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6"/>
    <p:restoredTop sz="94710"/>
  </p:normalViewPr>
  <p:slideViewPr>
    <p:cSldViewPr snapToGrid="0">
      <p:cViewPr varScale="1">
        <p:scale>
          <a:sx n="144" d="100"/>
          <a:sy n="144" d="100"/>
        </p:scale>
        <p:origin x="21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50D1-CCBF-F930-421A-CD0D40CFEB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5091D1-A31B-45C1-366F-5B6D5699BE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5FE0E6-B3F9-3699-67B0-E31B4171C481}"/>
              </a:ext>
            </a:extLst>
          </p:cNvPr>
          <p:cNvSpPr>
            <a:spLocks noGrp="1"/>
          </p:cNvSpPr>
          <p:nvPr>
            <p:ph type="dt" sz="half" idx="10"/>
          </p:nvPr>
        </p:nvSpPr>
        <p:spPr/>
        <p:txBody>
          <a:bodyPr/>
          <a:lstStyle/>
          <a:p>
            <a:fld id="{48D95765-3B6A-4687-8843-8A2A2E8CD7A8}" type="datetimeFigureOut">
              <a:rPr lang="en-US" smtClean="0"/>
              <a:t>12/10/24</a:t>
            </a:fld>
            <a:endParaRPr lang="en-US"/>
          </a:p>
        </p:txBody>
      </p:sp>
      <p:sp>
        <p:nvSpPr>
          <p:cNvPr id="5" name="Footer Placeholder 4">
            <a:extLst>
              <a:ext uri="{FF2B5EF4-FFF2-40B4-BE49-F238E27FC236}">
                <a16:creationId xmlns:a16="http://schemas.microsoft.com/office/drawing/2014/main" id="{1F1B2931-4539-3C66-A15E-AE097322A5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01FA3-05A4-7717-3D88-6485EB99D7EB}"/>
              </a:ext>
            </a:extLst>
          </p:cNvPr>
          <p:cNvSpPr>
            <a:spLocks noGrp="1"/>
          </p:cNvSpPr>
          <p:nvPr>
            <p:ph type="sldNum" sz="quarter" idx="12"/>
          </p:nvPr>
        </p:nvSpPr>
        <p:spPr/>
        <p:txBody>
          <a:bodyPr/>
          <a:lstStyle/>
          <a:p>
            <a:fld id="{B6569AEC-1066-49A8-BC80-B1E6C9245D7A}" type="slidenum">
              <a:rPr lang="en-US" smtClean="0"/>
              <a:t>‹#›</a:t>
            </a:fld>
            <a:endParaRPr lang="en-US"/>
          </a:p>
        </p:txBody>
      </p:sp>
    </p:spTree>
    <p:extLst>
      <p:ext uri="{BB962C8B-B14F-4D97-AF65-F5344CB8AC3E}">
        <p14:creationId xmlns:p14="http://schemas.microsoft.com/office/powerpoint/2010/main" val="1672352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8D126-1888-444C-0B45-202FABAACB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515BFF-D20A-8CC2-6B96-E51A487F1F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3782F-F3F5-CC7E-B3C0-12222F8D853D}"/>
              </a:ext>
            </a:extLst>
          </p:cNvPr>
          <p:cNvSpPr>
            <a:spLocks noGrp="1"/>
          </p:cNvSpPr>
          <p:nvPr>
            <p:ph type="dt" sz="half" idx="10"/>
          </p:nvPr>
        </p:nvSpPr>
        <p:spPr/>
        <p:txBody>
          <a:bodyPr/>
          <a:lstStyle/>
          <a:p>
            <a:fld id="{48D95765-3B6A-4687-8843-8A2A2E8CD7A8}" type="datetimeFigureOut">
              <a:rPr lang="en-US" smtClean="0"/>
              <a:t>12/10/24</a:t>
            </a:fld>
            <a:endParaRPr lang="en-US"/>
          </a:p>
        </p:txBody>
      </p:sp>
      <p:sp>
        <p:nvSpPr>
          <p:cNvPr id="5" name="Footer Placeholder 4">
            <a:extLst>
              <a:ext uri="{FF2B5EF4-FFF2-40B4-BE49-F238E27FC236}">
                <a16:creationId xmlns:a16="http://schemas.microsoft.com/office/drawing/2014/main" id="{209876DA-68C4-2F86-E816-DC24D8B38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F3DF8A-6FFD-3792-53A7-FE2976A2457E}"/>
              </a:ext>
            </a:extLst>
          </p:cNvPr>
          <p:cNvSpPr>
            <a:spLocks noGrp="1"/>
          </p:cNvSpPr>
          <p:nvPr>
            <p:ph type="sldNum" sz="quarter" idx="12"/>
          </p:nvPr>
        </p:nvSpPr>
        <p:spPr/>
        <p:txBody>
          <a:bodyPr/>
          <a:lstStyle/>
          <a:p>
            <a:fld id="{B6569AEC-1066-49A8-BC80-B1E6C9245D7A}" type="slidenum">
              <a:rPr lang="en-US" smtClean="0"/>
              <a:t>‹#›</a:t>
            </a:fld>
            <a:endParaRPr lang="en-US"/>
          </a:p>
        </p:txBody>
      </p:sp>
    </p:spTree>
    <p:extLst>
      <p:ext uri="{BB962C8B-B14F-4D97-AF65-F5344CB8AC3E}">
        <p14:creationId xmlns:p14="http://schemas.microsoft.com/office/powerpoint/2010/main" val="1094554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10D478-7125-FC44-AE76-CFE6AEF1A0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70EAF9-7F0D-8856-0312-4E3CC84C6E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255AF7-4E98-1043-13CB-C3D0E2C183C4}"/>
              </a:ext>
            </a:extLst>
          </p:cNvPr>
          <p:cNvSpPr>
            <a:spLocks noGrp="1"/>
          </p:cNvSpPr>
          <p:nvPr>
            <p:ph type="dt" sz="half" idx="10"/>
          </p:nvPr>
        </p:nvSpPr>
        <p:spPr/>
        <p:txBody>
          <a:bodyPr/>
          <a:lstStyle/>
          <a:p>
            <a:fld id="{48D95765-3B6A-4687-8843-8A2A2E8CD7A8}" type="datetimeFigureOut">
              <a:rPr lang="en-US" smtClean="0"/>
              <a:t>12/10/24</a:t>
            </a:fld>
            <a:endParaRPr lang="en-US"/>
          </a:p>
        </p:txBody>
      </p:sp>
      <p:sp>
        <p:nvSpPr>
          <p:cNvPr id="5" name="Footer Placeholder 4">
            <a:extLst>
              <a:ext uri="{FF2B5EF4-FFF2-40B4-BE49-F238E27FC236}">
                <a16:creationId xmlns:a16="http://schemas.microsoft.com/office/drawing/2014/main" id="{1FAFF87B-5CC8-C5AA-01E0-A9331E247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63329-DE31-2E63-0E6F-41C55DE06498}"/>
              </a:ext>
            </a:extLst>
          </p:cNvPr>
          <p:cNvSpPr>
            <a:spLocks noGrp="1"/>
          </p:cNvSpPr>
          <p:nvPr>
            <p:ph type="sldNum" sz="quarter" idx="12"/>
          </p:nvPr>
        </p:nvSpPr>
        <p:spPr/>
        <p:txBody>
          <a:bodyPr/>
          <a:lstStyle/>
          <a:p>
            <a:fld id="{B6569AEC-1066-49A8-BC80-B1E6C9245D7A}" type="slidenum">
              <a:rPr lang="en-US" smtClean="0"/>
              <a:t>‹#›</a:t>
            </a:fld>
            <a:endParaRPr lang="en-US"/>
          </a:p>
        </p:txBody>
      </p:sp>
    </p:spTree>
    <p:extLst>
      <p:ext uri="{BB962C8B-B14F-4D97-AF65-F5344CB8AC3E}">
        <p14:creationId xmlns:p14="http://schemas.microsoft.com/office/powerpoint/2010/main" val="305333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9A15-145C-6630-B53D-5DD1E7C7DE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CABBB7-9983-A3AC-CF41-8000B9C15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47E42-0C58-8107-04B1-41E1E7CA414B}"/>
              </a:ext>
            </a:extLst>
          </p:cNvPr>
          <p:cNvSpPr>
            <a:spLocks noGrp="1"/>
          </p:cNvSpPr>
          <p:nvPr>
            <p:ph type="dt" sz="half" idx="10"/>
          </p:nvPr>
        </p:nvSpPr>
        <p:spPr/>
        <p:txBody>
          <a:bodyPr/>
          <a:lstStyle/>
          <a:p>
            <a:fld id="{48D95765-3B6A-4687-8843-8A2A2E8CD7A8}" type="datetimeFigureOut">
              <a:rPr lang="en-US" smtClean="0"/>
              <a:t>12/10/24</a:t>
            </a:fld>
            <a:endParaRPr lang="en-US"/>
          </a:p>
        </p:txBody>
      </p:sp>
      <p:sp>
        <p:nvSpPr>
          <p:cNvPr id="5" name="Footer Placeholder 4">
            <a:extLst>
              <a:ext uri="{FF2B5EF4-FFF2-40B4-BE49-F238E27FC236}">
                <a16:creationId xmlns:a16="http://schemas.microsoft.com/office/drawing/2014/main" id="{582BE816-9019-8352-3CC6-349D9614D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E344C-33AA-4AA1-3B90-31AB859D1ACE}"/>
              </a:ext>
            </a:extLst>
          </p:cNvPr>
          <p:cNvSpPr>
            <a:spLocks noGrp="1"/>
          </p:cNvSpPr>
          <p:nvPr>
            <p:ph type="sldNum" sz="quarter" idx="12"/>
          </p:nvPr>
        </p:nvSpPr>
        <p:spPr/>
        <p:txBody>
          <a:bodyPr/>
          <a:lstStyle/>
          <a:p>
            <a:fld id="{B6569AEC-1066-49A8-BC80-B1E6C9245D7A}" type="slidenum">
              <a:rPr lang="en-US" smtClean="0"/>
              <a:t>‹#›</a:t>
            </a:fld>
            <a:endParaRPr lang="en-US"/>
          </a:p>
        </p:txBody>
      </p:sp>
    </p:spTree>
    <p:extLst>
      <p:ext uri="{BB962C8B-B14F-4D97-AF65-F5344CB8AC3E}">
        <p14:creationId xmlns:p14="http://schemas.microsoft.com/office/powerpoint/2010/main" val="3205354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A388B-95B8-F612-FFA5-AA5145DCAE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DB5A19-4783-4176-3B02-AEE5359BD9C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6C27C4-9362-CA9D-6C1C-5988464CEC54}"/>
              </a:ext>
            </a:extLst>
          </p:cNvPr>
          <p:cNvSpPr>
            <a:spLocks noGrp="1"/>
          </p:cNvSpPr>
          <p:nvPr>
            <p:ph type="dt" sz="half" idx="10"/>
          </p:nvPr>
        </p:nvSpPr>
        <p:spPr/>
        <p:txBody>
          <a:bodyPr/>
          <a:lstStyle/>
          <a:p>
            <a:fld id="{48D95765-3B6A-4687-8843-8A2A2E8CD7A8}" type="datetimeFigureOut">
              <a:rPr lang="en-US" smtClean="0"/>
              <a:t>12/10/24</a:t>
            </a:fld>
            <a:endParaRPr lang="en-US"/>
          </a:p>
        </p:txBody>
      </p:sp>
      <p:sp>
        <p:nvSpPr>
          <p:cNvPr id="5" name="Footer Placeholder 4">
            <a:extLst>
              <a:ext uri="{FF2B5EF4-FFF2-40B4-BE49-F238E27FC236}">
                <a16:creationId xmlns:a16="http://schemas.microsoft.com/office/drawing/2014/main" id="{99A191F9-AEB9-EAE7-F218-6B8249E74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D42738-E9CF-5B51-CF10-83498407D4C3}"/>
              </a:ext>
            </a:extLst>
          </p:cNvPr>
          <p:cNvSpPr>
            <a:spLocks noGrp="1"/>
          </p:cNvSpPr>
          <p:nvPr>
            <p:ph type="sldNum" sz="quarter" idx="12"/>
          </p:nvPr>
        </p:nvSpPr>
        <p:spPr/>
        <p:txBody>
          <a:bodyPr/>
          <a:lstStyle/>
          <a:p>
            <a:fld id="{B6569AEC-1066-49A8-BC80-B1E6C9245D7A}" type="slidenum">
              <a:rPr lang="en-US" smtClean="0"/>
              <a:t>‹#›</a:t>
            </a:fld>
            <a:endParaRPr lang="en-US"/>
          </a:p>
        </p:txBody>
      </p:sp>
    </p:spTree>
    <p:extLst>
      <p:ext uri="{BB962C8B-B14F-4D97-AF65-F5344CB8AC3E}">
        <p14:creationId xmlns:p14="http://schemas.microsoft.com/office/powerpoint/2010/main" val="422985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03E41-07F8-D857-0D96-2552EE976C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C74EA8-2735-458A-B0B8-F510707584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E24E57-41D0-76F0-AC5C-AFD16FEBE1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8C23F1-FEF7-519F-D8FF-8A08338FB250}"/>
              </a:ext>
            </a:extLst>
          </p:cNvPr>
          <p:cNvSpPr>
            <a:spLocks noGrp="1"/>
          </p:cNvSpPr>
          <p:nvPr>
            <p:ph type="dt" sz="half" idx="10"/>
          </p:nvPr>
        </p:nvSpPr>
        <p:spPr/>
        <p:txBody>
          <a:bodyPr/>
          <a:lstStyle/>
          <a:p>
            <a:fld id="{48D95765-3B6A-4687-8843-8A2A2E8CD7A8}" type="datetimeFigureOut">
              <a:rPr lang="en-US" smtClean="0"/>
              <a:t>12/10/24</a:t>
            </a:fld>
            <a:endParaRPr lang="en-US"/>
          </a:p>
        </p:txBody>
      </p:sp>
      <p:sp>
        <p:nvSpPr>
          <p:cNvPr id="6" name="Footer Placeholder 5">
            <a:extLst>
              <a:ext uri="{FF2B5EF4-FFF2-40B4-BE49-F238E27FC236}">
                <a16:creationId xmlns:a16="http://schemas.microsoft.com/office/drawing/2014/main" id="{5AAA411D-5DAD-FCB6-B73C-37690DBE34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69BBAE-1E26-40E6-CB7D-10AEC2DCB4E2}"/>
              </a:ext>
            </a:extLst>
          </p:cNvPr>
          <p:cNvSpPr>
            <a:spLocks noGrp="1"/>
          </p:cNvSpPr>
          <p:nvPr>
            <p:ph type="sldNum" sz="quarter" idx="12"/>
          </p:nvPr>
        </p:nvSpPr>
        <p:spPr/>
        <p:txBody>
          <a:bodyPr/>
          <a:lstStyle/>
          <a:p>
            <a:fld id="{B6569AEC-1066-49A8-BC80-B1E6C9245D7A}" type="slidenum">
              <a:rPr lang="en-US" smtClean="0"/>
              <a:t>‹#›</a:t>
            </a:fld>
            <a:endParaRPr lang="en-US"/>
          </a:p>
        </p:txBody>
      </p:sp>
    </p:spTree>
    <p:extLst>
      <p:ext uri="{BB962C8B-B14F-4D97-AF65-F5344CB8AC3E}">
        <p14:creationId xmlns:p14="http://schemas.microsoft.com/office/powerpoint/2010/main" val="2425575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5DA44-B2A4-B6C9-D862-B12E6B3F50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8FE2F8-5F78-AFA0-6C00-DF81B433FC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8007AF-B2D6-912F-3C3F-CE6B47A10C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D969F0-ABDC-3966-8C39-89951146B0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5C3893-508F-110D-3BCB-A98E35BC8D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C84C76-825F-A0D6-1DE0-97D35FA88F21}"/>
              </a:ext>
            </a:extLst>
          </p:cNvPr>
          <p:cNvSpPr>
            <a:spLocks noGrp="1"/>
          </p:cNvSpPr>
          <p:nvPr>
            <p:ph type="dt" sz="half" idx="10"/>
          </p:nvPr>
        </p:nvSpPr>
        <p:spPr/>
        <p:txBody>
          <a:bodyPr/>
          <a:lstStyle/>
          <a:p>
            <a:fld id="{48D95765-3B6A-4687-8843-8A2A2E8CD7A8}" type="datetimeFigureOut">
              <a:rPr lang="en-US" smtClean="0"/>
              <a:t>12/10/24</a:t>
            </a:fld>
            <a:endParaRPr lang="en-US"/>
          </a:p>
        </p:txBody>
      </p:sp>
      <p:sp>
        <p:nvSpPr>
          <p:cNvPr id="8" name="Footer Placeholder 7">
            <a:extLst>
              <a:ext uri="{FF2B5EF4-FFF2-40B4-BE49-F238E27FC236}">
                <a16:creationId xmlns:a16="http://schemas.microsoft.com/office/drawing/2014/main" id="{AC6A16D3-DE5C-BE27-4968-641055ECD7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CC58A2-D791-2C60-82A8-14A3FE5A200D}"/>
              </a:ext>
            </a:extLst>
          </p:cNvPr>
          <p:cNvSpPr>
            <a:spLocks noGrp="1"/>
          </p:cNvSpPr>
          <p:nvPr>
            <p:ph type="sldNum" sz="quarter" idx="12"/>
          </p:nvPr>
        </p:nvSpPr>
        <p:spPr/>
        <p:txBody>
          <a:bodyPr/>
          <a:lstStyle/>
          <a:p>
            <a:fld id="{B6569AEC-1066-49A8-BC80-B1E6C9245D7A}" type="slidenum">
              <a:rPr lang="en-US" smtClean="0"/>
              <a:t>‹#›</a:t>
            </a:fld>
            <a:endParaRPr lang="en-US"/>
          </a:p>
        </p:txBody>
      </p:sp>
    </p:spTree>
    <p:extLst>
      <p:ext uri="{BB962C8B-B14F-4D97-AF65-F5344CB8AC3E}">
        <p14:creationId xmlns:p14="http://schemas.microsoft.com/office/powerpoint/2010/main" val="988924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74B00-912B-1A2F-C037-DF19640FE9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9EC034-900F-05D7-B106-31BC5D0DA6B1}"/>
              </a:ext>
            </a:extLst>
          </p:cNvPr>
          <p:cNvSpPr>
            <a:spLocks noGrp="1"/>
          </p:cNvSpPr>
          <p:nvPr>
            <p:ph type="dt" sz="half" idx="10"/>
          </p:nvPr>
        </p:nvSpPr>
        <p:spPr/>
        <p:txBody>
          <a:bodyPr/>
          <a:lstStyle/>
          <a:p>
            <a:fld id="{48D95765-3B6A-4687-8843-8A2A2E8CD7A8}" type="datetimeFigureOut">
              <a:rPr lang="en-US" smtClean="0"/>
              <a:t>12/10/24</a:t>
            </a:fld>
            <a:endParaRPr lang="en-US"/>
          </a:p>
        </p:txBody>
      </p:sp>
      <p:sp>
        <p:nvSpPr>
          <p:cNvPr id="4" name="Footer Placeholder 3">
            <a:extLst>
              <a:ext uri="{FF2B5EF4-FFF2-40B4-BE49-F238E27FC236}">
                <a16:creationId xmlns:a16="http://schemas.microsoft.com/office/drawing/2014/main" id="{C1127CB6-13BC-5242-8EA5-70908D13DA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08B52-7C7D-03BD-B5CB-184695745227}"/>
              </a:ext>
            </a:extLst>
          </p:cNvPr>
          <p:cNvSpPr>
            <a:spLocks noGrp="1"/>
          </p:cNvSpPr>
          <p:nvPr>
            <p:ph type="sldNum" sz="quarter" idx="12"/>
          </p:nvPr>
        </p:nvSpPr>
        <p:spPr/>
        <p:txBody>
          <a:bodyPr/>
          <a:lstStyle/>
          <a:p>
            <a:fld id="{B6569AEC-1066-49A8-BC80-B1E6C9245D7A}" type="slidenum">
              <a:rPr lang="en-US" smtClean="0"/>
              <a:t>‹#›</a:t>
            </a:fld>
            <a:endParaRPr lang="en-US"/>
          </a:p>
        </p:txBody>
      </p:sp>
    </p:spTree>
    <p:extLst>
      <p:ext uri="{BB962C8B-B14F-4D97-AF65-F5344CB8AC3E}">
        <p14:creationId xmlns:p14="http://schemas.microsoft.com/office/powerpoint/2010/main" val="1409994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0C02F-0082-D161-B2D4-E55A8E2543A4}"/>
              </a:ext>
            </a:extLst>
          </p:cNvPr>
          <p:cNvSpPr>
            <a:spLocks noGrp="1"/>
          </p:cNvSpPr>
          <p:nvPr>
            <p:ph type="dt" sz="half" idx="10"/>
          </p:nvPr>
        </p:nvSpPr>
        <p:spPr/>
        <p:txBody>
          <a:bodyPr/>
          <a:lstStyle/>
          <a:p>
            <a:fld id="{48D95765-3B6A-4687-8843-8A2A2E8CD7A8}" type="datetimeFigureOut">
              <a:rPr lang="en-US" smtClean="0"/>
              <a:t>12/10/24</a:t>
            </a:fld>
            <a:endParaRPr lang="en-US"/>
          </a:p>
        </p:txBody>
      </p:sp>
      <p:sp>
        <p:nvSpPr>
          <p:cNvPr id="3" name="Footer Placeholder 2">
            <a:extLst>
              <a:ext uri="{FF2B5EF4-FFF2-40B4-BE49-F238E27FC236}">
                <a16:creationId xmlns:a16="http://schemas.microsoft.com/office/drawing/2014/main" id="{5359627B-41D2-53D7-5218-4F9BD0FE49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009391-22CE-C598-8AAA-00D49DA409B8}"/>
              </a:ext>
            </a:extLst>
          </p:cNvPr>
          <p:cNvSpPr>
            <a:spLocks noGrp="1"/>
          </p:cNvSpPr>
          <p:nvPr>
            <p:ph type="sldNum" sz="quarter" idx="12"/>
          </p:nvPr>
        </p:nvSpPr>
        <p:spPr/>
        <p:txBody>
          <a:bodyPr/>
          <a:lstStyle/>
          <a:p>
            <a:fld id="{B6569AEC-1066-49A8-BC80-B1E6C9245D7A}" type="slidenum">
              <a:rPr lang="en-US" smtClean="0"/>
              <a:t>‹#›</a:t>
            </a:fld>
            <a:endParaRPr lang="en-US"/>
          </a:p>
        </p:txBody>
      </p:sp>
    </p:spTree>
    <p:extLst>
      <p:ext uri="{BB962C8B-B14F-4D97-AF65-F5344CB8AC3E}">
        <p14:creationId xmlns:p14="http://schemas.microsoft.com/office/powerpoint/2010/main" val="2216908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CEE5-991D-E6D4-7E2A-3A1440EF1F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F85119-DDBC-0F2C-0105-713416490C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369DDF-9CC4-C336-8EF2-AA240BD65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CB322C-5629-0795-B91F-D2982874DA39}"/>
              </a:ext>
            </a:extLst>
          </p:cNvPr>
          <p:cNvSpPr>
            <a:spLocks noGrp="1"/>
          </p:cNvSpPr>
          <p:nvPr>
            <p:ph type="dt" sz="half" idx="10"/>
          </p:nvPr>
        </p:nvSpPr>
        <p:spPr/>
        <p:txBody>
          <a:bodyPr/>
          <a:lstStyle/>
          <a:p>
            <a:fld id="{48D95765-3B6A-4687-8843-8A2A2E8CD7A8}" type="datetimeFigureOut">
              <a:rPr lang="en-US" smtClean="0"/>
              <a:t>12/10/24</a:t>
            </a:fld>
            <a:endParaRPr lang="en-US"/>
          </a:p>
        </p:txBody>
      </p:sp>
      <p:sp>
        <p:nvSpPr>
          <p:cNvPr id="6" name="Footer Placeholder 5">
            <a:extLst>
              <a:ext uri="{FF2B5EF4-FFF2-40B4-BE49-F238E27FC236}">
                <a16:creationId xmlns:a16="http://schemas.microsoft.com/office/drawing/2014/main" id="{AB025585-AFF8-AA5B-5D78-480F33AD52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FCCDA-19BF-656C-7FA3-7AA1434B3FCE}"/>
              </a:ext>
            </a:extLst>
          </p:cNvPr>
          <p:cNvSpPr>
            <a:spLocks noGrp="1"/>
          </p:cNvSpPr>
          <p:nvPr>
            <p:ph type="sldNum" sz="quarter" idx="12"/>
          </p:nvPr>
        </p:nvSpPr>
        <p:spPr/>
        <p:txBody>
          <a:bodyPr/>
          <a:lstStyle/>
          <a:p>
            <a:fld id="{B6569AEC-1066-49A8-BC80-B1E6C9245D7A}" type="slidenum">
              <a:rPr lang="en-US" smtClean="0"/>
              <a:t>‹#›</a:t>
            </a:fld>
            <a:endParaRPr lang="en-US"/>
          </a:p>
        </p:txBody>
      </p:sp>
    </p:spTree>
    <p:extLst>
      <p:ext uri="{BB962C8B-B14F-4D97-AF65-F5344CB8AC3E}">
        <p14:creationId xmlns:p14="http://schemas.microsoft.com/office/powerpoint/2010/main" val="1617818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6BC6-C203-DE0F-65D4-D2AFF10EED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24604E-D2BC-B2A3-4351-7D88A809B9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500976-C717-CDF8-ECF4-E8413DBBFC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379F1E-8298-148E-B425-5F4C4EA14315}"/>
              </a:ext>
            </a:extLst>
          </p:cNvPr>
          <p:cNvSpPr>
            <a:spLocks noGrp="1"/>
          </p:cNvSpPr>
          <p:nvPr>
            <p:ph type="dt" sz="half" idx="10"/>
          </p:nvPr>
        </p:nvSpPr>
        <p:spPr/>
        <p:txBody>
          <a:bodyPr/>
          <a:lstStyle/>
          <a:p>
            <a:fld id="{48D95765-3B6A-4687-8843-8A2A2E8CD7A8}" type="datetimeFigureOut">
              <a:rPr lang="en-US" smtClean="0"/>
              <a:t>12/10/24</a:t>
            </a:fld>
            <a:endParaRPr lang="en-US"/>
          </a:p>
        </p:txBody>
      </p:sp>
      <p:sp>
        <p:nvSpPr>
          <p:cNvPr id="6" name="Footer Placeholder 5">
            <a:extLst>
              <a:ext uri="{FF2B5EF4-FFF2-40B4-BE49-F238E27FC236}">
                <a16:creationId xmlns:a16="http://schemas.microsoft.com/office/drawing/2014/main" id="{4AAA0783-6717-775B-B47D-7C2A16D5F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AACA5-AFD7-85C8-2442-A82644F0D2E6}"/>
              </a:ext>
            </a:extLst>
          </p:cNvPr>
          <p:cNvSpPr>
            <a:spLocks noGrp="1"/>
          </p:cNvSpPr>
          <p:nvPr>
            <p:ph type="sldNum" sz="quarter" idx="12"/>
          </p:nvPr>
        </p:nvSpPr>
        <p:spPr/>
        <p:txBody>
          <a:bodyPr/>
          <a:lstStyle/>
          <a:p>
            <a:fld id="{B6569AEC-1066-49A8-BC80-B1E6C9245D7A}" type="slidenum">
              <a:rPr lang="en-US" smtClean="0"/>
              <a:t>‹#›</a:t>
            </a:fld>
            <a:endParaRPr lang="en-US"/>
          </a:p>
        </p:txBody>
      </p:sp>
    </p:spTree>
    <p:extLst>
      <p:ext uri="{BB962C8B-B14F-4D97-AF65-F5344CB8AC3E}">
        <p14:creationId xmlns:p14="http://schemas.microsoft.com/office/powerpoint/2010/main" val="187743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ACE3C-D178-2DF2-9601-D1331C84C5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3495E0-D3D5-495B-EAB7-F39AC3BCA6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F80FB-FE66-61C8-5BB2-558006BC5D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D95765-3B6A-4687-8843-8A2A2E8CD7A8}" type="datetimeFigureOut">
              <a:rPr lang="en-US" smtClean="0"/>
              <a:t>12/10/24</a:t>
            </a:fld>
            <a:endParaRPr lang="en-US"/>
          </a:p>
        </p:txBody>
      </p:sp>
      <p:sp>
        <p:nvSpPr>
          <p:cNvPr id="5" name="Footer Placeholder 4">
            <a:extLst>
              <a:ext uri="{FF2B5EF4-FFF2-40B4-BE49-F238E27FC236}">
                <a16:creationId xmlns:a16="http://schemas.microsoft.com/office/drawing/2014/main" id="{A6044AC3-D881-B510-CADE-28A4D8622F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0305A30-02E1-7CFD-CBAF-CECC594B9B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6569AEC-1066-49A8-BC80-B1E6C9245D7A}" type="slidenum">
              <a:rPr lang="en-US" smtClean="0"/>
              <a:t>‹#›</a:t>
            </a:fld>
            <a:endParaRPr lang="en-US"/>
          </a:p>
        </p:txBody>
      </p:sp>
    </p:spTree>
    <p:extLst>
      <p:ext uri="{BB962C8B-B14F-4D97-AF65-F5344CB8AC3E}">
        <p14:creationId xmlns:p14="http://schemas.microsoft.com/office/powerpoint/2010/main" val="4198709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41D47-3867-5FA6-C716-6F527A664BB5}"/>
              </a:ext>
            </a:extLst>
          </p:cNvPr>
          <p:cNvSpPr>
            <a:spLocks noGrp="1"/>
          </p:cNvSpPr>
          <p:nvPr>
            <p:ph type="ctrTitle"/>
          </p:nvPr>
        </p:nvSpPr>
        <p:spPr>
          <a:xfrm>
            <a:off x="6417733" y="490537"/>
            <a:ext cx="5291663" cy="1628775"/>
          </a:xfrm>
        </p:spPr>
        <p:txBody>
          <a:bodyPr vert="horz" lIns="91440" tIns="45720" rIns="91440" bIns="45720" rtlCol="0" anchor="b">
            <a:normAutofit/>
          </a:bodyPr>
          <a:lstStyle/>
          <a:p>
            <a:pPr algn="l"/>
            <a:r>
              <a:rPr lang="en-US" sz="4000" dirty="0"/>
              <a:t>Peer Evaluation Form</a:t>
            </a:r>
          </a:p>
        </p:txBody>
      </p:sp>
      <p:pic>
        <p:nvPicPr>
          <p:cNvPr id="363" name="Picture 362" descr="Black pen against a sheet with shaded numbers">
            <a:extLst>
              <a:ext uri="{FF2B5EF4-FFF2-40B4-BE49-F238E27FC236}">
                <a16:creationId xmlns:a16="http://schemas.microsoft.com/office/drawing/2014/main" id="{761F5802-A4AC-5BF1-D3CD-9544FFF30CCE}"/>
              </a:ext>
            </a:extLst>
          </p:cNvPr>
          <p:cNvPicPr>
            <a:picLocks noChangeAspect="1"/>
          </p:cNvPicPr>
          <p:nvPr/>
        </p:nvPicPr>
        <p:blipFill>
          <a:blip r:embed="rId2"/>
          <a:srcRect l="40654" r="-2" b="-2"/>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3" name="Subtitle 2">
            <a:extLst>
              <a:ext uri="{FF2B5EF4-FFF2-40B4-BE49-F238E27FC236}">
                <a16:creationId xmlns:a16="http://schemas.microsoft.com/office/drawing/2014/main" id="{33287BE9-D64B-6CDF-628D-B957283B3793}"/>
              </a:ext>
            </a:extLst>
          </p:cNvPr>
          <p:cNvSpPr>
            <a:spLocks noGrp="1"/>
          </p:cNvSpPr>
          <p:nvPr>
            <p:ph type="subTitle" idx="1"/>
          </p:nvPr>
        </p:nvSpPr>
        <p:spPr>
          <a:xfrm>
            <a:off x="6425788" y="2366038"/>
            <a:ext cx="5291663" cy="3752849"/>
          </a:xfrm>
        </p:spPr>
        <p:txBody>
          <a:bodyPr vert="horz" lIns="91440" tIns="45720" rIns="91440" bIns="45720" rtlCol="0">
            <a:normAutofit/>
          </a:bodyPr>
          <a:lstStyle/>
          <a:p>
            <a:pPr marL="342900" indent="-228600" algn="l">
              <a:buFont typeface="Arial" panose="020B0604020202020204" pitchFamily="34" charset="0"/>
              <a:buChar char="•"/>
            </a:pPr>
            <a:r>
              <a:rPr lang="en-US" sz="1800" u="sng" dirty="0"/>
              <a:t>Project Title:</a:t>
            </a:r>
            <a:r>
              <a:rPr lang="en-US" sz="1800" dirty="0"/>
              <a:t>  Movie Recommendation System leveraging Artificial Intelligence Techniques </a:t>
            </a:r>
          </a:p>
          <a:p>
            <a:pPr indent="-228600" algn="l">
              <a:buFont typeface="Arial" panose="020B0604020202020204" pitchFamily="34" charset="0"/>
              <a:buChar char="•"/>
            </a:pPr>
            <a:endParaRPr lang="en-US" sz="1800" dirty="0"/>
          </a:p>
          <a:p>
            <a:pPr marL="342900" indent="-228600" algn="l">
              <a:buFont typeface="Arial" panose="020B0604020202020204" pitchFamily="34" charset="0"/>
              <a:buChar char="•"/>
            </a:pPr>
            <a:r>
              <a:rPr lang="en-US" sz="1800" u="sng" dirty="0"/>
              <a:t>Team Member Information:</a:t>
            </a:r>
          </a:p>
          <a:p>
            <a:pPr indent="-228600" algn="l">
              <a:buFont typeface="Arial" panose="020B0604020202020204" pitchFamily="34" charset="0"/>
              <a:buChar char="•"/>
            </a:pPr>
            <a:r>
              <a:rPr lang="en-US" sz="1800" dirty="0"/>
              <a:t>         Your Name: Sri Kalyan Reddy Akiti </a:t>
            </a:r>
          </a:p>
          <a:p>
            <a:pPr indent="-228600" algn="l">
              <a:buFont typeface="Arial" panose="020B0604020202020204" pitchFamily="34" charset="0"/>
              <a:buChar char="•"/>
            </a:pPr>
            <a:r>
              <a:rPr lang="en-US" sz="1800" dirty="0"/>
              <a:t>          Team Member Being Evaluated: Pranav </a:t>
            </a:r>
            <a:r>
              <a:rPr lang="en-US" sz="1800" dirty="0" err="1"/>
              <a:t>Pratheek</a:t>
            </a:r>
            <a:r>
              <a:rPr lang="en-US" sz="1800" dirty="0"/>
              <a:t> </a:t>
            </a:r>
            <a:r>
              <a:rPr lang="en-US" sz="1800" dirty="0" err="1"/>
              <a:t>Malleboyina</a:t>
            </a:r>
            <a:r>
              <a:rPr lang="en-US" sz="1800" dirty="0"/>
              <a:t> </a:t>
            </a:r>
          </a:p>
        </p:txBody>
      </p:sp>
    </p:spTree>
    <p:extLst>
      <p:ext uri="{BB962C8B-B14F-4D97-AF65-F5344CB8AC3E}">
        <p14:creationId xmlns:p14="http://schemas.microsoft.com/office/powerpoint/2010/main" val="55890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9C382F25-94CD-05E4-C13F-69BE06A72A71}"/>
              </a:ext>
            </a:extLst>
          </p:cNvPr>
          <p:cNvSpPr>
            <a:spLocks noGrp="1"/>
          </p:cNvSpPr>
          <p:nvPr>
            <p:ph type="subTitle" idx="1"/>
          </p:nvPr>
        </p:nvSpPr>
        <p:spPr>
          <a:xfrm>
            <a:off x="107003" y="155643"/>
            <a:ext cx="11994205" cy="6702357"/>
          </a:xfrm>
        </p:spPr>
        <p:txBody>
          <a:bodyPr/>
          <a:lstStyle/>
          <a:p>
            <a:pPr algn="l"/>
            <a:r>
              <a:rPr lang="en-US" sz="2000" b="1" dirty="0"/>
              <a:t>Evaluation Criteria</a:t>
            </a:r>
          </a:p>
          <a:p>
            <a:pPr algn="l"/>
            <a:r>
              <a:rPr lang="en-US" sz="1600" dirty="0"/>
              <a:t>Please rate each of the criteria listed below on a scale from </a:t>
            </a:r>
            <a:r>
              <a:rPr lang="en-US" sz="1600" b="1" dirty="0"/>
              <a:t>1 to 5</a:t>
            </a:r>
            <a:r>
              <a:rPr lang="en-US" sz="1600" dirty="0"/>
              <a:t> (1 = Poor, 5 = Excellent). Provide additional comments where necessary to justify your scores.</a:t>
            </a:r>
          </a:p>
          <a:p>
            <a:pPr algn="l"/>
            <a:r>
              <a:rPr lang="en-US" sz="1600" dirty="0"/>
              <a:t>1.) </a:t>
            </a:r>
            <a:r>
              <a:rPr lang="en-US" sz="1600" u="sng" dirty="0"/>
              <a:t>Contribution to the Project</a:t>
            </a:r>
            <a:r>
              <a:rPr lang="en-US" sz="1600" dirty="0"/>
              <a:t>: How actively did the team member contribute to the project's development?</a:t>
            </a:r>
          </a:p>
          <a:p>
            <a:pPr algn="l"/>
            <a:r>
              <a:rPr lang="en-US" sz="1600" dirty="0"/>
              <a:t>Rating (1-5): 4</a:t>
            </a:r>
          </a:p>
          <a:p>
            <a:pPr algn="l"/>
            <a:r>
              <a:rPr lang="en-US" sz="1600" dirty="0"/>
              <a:t>Comments: Pranav was active student</a:t>
            </a:r>
          </a:p>
          <a:p>
            <a:pPr algn="l"/>
            <a:r>
              <a:rPr lang="en-US" sz="1600" dirty="0"/>
              <a:t>2.) </a:t>
            </a:r>
            <a:r>
              <a:rPr lang="en-US" sz="1600" u="sng" dirty="0"/>
              <a:t>Technical Skills &amp; Problem-Solving:</a:t>
            </a:r>
            <a:r>
              <a:rPr lang="en-US" sz="1600" dirty="0"/>
              <a:t> How effective was the team member in solving technical challenges, applying concepts, and implementing the solution?</a:t>
            </a:r>
          </a:p>
          <a:p>
            <a:pPr algn="l"/>
            <a:r>
              <a:rPr lang="en-US" sz="1600" dirty="0"/>
              <a:t>Rating (1-5): 4</a:t>
            </a:r>
          </a:p>
          <a:p>
            <a:pPr algn="l"/>
            <a:r>
              <a:rPr lang="en-US" sz="1600" dirty="0"/>
              <a:t>Comments: He was good</a:t>
            </a:r>
          </a:p>
          <a:p>
            <a:pPr algn="l"/>
            <a:endParaRPr lang="en-US" sz="1600" dirty="0"/>
          </a:p>
          <a:p>
            <a:pPr algn="l"/>
            <a:r>
              <a:rPr lang="en-US" sz="1600" dirty="0"/>
              <a:t>3.) </a:t>
            </a:r>
            <a:r>
              <a:rPr lang="en-US" sz="1600" u="sng" dirty="0"/>
              <a:t>Team Collaboration:</a:t>
            </a:r>
            <a:r>
              <a:rPr lang="en-US" sz="1600" dirty="0"/>
              <a:t> How well did the team member collaborate with other team members during the course of the project?</a:t>
            </a:r>
          </a:p>
          <a:p>
            <a:pPr algn="l"/>
            <a:r>
              <a:rPr lang="en-US" sz="1600" dirty="0"/>
              <a:t>Rating (1-5): 4 </a:t>
            </a:r>
          </a:p>
          <a:p>
            <a:pPr algn="l"/>
            <a:r>
              <a:rPr lang="en-US" sz="1600" dirty="0"/>
              <a:t>Comments: he is active in collaboration and we shared out intel </a:t>
            </a:r>
            <a:br>
              <a:rPr lang="en-US" sz="1600" dirty="0"/>
            </a:br>
            <a:br>
              <a:rPr lang="en-US" sz="1600" dirty="0"/>
            </a:br>
            <a:r>
              <a:rPr lang="en-US" sz="1600" dirty="0"/>
              <a:t>4.)</a:t>
            </a:r>
            <a:r>
              <a:rPr lang="en-US" sz="1600" u="sng" dirty="0"/>
              <a:t> Communication:</a:t>
            </a:r>
            <a:r>
              <a:rPr lang="en-US" sz="1600" dirty="0"/>
              <a:t> How effectively did the team member communicate ideas, progress, and challenges?</a:t>
            </a:r>
          </a:p>
          <a:p>
            <a:pPr algn="l"/>
            <a:r>
              <a:rPr lang="en-US" sz="1600" dirty="0"/>
              <a:t>Rating (1-5): 4 </a:t>
            </a:r>
            <a:br>
              <a:rPr lang="en-US" sz="1600" dirty="0"/>
            </a:br>
            <a:r>
              <a:rPr lang="en-US" sz="1400" dirty="0"/>
              <a:t>Comments: We were doing good.</a:t>
            </a:r>
            <a:br>
              <a:rPr lang="en-US" sz="1400" dirty="0"/>
            </a:br>
            <a:endParaRPr lang="en-US" sz="1400" dirty="0"/>
          </a:p>
          <a:p>
            <a:pPr algn="l"/>
            <a:endParaRPr lang="en-US" sz="1400" dirty="0"/>
          </a:p>
          <a:p>
            <a:pPr algn="l"/>
            <a:endParaRPr lang="en-US" dirty="0"/>
          </a:p>
        </p:txBody>
      </p:sp>
    </p:spTree>
    <p:extLst>
      <p:ext uri="{BB962C8B-B14F-4D97-AF65-F5344CB8AC3E}">
        <p14:creationId xmlns:p14="http://schemas.microsoft.com/office/powerpoint/2010/main" val="4027052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C88CF60-35C9-55DA-22DE-328F10D73D5F}"/>
              </a:ext>
            </a:extLst>
          </p:cNvPr>
          <p:cNvSpPr>
            <a:spLocks noGrp="1"/>
          </p:cNvSpPr>
          <p:nvPr>
            <p:ph type="subTitle" idx="1"/>
          </p:nvPr>
        </p:nvSpPr>
        <p:spPr>
          <a:xfrm>
            <a:off x="126999" y="220133"/>
            <a:ext cx="11954933" cy="6536267"/>
          </a:xfrm>
        </p:spPr>
        <p:txBody>
          <a:bodyPr>
            <a:normAutofit/>
          </a:bodyPr>
          <a:lstStyle/>
          <a:p>
            <a:pPr algn="l"/>
            <a:r>
              <a:rPr lang="en-US" sz="1400" dirty="0"/>
              <a:t>5.) </a:t>
            </a:r>
            <a:r>
              <a:rPr lang="en-US" sz="1400" u="sng" dirty="0"/>
              <a:t>Timeliness &amp; Responsibility:</a:t>
            </a:r>
            <a:r>
              <a:rPr lang="en-US" sz="1400" dirty="0"/>
              <a:t> Did the team member meet deadlines and take ownership of their assigned tasks?</a:t>
            </a:r>
          </a:p>
          <a:p>
            <a:pPr algn="l"/>
            <a:r>
              <a:rPr lang="en-US" sz="1400" dirty="0"/>
              <a:t>Rating (1-5): 4</a:t>
            </a:r>
          </a:p>
          <a:p>
            <a:pPr algn="l"/>
            <a:r>
              <a:rPr lang="en-US" sz="1400" dirty="0"/>
              <a:t>Comments: did his work</a:t>
            </a:r>
            <a:br>
              <a:rPr lang="en-US" sz="1400" dirty="0"/>
            </a:br>
            <a:br>
              <a:rPr lang="en-US" sz="1400" dirty="0"/>
            </a:br>
            <a:r>
              <a:rPr lang="en-US" sz="1400" dirty="0"/>
              <a:t>6.) </a:t>
            </a:r>
            <a:r>
              <a:rPr lang="en-US" sz="1400" u="sng" dirty="0"/>
              <a:t>Quality of Work: </a:t>
            </a:r>
            <a:r>
              <a:rPr lang="en-US" sz="1400" dirty="0"/>
              <a:t>How would you rate the quality of the team member's work (code quality, attention to detail, documentation, etc.)?</a:t>
            </a:r>
          </a:p>
          <a:p>
            <a:pPr algn="l"/>
            <a:r>
              <a:rPr lang="en-US" sz="1400" dirty="0"/>
              <a:t>Rating (1-5): 4</a:t>
            </a:r>
          </a:p>
          <a:p>
            <a:pPr algn="l"/>
            <a:r>
              <a:rPr lang="en-US" sz="1400" dirty="0"/>
              <a:t>Comments: As a teammate he not only did his work also gave suggestions to improve the model and to make the end to end project</a:t>
            </a:r>
          </a:p>
          <a:p>
            <a:pPr algn="l"/>
            <a:r>
              <a:rPr lang="en-US" sz="1800" b="1" dirty="0"/>
              <a:t>Overall Remarks</a:t>
            </a:r>
          </a:p>
          <a:p>
            <a:pPr algn="l"/>
            <a:r>
              <a:rPr lang="en-US" sz="1400" dirty="0"/>
              <a:t>Pranav is an extraordinarily focused individual with a keen eye for detail and consistently demonstrates a strong ability to convert ideas into solid solutions. His technical hands-on experience, combined with cause-oriented mindset, helps him tackle challenges efficiently and finish in stipulated time. Pranav is also an exceptional team player who personalizes discussions for strategy, tracking, and defining the deliverables without compromising quality. At times, he goes into deep details, but is flexible to adapt when the bigger picture is involved. Altogether, he has talent, commitment, and teamwork. It gains value for his team and will be a pleasure to work with him again.</a:t>
            </a:r>
          </a:p>
        </p:txBody>
      </p:sp>
    </p:spTree>
    <p:extLst>
      <p:ext uri="{BB962C8B-B14F-4D97-AF65-F5344CB8AC3E}">
        <p14:creationId xmlns:p14="http://schemas.microsoft.com/office/powerpoint/2010/main" val="3100520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TotalTime>
  <Words>422</Words>
  <Application>Microsoft Macintosh PowerPoint</Application>
  <PresentationFormat>Widescreen</PresentationFormat>
  <Paragraphs>26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Peer Evaluation Form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Pranav Malleboyina</dc:creator>
  <cp:lastModifiedBy>Akiti, Sri Kalyan Reddy</cp:lastModifiedBy>
  <cp:revision>3</cp:revision>
  <dcterms:created xsi:type="dcterms:W3CDTF">2024-12-10T15:27:32Z</dcterms:created>
  <dcterms:modified xsi:type="dcterms:W3CDTF">2024-12-10T16:26:27Z</dcterms:modified>
</cp:coreProperties>
</file>