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94B0CA-85B8-F321-254C-08BD255CD0BB}" v="275" dt="2024-12-06T15:45:26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5600" dirty="0">
                <a:solidFill>
                  <a:srgbClr val="FFFFFF"/>
                </a:solidFill>
                <a:ea typeface="+mj-lt"/>
                <a:cs typeface="+mj-lt"/>
              </a:rPr>
              <a:t>To predict pH values based on the GOMEC dataset using machine learning models.</a:t>
            </a:r>
            <a:endParaRPr lang="en-US" sz="5600" dirty="0">
              <a:solidFill>
                <a:srgbClr val="FFFFFF"/>
              </a:solidFill>
            </a:endParaRPr>
          </a:p>
          <a:p>
            <a:pPr algn="r"/>
            <a:endParaRPr lang="en-US" sz="56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SRI KALYAN REDDY AKITI </a:t>
            </a:r>
          </a:p>
        </p:txBody>
      </p:sp>
      <p:sp>
        <p:nvSpPr>
          <p:cNvPr id="3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4882DE-C531-AAF6-29AF-164DAA31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  <p:pic>
        <p:nvPicPr>
          <p:cNvPr id="20" name="Graphic 19" descr="Lollipop">
            <a:extLst>
              <a:ext uri="{FF2B5EF4-FFF2-40B4-BE49-F238E27FC236}">
                <a16:creationId xmlns:a16="http://schemas.microsoft.com/office/drawing/2014/main" id="{8207F472-D5B6-87E9-8226-1036614EB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40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4B33-BCB6-E803-E059-B44B042C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3486"/>
            <a:ext cx="4267200" cy="1437406"/>
          </a:xfrm>
        </p:spPr>
        <p:txBody>
          <a:bodyPr anchor="t"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Dataset Overview</a:t>
            </a:r>
            <a:endParaRPr lang="en-US" sz="32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CFD13-D777-33A1-7DD9-80029684D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613" y="838200"/>
            <a:ext cx="5501247" cy="18663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Source: GOMEC (Third Gulf of Mexico Ecosystems and Carbon Cycle(GOMECC-3) Cruise)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Total Samples: 150</a:t>
            </a:r>
            <a:endParaRPr lang="en-US" sz="2000" dirty="0"/>
          </a:p>
        </p:txBody>
      </p:sp>
      <p:pic>
        <p:nvPicPr>
          <p:cNvPr id="5" name="Picture 4" descr="A table with numbers and a number&#10;&#10;Description automatically generated">
            <a:extLst>
              <a:ext uri="{FF2B5EF4-FFF2-40B4-BE49-F238E27FC236}">
                <a16:creationId xmlns:a16="http://schemas.microsoft.com/office/drawing/2014/main" id="{AA374BD7-0980-3F54-FAD4-7246AF87B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57" y="3364824"/>
            <a:ext cx="10591800" cy="262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4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240B-B22E-2727-6491-1A350948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4167167"/>
            <a:ext cx="4229100" cy="2255461"/>
          </a:xfrm>
        </p:spPr>
        <p:txBody>
          <a:bodyPr anchor="t"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Data Cleaning</a:t>
            </a:r>
            <a:endParaRPr lang="en-US" sz="3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30BFE-EFDC-BB7A-FEF5-5A1945783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67" y="618563"/>
            <a:ext cx="9132065" cy="289943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952C56-EE0E-C94A-9A44-E17DD73E8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6300" y="394327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A127C-843D-02C6-31FD-192CBF55B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844" y="3854885"/>
            <a:ext cx="5365955" cy="23845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Removed invalid values (-999, 999) using </a:t>
            </a:r>
            <a:r>
              <a:rPr lang="en-US" sz="2000" dirty="0" err="1">
                <a:latin typeface="Consolas"/>
              </a:rPr>
              <a:t>numpy</a:t>
            </a:r>
          </a:p>
          <a:p>
            <a:r>
              <a:rPr lang="en-US" sz="2000" dirty="0">
                <a:ea typeface="+mn-lt"/>
                <a:cs typeface="+mn-lt"/>
              </a:rPr>
              <a:t>Selected key features for analysis:</a:t>
            </a:r>
            <a:endParaRPr lang="en-US" sz="2000" dirty="0"/>
          </a:p>
          <a:p>
            <a:pPr lvl="1"/>
            <a:r>
              <a:rPr lang="en-US" sz="2000" dirty="0">
                <a:ea typeface="+mn-lt"/>
                <a:cs typeface="+mn-lt"/>
              </a:rPr>
              <a:t>Latitude, Longitude, Salinity, Oxygen, DIC, pCO2, Carbonate, TA, </a:t>
            </a:r>
            <a:r>
              <a:rPr lang="en-US" sz="2000" dirty="0" err="1">
                <a:ea typeface="+mn-lt"/>
                <a:cs typeface="+mn-lt"/>
              </a:rPr>
              <a:t>pH.</a:t>
            </a:r>
            <a:endParaRPr lang="en-US" sz="2000" dirty="0" err="1"/>
          </a:p>
          <a:p>
            <a:r>
              <a:rPr lang="en-US" sz="2000" dirty="0">
                <a:ea typeface="+mn-lt"/>
                <a:cs typeface="+mn-lt"/>
              </a:rPr>
              <a:t>Dropped rows with missing values.</a:t>
            </a:r>
            <a:endParaRPr lang="en-US" sz="2000" dirty="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6397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A232-7EA6-6F90-7B31-45A2B174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en-US" sz="3200" b="1"/>
              <a:t>Exploratory Data Analysis</a:t>
            </a:r>
            <a:endParaRPr lang="en-US" sz="3200"/>
          </a:p>
          <a:p>
            <a:endParaRPr lang="en-US" sz="32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156F7-2A07-C1C6-B832-804412C7E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5" name="Picture 4" descr="A chart with red and blue squares&#10;&#10;Description automatically generated">
            <a:extLst>
              <a:ext uri="{FF2B5EF4-FFF2-40B4-BE49-F238E27FC236}">
                <a16:creationId xmlns:a16="http://schemas.microsoft.com/office/drawing/2014/main" id="{A59F83BD-17BD-D135-84AE-B065E57F1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227" y="136234"/>
            <a:ext cx="8015935" cy="658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1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9E621E-5C4D-8197-0308-D1050C0D0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>
                <a:ea typeface="+mj-lt"/>
                <a:cs typeface="+mj-lt"/>
              </a:rPr>
              <a:t>Ship Trail:</a:t>
            </a:r>
          </a:p>
          <a:p>
            <a:endParaRPr lang="en-US" sz="4800"/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C68BF-A1E5-31C9-AB58-5AD2822AF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200" b="1"/>
          </a:p>
          <a:p>
            <a:endParaRPr lang="en-US" sz="2200"/>
          </a:p>
        </p:txBody>
      </p:sp>
      <p:pic>
        <p:nvPicPr>
          <p:cNvPr id="7" name="Picture 6" descr="A graph of a ship trail&#10;&#10;Description automatically generated">
            <a:extLst>
              <a:ext uri="{FF2B5EF4-FFF2-40B4-BE49-F238E27FC236}">
                <a16:creationId xmlns:a16="http://schemas.microsoft.com/office/drawing/2014/main" id="{6BAD12DA-23AA-F7E5-E695-EF601DB92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22" y="2569464"/>
            <a:ext cx="5005355" cy="3678936"/>
          </a:xfrm>
          <a:prstGeom prst="rect">
            <a:avLst/>
          </a:prstGeom>
        </p:spPr>
      </p:pic>
      <p:pic>
        <p:nvPicPr>
          <p:cNvPr id="9" name="Picture 8" descr="A map of the gulf of mexico&#10;&#10;Description automatically generated">
            <a:extLst>
              <a:ext uri="{FF2B5EF4-FFF2-40B4-BE49-F238E27FC236}">
                <a16:creationId xmlns:a16="http://schemas.microsoft.com/office/drawing/2014/main" id="{4210ED02-1E69-8ECD-0C2A-79F5ECA7B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597620"/>
            <a:ext cx="5468112" cy="362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3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63E6-F2DB-C8FD-5A28-66A26AEBC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5074024"/>
            <a:ext cx="10109199" cy="5980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 Series Analysis: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5AE0-8789-FAD6-A987-32E65C185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2000" cy="4390253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481151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graph with a line going up&#10;&#10;Description automatically generated">
            <a:extLst>
              <a:ext uri="{FF2B5EF4-FFF2-40B4-BE49-F238E27FC236}">
                <a16:creationId xmlns:a16="http://schemas.microsoft.com/office/drawing/2014/main" id="{5E2F8862-FC03-9D95-4711-2D3468E8E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572" y="596727"/>
            <a:ext cx="10834576" cy="3300390"/>
          </a:xfrm>
        </p:spPr>
      </p:pic>
    </p:spTree>
    <p:extLst>
      <p:ext uri="{BB962C8B-B14F-4D97-AF65-F5344CB8AC3E}">
        <p14:creationId xmlns:p14="http://schemas.microsoft.com/office/powerpoint/2010/main" val="81286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B5938-352D-63A0-143A-90463FC3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Performance</a:t>
            </a:r>
            <a:endParaRPr lang="en-US" sz="4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en-US" sz="4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table of numbers and symbols&#10;&#10;Description automatically generated">
            <a:extLst>
              <a:ext uri="{FF2B5EF4-FFF2-40B4-BE49-F238E27FC236}">
                <a16:creationId xmlns:a16="http://schemas.microsoft.com/office/drawing/2014/main" id="{D176FEBE-42C6-97F7-C5F9-624BD4D96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314027"/>
            <a:ext cx="7214616" cy="420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8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0BCE3-036C-EA90-614F-43C3E1CE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Validation 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AD27CC3-2C1F-92A8-C30A-C8AE85F6C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782977"/>
            <a:ext cx="7214616" cy="326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96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and with red strings">
            <a:extLst>
              <a:ext uri="{FF2B5EF4-FFF2-40B4-BE49-F238E27FC236}">
                <a16:creationId xmlns:a16="http://schemas.microsoft.com/office/drawing/2014/main" id="{5957E9A2-9342-05F9-62CD-3AEC0D33D8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491" r="22927" b="-4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7891A-175B-693D-9155-C435D92E0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7AE4E-AEFB-3B22-3622-BD7A230C8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Linear Regression is a robust model for predicting pH values.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Provides a user-friendly method for manual testing and validation.</a:t>
            </a: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8328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To predict pH values based on the GOMEC dataset using machine learning models. </vt:lpstr>
      <vt:lpstr>Dataset Overview</vt:lpstr>
      <vt:lpstr>Data Cleaning</vt:lpstr>
      <vt:lpstr>Exploratory Data Analysis </vt:lpstr>
      <vt:lpstr>Ship Trail: </vt:lpstr>
      <vt:lpstr>Time Series Analysis:</vt:lpstr>
      <vt:lpstr>Model Performance </vt:lpstr>
      <vt:lpstr>Validation </vt:lpstr>
      <vt:lpstr>Conclusion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141</cp:revision>
  <dcterms:created xsi:type="dcterms:W3CDTF">2024-12-06T13:13:55Z</dcterms:created>
  <dcterms:modified xsi:type="dcterms:W3CDTF">2025-06-23T01:47:08Z</dcterms:modified>
</cp:coreProperties>
</file>