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78" y="210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CC5D-17AD-4E09-AB0F-37857D65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FA572-2657-418B-BD3A-FE6135D2C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B0190-9493-4393-A241-19ABD3F4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645C-BDB7-41B9-A44D-23FD56056D8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54917-DD21-4B8A-8E6A-0821AD56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851F-8E57-4253-A6D5-4E4C82AB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6BD3-ADEE-4790-9FC4-F4E851D74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97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4583-769A-4950-9615-C5056FD3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79786-9F6C-4140-AD22-1655D32DE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8C681-07FE-4C0D-99A9-3406CD08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645C-BDB7-41B9-A44D-23FD56056D8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19F9B-31EC-4F96-BBB0-77460E6E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B6DF9-222C-4EE4-B10E-D31F01EE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6BD3-ADEE-4790-9FC4-F4E851D74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8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07E40-3676-4BD8-96A3-F1E285879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2E791-28EA-4195-A04E-0D2779400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7CC11-6804-4A71-BDAF-F9889942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645C-BDB7-41B9-A44D-23FD56056D8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034B-33CD-4020-A627-15A71E4B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00048-AB2E-4AAD-A687-5ABB146A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6BD3-ADEE-4790-9FC4-F4E851D74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87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E0FA-1FCB-42C0-988E-DE19936D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67D41-26BC-44F2-BB98-4C76E506F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78F2-9160-414E-843E-EA5CF429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645C-BDB7-41B9-A44D-23FD56056D8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D635F-0F5F-4232-971D-F2CA811B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EC4E4-6623-4E80-9121-7B51C7ED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6BD3-ADEE-4790-9FC4-F4E851D74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9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0003-FEC3-4DB2-B8D0-C693F508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DDC20-A635-42B0-B982-E463F36E8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69EF5-B7A8-4429-B945-A8A8F7C7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645C-BDB7-41B9-A44D-23FD56056D8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C1BBE-A8BE-4324-B5C5-9AD17526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596F7-E77F-41CB-B7B0-703CF364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6BD3-ADEE-4790-9FC4-F4E851D74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8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4901-3933-4769-9C0F-7F273D60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D5FF-2004-4558-96E2-D9BD67B22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14A05-9CE7-43FE-BD3D-AB673AA5C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7B544-AB70-4BE1-8CDE-889ED7BA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645C-BDB7-41B9-A44D-23FD56056D8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B3A13-2275-4110-953C-5E1DD4D7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4E2E7-265B-4910-B3D1-B7185850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6BD3-ADEE-4790-9FC4-F4E851D74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91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F3C9-F605-4C0D-A446-CEECD84F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2F14F-052F-4DC6-BB3C-D2500EC84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B30D6-6186-4FA8-9BD0-7393AA937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A6361-EA8A-449B-A4D2-7F2F29EB1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4F479-59F0-47D1-A606-C1BF8CC5E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20974-2322-4A03-8258-B7B2F21F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645C-BDB7-41B9-A44D-23FD56056D8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1A5A8-E278-44A5-827D-FCA77730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56B8A-E2FA-4AE5-8F9C-43F32EEB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6BD3-ADEE-4790-9FC4-F4E851D74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47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4702-A6CE-4555-BD88-413A3708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6C3B6-2C21-43D9-8D05-BC19D4F2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645C-BDB7-41B9-A44D-23FD56056D8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C351B-515A-4EAD-9F2B-2E65284C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70F60-7067-4A78-B19C-4876AF60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6BD3-ADEE-4790-9FC4-F4E851D74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99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A3712-1BE4-4F43-BC8B-E16C50A5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645C-BDB7-41B9-A44D-23FD56056D8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8E484-7DFF-4498-A35E-54CCE348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C30D3-D511-4258-91BE-FD99C3A4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6BD3-ADEE-4790-9FC4-F4E851D74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89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7ECF-8541-4657-ABE9-1E727545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83268-CEA7-41BE-A6C4-AFC77C7BC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344FD-D1FA-4E47-884A-4DF2FDDA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DE406-DF63-4DEC-AD62-3D6B6F96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645C-BDB7-41B9-A44D-23FD56056D8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4848E-2E7B-4DE5-9088-B7A26960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B141E-0972-48BA-ABD7-B1E853A1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6BD3-ADEE-4790-9FC4-F4E851D74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99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5F73-DD7E-49A2-935C-745B155C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93470-09F1-4D25-8998-7B4CD5B00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F231D-8929-4F6C-A192-15A072863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3984B-E549-4395-A914-0FC4AF54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645C-BDB7-41B9-A44D-23FD56056D8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36110-BA4B-48FB-ADD8-BFEA5E01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34272-12CF-417C-AF74-7E50EFF4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C6BD3-ADEE-4790-9FC4-F4E851D74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91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24106-BD93-49C7-A0BA-E3DE7829A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B5187-1767-42ED-A57B-33A42459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43152-D1CE-4B4B-8D25-83B0AFFE3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645C-BDB7-41B9-A44D-23FD56056D8B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1200D-CFF3-4C43-9E42-B09DD5EA6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3BE3-0FFE-461A-8C0E-8BD2FB469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C6BD3-ADEE-4790-9FC4-F4E851D74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65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E1575-1E49-48E6-B479-96847061634D}"/>
              </a:ext>
            </a:extLst>
          </p:cNvPr>
          <p:cNvGrpSpPr/>
          <p:nvPr/>
        </p:nvGrpSpPr>
        <p:grpSpPr>
          <a:xfrm>
            <a:off x="2737899" y="1746000"/>
            <a:ext cx="6641353" cy="1009478"/>
            <a:chOff x="3282432" y="1317812"/>
            <a:chExt cx="5552286" cy="116989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AED8286-530F-4B31-A08B-FEB470E196E1}"/>
                </a:ext>
              </a:extLst>
            </p:cNvPr>
            <p:cNvSpPr/>
            <p:nvPr/>
          </p:nvSpPr>
          <p:spPr>
            <a:xfrm>
              <a:off x="6979024" y="1317812"/>
              <a:ext cx="1855694" cy="1169894"/>
            </a:xfrm>
            <a:custGeom>
              <a:avLst/>
              <a:gdLst>
                <a:gd name="connsiteX0" fmla="*/ 0 w 1855694"/>
                <a:gd name="connsiteY0" fmla="*/ 1169894 h 1169894"/>
                <a:gd name="connsiteX1" fmla="*/ 0 w 1855694"/>
                <a:gd name="connsiteY1" fmla="*/ 0 h 1169894"/>
                <a:gd name="connsiteX2" fmla="*/ 1855694 w 1855694"/>
                <a:gd name="connsiteY2" fmla="*/ 0 h 116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5694" h="1169894">
                  <a:moveTo>
                    <a:pt x="0" y="1169894"/>
                  </a:moveTo>
                  <a:lnTo>
                    <a:pt x="0" y="0"/>
                  </a:lnTo>
                  <a:lnTo>
                    <a:pt x="1855694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6613C36-29EA-4224-9223-8CC1BA2CDABB}"/>
                </a:ext>
              </a:extLst>
            </p:cNvPr>
            <p:cNvSpPr/>
            <p:nvPr/>
          </p:nvSpPr>
          <p:spPr>
            <a:xfrm flipH="1">
              <a:off x="3282432" y="1317812"/>
              <a:ext cx="1855694" cy="1169894"/>
            </a:xfrm>
            <a:custGeom>
              <a:avLst/>
              <a:gdLst>
                <a:gd name="connsiteX0" fmla="*/ 0 w 1855694"/>
                <a:gd name="connsiteY0" fmla="*/ 1169894 h 1169894"/>
                <a:gd name="connsiteX1" fmla="*/ 0 w 1855694"/>
                <a:gd name="connsiteY1" fmla="*/ 0 h 1169894"/>
                <a:gd name="connsiteX2" fmla="*/ 1855694 w 1855694"/>
                <a:gd name="connsiteY2" fmla="*/ 0 h 116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5694" h="1169894">
                  <a:moveTo>
                    <a:pt x="0" y="1169894"/>
                  </a:moveTo>
                  <a:lnTo>
                    <a:pt x="0" y="0"/>
                  </a:lnTo>
                  <a:lnTo>
                    <a:pt x="1855694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Graphic 3" descr="Cloud with solid fill">
            <a:extLst>
              <a:ext uri="{FF2B5EF4-FFF2-40B4-BE49-F238E27FC236}">
                <a16:creationId xmlns:a16="http://schemas.microsoft.com/office/drawing/2014/main" id="{38DB4124-22EA-410E-AB89-6AE8938152B2}"/>
              </a:ext>
            </a:extLst>
          </p:cNvPr>
          <p:cNvSpPr/>
          <p:nvPr/>
        </p:nvSpPr>
        <p:spPr>
          <a:xfrm>
            <a:off x="4448217" y="2050844"/>
            <a:ext cx="3292406" cy="1874528"/>
          </a:xfrm>
          <a:custGeom>
            <a:avLst/>
            <a:gdLst>
              <a:gd name="connsiteX0" fmla="*/ 2649564 w 3085173"/>
              <a:gd name="connsiteY0" fmla="*/ 874339 h 1756540"/>
              <a:gd name="connsiteX1" fmla="*/ 2612958 w 3085173"/>
              <a:gd name="connsiteY1" fmla="*/ 874339 h 1756540"/>
              <a:gd name="connsiteX2" fmla="*/ 2612958 w 3085173"/>
              <a:gd name="connsiteY2" fmla="*/ 874339 h 1756540"/>
              <a:gd name="connsiteX3" fmla="*/ 2382341 w 3085173"/>
              <a:gd name="connsiteY3" fmla="*/ 427747 h 1756540"/>
              <a:gd name="connsiteX4" fmla="*/ 1880841 w 3085173"/>
              <a:gd name="connsiteY4" fmla="*/ 358196 h 1756540"/>
              <a:gd name="connsiteX5" fmla="*/ 1141402 w 3085173"/>
              <a:gd name="connsiteY5" fmla="*/ 17761 h 1756540"/>
              <a:gd name="connsiteX6" fmla="*/ 636241 w 3085173"/>
              <a:gd name="connsiteY6" fmla="*/ 654703 h 1756540"/>
              <a:gd name="connsiteX7" fmla="*/ 636241 w 3085173"/>
              <a:gd name="connsiteY7" fmla="*/ 662025 h 1756540"/>
              <a:gd name="connsiteX8" fmla="*/ 109116 w 3085173"/>
              <a:gd name="connsiteY8" fmla="*/ 874339 h 1756540"/>
              <a:gd name="connsiteX9" fmla="*/ 50547 w 3085173"/>
              <a:gd name="connsiteY9" fmla="*/ 1438069 h 1756540"/>
              <a:gd name="connsiteX10" fmla="*/ 522763 w 3085173"/>
              <a:gd name="connsiteY10" fmla="*/ 1752880 h 1756540"/>
              <a:gd name="connsiteX11" fmla="*/ 522763 w 3085173"/>
              <a:gd name="connsiteY11" fmla="*/ 1756540 h 1756540"/>
              <a:gd name="connsiteX12" fmla="*/ 2645903 w 3085173"/>
              <a:gd name="connsiteY12" fmla="*/ 1756540 h 1756540"/>
              <a:gd name="connsiteX13" fmla="*/ 3085174 w 3085173"/>
              <a:gd name="connsiteY13" fmla="*/ 1317270 h 1756540"/>
              <a:gd name="connsiteX14" fmla="*/ 2649564 w 3085173"/>
              <a:gd name="connsiteY14" fmla="*/ 874339 h 175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85173" h="1756540">
                <a:moveTo>
                  <a:pt x="2649564" y="874339"/>
                </a:moveTo>
                <a:cubicBezTo>
                  <a:pt x="2638582" y="874339"/>
                  <a:pt x="2623940" y="874339"/>
                  <a:pt x="2612958" y="874339"/>
                </a:cubicBezTo>
                <a:cubicBezTo>
                  <a:pt x="2612958" y="874339"/>
                  <a:pt x="2612958" y="874339"/>
                  <a:pt x="2612958" y="874339"/>
                </a:cubicBezTo>
                <a:cubicBezTo>
                  <a:pt x="2612958" y="694970"/>
                  <a:pt x="2525104" y="530243"/>
                  <a:pt x="2382341" y="427747"/>
                </a:cubicBezTo>
                <a:cubicBezTo>
                  <a:pt x="2235918" y="325251"/>
                  <a:pt x="2049228" y="299626"/>
                  <a:pt x="1880841" y="358196"/>
                </a:cubicBezTo>
                <a:cubicBezTo>
                  <a:pt x="1741738" y="87312"/>
                  <a:pt x="1434249" y="-51790"/>
                  <a:pt x="1141402" y="17761"/>
                </a:cubicBezTo>
                <a:cubicBezTo>
                  <a:pt x="848555" y="87312"/>
                  <a:pt x="636241" y="350875"/>
                  <a:pt x="636241" y="654703"/>
                </a:cubicBezTo>
                <a:cubicBezTo>
                  <a:pt x="636241" y="654703"/>
                  <a:pt x="636241" y="658364"/>
                  <a:pt x="636241" y="662025"/>
                </a:cubicBezTo>
                <a:cubicBezTo>
                  <a:pt x="434909" y="629079"/>
                  <a:pt x="233576" y="713273"/>
                  <a:pt x="109116" y="874339"/>
                </a:cubicBezTo>
                <a:cubicBezTo>
                  <a:pt x="-11683" y="1039065"/>
                  <a:pt x="-33647" y="1255040"/>
                  <a:pt x="50547" y="1438069"/>
                </a:cubicBezTo>
                <a:cubicBezTo>
                  <a:pt x="138401" y="1621099"/>
                  <a:pt x="321430" y="1741898"/>
                  <a:pt x="522763" y="1752880"/>
                </a:cubicBezTo>
                <a:lnTo>
                  <a:pt x="522763" y="1756540"/>
                </a:lnTo>
                <a:lnTo>
                  <a:pt x="2645903" y="1756540"/>
                </a:lnTo>
                <a:cubicBezTo>
                  <a:pt x="2887502" y="1756540"/>
                  <a:pt x="3085174" y="1558868"/>
                  <a:pt x="3085174" y="1317270"/>
                </a:cubicBezTo>
                <a:cubicBezTo>
                  <a:pt x="3085174" y="1075671"/>
                  <a:pt x="2891163" y="874339"/>
                  <a:pt x="2649564" y="874339"/>
                </a:cubicBezTo>
                <a:close/>
              </a:path>
            </a:pathLst>
          </a:custGeom>
          <a:solidFill>
            <a:schemeClr val="accent1"/>
          </a:solidFill>
          <a:ln w="36513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IN" sz="32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07FF64-9AAF-4A9E-8604-083F195E58C1}"/>
              </a:ext>
            </a:extLst>
          </p:cNvPr>
          <p:cNvGrpSpPr/>
          <p:nvPr/>
        </p:nvGrpSpPr>
        <p:grpSpPr>
          <a:xfrm>
            <a:off x="825650" y="4024345"/>
            <a:ext cx="10540700" cy="1458230"/>
            <a:chOff x="825650" y="4698313"/>
            <a:chExt cx="10540700" cy="1458230"/>
          </a:xfrm>
        </p:grpSpPr>
        <p:sp>
          <p:nvSpPr>
            <p:cNvPr id="8" name="Graphic 3" descr="Cloud with solid fill">
              <a:extLst>
                <a:ext uri="{FF2B5EF4-FFF2-40B4-BE49-F238E27FC236}">
                  <a16:creationId xmlns:a16="http://schemas.microsoft.com/office/drawing/2014/main" id="{A3F93A17-C1F6-421E-B726-24C79CAA9C46}"/>
                </a:ext>
              </a:extLst>
            </p:cNvPr>
            <p:cNvSpPr/>
            <p:nvPr/>
          </p:nvSpPr>
          <p:spPr>
            <a:xfrm>
              <a:off x="825650" y="4698313"/>
              <a:ext cx="2561223" cy="1458230"/>
            </a:xfrm>
            <a:custGeom>
              <a:avLst/>
              <a:gdLst>
                <a:gd name="connsiteX0" fmla="*/ 2649564 w 3085173"/>
                <a:gd name="connsiteY0" fmla="*/ 874339 h 1756540"/>
                <a:gd name="connsiteX1" fmla="*/ 2612958 w 3085173"/>
                <a:gd name="connsiteY1" fmla="*/ 874339 h 1756540"/>
                <a:gd name="connsiteX2" fmla="*/ 2612958 w 3085173"/>
                <a:gd name="connsiteY2" fmla="*/ 874339 h 1756540"/>
                <a:gd name="connsiteX3" fmla="*/ 2382341 w 3085173"/>
                <a:gd name="connsiteY3" fmla="*/ 427747 h 1756540"/>
                <a:gd name="connsiteX4" fmla="*/ 1880841 w 3085173"/>
                <a:gd name="connsiteY4" fmla="*/ 358196 h 1756540"/>
                <a:gd name="connsiteX5" fmla="*/ 1141402 w 3085173"/>
                <a:gd name="connsiteY5" fmla="*/ 17761 h 1756540"/>
                <a:gd name="connsiteX6" fmla="*/ 636241 w 3085173"/>
                <a:gd name="connsiteY6" fmla="*/ 654703 h 1756540"/>
                <a:gd name="connsiteX7" fmla="*/ 636241 w 3085173"/>
                <a:gd name="connsiteY7" fmla="*/ 662025 h 1756540"/>
                <a:gd name="connsiteX8" fmla="*/ 109116 w 3085173"/>
                <a:gd name="connsiteY8" fmla="*/ 874339 h 1756540"/>
                <a:gd name="connsiteX9" fmla="*/ 50547 w 3085173"/>
                <a:gd name="connsiteY9" fmla="*/ 1438069 h 1756540"/>
                <a:gd name="connsiteX10" fmla="*/ 522763 w 3085173"/>
                <a:gd name="connsiteY10" fmla="*/ 1752880 h 1756540"/>
                <a:gd name="connsiteX11" fmla="*/ 522763 w 3085173"/>
                <a:gd name="connsiteY11" fmla="*/ 1756540 h 1756540"/>
                <a:gd name="connsiteX12" fmla="*/ 2645903 w 3085173"/>
                <a:gd name="connsiteY12" fmla="*/ 1756540 h 1756540"/>
                <a:gd name="connsiteX13" fmla="*/ 3085174 w 3085173"/>
                <a:gd name="connsiteY13" fmla="*/ 1317270 h 1756540"/>
                <a:gd name="connsiteX14" fmla="*/ 2649564 w 3085173"/>
                <a:gd name="connsiteY14" fmla="*/ 874339 h 175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85173" h="1756540">
                  <a:moveTo>
                    <a:pt x="2649564" y="874339"/>
                  </a:moveTo>
                  <a:cubicBezTo>
                    <a:pt x="2638582" y="874339"/>
                    <a:pt x="2623940" y="874339"/>
                    <a:pt x="2612958" y="874339"/>
                  </a:cubicBezTo>
                  <a:cubicBezTo>
                    <a:pt x="2612958" y="874339"/>
                    <a:pt x="2612958" y="874339"/>
                    <a:pt x="2612958" y="874339"/>
                  </a:cubicBezTo>
                  <a:cubicBezTo>
                    <a:pt x="2612958" y="694970"/>
                    <a:pt x="2525104" y="530243"/>
                    <a:pt x="2382341" y="427747"/>
                  </a:cubicBezTo>
                  <a:cubicBezTo>
                    <a:pt x="2235918" y="325251"/>
                    <a:pt x="2049228" y="299626"/>
                    <a:pt x="1880841" y="358196"/>
                  </a:cubicBezTo>
                  <a:cubicBezTo>
                    <a:pt x="1741738" y="87312"/>
                    <a:pt x="1434249" y="-51790"/>
                    <a:pt x="1141402" y="17761"/>
                  </a:cubicBezTo>
                  <a:cubicBezTo>
                    <a:pt x="848555" y="87312"/>
                    <a:pt x="636241" y="350875"/>
                    <a:pt x="636241" y="654703"/>
                  </a:cubicBezTo>
                  <a:cubicBezTo>
                    <a:pt x="636241" y="654703"/>
                    <a:pt x="636241" y="658364"/>
                    <a:pt x="636241" y="662025"/>
                  </a:cubicBezTo>
                  <a:cubicBezTo>
                    <a:pt x="434909" y="629079"/>
                    <a:pt x="233576" y="713273"/>
                    <a:pt x="109116" y="874339"/>
                  </a:cubicBezTo>
                  <a:cubicBezTo>
                    <a:pt x="-11683" y="1039065"/>
                    <a:pt x="-33647" y="1255040"/>
                    <a:pt x="50547" y="1438069"/>
                  </a:cubicBezTo>
                  <a:cubicBezTo>
                    <a:pt x="138401" y="1621099"/>
                    <a:pt x="321430" y="1741898"/>
                    <a:pt x="522763" y="1752880"/>
                  </a:cubicBezTo>
                  <a:lnTo>
                    <a:pt x="522763" y="1756540"/>
                  </a:lnTo>
                  <a:lnTo>
                    <a:pt x="2645903" y="1756540"/>
                  </a:lnTo>
                  <a:cubicBezTo>
                    <a:pt x="2887502" y="1756540"/>
                    <a:pt x="3085174" y="1558868"/>
                    <a:pt x="3085174" y="1317270"/>
                  </a:cubicBezTo>
                  <a:cubicBezTo>
                    <a:pt x="3085174" y="1075671"/>
                    <a:pt x="2891163" y="874339"/>
                    <a:pt x="2649564" y="874339"/>
                  </a:cubicBezTo>
                  <a:close/>
                </a:path>
              </a:pathLst>
            </a:custGeom>
            <a:solidFill>
              <a:schemeClr val="accent1"/>
            </a:solidFill>
            <a:ln w="3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Graphic 3" descr="Cloud with solid fill">
              <a:extLst>
                <a:ext uri="{FF2B5EF4-FFF2-40B4-BE49-F238E27FC236}">
                  <a16:creationId xmlns:a16="http://schemas.microsoft.com/office/drawing/2014/main" id="{7DBC7754-00C8-4C75-B98A-2C211EA7E6DD}"/>
                </a:ext>
              </a:extLst>
            </p:cNvPr>
            <p:cNvSpPr/>
            <p:nvPr/>
          </p:nvSpPr>
          <p:spPr>
            <a:xfrm>
              <a:off x="8805127" y="4698313"/>
              <a:ext cx="2561223" cy="1458230"/>
            </a:xfrm>
            <a:custGeom>
              <a:avLst/>
              <a:gdLst>
                <a:gd name="connsiteX0" fmla="*/ 2649564 w 3085173"/>
                <a:gd name="connsiteY0" fmla="*/ 874339 h 1756540"/>
                <a:gd name="connsiteX1" fmla="*/ 2612958 w 3085173"/>
                <a:gd name="connsiteY1" fmla="*/ 874339 h 1756540"/>
                <a:gd name="connsiteX2" fmla="*/ 2612958 w 3085173"/>
                <a:gd name="connsiteY2" fmla="*/ 874339 h 1756540"/>
                <a:gd name="connsiteX3" fmla="*/ 2382341 w 3085173"/>
                <a:gd name="connsiteY3" fmla="*/ 427747 h 1756540"/>
                <a:gd name="connsiteX4" fmla="*/ 1880841 w 3085173"/>
                <a:gd name="connsiteY4" fmla="*/ 358196 h 1756540"/>
                <a:gd name="connsiteX5" fmla="*/ 1141402 w 3085173"/>
                <a:gd name="connsiteY5" fmla="*/ 17761 h 1756540"/>
                <a:gd name="connsiteX6" fmla="*/ 636241 w 3085173"/>
                <a:gd name="connsiteY6" fmla="*/ 654703 h 1756540"/>
                <a:gd name="connsiteX7" fmla="*/ 636241 w 3085173"/>
                <a:gd name="connsiteY7" fmla="*/ 662025 h 1756540"/>
                <a:gd name="connsiteX8" fmla="*/ 109116 w 3085173"/>
                <a:gd name="connsiteY8" fmla="*/ 874339 h 1756540"/>
                <a:gd name="connsiteX9" fmla="*/ 50547 w 3085173"/>
                <a:gd name="connsiteY9" fmla="*/ 1438069 h 1756540"/>
                <a:gd name="connsiteX10" fmla="*/ 522763 w 3085173"/>
                <a:gd name="connsiteY10" fmla="*/ 1752880 h 1756540"/>
                <a:gd name="connsiteX11" fmla="*/ 522763 w 3085173"/>
                <a:gd name="connsiteY11" fmla="*/ 1756540 h 1756540"/>
                <a:gd name="connsiteX12" fmla="*/ 2645903 w 3085173"/>
                <a:gd name="connsiteY12" fmla="*/ 1756540 h 1756540"/>
                <a:gd name="connsiteX13" fmla="*/ 3085174 w 3085173"/>
                <a:gd name="connsiteY13" fmla="*/ 1317270 h 1756540"/>
                <a:gd name="connsiteX14" fmla="*/ 2649564 w 3085173"/>
                <a:gd name="connsiteY14" fmla="*/ 874339 h 175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85173" h="1756540">
                  <a:moveTo>
                    <a:pt x="2649564" y="874339"/>
                  </a:moveTo>
                  <a:cubicBezTo>
                    <a:pt x="2638582" y="874339"/>
                    <a:pt x="2623940" y="874339"/>
                    <a:pt x="2612958" y="874339"/>
                  </a:cubicBezTo>
                  <a:cubicBezTo>
                    <a:pt x="2612958" y="874339"/>
                    <a:pt x="2612958" y="874339"/>
                    <a:pt x="2612958" y="874339"/>
                  </a:cubicBezTo>
                  <a:cubicBezTo>
                    <a:pt x="2612958" y="694970"/>
                    <a:pt x="2525104" y="530243"/>
                    <a:pt x="2382341" y="427747"/>
                  </a:cubicBezTo>
                  <a:cubicBezTo>
                    <a:pt x="2235918" y="325251"/>
                    <a:pt x="2049228" y="299626"/>
                    <a:pt x="1880841" y="358196"/>
                  </a:cubicBezTo>
                  <a:cubicBezTo>
                    <a:pt x="1741738" y="87312"/>
                    <a:pt x="1434249" y="-51790"/>
                    <a:pt x="1141402" y="17761"/>
                  </a:cubicBezTo>
                  <a:cubicBezTo>
                    <a:pt x="848555" y="87312"/>
                    <a:pt x="636241" y="350875"/>
                    <a:pt x="636241" y="654703"/>
                  </a:cubicBezTo>
                  <a:cubicBezTo>
                    <a:pt x="636241" y="654703"/>
                    <a:pt x="636241" y="658364"/>
                    <a:pt x="636241" y="662025"/>
                  </a:cubicBezTo>
                  <a:cubicBezTo>
                    <a:pt x="434909" y="629079"/>
                    <a:pt x="233576" y="713273"/>
                    <a:pt x="109116" y="874339"/>
                  </a:cubicBezTo>
                  <a:cubicBezTo>
                    <a:pt x="-11683" y="1039065"/>
                    <a:pt x="-33647" y="1255040"/>
                    <a:pt x="50547" y="1438069"/>
                  </a:cubicBezTo>
                  <a:cubicBezTo>
                    <a:pt x="138401" y="1621099"/>
                    <a:pt x="321430" y="1741898"/>
                    <a:pt x="522763" y="1752880"/>
                  </a:cubicBezTo>
                  <a:lnTo>
                    <a:pt x="522763" y="1756540"/>
                  </a:lnTo>
                  <a:lnTo>
                    <a:pt x="2645903" y="1756540"/>
                  </a:lnTo>
                  <a:cubicBezTo>
                    <a:pt x="2887502" y="1756540"/>
                    <a:pt x="3085174" y="1558868"/>
                    <a:pt x="3085174" y="1317270"/>
                  </a:cubicBezTo>
                  <a:cubicBezTo>
                    <a:pt x="3085174" y="1075671"/>
                    <a:pt x="2891163" y="874339"/>
                    <a:pt x="2649564" y="874339"/>
                  </a:cubicBezTo>
                  <a:close/>
                </a:path>
              </a:pathLst>
            </a:custGeom>
            <a:solidFill>
              <a:schemeClr val="accent1"/>
            </a:solidFill>
            <a:ln w="3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pic>
          <p:nvPicPr>
            <p:cNvPr id="1028" name="Picture 4" descr="Cloud, computing, connection, marketing, network icon - Download on  Iconfinder">
              <a:extLst>
                <a:ext uri="{FF2B5EF4-FFF2-40B4-BE49-F238E27FC236}">
                  <a16:creationId xmlns:a16="http://schemas.microsoft.com/office/drawing/2014/main" id="{FF021424-2A45-49CB-805E-9D7F9CA4D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792" y="5156735"/>
              <a:ext cx="851128" cy="851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loud Network Icons - Download Free Vector Icons | Noun Project">
              <a:extLst>
                <a:ext uri="{FF2B5EF4-FFF2-40B4-BE49-F238E27FC236}">
                  <a16:creationId xmlns:a16="http://schemas.microsoft.com/office/drawing/2014/main" id="{F69F057D-89B7-4977-9A8A-5ABA12FA58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70354" y="5203993"/>
              <a:ext cx="830765" cy="830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3E2765-4E13-4C4E-B007-033797D6A20B}"/>
              </a:ext>
            </a:extLst>
          </p:cNvPr>
          <p:cNvGrpSpPr/>
          <p:nvPr/>
        </p:nvGrpSpPr>
        <p:grpSpPr>
          <a:xfrm>
            <a:off x="825650" y="1371588"/>
            <a:ext cx="10540700" cy="1458230"/>
            <a:chOff x="825650" y="493642"/>
            <a:chExt cx="10540700" cy="1458230"/>
          </a:xfrm>
        </p:grpSpPr>
        <p:sp>
          <p:nvSpPr>
            <p:cNvPr id="6" name="Graphic 3" descr="Cloud with solid fill">
              <a:extLst>
                <a:ext uri="{FF2B5EF4-FFF2-40B4-BE49-F238E27FC236}">
                  <a16:creationId xmlns:a16="http://schemas.microsoft.com/office/drawing/2014/main" id="{492DD923-0F58-4916-BE43-19DC7CBF5538}"/>
                </a:ext>
              </a:extLst>
            </p:cNvPr>
            <p:cNvSpPr/>
            <p:nvPr/>
          </p:nvSpPr>
          <p:spPr>
            <a:xfrm>
              <a:off x="825650" y="493642"/>
              <a:ext cx="2561223" cy="1458230"/>
            </a:xfrm>
            <a:custGeom>
              <a:avLst/>
              <a:gdLst>
                <a:gd name="connsiteX0" fmla="*/ 2649564 w 3085173"/>
                <a:gd name="connsiteY0" fmla="*/ 874339 h 1756540"/>
                <a:gd name="connsiteX1" fmla="*/ 2612958 w 3085173"/>
                <a:gd name="connsiteY1" fmla="*/ 874339 h 1756540"/>
                <a:gd name="connsiteX2" fmla="*/ 2612958 w 3085173"/>
                <a:gd name="connsiteY2" fmla="*/ 874339 h 1756540"/>
                <a:gd name="connsiteX3" fmla="*/ 2382341 w 3085173"/>
                <a:gd name="connsiteY3" fmla="*/ 427747 h 1756540"/>
                <a:gd name="connsiteX4" fmla="*/ 1880841 w 3085173"/>
                <a:gd name="connsiteY4" fmla="*/ 358196 h 1756540"/>
                <a:gd name="connsiteX5" fmla="*/ 1141402 w 3085173"/>
                <a:gd name="connsiteY5" fmla="*/ 17761 h 1756540"/>
                <a:gd name="connsiteX6" fmla="*/ 636241 w 3085173"/>
                <a:gd name="connsiteY6" fmla="*/ 654703 h 1756540"/>
                <a:gd name="connsiteX7" fmla="*/ 636241 w 3085173"/>
                <a:gd name="connsiteY7" fmla="*/ 662025 h 1756540"/>
                <a:gd name="connsiteX8" fmla="*/ 109116 w 3085173"/>
                <a:gd name="connsiteY8" fmla="*/ 874339 h 1756540"/>
                <a:gd name="connsiteX9" fmla="*/ 50547 w 3085173"/>
                <a:gd name="connsiteY9" fmla="*/ 1438069 h 1756540"/>
                <a:gd name="connsiteX10" fmla="*/ 522763 w 3085173"/>
                <a:gd name="connsiteY10" fmla="*/ 1752880 h 1756540"/>
                <a:gd name="connsiteX11" fmla="*/ 522763 w 3085173"/>
                <a:gd name="connsiteY11" fmla="*/ 1756540 h 1756540"/>
                <a:gd name="connsiteX12" fmla="*/ 2645903 w 3085173"/>
                <a:gd name="connsiteY12" fmla="*/ 1756540 h 1756540"/>
                <a:gd name="connsiteX13" fmla="*/ 3085174 w 3085173"/>
                <a:gd name="connsiteY13" fmla="*/ 1317270 h 1756540"/>
                <a:gd name="connsiteX14" fmla="*/ 2649564 w 3085173"/>
                <a:gd name="connsiteY14" fmla="*/ 874339 h 175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85173" h="1756540">
                  <a:moveTo>
                    <a:pt x="2649564" y="874339"/>
                  </a:moveTo>
                  <a:cubicBezTo>
                    <a:pt x="2638582" y="874339"/>
                    <a:pt x="2623940" y="874339"/>
                    <a:pt x="2612958" y="874339"/>
                  </a:cubicBezTo>
                  <a:cubicBezTo>
                    <a:pt x="2612958" y="874339"/>
                    <a:pt x="2612958" y="874339"/>
                    <a:pt x="2612958" y="874339"/>
                  </a:cubicBezTo>
                  <a:cubicBezTo>
                    <a:pt x="2612958" y="694970"/>
                    <a:pt x="2525104" y="530243"/>
                    <a:pt x="2382341" y="427747"/>
                  </a:cubicBezTo>
                  <a:cubicBezTo>
                    <a:pt x="2235918" y="325251"/>
                    <a:pt x="2049228" y="299626"/>
                    <a:pt x="1880841" y="358196"/>
                  </a:cubicBezTo>
                  <a:cubicBezTo>
                    <a:pt x="1741738" y="87312"/>
                    <a:pt x="1434249" y="-51790"/>
                    <a:pt x="1141402" y="17761"/>
                  </a:cubicBezTo>
                  <a:cubicBezTo>
                    <a:pt x="848555" y="87312"/>
                    <a:pt x="636241" y="350875"/>
                    <a:pt x="636241" y="654703"/>
                  </a:cubicBezTo>
                  <a:cubicBezTo>
                    <a:pt x="636241" y="654703"/>
                    <a:pt x="636241" y="658364"/>
                    <a:pt x="636241" y="662025"/>
                  </a:cubicBezTo>
                  <a:cubicBezTo>
                    <a:pt x="434909" y="629079"/>
                    <a:pt x="233576" y="713273"/>
                    <a:pt x="109116" y="874339"/>
                  </a:cubicBezTo>
                  <a:cubicBezTo>
                    <a:pt x="-11683" y="1039065"/>
                    <a:pt x="-33647" y="1255040"/>
                    <a:pt x="50547" y="1438069"/>
                  </a:cubicBezTo>
                  <a:cubicBezTo>
                    <a:pt x="138401" y="1621099"/>
                    <a:pt x="321430" y="1741898"/>
                    <a:pt x="522763" y="1752880"/>
                  </a:cubicBezTo>
                  <a:lnTo>
                    <a:pt x="522763" y="1756540"/>
                  </a:lnTo>
                  <a:lnTo>
                    <a:pt x="2645903" y="1756540"/>
                  </a:lnTo>
                  <a:cubicBezTo>
                    <a:pt x="2887502" y="1756540"/>
                    <a:pt x="3085174" y="1558868"/>
                    <a:pt x="3085174" y="1317270"/>
                  </a:cubicBezTo>
                  <a:cubicBezTo>
                    <a:pt x="3085174" y="1075671"/>
                    <a:pt x="2891163" y="874339"/>
                    <a:pt x="2649564" y="874339"/>
                  </a:cubicBezTo>
                  <a:close/>
                </a:path>
              </a:pathLst>
            </a:custGeom>
            <a:solidFill>
              <a:schemeClr val="accent1"/>
            </a:solidFill>
            <a:ln w="3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Graphic 3" descr="Cloud with solid fill">
              <a:extLst>
                <a:ext uri="{FF2B5EF4-FFF2-40B4-BE49-F238E27FC236}">
                  <a16:creationId xmlns:a16="http://schemas.microsoft.com/office/drawing/2014/main" id="{3633A20E-BDEB-4BBE-8F9B-815F149FF67C}"/>
                </a:ext>
              </a:extLst>
            </p:cNvPr>
            <p:cNvSpPr/>
            <p:nvPr/>
          </p:nvSpPr>
          <p:spPr>
            <a:xfrm>
              <a:off x="8805127" y="493642"/>
              <a:ext cx="2561223" cy="1458230"/>
            </a:xfrm>
            <a:custGeom>
              <a:avLst/>
              <a:gdLst>
                <a:gd name="connsiteX0" fmla="*/ 2649564 w 3085173"/>
                <a:gd name="connsiteY0" fmla="*/ 874339 h 1756540"/>
                <a:gd name="connsiteX1" fmla="*/ 2612958 w 3085173"/>
                <a:gd name="connsiteY1" fmla="*/ 874339 h 1756540"/>
                <a:gd name="connsiteX2" fmla="*/ 2612958 w 3085173"/>
                <a:gd name="connsiteY2" fmla="*/ 874339 h 1756540"/>
                <a:gd name="connsiteX3" fmla="*/ 2382341 w 3085173"/>
                <a:gd name="connsiteY3" fmla="*/ 427747 h 1756540"/>
                <a:gd name="connsiteX4" fmla="*/ 1880841 w 3085173"/>
                <a:gd name="connsiteY4" fmla="*/ 358196 h 1756540"/>
                <a:gd name="connsiteX5" fmla="*/ 1141402 w 3085173"/>
                <a:gd name="connsiteY5" fmla="*/ 17761 h 1756540"/>
                <a:gd name="connsiteX6" fmla="*/ 636241 w 3085173"/>
                <a:gd name="connsiteY6" fmla="*/ 654703 h 1756540"/>
                <a:gd name="connsiteX7" fmla="*/ 636241 w 3085173"/>
                <a:gd name="connsiteY7" fmla="*/ 662025 h 1756540"/>
                <a:gd name="connsiteX8" fmla="*/ 109116 w 3085173"/>
                <a:gd name="connsiteY8" fmla="*/ 874339 h 1756540"/>
                <a:gd name="connsiteX9" fmla="*/ 50547 w 3085173"/>
                <a:gd name="connsiteY9" fmla="*/ 1438069 h 1756540"/>
                <a:gd name="connsiteX10" fmla="*/ 522763 w 3085173"/>
                <a:gd name="connsiteY10" fmla="*/ 1752880 h 1756540"/>
                <a:gd name="connsiteX11" fmla="*/ 522763 w 3085173"/>
                <a:gd name="connsiteY11" fmla="*/ 1756540 h 1756540"/>
                <a:gd name="connsiteX12" fmla="*/ 2645903 w 3085173"/>
                <a:gd name="connsiteY12" fmla="*/ 1756540 h 1756540"/>
                <a:gd name="connsiteX13" fmla="*/ 3085174 w 3085173"/>
                <a:gd name="connsiteY13" fmla="*/ 1317270 h 1756540"/>
                <a:gd name="connsiteX14" fmla="*/ 2649564 w 3085173"/>
                <a:gd name="connsiteY14" fmla="*/ 874339 h 175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85173" h="1756540">
                  <a:moveTo>
                    <a:pt x="2649564" y="874339"/>
                  </a:moveTo>
                  <a:cubicBezTo>
                    <a:pt x="2638582" y="874339"/>
                    <a:pt x="2623940" y="874339"/>
                    <a:pt x="2612958" y="874339"/>
                  </a:cubicBezTo>
                  <a:cubicBezTo>
                    <a:pt x="2612958" y="874339"/>
                    <a:pt x="2612958" y="874339"/>
                    <a:pt x="2612958" y="874339"/>
                  </a:cubicBezTo>
                  <a:cubicBezTo>
                    <a:pt x="2612958" y="694970"/>
                    <a:pt x="2525104" y="530243"/>
                    <a:pt x="2382341" y="427747"/>
                  </a:cubicBezTo>
                  <a:cubicBezTo>
                    <a:pt x="2235918" y="325251"/>
                    <a:pt x="2049228" y="299626"/>
                    <a:pt x="1880841" y="358196"/>
                  </a:cubicBezTo>
                  <a:cubicBezTo>
                    <a:pt x="1741738" y="87312"/>
                    <a:pt x="1434249" y="-51790"/>
                    <a:pt x="1141402" y="17761"/>
                  </a:cubicBezTo>
                  <a:cubicBezTo>
                    <a:pt x="848555" y="87312"/>
                    <a:pt x="636241" y="350875"/>
                    <a:pt x="636241" y="654703"/>
                  </a:cubicBezTo>
                  <a:cubicBezTo>
                    <a:pt x="636241" y="654703"/>
                    <a:pt x="636241" y="658364"/>
                    <a:pt x="636241" y="662025"/>
                  </a:cubicBezTo>
                  <a:cubicBezTo>
                    <a:pt x="434909" y="629079"/>
                    <a:pt x="233576" y="713273"/>
                    <a:pt x="109116" y="874339"/>
                  </a:cubicBezTo>
                  <a:cubicBezTo>
                    <a:pt x="-11683" y="1039065"/>
                    <a:pt x="-33647" y="1255040"/>
                    <a:pt x="50547" y="1438069"/>
                  </a:cubicBezTo>
                  <a:cubicBezTo>
                    <a:pt x="138401" y="1621099"/>
                    <a:pt x="321430" y="1741898"/>
                    <a:pt x="522763" y="1752880"/>
                  </a:cubicBezTo>
                  <a:lnTo>
                    <a:pt x="522763" y="1756540"/>
                  </a:lnTo>
                  <a:lnTo>
                    <a:pt x="2645903" y="1756540"/>
                  </a:lnTo>
                  <a:cubicBezTo>
                    <a:pt x="2887502" y="1756540"/>
                    <a:pt x="3085174" y="1558868"/>
                    <a:pt x="3085174" y="1317270"/>
                  </a:cubicBezTo>
                  <a:cubicBezTo>
                    <a:pt x="3085174" y="1075671"/>
                    <a:pt x="2891163" y="874339"/>
                    <a:pt x="2649564" y="874339"/>
                  </a:cubicBezTo>
                  <a:close/>
                </a:path>
              </a:pathLst>
            </a:custGeom>
            <a:solidFill>
              <a:schemeClr val="accent1"/>
            </a:solidFill>
            <a:ln w="36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pic>
          <p:nvPicPr>
            <p:cNvPr id="1030" name="Picture 6" descr="Cloud computing - Free multimedia icons">
              <a:extLst>
                <a:ext uri="{FF2B5EF4-FFF2-40B4-BE49-F238E27FC236}">
                  <a16:creationId xmlns:a16="http://schemas.microsoft.com/office/drawing/2014/main" id="{6C900A83-5EE0-4354-867B-2C6F6A2881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1180" y="959791"/>
              <a:ext cx="729115" cy="729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Free Icon | Cloud network">
              <a:extLst>
                <a:ext uri="{FF2B5EF4-FFF2-40B4-BE49-F238E27FC236}">
                  <a16:creationId xmlns:a16="http://schemas.microsoft.com/office/drawing/2014/main" id="{630E56CC-B402-4B28-9F21-882C8E91A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5239" y="959791"/>
              <a:ext cx="802045" cy="802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BDF27B7-E8A8-46D2-8299-62F56E6733F6}"/>
              </a:ext>
            </a:extLst>
          </p:cNvPr>
          <p:cNvSpPr txBox="1"/>
          <p:nvPr/>
        </p:nvSpPr>
        <p:spPr>
          <a:xfrm>
            <a:off x="971213" y="458277"/>
            <a:ext cx="2561223" cy="723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latin typeface="Georgia" panose="02040502050405020303" pitchFamily="18" charset="0"/>
              </a:rPr>
              <a:t>Caption</a:t>
            </a:r>
          </a:p>
          <a:p>
            <a:pPr algn="ctr">
              <a:spcBef>
                <a:spcPts val="600"/>
              </a:spcBef>
            </a:pPr>
            <a:r>
              <a:rPr lang="en-GB" sz="1400" dirty="0">
                <a:latin typeface="Georgia Pro Light" panose="02040302050405020303" pitchFamily="18" charset="0"/>
              </a:rPr>
              <a:t>Lorem Ipsum is simply dummy text of the typesetting industry.</a:t>
            </a:r>
            <a:endParaRPr lang="en-US" sz="1400" dirty="0">
              <a:latin typeface="Georgia Pro Light" panose="0204030205040502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D87784-4BCB-41E9-A439-67EB6446D40A}"/>
              </a:ext>
            </a:extLst>
          </p:cNvPr>
          <p:cNvSpPr txBox="1"/>
          <p:nvPr/>
        </p:nvSpPr>
        <p:spPr>
          <a:xfrm>
            <a:off x="8805124" y="458277"/>
            <a:ext cx="2561223" cy="723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latin typeface="Georgia" panose="02040502050405020303" pitchFamily="18" charset="0"/>
              </a:rPr>
              <a:t>Caption</a:t>
            </a:r>
          </a:p>
          <a:p>
            <a:pPr algn="ctr">
              <a:spcBef>
                <a:spcPts val="600"/>
              </a:spcBef>
            </a:pPr>
            <a:r>
              <a:rPr lang="en-GB" sz="1400" dirty="0">
                <a:latin typeface="Georgia Pro Light" panose="02040302050405020303" pitchFamily="18" charset="0"/>
              </a:rPr>
              <a:t>Lorem Ipsum is simply dummy text of the typesetting industry.</a:t>
            </a:r>
            <a:endParaRPr lang="en-US" sz="1400" dirty="0">
              <a:latin typeface="Georgia Pro Light" panose="020403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58ECE6-AE47-492D-9C2C-0B2A60564701}"/>
              </a:ext>
            </a:extLst>
          </p:cNvPr>
          <p:cNvSpPr txBox="1"/>
          <p:nvPr/>
        </p:nvSpPr>
        <p:spPr>
          <a:xfrm>
            <a:off x="971213" y="5641084"/>
            <a:ext cx="2561223" cy="723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latin typeface="Georgia" panose="02040502050405020303" pitchFamily="18" charset="0"/>
              </a:rPr>
              <a:t>Caption</a:t>
            </a:r>
          </a:p>
          <a:p>
            <a:pPr algn="ctr">
              <a:spcBef>
                <a:spcPts val="600"/>
              </a:spcBef>
            </a:pPr>
            <a:r>
              <a:rPr lang="en-GB" sz="1400" dirty="0">
                <a:latin typeface="Georgia Pro Light" panose="02040302050405020303" pitchFamily="18" charset="0"/>
              </a:rPr>
              <a:t>Lorem Ipsum is simply dummy text of the typesetting industry.</a:t>
            </a:r>
            <a:endParaRPr lang="en-US" sz="1400" dirty="0">
              <a:latin typeface="Georgia Pro Light" panose="0204030205040502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B95C94-CF57-4D38-B2AD-E513288A32E9}"/>
              </a:ext>
            </a:extLst>
          </p:cNvPr>
          <p:cNvSpPr txBox="1"/>
          <p:nvPr/>
        </p:nvSpPr>
        <p:spPr>
          <a:xfrm>
            <a:off x="8805124" y="5641084"/>
            <a:ext cx="2561223" cy="7232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b="1" dirty="0">
                <a:latin typeface="Georgia" panose="02040502050405020303" pitchFamily="18" charset="0"/>
              </a:rPr>
              <a:t>Caption</a:t>
            </a:r>
          </a:p>
          <a:p>
            <a:pPr algn="ctr">
              <a:spcBef>
                <a:spcPts val="600"/>
              </a:spcBef>
            </a:pPr>
            <a:r>
              <a:rPr lang="en-GB" sz="1400" dirty="0">
                <a:latin typeface="Georgia Pro Light" panose="02040302050405020303" pitchFamily="18" charset="0"/>
              </a:rPr>
              <a:t>Lorem Ipsum is simply dummy text of the typesetting industry.</a:t>
            </a:r>
            <a:endParaRPr lang="en-US" sz="1400" dirty="0">
              <a:latin typeface="Georgia Pro Light" panose="02040302050405020303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8BAE2A-DCA1-47DA-ADD1-CEE0E30C26A7}"/>
              </a:ext>
            </a:extLst>
          </p:cNvPr>
          <p:cNvGrpSpPr/>
          <p:nvPr/>
        </p:nvGrpSpPr>
        <p:grpSpPr>
          <a:xfrm flipV="1">
            <a:off x="3282432" y="3906742"/>
            <a:ext cx="5552286" cy="1169894"/>
            <a:chOff x="3282432" y="1317812"/>
            <a:chExt cx="5552286" cy="116989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FF9027A-90C4-430B-A6AF-2693FEA656B7}"/>
                </a:ext>
              </a:extLst>
            </p:cNvPr>
            <p:cNvSpPr/>
            <p:nvPr/>
          </p:nvSpPr>
          <p:spPr>
            <a:xfrm>
              <a:off x="7159568" y="1317812"/>
              <a:ext cx="1675150" cy="1169894"/>
            </a:xfrm>
            <a:custGeom>
              <a:avLst/>
              <a:gdLst>
                <a:gd name="connsiteX0" fmla="*/ 0 w 1855694"/>
                <a:gd name="connsiteY0" fmla="*/ 1169894 h 1169894"/>
                <a:gd name="connsiteX1" fmla="*/ 0 w 1855694"/>
                <a:gd name="connsiteY1" fmla="*/ 0 h 1169894"/>
                <a:gd name="connsiteX2" fmla="*/ 1855694 w 1855694"/>
                <a:gd name="connsiteY2" fmla="*/ 0 h 116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5694" h="1169894">
                  <a:moveTo>
                    <a:pt x="0" y="1169894"/>
                  </a:moveTo>
                  <a:lnTo>
                    <a:pt x="0" y="0"/>
                  </a:lnTo>
                  <a:lnTo>
                    <a:pt x="1855694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97C7ABA-92A7-412B-A062-512E2E0D2851}"/>
                </a:ext>
              </a:extLst>
            </p:cNvPr>
            <p:cNvSpPr/>
            <p:nvPr/>
          </p:nvSpPr>
          <p:spPr>
            <a:xfrm flipH="1">
              <a:off x="3282432" y="1317812"/>
              <a:ext cx="1675150" cy="1169894"/>
            </a:xfrm>
            <a:custGeom>
              <a:avLst/>
              <a:gdLst>
                <a:gd name="connsiteX0" fmla="*/ 0 w 1855694"/>
                <a:gd name="connsiteY0" fmla="*/ 1169894 h 1169894"/>
                <a:gd name="connsiteX1" fmla="*/ 0 w 1855694"/>
                <a:gd name="connsiteY1" fmla="*/ 0 h 1169894"/>
                <a:gd name="connsiteX2" fmla="*/ 1855694 w 1855694"/>
                <a:gd name="connsiteY2" fmla="*/ 0 h 116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55694" h="1169894">
                  <a:moveTo>
                    <a:pt x="0" y="1169894"/>
                  </a:moveTo>
                  <a:lnTo>
                    <a:pt x="0" y="0"/>
                  </a:lnTo>
                  <a:lnTo>
                    <a:pt x="1855694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3BECC53-30CB-4E1F-94B1-BBF7F280CB8D}"/>
              </a:ext>
            </a:extLst>
          </p:cNvPr>
          <p:cNvSpPr txBox="1"/>
          <p:nvPr/>
        </p:nvSpPr>
        <p:spPr>
          <a:xfrm>
            <a:off x="4670297" y="2529725"/>
            <a:ext cx="2776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Georgia" panose="02040502050405020303" pitchFamily="18" charset="0"/>
              </a:rPr>
              <a:t>Cloud Network</a:t>
            </a:r>
            <a:endParaRPr lang="en-IN" sz="3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5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1C4F7C"/>
      </a:accent1>
      <a:accent2>
        <a:srgbClr val="0477BF"/>
      </a:accent2>
      <a:accent3>
        <a:srgbClr val="048ABF"/>
      </a:accent3>
      <a:accent4>
        <a:srgbClr val="18B5D9"/>
      </a:accent4>
      <a:accent5>
        <a:srgbClr val="AEEBF2"/>
      </a:accent5>
      <a:accent6>
        <a:srgbClr val="F2E6D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Kavithalaya</dc:creator>
  <cp:lastModifiedBy>Kavithalaya</cp:lastModifiedBy>
  <cp:revision>2</cp:revision>
  <dcterms:created xsi:type="dcterms:W3CDTF">2021-07-06T04:44:35Z</dcterms:created>
  <dcterms:modified xsi:type="dcterms:W3CDTF">2021-07-06T04:52:23Z</dcterms:modified>
</cp:coreProperties>
</file>