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>
        <p:scale>
          <a:sx n="100" d="100"/>
          <a:sy n="100" d="100"/>
        </p:scale>
        <p:origin x="72" y="-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D7407-B562-4BCA-9DA1-48F96E89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896A4-A759-49C8-B90B-044044385F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E98E4-1657-43DE-AC15-E87F4EF0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F0020-5B22-40D6-BBAA-04872174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A00D1-87B9-4694-8C9F-F13D8E7D5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824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930E3-77F2-4CCB-B9FD-31801E3E3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22EA59-DA0F-4262-8A3A-0D45190B4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82E43-C2C7-4F08-AD6E-B0237680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5F89B-E27F-4EF9-AD26-0E5F0498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EA1C9-A7EF-4221-825F-2A59211E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542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9904A4-8549-41A2-8DA7-11B5089BB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E98C2-3ACB-42A8-BA88-DA1B46BF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EE344-4455-4D23-933F-78D7C35B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48A97-AC03-4D1A-AD5B-DDCCEA85B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C2A4C-27CD-4A6D-88C3-B28CEA976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87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05F5-50A7-43B5-9657-C859338FB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5436-CB52-40F3-9AEC-F6210F00D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2771-093D-4DF8-974B-76649840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AAE9-5074-4C6A-8F46-C74544B48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9D76-9AD8-4CD1-A4F0-AD1235CE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9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3E99E-B403-4446-8043-87AE06493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DA225-D654-4402-8789-C915BC6F5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676E2-0B17-4C8F-AB39-9BA79041E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AFB19-483E-4294-A0FF-176D04C00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F34D4-C004-47A2-A71C-DF5062187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554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77A0-ABA9-4349-94B9-AC87938D8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1A2D-B98D-4AB3-8CA9-8114BB1CA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7D441-5C4F-4F04-BC2E-EE6FFD624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6526-EE02-4930-AD37-8A2E8C4C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6F4F7-3E48-41B9-B431-7B31DB408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E64DC-8D16-4821-B271-617B9AD9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088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3511C-30EF-4F59-B51E-7323E851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486BF-74BF-4A7F-8AB7-982E39A12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D768C-4712-4368-ABB8-E8BFE480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318B2-CBE9-4B4F-99AE-81373223B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8FC11-58C8-4D6C-B4DB-74BE992CA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D6E0B0-A7DC-4672-A3D9-989DDE49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6FA2B2-414D-4AF6-89FD-F8DC1AACF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633423-9B4D-4536-A8C5-89F5FC8A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47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C50A-34F3-4C19-979F-5621E068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DC6E5-C8D9-4244-9DAD-BBCA88E1F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289FC0-7FB7-42FC-8DC8-15305E752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3D1E4-9207-4068-A494-D65A656C4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8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F1AC4-C5D9-4ADD-BB1A-EC91CEA6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797543-A122-467A-97A1-F5B5FBE71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2AF96-94AA-45B5-9274-920484CEC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3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8C44-707B-4AEB-976A-75FF4F0ED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ABEE0-BD09-4555-A4EB-D9B9B19A7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6FAF-8B86-4A43-8447-85700D6DC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6648CA-1583-4771-AA03-B00DF93D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F2A02-4DEF-49DC-BFAF-A62FF8BC6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386280-8EB6-4F2F-81E4-06E6E24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D4F8A-6C90-4811-9BAD-11826796E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CC025-3679-4C43-944A-976FE4DA1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81FFB0-BFFC-42C6-8AE7-A1EB10E6D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D5C49-A829-41B0-8373-F660AD452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15586A-8476-40AE-B7D8-C3F71566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0CB9E2-BA03-4817-9696-4C484EE27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734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1970BB-4D22-4442-AC09-ACB57870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76538-E8DA-43A9-A0F8-76B774A0C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5DB2-6FC3-4ABA-BA61-B8F799B86A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169B-B222-4C3E-A60B-95290A32275A}" type="datetimeFigureOut">
              <a:rPr lang="en-IN" smtClean="0"/>
              <a:t>04-09-2020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F3054-A44C-477C-9415-414226BA2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15781-0DB6-450A-920C-FFDAA37C5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5D872-B8FA-41C2-A892-F116347CCA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634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D04A4297-0E58-487E-999F-4F5E0BF98F7D}"/>
              </a:ext>
            </a:extLst>
          </p:cNvPr>
          <p:cNvSpPr/>
          <p:nvPr/>
        </p:nvSpPr>
        <p:spPr>
          <a:xfrm>
            <a:off x="3377308" y="145773"/>
            <a:ext cx="5437386" cy="553998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chain ppt template</a:t>
            </a:r>
            <a:r>
              <a:rPr lang="en-IN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3069BFF-9384-463F-929C-8A8C767CBDDE}"/>
              </a:ext>
            </a:extLst>
          </p:cNvPr>
          <p:cNvGrpSpPr/>
          <p:nvPr/>
        </p:nvGrpSpPr>
        <p:grpSpPr>
          <a:xfrm>
            <a:off x="559240" y="2180790"/>
            <a:ext cx="11073520" cy="2951586"/>
            <a:chOff x="559240" y="2180790"/>
            <a:chExt cx="11073520" cy="295158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ED7B9656-AEDA-4571-A96F-CF11EA3B76AD}"/>
                </a:ext>
              </a:extLst>
            </p:cNvPr>
            <p:cNvGrpSpPr/>
            <p:nvPr/>
          </p:nvGrpSpPr>
          <p:grpSpPr>
            <a:xfrm>
              <a:off x="559240" y="2180790"/>
              <a:ext cx="1924734" cy="1644245"/>
              <a:chOff x="670939" y="2180790"/>
              <a:chExt cx="1924734" cy="164424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D1AD3AA-D28E-464C-B4CF-14AC1C506503}"/>
                  </a:ext>
                </a:extLst>
              </p:cNvPr>
              <p:cNvSpPr/>
              <p:nvPr/>
            </p:nvSpPr>
            <p:spPr>
              <a:xfrm>
                <a:off x="670939" y="3587891"/>
                <a:ext cx="1924734" cy="126095"/>
              </a:xfrm>
              <a:prstGeom prst="roundRect">
                <a:avLst>
                  <a:gd name="adj" fmla="val 50000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0FA6E64-2ED7-4C0E-978A-323E0170869A}"/>
                  </a:ext>
                </a:extLst>
              </p:cNvPr>
              <p:cNvGrpSpPr/>
              <p:nvPr/>
            </p:nvGrpSpPr>
            <p:grpSpPr>
              <a:xfrm>
                <a:off x="1459209" y="3476842"/>
                <a:ext cx="348193" cy="348193"/>
                <a:chOff x="1928812" y="3111500"/>
                <a:chExt cx="342900" cy="342900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1F492E1A-D558-4581-9F8A-3B7423DA647B}"/>
                    </a:ext>
                  </a:extLst>
                </p:cNvPr>
                <p:cNvSpPr/>
                <p:nvPr/>
              </p:nvSpPr>
              <p:spPr>
                <a:xfrm>
                  <a:off x="1928812" y="3111500"/>
                  <a:ext cx="342900" cy="342900"/>
                </a:xfrm>
                <a:prstGeom prst="ellipse">
                  <a:avLst/>
                </a:prstGeom>
                <a:ln>
                  <a:noFill/>
                </a:ln>
                <a:effectLst>
                  <a:outerShdw blurRad="63500" sx="106000" sy="106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C6809885-4372-421F-8DCE-7AE2F1B69AC6}"/>
                    </a:ext>
                  </a:extLst>
                </p:cNvPr>
                <p:cNvSpPr/>
                <p:nvPr/>
              </p:nvSpPr>
              <p:spPr>
                <a:xfrm>
                  <a:off x="1976128" y="3158816"/>
                  <a:ext cx="248268" cy="24826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2082BC1-2B0D-438C-AD1B-068D50A223D2}"/>
                  </a:ext>
                </a:extLst>
              </p:cNvPr>
              <p:cNvGrpSpPr/>
              <p:nvPr/>
            </p:nvGrpSpPr>
            <p:grpSpPr>
              <a:xfrm>
                <a:off x="680937" y="2180790"/>
                <a:ext cx="1904738" cy="821764"/>
                <a:chOff x="1273968" y="1835150"/>
                <a:chExt cx="1875783" cy="809272"/>
              </a:xfrm>
            </p:grpSpPr>
            <p:sp>
              <p:nvSpPr>
                <p:cNvPr id="8" name="Flowchart: Card 7">
                  <a:extLst>
                    <a:ext uri="{FF2B5EF4-FFF2-40B4-BE49-F238E27FC236}">
                      <a16:creationId xmlns:a16="http://schemas.microsoft.com/office/drawing/2014/main" id="{FB35384F-A316-4531-8DF3-EAD24A855211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10" name="Flowchart: Card 9">
                  <a:extLst>
                    <a:ext uri="{FF2B5EF4-FFF2-40B4-BE49-F238E27FC236}">
                      <a16:creationId xmlns:a16="http://schemas.microsoft.com/office/drawing/2014/main" id="{EA9645A8-ADAB-450D-98B4-89CF51BA7C2F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CD85A256-5F72-4CFB-88C6-89104FE9DDE3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1"/>
                  <a:chOff x="1157285" y="2105131"/>
                  <a:chExt cx="1967514" cy="702919"/>
                </a:xfrm>
              </p:grpSpPr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404C131-B052-4520-84B4-D2A22A0A2FC4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8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D1C3911-432E-428B-9D6A-F69BB596389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1</a:t>
                    </a:r>
                  </a:p>
                </p:txBody>
              </p:sp>
            </p:grpSp>
          </p:grp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B760859-CF0A-4CB4-B2F2-3ED8D346F0EB}"/>
                  </a:ext>
                </a:extLst>
              </p:cNvPr>
              <p:cNvCxnSpPr/>
              <p:nvPr/>
            </p:nvCxnSpPr>
            <p:spPr>
              <a:xfrm>
                <a:off x="1633306" y="3002554"/>
                <a:ext cx="0" cy="474288"/>
              </a:xfrm>
              <a:prstGeom prst="lin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5350DEC-A3FE-475E-9D6D-FB5B7A2FFF81}"/>
                  </a:ext>
                </a:extLst>
              </p:cNvPr>
              <p:cNvSpPr/>
              <p:nvPr/>
            </p:nvSpPr>
            <p:spPr>
              <a:xfrm>
                <a:off x="1593006" y="3199398"/>
                <a:ext cx="80599" cy="8059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pic>
            <p:nvPicPr>
              <p:cNvPr id="63" name="Picture 4" descr="Chain Start icon">
                <a:extLst>
                  <a:ext uri="{FF2B5EF4-FFF2-40B4-BE49-F238E27FC236}">
                    <a16:creationId xmlns:a16="http://schemas.microsoft.com/office/drawing/2014/main" id="{0DF907D9-3485-406F-BE83-3BFCB734E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014" y="3549647"/>
                <a:ext cx="202582" cy="20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2E6224D-EB2F-438E-91D4-272AC5948443}"/>
                </a:ext>
              </a:extLst>
            </p:cNvPr>
            <p:cNvGrpSpPr/>
            <p:nvPr/>
          </p:nvGrpSpPr>
          <p:grpSpPr>
            <a:xfrm>
              <a:off x="2398565" y="3476842"/>
              <a:ext cx="1924734" cy="1644245"/>
              <a:chOff x="2510264" y="3476842"/>
              <a:chExt cx="1924734" cy="1644245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1E4F5AF1-E7AA-41D6-9032-3FB8C3FB7514}"/>
                  </a:ext>
                </a:extLst>
              </p:cNvPr>
              <p:cNvSpPr/>
              <p:nvPr/>
            </p:nvSpPr>
            <p:spPr>
              <a:xfrm flipV="1">
                <a:off x="2510264" y="3587891"/>
                <a:ext cx="1924734" cy="126095"/>
              </a:xfrm>
              <a:prstGeom prst="roundRect">
                <a:avLst>
                  <a:gd name="adj" fmla="val 5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1C23E1F-483B-4B93-A874-A64FDF7FB056}"/>
                  </a:ext>
                </a:extLst>
              </p:cNvPr>
              <p:cNvGrpSpPr/>
              <p:nvPr/>
            </p:nvGrpSpPr>
            <p:grpSpPr>
              <a:xfrm flipV="1">
                <a:off x="3298533" y="3476842"/>
                <a:ext cx="348193" cy="348193"/>
                <a:chOff x="1928812" y="3111500"/>
                <a:chExt cx="342900" cy="342900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A9567E8A-05B9-47AF-A195-4D3322781935}"/>
                    </a:ext>
                  </a:extLst>
                </p:cNvPr>
                <p:cNvSpPr/>
                <p:nvPr/>
              </p:nvSpPr>
              <p:spPr>
                <a:xfrm>
                  <a:off x="1928812" y="3111500"/>
                  <a:ext cx="342900" cy="3429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  <a:effectLst>
                  <a:outerShdw blurRad="63500" sx="106000" sy="106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554B9D7B-845B-48BA-AB07-3BEF76B719F7}"/>
                    </a:ext>
                  </a:extLst>
                </p:cNvPr>
                <p:cNvSpPr/>
                <p:nvPr/>
              </p:nvSpPr>
              <p:spPr>
                <a:xfrm>
                  <a:off x="1976128" y="3158818"/>
                  <a:ext cx="248268" cy="24826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1653483-F8B1-4A9A-88DE-BDA0F546C104}"/>
                  </a:ext>
                </a:extLst>
              </p:cNvPr>
              <p:cNvGrpSpPr/>
              <p:nvPr/>
            </p:nvGrpSpPr>
            <p:grpSpPr>
              <a:xfrm>
                <a:off x="2520262" y="4299324"/>
                <a:ext cx="1904738" cy="821763"/>
                <a:chOff x="1273968" y="1835150"/>
                <a:chExt cx="1875783" cy="809272"/>
              </a:xfrm>
            </p:grpSpPr>
            <p:sp>
              <p:nvSpPr>
                <p:cNvPr id="24" name="Flowchart: Card 23">
                  <a:extLst>
                    <a:ext uri="{FF2B5EF4-FFF2-40B4-BE49-F238E27FC236}">
                      <a16:creationId xmlns:a16="http://schemas.microsoft.com/office/drawing/2014/main" id="{130BFFFA-A2C7-4CE4-8F00-C8B4ECF1DB68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25" name="Flowchart: Card 24">
                  <a:extLst>
                    <a:ext uri="{FF2B5EF4-FFF2-40B4-BE49-F238E27FC236}">
                      <a16:creationId xmlns:a16="http://schemas.microsoft.com/office/drawing/2014/main" id="{FD982A75-1F73-454B-A292-21E0285686E2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DF3D60DE-BE07-4A9A-914F-54BC7C97B9E0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0"/>
                  <a:chOff x="1157285" y="2105131"/>
                  <a:chExt cx="1967514" cy="702918"/>
                </a:xfrm>
              </p:grpSpPr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FF5E87-53C9-4F8E-A59D-00D8AA8C537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7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BBC62F9F-2E5C-4FCA-8DE2-7D2F41716B7D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2</a:t>
                    </a:r>
                  </a:p>
                </p:txBody>
              </p:sp>
            </p:grp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552DDC7-732C-46E3-A92F-2FCC2A35BB67}"/>
                  </a:ext>
                </a:extLst>
              </p:cNvPr>
              <p:cNvCxnSpPr/>
              <p:nvPr/>
            </p:nvCxnSpPr>
            <p:spPr>
              <a:xfrm flipV="1">
                <a:off x="3472630" y="3825035"/>
                <a:ext cx="0" cy="474288"/>
              </a:xfrm>
              <a:prstGeom prst="line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5EA27B0-B7A8-472E-9C23-02DA833B55DB}"/>
                  </a:ext>
                </a:extLst>
              </p:cNvPr>
              <p:cNvSpPr/>
              <p:nvPr/>
            </p:nvSpPr>
            <p:spPr>
              <a:xfrm flipV="1">
                <a:off x="3432331" y="4021879"/>
                <a:ext cx="80599" cy="8059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pic>
            <p:nvPicPr>
              <p:cNvPr id="64" name="Picture 6" descr="Chain icon">
                <a:extLst>
                  <a:ext uri="{FF2B5EF4-FFF2-40B4-BE49-F238E27FC236}">
                    <a16:creationId xmlns:a16="http://schemas.microsoft.com/office/drawing/2014/main" id="{83EDB003-F5E6-44C6-A38A-76B52F7691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0459" y="3568767"/>
                <a:ext cx="164340" cy="1643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7935F1-18C1-4221-98E0-4C6B6A82D7E7}"/>
                </a:ext>
              </a:extLst>
            </p:cNvPr>
            <p:cNvGrpSpPr/>
            <p:nvPr/>
          </p:nvGrpSpPr>
          <p:grpSpPr>
            <a:xfrm>
              <a:off x="4226490" y="2180790"/>
              <a:ext cx="1924734" cy="1644245"/>
              <a:chOff x="4338189" y="2180790"/>
              <a:chExt cx="1924734" cy="1644245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233143D-AA30-4762-9428-F8561F7E061F}"/>
                  </a:ext>
                </a:extLst>
              </p:cNvPr>
              <p:cNvSpPr/>
              <p:nvPr/>
            </p:nvSpPr>
            <p:spPr>
              <a:xfrm>
                <a:off x="4338189" y="3587891"/>
                <a:ext cx="1924734" cy="126095"/>
              </a:xfrm>
              <a:prstGeom prst="roundRect">
                <a:avLst>
                  <a:gd name="adj" fmla="val 50000"/>
                </a:avLst>
              </a:prstGeom>
              <a:solidFill>
                <a:schemeClr val="accent3"/>
              </a:solidFill>
              <a:ln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B13F7681-DF81-4B9A-83AA-39305F9D0281}"/>
                  </a:ext>
                </a:extLst>
              </p:cNvPr>
              <p:cNvGrpSpPr/>
              <p:nvPr/>
            </p:nvGrpSpPr>
            <p:grpSpPr>
              <a:xfrm>
                <a:off x="5126459" y="3476842"/>
                <a:ext cx="348193" cy="348193"/>
                <a:chOff x="1928812" y="3111500"/>
                <a:chExt cx="342900" cy="342900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1EF18090-9ADD-4945-B004-9899CB59DCED}"/>
                    </a:ext>
                  </a:extLst>
                </p:cNvPr>
                <p:cNvSpPr/>
                <p:nvPr/>
              </p:nvSpPr>
              <p:spPr>
                <a:xfrm>
                  <a:off x="1928812" y="3111500"/>
                  <a:ext cx="342900" cy="3429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solidFill>
                    <a:schemeClr val="accent3"/>
                  </a:solidFill>
                </a:ln>
                <a:effectLst>
                  <a:outerShdw blurRad="63500" sx="106000" sy="106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44096CCD-797F-4A71-9D6C-D58D15C46814}"/>
                    </a:ext>
                  </a:extLst>
                </p:cNvPr>
                <p:cNvSpPr/>
                <p:nvPr/>
              </p:nvSpPr>
              <p:spPr>
                <a:xfrm>
                  <a:off x="1976128" y="3158816"/>
                  <a:ext cx="248268" cy="24826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accent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9D4B1CE-208D-4709-8C33-7C6ED8D3CF8C}"/>
                  </a:ext>
                </a:extLst>
              </p:cNvPr>
              <p:cNvGrpSpPr/>
              <p:nvPr/>
            </p:nvGrpSpPr>
            <p:grpSpPr>
              <a:xfrm>
                <a:off x="4348187" y="2180790"/>
                <a:ext cx="1904738" cy="821764"/>
                <a:chOff x="1273968" y="1835150"/>
                <a:chExt cx="1875783" cy="809272"/>
              </a:xfrm>
            </p:grpSpPr>
            <p:sp>
              <p:nvSpPr>
                <p:cNvPr id="39" name="Flowchart: Card 38">
                  <a:extLst>
                    <a:ext uri="{FF2B5EF4-FFF2-40B4-BE49-F238E27FC236}">
                      <a16:creationId xmlns:a16="http://schemas.microsoft.com/office/drawing/2014/main" id="{808BED4D-7D35-46F3-AEE3-096526D45E40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40" name="Flowchart: Card 39">
                  <a:extLst>
                    <a:ext uri="{FF2B5EF4-FFF2-40B4-BE49-F238E27FC236}">
                      <a16:creationId xmlns:a16="http://schemas.microsoft.com/office/drawing/2014/main" id="{346E01DC-9E63-4878-B74B-E1C2C0B2A671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59DB60C-83C8-4EE1-B578-A28E7EDEA346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1"/>
                  <a:chOff x="1157285" y="2105131"/>
                  <a:chExt cx="1967514" cy="702919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4F1E9D5-903E-470E-BEA3-E061FE08C0C9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8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D4AF1AE-DB31-4AD9-ADC8-21F7F77224E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3</a:t>
                    </a:r>
                  </a:p>
                </p:txBody>
              </p:sp>
            </p:grpSp>
          </p:grp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85C28E8-8306-4A2D-8C7D-30868EBDBFD3}"/>
                  </a:ext>
                </a:extLst>
              </p:cNvPr>
              <p:cNvCxnSpPr/>
              <p:nvPr/>
            </p:nvCxnSpPr>
            <p:spPr>
              <a:xfrm>
                <a:off x="5300556" y="3002554"/>
                <a:ext cx="0" cy="474288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CC1DDE7-FB16-45D5-A2A2-7E22770E7ECF}"/>
                  </a:ext>
                </a:extLst>
              </p:cNvPr>
              <p:cNvSpPr/>
              <p:nvPr/>
            </p:nvSpPr>
            <p:spPr>
              <a:xfrm>
                <a:off x="5260257" y="3199398"/>
                <a:ext cx="80599" cy="8059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pic>
            <p:nvPicPr>
              <p:cNvPr id="65" name="Picture 8" descr="Broken Link icon">
                <a:extLst>
                  <a:ext uri="{FF2B5EF4-FFF2-40B4-BE49-F238E27FC236}">
                    <a16:creationId xmlns:a16="http://schemas.microsoft.com/office/drawing/2014/main" id="{A112EA86-8E42-4376-8704-0FC65BE80E9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99265" y="3549647"/>
                <a:ext cx="202582" cy="20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356E58F-A021-4C62-BBC9-2206970B0554}"/>
                </a:ext>
              </a:extLst>
            </p:cNvPr>
            <p:cNvGrpSpPr/>
            <p:nvPr/>
          </p:nvGrpSpPr>
          <p:grpSpPr>
            <a:xfrm>
              <a:off x="6046411" y="3488131"/>
              <a:ext cx="1924734" cy="1644245"/>
              <a:chOff x="6158110" y="3488131"/>
              <a:chExt cx="1924734" cy="1644245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47CD5D1E-F3E2-49C9-B1EF-CEA21A60E6B7}"/>
                  </a:ext>
                </a:extLst>
              </p:cNvPr>
              <p:cNvSpPr/>
              <p:nvPr/>
            </p:nvSpPr>
            <p:spPr>
              <a:xfrm flipV="1">
                <a:off x="6158110" y="3587889"/>
                <a:ext cx="1924734" cy="137385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4C50EA10-40F5-4A44-9136-06D18816C3A1}"/>
                  </a:ext>
                </a:extLst>
              </p:cNvPr>
              <p:cNvGrpSpPr/>
              <p:nvPr/>
            </p:nvGrpSpPr>
            <p:grpSpPr>
              <a:xfrm flipV="1">
                <a:off x="6946379" y="3488131"/>
                <a:ext cx="348193" cy="348193"/>
                <a:chOff x="1928812" y="3111500"/>
                <a:chExt cx="342900" cy="342900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B36D1E6-884C-44EF-975E-D50EC6E5DEBF}"/>
                    </a:ext>
                  </a:extLst>
                </p:cNvPr>
                <p:cNvSpPr/>
                <p:nvPr/>
              </p:nvSpPr>
              <p:spPr>
                <a:xfrm>
                  <a:off x="1928812" y="3111500"/>
                  <a:ext cx="342900" cy="3429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  <a:effectLst>
                  <a:outerShdw blurRad="63500" sx="106000" sy="106000" algn="ctr" rotWithShape="0">
                    <a:prstClr val="black">
                      <a:alpha val="16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7FBDEEB-BEAA-430F-B426-06ED88204A2C}"/>
                    </a:ext>
                  </a:extLst>
                </p:cNvPr>
                <p:cNvSpPr/>
                <p:nvPr/>
              </p:nvSpPr>
              <p:spPr>
                <a:xfrm>
                  <a:off x="1976128" y="3158816"/>
                  <a:ext cx="248268" cy="248268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17E560B6-07EC-4E74-8384-752334DB5D78}"/>
                  </a:ext>
                </a:extLst>
              </p:cNvPr>
              <p:cNvGrpSpPr/>
              <p:nvPr/>
            </p:nvGrpSpPr>
            <p:grpSpPr>
              <a:xfrm>
                <a:off x="6168108" y="4310613"/>
                <a:ext cx="1904738" cy="821763"/>
                <a:chOff x="1273968" y="1835150"/>
                <a:chExt cx="1875783" cy="809272"/>
              </a:xfrm>
            </p:grpSpPr>
            <p:sp>
              <p:nvSpPr>
                <p:cNvPr id="53" name="Flowchart: Card 52">
                  <a:extLst>
                    <a:ext uri="{FF2B5EF4-FFF2-40B4-BE49-F238E27FC236}">
                      <a16:creationId xmlns:a16="http://schemas.microsoft.com/office/drawing/2014/main" id="{6625B333-D849-47BB-9892-467F27F3E43E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54" name="Flowchart: Card 53">
                  <a:extLst>
                    <a:ext uri="{FF2B5EF4-FFF2-40B4-BE49-F238E27FC236}">
                      <a16:creationId xmlns:a16="http://schemas.microsoft.com/office/drawing/2014/main" id="{854872BA-3424-4F98-BD22-FFC630A40E65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0D76D07-774E-4347-ADCE-9CF573F0069E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0"/>
                  <a:chOff x="1157285" y="2105131"/>
                  <a:chExt cx="1967514" cy="702918"/>
                </a:xfrm>
              </p:grpSpPr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9F586C1-2B51-42E6-9DC9-040E9319902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7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068C9F-E6C3-4CB6-865C-C80D84558B4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4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4</a:t>
                    </a:r>
                  </a:p>
                </p:txBody>
              </p:sp>
            </p:grpSp>
          </p:grp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A7B3D562-9C3D-4107-AB33-373C844B36AC}"/>
                  </a:ext>
                </a:extLst>
              </p:cNvPr>
              <p:cNvCxnSpPr/>
              <p:nvPr/>
            </p:nvCxnSpPr>
            <p:spPr>
              <a:xfrm flipV="1">
                <a:off x="7120476" y="3836324"/>
                <a:ext cx="0" cy="474288"/>
              </a:xfrm>
              <a:prstGeom prst="line">
                <a:avLst/>
              </a:prstGeom>
              <a:ln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87874B01-8A5E-4EC6-84EA-0565FD68B329}"/>
                  </a:ext>
                </a:extLst>
              </p:cNvPr>
              <p:cNvSpPr/>
              <p:nvPr/>
            </p:nvSpPr>
            <p:spPr>
              <a:xfrm flipV="1">
                <a:off x="7080177" y="4033168"/>
                <a:ext cx="80599" cy="8059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pic>
            <p:nvPicPr>
              <p:cNvPr id="66" name="Picture 4" descr="Chainsaw icon">
                <a:extLst>
                  <a:ext uri="{FF2B5EF4-FFF2-40B4-BE49-F238E27FC236}">
                    <a16:creationId xmlns:a16="http://schemas.microsoft.com/office/drawing/2014/main" id="{63CD683F-DA2A-464B-9C88-5C5586D35E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19185" y="3560936"/>
                <a:ext cx="202582" cy="20258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7CDBBB9-4E61-49E5-9BC1-43106DFF0D35}"/>
                </a:ext>
              </a:extLst>
            </p:cNvPr>
            <p:cNvGrpSpPr/>
            <p:nvPr/>
          </p:nvGrpSpPr>
          <p:grpSpPr>
            <a:xfrm>
              <a:off x="7870835" y="2180790"/>
              <a:ext cx="1924734" cy="1644245"/>
              <a:chOff x="7870835" y="2180790"/>
              <a:chExt cx="1924734" cy="1644245"/>
            </a:xfrm>
          </p:grpSpPr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65185FCD-B764-43D5-BA90-5B17F1EE91FB}"/>
                  </a:ext>
                </a:extLst>
              </p:cNvPr>
              <p:cNvSpPr/>
              <p:nvPr/>
            </p:nvSpPr>
            <p:spPr>
              <a:xfrm>
                <a:off x="7870835" y="3587891"/>
                <a:ext cx="1924734" cy="12609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33843C7-4DE7-4390-9129-05C615D3AD94}"/>
                  </a:ext>
                </a:extLst>
              </p:cNvPr>
              <p:cNvGrpSpPr/>
              <p:nvPr/>
            </p:nvGrpSpPr>
            <p:grpSpPr>
              <a:xfrm>
                <a:off x="7880833" y="2180790"/>
                <a:ext cx="1904738" cy="821764"/>
                <a:chOff x="1273968" y="1835150"/>
                <a:chExt cx="1875783" cy="809272"/>
              </a:xfrm>
            </p:grpSpPr>
            <p:sp>
              <p:nvSpPr>
                <p:cNvPr id="74" name="Flowchart: Card 73">
                  <a:extLst>
                    <a:ext uri="{FF2B5EF4-FFF2-40B4-BE49-F238E27FC236}">
                      <a16:creationId xmlns:a16="http://schemas.microsoft.com/office/drawing/2014/main" id="{9233680E-6500-492B-BE44-F1DFC6888A16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75" name="Flowchart: Card 74">
                  <a:extLst>
                    <a:ext uri="{FF2B5EF4-FFF2-40B4-BE49-F238E27FC236}">
                      <a16:creationId xmlns:a16="http://schemas.microsoft.com/office/drawing/2014/main" id="{2AA90669-3D84-47B1-A9D4-A200C6F5ACD7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76" name="Group 75">
                  <a:extLst>
                    <a:ext uri="{FF2B5EF4-FFF2-40B4-BE49-F238E27FC236}">
                      <a16:creationId xmlns:a16="http://schemas.microsoft.com/office/drawing/2014/main" id="{D52D3920-B05F-44BB-9E69-B6C10159CA98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1"/>
                  <a:chOff x="1157285" y="2105131"/>
                  <a:chExt cx="1967514" cy="702919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8467CF88-168D-4258-ACC0-CA4B498205A7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8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61551208-0755-4D4E-9359-FB3F80E7926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6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5</a:t>
                    </a:r>
                  </a:p>
                </p:txBody>
              </p:sp>
            </p:grpSp>
          </p:grp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2873FC15-7A77-4D09-8BF6-190D6C5C9EE3}"/>
                  </a:ext>
                </a:extLst>
              </p:cNvPr>
              <p:cNvCxnSpPr/>
              <p:nvPr/>
            </p:nvCxnSpPr>
            <p:spPr>
              <a:xfrm>
                <a:off x="8833202" y="3002554"/>
                <a:ext cx="0" cy="474288"/>
              </a:xfrm>
              <a:prstGeom prst="line">
                <a:avLst/>
              </a:prstGeom>
              <a:ln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FFA9EE36-8DC4-4950-998F-C940F4BD1730}"/>
                  </a:ext>
                </a:extLst>
              </p:cNvPr>
              <p:cNvSpPr/>
              <p:nvPr/>
            </p:nvSpPr>
            <p:spPr>
              <a:xfrm>
                <a:off x="8792903" y="3199398"/>
                <a:ext cx="80599" cy="80599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F90DAA3-F535-4101-9C4F-77CB76D79232}"/>
                  </a:ext>
                </a:extLst>
              </p:cNvPr>
              <p:cNvGrpSpPr/>
              <p:nvPr/>
            </p:nvGrpSpPr>
            <p:grpSpPr>
              <a:xfrm>
                <a:off x="8659105" y="3476842"/>
                <a:ext cx="348193" cy="348193"/>
                <a:chOff x="8770804" y="3476842"/>
                <a:chExt cx="348193" cy="348193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F8876B45-8009-4591-86A3-8471CB1A2B2F}"/>
                    </a:ext>
                  </a:extLst>
                </p:cNvPr>
                <p:cNvGrpSpPr/>
                <p:nvPr/>
              </p:nvGrpSpPr>
              <p:grpSpPr>
                <a:xfrm>
                  <a:off x="8770804" y="3476842"/>
                  <a:ext cx="348193" cy="348193"/>
                  <a:chOff x="1928812" y="3111500"/>
                  <a:chExt cx="342900" cy="342900"/>
                </a:xfrm>
              </p:grpSpPr>
              <p:sp>
                <p:nvSpPr>
                  <p:cNvPr id="79" name="Oval 78">
                    <a:extLst>
                      <a:ext uri="{FF2B5EF4-FFF2-40B4-BE49-F238E27FC236}">
                        <a16:creationId xmlns:a16="http://schemas.microsoft.com/office/drawing/2014/main" id="{52F7C858-A97B-495A-BB7B-B776A726BDF6}"/>
                      </a:ext>
                    </a:extLst>
                  </p:cNvPr>
                  <p:cNvSpPr/>
                  <p:nvPr/>
                </p:nvSpPr>
                <p:spPr>
                  <a:xfrm>
                    <a:off x="1928812" y="3111500"/>
                    <a:ext cx="342900" cy="342900"/>
                  </a:xfrm>
                  <a:prstGeom prst="ellipse">
                    <a:avLst/>
                  </a:prstGeom>
                  <a:solidFill>
                    <a:schemeClr val="accent6"/>
                  </a:solidFill>
                  <a:ln>
                    <a:solidFill>
                      <a:schemeClr val="accent6"/>
                    </a:solidFill>
                  </a:ln>
                  <a:effectLst>
                    <a:outerShdw blurRad="63500" sx="106000" sy="106000" algn="ctr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/>
                  </a:p>
                </p:txBody>
              </p:sp>
              <p:sp>
                <p:nvSpPr>
                  <p:cNvPr id="80" name="Oval 79">
                    <a:extLst>
                      <a:ext uri="{FF2B5EF4-FFF2-40B4-BE49-F238E27FC236}">
                        <a16:creationId xmlns:a16="http://schemas.microsoft.com/office/drawing/2014/main" id="{5CCFB51A-5BE4-4443-B795-58F859C4C735}"/>
                      </a:ext>
                    </a:extLst>
                  </p:cNvPr>
                  <p:cNvSpPr/>
                  <p:nvPr/>
                </p:nvSpPr>
                <p:spPr>
                  <a:xfrm>
                    <a:off x="1976128" y="3158816"/>
                    <a:ext cx="248268" cy="24826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/>
                  </a:p>
                </p:txBody>
              </p:sp>
            </p:grpSp>
            <p:pic>
              <p:nvPicPr>
                <p:cNvPr id="81" name="Picture 4" descr="Decentralized Network icon">
                  <a:extLst>
                    <a:ext uri="{FF2B5EF4-FFF2-40B4-BE49-F238E27FC236}">
                      <a16:creationId xmlns:a16="http://schemas.microsoft.com/office/drawing/2014/main" id="{CFD307E0-B74C-4CDC-B3BC-C2E4E973E5A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844100" y="3550138"/>
                  <a:ext cx="201600" cy="2016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0FD6883-02A5-4B67-B35E-FD1E36E204A8}"/>
                </a:ext>
              </a:extLst>
            </p:cNvPr>
            <p:cNvGrpSpPr/>
            <p:nvPr/>
          </p:nvGrpSpPr>
          <p:grpSpPr>
            <a:xfrm>
              <a:off x="9708026" y="3488131"/>
              <a:ext cx="1924734" cy="1644245"/>
              <a:chOff x="9708026" y="3488131"/>
              <a:chExt cx="1924734" cy="1644245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FFE8B60C-92E6-453C-A9CA-F0B7FE9E70AD}"/>
                  </a:ext>
                </a:extLst>
              </p:cNvPr>
              <p:cNvSpPr/>
              <p:nvPr/>
            </p:nvSpPr>
            <p:spPr>
              <a:xfrm flipV="1">
                <a:off x="9708026" y="3587889"/>
                <a:ext cx="1924734" cy="137385"/>
              </a:xfrm>
              <a:prstGeom prst="roundRect">
                <a:avLst>
                  <a:gd name="adj" fmla="val 50000"/>
                </a:avLst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6E358B24-0859-4809-A775-F724127E7E4B}"/>
                  </a:ext>
                </a:extLst>
              </p:cNvPr>
              <p:cNvGrpSpPr/>
              <p:nvPr/>
            </p:nvGrpSpPr>
            <p:grpSpPr>
              <a:xfrm>
                <a:off x="9718024" y="4310613"/>
                <a:ext cx="1904738" cy="821763"/>
                <a:chOff x="1273968" y="1835150"/>
                <a:chExt cx="1875783" cy="809272"/>
              </a:xfrm>
            </p:grpSpPr>
            <p:sp>
              <p:nvSpPr>
                <p:cNvPr id="89" name="Flowchart: Card 88">
                  <a:extLst>
                    <a:ext uri="{FF2B5EF4-FFF2-40B4-BE49-F238E27FC236}">
                      <a16:creationId xmlns:a16="http://schemas.microsoft.com/office/drawing/2014/main" id="{1667B8AA-A175-4AEC-99EB-3D1F4E853B75}"/>
                    </a:ext>
                  </a:extLst>
                </p:cNvPr>
                <p:cNvSpPr/>
                <p:nvPr/>
              </p:nvSpPr>
              <p:spPr>
                <a:xfrm flipH="1" flipV="1">
                  <a:off x="1273968" y="1835150"/>
                  <a:ext cx="1875783" cy="809272"/>
                </a:xfrm>
                <a:prstGeom prst="flowChartPunchedCard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sp>
              <p:nvSpPr>
                <p:cNvPr id="90" name="Flowchart: Card 89">
                  <a:extLst>
                    <a:ext uri="{FF2B5EF4-FFF2-40B4-BE49-F238E27FC236}">
                      <a16:creationId xmlns:a16="http://schemas.microsoft.com/office/drawing/2014/main" id="{AF810EE6-D3AC-4DDA-9320-B6CDAAA98213}"/>
                    </a:ext>
                  </a:extLst>
                </p:cNvPr>
                <p:cNvSpPr/>
                <p:nvPr/>
              </p:nvSpPr>
              <p:spPr>
                <a:xfrm flipH="1" flipV="1">
                  <a:off x="1328099" y="1885352"/>
                  <a:ext cx="1767520" cy="708869"/>
                </a:xfrm>
                <a:prstGeom prst="flowChartPunchedCard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600"/>
                </a:p>
              </p:txBody>
            </p: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6AE3057D-ADBC-4A2E-92A8-9953A1111D28}"/>
                    </a:ext>
                  </a:extLst>
                </p:cNvPr>
                <p:cNvGrpSpPr/>
                <p:nvPr/>
              </p:nvGrpSpPr>
              <p:grpSpPr>
                <a:xfrm>
                  <a:off x="1441925" y="1978749"/>
                  <a:ext cx="1539869" cy="527190"/>
                  <a:chOff x="1157285" y="2105131"/>
                  <a:chExt cx="1967514" cy="702918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A507F21-AA76-49FD-B234-45AD545D4EE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363507"/>
                    <a:ext cx="1967514" cy="44454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 anchor="ctr">
                    <a:spAutoFit/>
                  </a:bodyPr>
                  <a:lstStyle/>
                  <a:p>
                    <a:pPr algn="ctr"/>
                    <a:r>
                      <a:rPr lang="en-US" sz="11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This slide is an editable slide with all your needs. 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DDE4F960-8DF6-4460-8A5B-C12D2B3A1DC6}"/>
                      </a:ext>
                    </a:extLst>
                  </p:cNvPr>
                  <p:cNvSpPr txBox="1"/>
                  <p:nvPr/>
                </p:nvSpPr>
                <p:spPr>
                  <a:xfrm>
                    <a:off x="1157285" y="2105131"/>
                    <a:ext cx="1967514" cy="22227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en-US" sz="1100" b="1" dirty="0">
                        <a:solidFill>
                          <a:schemeClr val="accent5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a:t>Caption 6</a:t>
                    </a:r>
                  </a:p>
                </p:txBody>
              </p:sp>
            </p:grpSp>
          </p:grp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C966D7E9-2517-4877-8282-25511ABFEB48}"/>
                  </a:ext>
                </a:extLst>
              </p:cNvPr>
              <p:cNvCxnSpPr/>
              <p:nvPr/>
            </p:nvCxnSpPr>
            <p:spPr>
              <a:xfrm flipV="1">
                <a:off x="10670392" y="3836324"/>
                <a:ext cx="0" cy="474288"/>
              </a:xfrm>
              <a:prstGeom prst="line">
                <a:avLst/>
              </a:prstGeom>
              <a:ln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F9B27D0-0824-4A9A-915C-FF2CBD542900}"/>
                  </a:ext>
                </a:extLst>
              </p:cNvPr>
              <p:cNvSpPr/>
              <p:nvPr/>
            </p:nvSpPr>
            <p:spPr>
              <a:xfrm flipV="1">
                <a:off x="10630093" y="4033168"/>
                <a:ext cx="80599" cy="80599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600"/>
              </a:p>
            </p:txBody>
          </p: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9D0769BF-384C-463B-A4D2-2AE663C4B85F}"/>
                  </a:ext>
                </a:extLst>
              </p:cNvPr>
              <p:cNvGrpSpPr/>
              <p:nvPr/>
            </p:nvGrpSpPr>
            <p:grpSpPr>
              <a:xfrm>
                <a:off x="10496295" y="3488131"/>
                <a:ext cx="348193" cy="348193"/>
                <a:chOff x="10496295" y="3488131"/>
                <a:chExt cx="348193" cy="348193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3EBBCEB6-5DF3-4926-A35C-DB7897895071}"/>
                    </a:ext>
                  </a:extLst>
                </p:cNvPr>
                <p:cNvGrpSpPr/>
                <p:nvPr/>
              </p:nvGrpSpPr>
              <p:grpSpPr>
                <a:xfrm flipV="1">
                  <a:off x="10496295" y="3488131"/>
                  <a:ext cx="348193" cy="348193"/>
                  <a:chOff x="1928812" y="3111500"/>
                  <a:chExt cx="342900" cy="342900"/>
                </a:xfrm>
              </p:grpSpPr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6B05F7C7-76D2-4E31-881C-5831DB56AD41}"/>
                      </a:ext>
                    </a:extLst>
                  </p:cNvPr>
                  <p:cNvSpPr/>
                  <p:nvPr/>
                </p:nvSpPr>
                <p:spPr>
                  <a:xfrm>
                    <a:off x="1928812" y="3111500"/>
                    <a:ext cx="342900" cy="342900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noFill/>
                  </a:ln>
                  <a:effectLst>
                    <a:outerShdw blurRad="63500" sx="106000" sy="106000" algn="ctr" rotWithShape="0">
                      <a:prstClr val="black">
                        <a:alpha val="16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D0E857CA-0F5A-4F0E-9491-0D9F1C7485CF}"/>
                      </a:ext>
                    </a:extLst>
                  </p:cNvPr>
                  <p:cNvSpPr/>
                  <p:nvPr/>
                </p:nvSpPr>
                <p:spPr>
                  <a:xfrm>
                    <a:off x="1976128" y="3158818"/>
                    <a:ext cx="248268" cy="248268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sz="1600"/>
                  </a:p>
                </p:txBody>
              </p:sp>
            </p:grpSp>
            <p:pic>
              <p:nvPicPr>
                <p:cNvPr id="96" name="Picture 2" descr="Supply Chain icon">
                  <a:extLst>
                    <a:ext uri="{FF2B5EF4-FFF2-40B4-BE49-F238E27FC236}">
                      <a16:creationId xmlns:a16="http://schemas.microsoft.com/office/drawing/2014/main" id="{9C408712-81B6-4EA9-8A2B-88B8A73833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576715" y="3568550"/>
                  <a:ext cx="187353" cy="18735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315200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ky blu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8D1F6C"/>
      </a:accent1>
      <a:accent2>
        <a:srgbClr val="EDBE23"/>
      </a:accent2>
      <a:accent3>
        <a:srgbClr val="29AAE1"/>
      </a:accent3>
      <a:accent4>
        <a:srgbClr val="93BA21"/>
      </a:accent4>
      <a:accent5>
        <a:srgbClr val="5F349C"/>
      </a:accent5>
      <a:accent6>
        <a:srgbClr val="DB2E2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82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Ponpriyanga Karthik</cp:lastModifiedBy>
  <cp:revision>11</cp:revision>
  <dcterms:created xsi:type="dcterms:W3CDTF">2020-09-03T07:49:56Z</dcterms:created>
  <dcterms:modified xsi:type="dcterms:W3CDTF">2020-09-04T05:13:18Z</dcterms:modified>
</cp:coreProperties>
</file>