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8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0B13-25A3-4536-9321-1DB63B25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2A715-6890-43B7-9BDD-41147BEC0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AE5B-F31F-4029-8D86-B69502ED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71DF9-BF78-4A2D-8930-D8D64980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A8C0-3D89-4075-B031-47945CBB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78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5FC5-3065-450C-8220-5C6CD791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8BEE8-3126-4B62-871B-81167CDDE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D850-E578-4EB4-BE5B-0D649CA4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BED2-5EC1-425D-81DA-8A4782AC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98BB2-58B6-44C3-A73A-846AD220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5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32C28-DD6F-47F1-A914-9A0EC90E4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759A6-7625-482C-A572-D0E9DA2E6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6508-DDEA-415C-87F2-76474C7E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BD05-F1EF-4BFC-89A3-F08BFFE2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F10C-2881-454B-9A56-220E3BA4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86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88C0-46F4-4D9F-A972-D52837B0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1D89-3879-47E4-9934-00FB8A99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4BCC-55F2-4128-8A25-22E52312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6FBF-4ACA-457A-AE71-464A1412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C10D-0777-4FE9-ABFD-96CCD2BA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8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1A60-272E-428A-B02F-8D20D0E8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8B95F-6AB4-4F66-9EB5-A187E9946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EE62-E302-4839-8B2D-8A9C44AF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50DB-DF18-4F9B-8C13-59978F3C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FBA41-3145-45C9-924F-278421A0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158-9B88-4AFD-954C-C501AAC8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E05D-194C-45A7-A688-1849341EC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E2C2-09C1-40B1-ADB7-13A886942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87BC-6D39-499F-AC72-205FF752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EC4E1-774D-4C06-97BA-9FBBF0BE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3B29-D040-484A-83E5-D7F136C3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E87A-D562-492C-8AE2-6B864A32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B2AB-7E1E-4FCB-9B43-F64B3440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FD644-8417-4641-833A-BA7565BE9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FDE8A-7E07-4B66-9536-73F17AAD9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3C4A9-4E80-4B99-A2D0-9A0C312E1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BF5B3-C082-4410-86B6-968881D1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AC224-74EF-4470-ACE6-1DA75BA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6B5D9-27BA-4A05-A532-DD5B9E0B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75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21AC-9B21-4796-A0FF-D72514C0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BB0E0-5CC8-4B62-B4AF-AFE5F24C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B029D-003A-47A4-BCE4-13691BFE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6ED29-8FD5-4FE4-8A72-17A07AFF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8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DCBDF-2B56-4021-866D-D8CDBFA8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5531D-E709-413F-8537-00E845BD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F07CB-6BBF-49B4-A7BB-3FC4D394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8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27BE-7647-464B-8A06-11C3F56C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3ED0-E0A1-408E-BF8E-37599996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FABF4-FCA0-4B77-8068-F1A7EBAC5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D338-3B28-461B-85DB-3DB3370E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2CF50-EB58-4598-813C-03843EC2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877F1-BC3C-4ED3-AD9F-675C786D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8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FE05-8788-4A0B-8CB3-FB2CFCEF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ECAB7-B8E6-47C8-9531-1B00F9DCA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F3E99-2E83-4DFF-8DEF-EBFE8496B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22BC1-D5B8-4EA5-A497-DAC002EF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31D9A-DAA9-446D-8C22-E23F1745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9FB21-0C8A-4641-9E40-57738B36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2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24B62-90B8-45E2-8C6D-A6EFE57A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5EDE6-2A04-47E0-B02D-3B9BB39E5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CFBB-B2EC-43A3-A41B-80AB6FD54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0DD1-B42A-434E-B086-40D5E9FD2BF0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5309-C80F-41DD-82DB-8B42F574C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D0FE-28FB-4ED8-88B0-F7937D47F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8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965B17-0610-4371-BCF6-435BAD3DE390}"/>
              </a:ext>
            </a:extLst>
          </p:cNvPr>
          <p:cNvSpPr txBox="1"/>
          <p:nvPr/>
        </p:nvSpPr>
        <p:spPr>
          <a:xfrm>
            <a:off x="0" y="2483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Circular puzzle powerpoint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8B2FFF-5F4F-4BBC-8517-BD6B05B99194}"/>
              </a:ext>
            </a:extLst>
          </p:cNvPr>
          <p:cNvGrpSpPr/>
          <p:nvPr/>
        </p:nvGrpSpPr>
        <p:grpSpPr>
          <a:xfrm>
            <a:off x="1022491" y="1795048"/>
            <a:ext cx="10147018" cy="3873185"/>
            <a:chOff x="1071646" y="1795048"/>
            <a:chExt cx="10147018" cy="3873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D55976-1C04-4D1F-B653-EFCDA8BD93A9}"/>
                </a:ext>
              </a:extLst>
            </p:cNvPr>
            <p:cNvGrpSpPr/>
            <p:nvPr/>
          </p:nvGrpSpPr>
          <p:grpSpPr>
            <a:xfrm>
              <a:off x="8615164" y="2041431"/>
              <a:ext cx="2603500" cy="1145036"/>
              <a:chOff x="8775700" y="2542871"/>
              <a:chExt cx="2603500" cy="114503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1E1EA3-020C-48B1-A12A-3D7A2463932E}"/>
                  </a:ext>
                </a:extLst>
              </p:cNvPr>
              <p:cNvSpPr/>
              <p:nvPr/>
            </p:nvSpPr>
            <p:spPr>
              <a:xfrm>
                <a:off x="8775700" y="2856910"/>
                <a:ext cx="2603500" cy="83099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Lorem Ipsum is simply dummy text of the printing and typesetting industry. </a:t>
                </a:r>
                <a:endParaRPr lang="en-IN" dirty="0">
                  <a:latin typeface="+mj-lt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D49349-7EF7-4EC1-ABCA-2AD939736233}"/>
                  </a:ext>
                </a:extLst>
              </p:cNvPr>
              <p:cNvSpPr/>
              <p:nvPr/>
            </p:nvSpPr>
            <p:spPr>
              <a:xfrm>
                <a:off x="8775700" y="2542871"/>
                <a:ext cx="2603500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  <a:latin typeface="+mj-lt"/>
                  </a:rPr>
                  <a:t>Caption 2</a:t>
                </a:r>
                <a:endParaRPr lang="en-IN" sz="2000" b="1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0031E24-0684-45CC-B0EA-32AEBC6B1F77}"/>
                </a:ext>
              </a:extLst>
            </p:cNvPr>
            <p:cNvGrpSpPr/>
            <p:nvPr/>
          </p:nvGrpSpPr>
          <p:grpSpPr>
            <a:xfrm>
              <a:off x="8615164" y="4105028"/>
              <a:ext cx="2603500" cy="1145036"/>
              <a:chOff x="8775700" y="2542871"/>
              <a:chExt cx="2603500" cy="114503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A00D91-CA5A-4B5A-940C-CFEA4B6CB0A1}"/>
                  </a:ext>
                </a:extLst>
              </p:cNvPr>
              <p:cNvSpPr/>
              <p:nvPr/>
            </p:nvSpPr>
            <p:spPr>
              <a:xfrm>
                <a:off x="8775700" y="2856910"/>
                <a:ext cx="2603500" cy="83099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Lorem Ipsum is simply dummy text of the printing and typesetting industry. </a:t>
                </a:r>
                <a:endParaRPr lang="en-IN" dirty="0">
                  <a:latin typeface="+mj-lt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32E6A90-9867-4D89-93D5-F4A8B26D5806}"/>
                  </a:ext>
                </a:extLst>
              </p:cNvPr>
              <p:cNvSpPr/>
              <p:nvPr/>
            </p:nvSpPr>
            <p:spPr>
              <a:xfrm>
                <a:off x="8775700" y="2542871"/>
                <a:ext cx="2603500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+mj-lt"/>
                  </a:rPr>
                  <a:t>Caption 3</a:t>
                </a:r>
                <a:endParaRPr lang="en-IN" sz="2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273BE2C-B71B-410E-BBC6-C70EFD0477BB}"/>
                </a:ext>
              </a:extLst>
            </p:cNvPr>
            <p:cNvGrpSpPr/>
            <p:nvPr/>
          </p:nvGrpSpPr>
          <p:grpSpPr>
            <a:xfrm>
              <a:off x="1071646" y="2041431"/>
              <a:ext cx="2603500" cy="1145036"/>
              <a:chOff x="8775700" y="2542871"/>
              <a:chExt cx="2603500" cy="114503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8635E9D-78EF-4E87-B444-8AE2164D5080}"/>
                  </a:ext>
                </a:extLst>
              </p:cNvPr>
              <p:cNvSpPr/>
              <p:nvPr/>
            </p:nvSpPr>
            <p:spPr>
              <a:xfrm>
                <a:off x="8775700" y="2856910"/>
                <a:ext cx="2603500" cy="83099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Lorem Ipsum is simply dummy text of the printing and typesetting industry. </a:t>
                </a:r>
                <a:endParaRPr lang="en-IN" dirty="0"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E6901B-02D9-43A3-8921-CDF69C49E683}"/>
                  </a:ext>
                </a:extLst>
              </p:cNvPr>
              <p:cNvSpPr/>
              <p:nvPr/>
            </p:nvSpPr>
            <p:spPr>
              <a:xfrm>
                <a:off x="8775700" y="2542871"/>
                <a:ext cx="2603500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accent4"/>
                    </a:solidFill>
                    <a:latin typeface="+mj-lt"/>
                  </a:rPr>
                  <a:t>Caption 1</a:t>
                </a:r>
                <a:endParaRPr lang="en-IN" sz="2000" b="1" dirty="0">
                  <a:solidFill>
                    <a:schemeClr val="accent4"/>
                  </a:solidFill>
                  <a:latin typeface="+mj-lt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13D46B-1E7A-417F-81EB-75C129ADC834}"/>
                </a:ext>
              </a:extLst>
            </p:cNvPr>
            <p:cNvGrpSpPr/>
            <p:nvPr/>
          </p:nvGrpSpPr>
          <p:grpSpPr>
            <a:xfrm>
              <a:off x="1071646" y="4105028"/>
              <a:ext cx="2603500" cy="1145036"/>
              <a:chOff x="8775700" y="2542871"/>
              <a:chExt cx="2603500" cy="114503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2F3194-31DD-4593-9B56-3359B667EC3D}"/>
                  </a:ext>
                </a:extLst>
              </p:cNvPr>
              <p:cNvSpPr/>
              <p:nvPr/>
            </p:nvSpPr>
            <p:spPr>
              <a:xfrm>
                <a:off x="8775700" y="2856910"/>
                <a:ext cx="2603500" cy="83099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Lorem Ipsum is simply dummy text of the printing and typesetting industry. </a:t>
                </a:r>
                <a:endParaRPr lang="en-IN" dirty="0">
                  <a:latin typeface="+mj-lt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BEA69A-1542-401C-93B3-3BC79A0D299A}"/>
                  </a:ext>
                </a:extLst>
              </p:cNvPr>
              <p:cNvSpPr/>
              <p:nvPr/>
            </p:nvSpPr>
            <p:spPr>
              <a:xfrm>
                <a:off x="8775700" y="2542871"/>
                <a:ext cx="2603500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accent6"/>
                    </a:solidFill>
                    <a:latin typeface="+mj-lt"/>
                  </a:rPr>
                  <a:t>Caption 4</a:t>
                </a:r>
                <a:endParaRPr lang="en-IN" sz="2000" b="1" dirty="0">
                  <a:solidFill>
                    <a:schemeClr val="accent6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0CE3A2-43AF-48F3-ADEA-A955E6A645FA}"/>
                </a:ext>
              </a:extLst>
            </p:cNvPr>
            <p:cNvGrpSpPr/>
            <p:nvPr/>
          </p:nvGrpSpPr>
          <p:grpSpPr>
            <a:xfrm>
              <a:off x="4194054" y="1795048"/>
              <a:ext cx="3902202" cy="3873185"/>
              <a:chOff x="4075850" y="1795048"/>
              <a:chExt cx="3902202" cy="3873185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9A37ACBC-9937-49AF-9E56-ADEAD849E11F}"/>
                  </a:ext>
                </a:extLst>
              </p:cNvPr>
              <p:cNvSpPr/>
              <p:nvPr/>
            </p:nvSpPr>
            <p:spPr>
              <a:xfrm>
                <a:off x="6173152" y="1816418"/>
                <a:ext cx="1804900" cy="2176720"/>
              </a:xfrm>
              <a:custGeom>
                <a:avLst/>
                <a:gdLst>
                  <a:gd name="connsiteX0" fmla="*/ 7620 w 1737360"/>
                  <a:gd name="connsiteY0" fmla="*/ 929640 h 1790700"/>
                  <a:gd name="connsiteX1" fmla="*/ 822960 w 1737360"/>
                  <a:gd name="connsiteY1" fmla="*/ 1790700 h 1790700"/>
                  <a:gd name="connsiteX2" fmla="*/ 1737360 w 1737360"/>
                  <a:gd name="connsiteY2" fmla="*/ 1623060 h 1790700"/>
                  <a:gd name="connsiteX3" fmla="*/ 0 w 1737360"/>
                  <a:gd name="connsiteY3" fmla="*/ 0 h 1790700"/>
                  <a:gd name="connsiteX4" fmla="*/ 7620 w 1737360"/>
                  <a:gd name="connsiteY4" fmla="*/ 929640 h 1790700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08798"/>
                  <a:gd name="connsiteY0" fmla="*/ 934403 h 1795463"/>
                  <a:gd name="connsiteX1" fmla="*/ 913448 w 1808798"/>
                  <a:gd name="connsiteY1" fmla="*/ 1795463 h 1795463"/>
                  <a:gd name="connsiteX2" fmla="*/ 1808798 w 1808798"/>
                  <a:gd name="connsiteY2" fmla="*/ 1694498 h 1795463"/>
                  <a:gd name="connsiteX3" fmla="*/ 0 w 1808798"/>
                  <a:gd name="connsiteY3" fmla="*/ 0 h 1795463"/>
                  <a:gd name="connsiteX4" fmla="*/ 98108 w 1808798"/>
                  <a:gd name="connsiteY4" fmla="*/ 934403 h 1795463"/>
                  <a:gd name="connsiteX0" fmla="*/ 98108 w 1808798"/>
                  <a:gd name="connsiteY0" fmla="*/ 934403 h 1795463"/>
                  <a:gd name="connsiteX1" fmla="*/ 913448 w 1808798"/>
                  <a:gd name="connsiteY1" fmla="*/ 1795463 h 1795463"/>
                  <a:gd name="connsiteX2" fmla="*/ 1808798 w 1808798"/>
                  <a:gd name="connsiteY2" fmla="*/ 1694498 h 1795463"/>
                  <a:gd name="connsiteX3" fmla="*/ 0 w 1808798"/>
                  <a:gd name="connsiteY3" fmla="*/ 0 h 1795463"/>
                  <a:gd name="connsiteX4" fmla="*/ 98108 w 1808798"/>
                  <a:gd name="connsiteY4" fmla="*/ 934403 h 1795463"/>
                  <a:gd name="connsiteX0" fmla="*/ 98108 w 1808798"/>
                  <a:gd name="connsiteY0" fmla="*/ 934403 h 1800226"/>
                  <a:gd name="connsiteX1" fmla="*/ 903923 w 1808798"/>
                  <a:gd name="connsiteY1" fmla="*/ 1800226 h 1800226"/>
                  <a:gd name="connsiteX2" fmla="*/ 1808798 w 1808798"/>
                  <a:gd name="connsiteY2" fmla="*/ 1694498 h 1800226"/>
                  <a:gd name="connsiteX3" fmla="*/ 0 w 1808798"/>
                  <a:gd name="connsiteY3" fmla="*/ 0 h 1800226"/>
                  <a:gd name="connsiteX4" fmla="*/ 98108 w 1808798"/>
                  <a:gd name="connsiteY4" fmla="*/ 934403 h 1800226"/>
                  <a:gd name="connsiteX0" fmla="*/ 98108 w 1808798"/>
                  <a:gd name="connsiteY0" fmla="*/ 934403 h 2132273"/>
                  <a:gd name="connsiteX1" fmla="*/ 903923 w 1808798"/>
                  <a:gd name="connsiteY1" fmla="*/ 1800226 h 2132273"/>
                  <a:gd name="connsiteX2" fmla="*/ 1808798 w 1808798"/>
                  <a:gd name="connsiteY2" fmla="*/ 1694498 h 2132273"/>
                  <a:gd name="connsiteX3" fmla="*/ 0 w 1808798"/>
                  <a:gd name="connsiteY3" fmla="*/ 0 h 2132273"/>
                  <a:gd name="connsiteX4" fmla="*/ 98108 w 1808798"/>
                  <a:gd name="connsiteY4" fmla="*/ 934403 h 2132273"/>
                  <a:gd name="connsiteX0" fmla="*/ 98108 w 1809023"/>
                  <a:gd name="connsiteY0" fmla="*/ 934403 h 2180004"/>
                  <a:gd name="connsiteX1" fmla="*/ 903923 w 1809023"/>
                  <a:gd name="connsiteY1" fmla="*/ 1800226 h 2180004"/>
                  <a:gd name="connsiteX2" fmla="*/ 1808798 w 1809023"/>
                  <a:gd name="connsiteY2" fmla="*/ 1694498 h 2180004"/>
                  <a:gd name="connsiteX3" fmla="*/ 0 w 1809023"/>
                  <a:gd name="connsiteY3" fmla="*/ 0 h 2180004"/>
                  <a:gd name="connsiteX4" fmla="*/ 98108 w 1809023"/>
                  <a:gd name="connsiteY4" fmla="*/ 934403 h 2180004"/>
                  <a:gd name="connsiteX0" fmla="*/ 98108 w 1809014"/>
                  <a:gd name="connsiteY0" fmla="*/ 934403 h 2173257"/>
                  <a:gd name="connsiteX1" fmla="*/ 880111 w 1809014"/>
                  <a:gd name="connsiteY1" fmla="*/ 1790701 h 2173257"/>
                  <a:gd name="connsiteX2" fmla="*/ 1808798 w 1809014"/>
                  <a:gd name="connsiteY2" fmla="*/ 1694498 h 2173257"/>
                  <a:gd name="connsiteX3" fmla="*/ 0 w 1809014"/>
                  <a:gd name="connsiteY3" fmla="*/ 0 h 2173257"/>
                  <a:gd name="connsiteX4" fmla="*/ 98108 w 1809014"/>
                  <a:gd name="connsiteY4" fmla="*/ 934403 h 2173257"/>
                  <a:gd name="connsiteX0" fmla="*/ 98108 w 1809014"/>
                  <a:gd name="connsiteY0" fmla="*/ 934403 h 2160613"/>
                  <a:gd name="connsiteX1" fmla="*/ 880111 w 1809014"/>
                  <a:gd name="connsiteY1" fmla="*/ 1790701 h 2160613"/>
                  <a:gd name="connsiteX2" fmla="*/ 1808798 w 1809014"/>
                  <a:gd name="connsiteY2" fmla="*/ 1694498 h 2160613"/>
                  <a:gd name="connsiteX3" fmla="*/ 0 w 1809014"/>
                  <a:gd name="connsiteY3" fmla="*/ 0 h 2160613"/>
                  <a:gd name="connsiteX4" fmla="*/ 98108 w 1809014"/>
                  <a:gd name="connsiteY4" fmla="*/ 934403 h 2160613"/>
                  <a:gd name="connsiteX0" fmla="*/ 981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98108 w 1804254"/>
                  <a:gd name="connsiteY4" fmla="*/ 934403 h 2162022"/>
                  <a:gd name="connsiteX0" fmla="*/ 981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981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35"/>
                  <a:gd name="connsiteY0" fmla="*/ 934403 h 2155705"/>
                  <a:gd name="connsiteX1" fmla="*/ 880111 w 1804235"/>
                  <a:gd name="connsiteY1" fmla="*/ 1790701 h 2155705"/>
                  <a:gd name="connsiteX2" fmla="*/ 1804036 w 1804235"/>
                  <a:gd name="connsiteY2" fmla="*/ 1699260 h 2155705"/>
                  <a:gd name="connsiteX3" fmla="*/ 0 w 1804235"/>
                  <a:gd name="connsiteY3" fmla="*/ 0 h 2155705"/>
                  <a:gd name="connsiteX4" fmla="*/ 60008 w 1804235"/>
                  <a:gd name="connsiteY4" fmla="*/ 934403 h 2155705"/>
                  <a:gd name="connsiteX0" fmla="*/ 60008 w 1804407"/>
                  <a:gd name="connsiteY0" fmla="*/ 934403 h 2171642"/>
                  <a:gd name="connsiteX1" fmla="*/ 880111 w 1804407"/>
                  <a:gd name="connsiteY1" fmla="*/ 1790701 h 2171642"/>
                  <a:gd name="connsiteX2" fmla="*/ 1804036 w 1804407"/>
                  <a:gd name="connsiteY2" fmla="*/ 1699260 h 2171642"/>
                  <a:gd name="connsiteX3" fmla="*/ 0 w 1804407"/>
                  <a:gd name="connsiteY3" fmla="*/ 0 h 2171642"/>
                  <a:gd name="connsiteX4" fmla="*/ 60008 w 1804407"/>
                  <a:gd name="connsiteY4" fmla="*/ 934403 h 2171642"/>
                  <a:gd name="connsiteX0" fmla="*/ 60008 w 1804900"/>
                  <a:gd name="connsiteY0" fmla="*/ 934403 h 2176720"/>
                  <a:gd name="connsiteX1" fmla="*/ 880111 w 1804900"/>
                  <a:gd name="connsiteY1" fmla="*/ 1790701 h 2176720"/>
                  <a:gd name="connsiteX2" fmla="*/ 1804036 w 1804900"/>
                  <a:gd name="connsiteY2" fmla="*/ 1699260 h 2176720"/>
                  <a:gd name="connsiteX3" fmla="*/ 0 w 1804900"/>
                  <a:gd name="connsiteY3" fmla="*/ 0 h 2176720"/>
                  <a:gd name="connsiteX4" fmla="*/ 60008 w 1804900"/>
                  <a:gd name="connsiteY4" fmla="*/ 934403 h 217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00" h="2176720">
                    <a:moveTo>
                      <a:pt x="60008" y="934403"/>
                    </a:moveTo>
                    <a:cubicBezTo>
                      <a:pt x="628651" y="1048386"/>
                      <a:pt x="821056" y="1462405"/>
                      <a:pt x="880111" y="1790701"/>
                    </a:cubicBezTo>
                    <a:cubicBezTo>
                      <a:pt x="1219836" y="2536507"/>
                      <a:pt x="1831023" y="2029779"/>
                      <a:pt x="1804036" y="1699260"/>
                    </a:cubicBezTo>
                    <a:cubicBezTo>
                      <a:pt x="1747202" y="1047115"/>
                      <a:pt x="1223646" y="56834"/>
                      <a:pt x="0" y="0"/>
                    </a:cubicBezTo>
                    <a:cubicBezTo>
                      <a:pt x="543878" y="254318"/>
                      <a:pt x="282893" y="918210"/>
                      <a:pt x="60008" y="934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1DC6F4-89BB-42AD-8B32-F33166A96CA0}"/>
                  </a:ext>
                </a:extLst>
              </p:cNvPr>
              <p:cNvSpPr/>
              <p:nvPr/>
            </p:nvSpPr>
            <p:spPr>
              <a:xfrm rot="5692509">
                <a:off x="5622178" y="3378124"/>
                <a:ext cx="1981374" cy="2598844"/>
              </a:xfrm>
              <a:custGeom>
                <a:avLst/>
                <a:gdLst>
                  <a:gd name="connsiteX0" fmla="*/ 7620 w 1737360"/>
                  <a:gd name="connsiteY0" fmla="*/ 929640 h 1790700"/>
                  <a:gd name="connsiteX1" fmla="*/ 822960 w 1737360"/>
                  <a:gd name="connsiteY1" fmla="*/ 1790700 h 1790700"/>
                  <a:gd name="connsiteX2" fmla="*/ 1737360 w 1737360"/>
                  <a:gd name="connsiteY2" fmla="*/ 1623060 h 1790700"/>
                  <a:gd name="connsiteX3" fmla="*/ 0 w 1737360"/>
                  <a:gd name="connsiteY3" fmla="*/ 0 h 1790700"/>
                  <a:gd name="connsiteX4" fmla="*/ 7620 w 1737360"/>
                  <a:gd name="connsiteY4" fmla="*/ 929640 h 1790700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08798"/>
                  <a:gd name="connsiteY0" fmla="*/ 934403 h 1795463"/>
                  <a:gd name="connsiteX1" fmla="*/ 913448 w 1808798"/>
                  <a:gd name="connsiteY1" fmla="*/ 1795463 h 1795463"/>
                  <a:gd name="connsiteX2" fmla="*/ 1808798 w 1808798"/>
                  <a:gd name="connsiteY2" fmla="*/ 1694498 h 1795463"/>
                  <a:gd name="connsiteX3" fmla="*/ 0 w 1808798"/>
                  <a:gd name="connsiteY3" fmla="*/ 0 h 1795463"/>
                  <a:gd name="connsiteX4" fmla="*/ 98108 w 1808798"/>
                  <a:gd name="connsiteY4" fmla="*/ 934403 h 1795463"/>
                  <a:gd name="connsiteX0" fmla="*/ 98108 w 1808798"/>
                  <a:gd name="connsiteY0" fmla="*/ 934403 h 1795463"/>
                  <a:gd name="connsiteX1" fmla="*/ 913448 w 1808798"/>
                  <a:gd name="connsiteY1" fmla="*/ 1795463 h 1795463"/>
                  <a:gd name="connsiteX2" fmla="*/ 1808798 w 1808798"/>
                  <a:gd name="connsiteY2" fmla="*/ 1694498 h 1795463"/>
                  <a:gd name="connsiteX3" fmla="*/ 0 w 1808798"/>
                  <a:gd name="connsiteY3" fmla="*/ 0 h 1795463"/>
                  <a:gd name="connsiteX4" fmla="*/ 98108 w 1808798"/>
                  <a:gd name="connsiteY4" fmla="*/ 934403 h 1795463"/>
                  <a:gd name="connsiteX0" fmla="*/ 98108 w 1808798"/>
                  <a:gd name="connsiteY0" fmla="*/ 934403 h 1800226"/>
                  <a:gd name="connsiteX1" fmla="*/ 903923 w 1808798"/>
                  <a:gd name="connsiteY1" fmla="*/ 1800226 h 1800226"/>
                  <a:gd name="connsiteX2" fmla="*/ 1808798 w 1808798"/>
                  <a:gd name="connsiteY2" fmla="*/ 1694498 h 1800226"/>
                  <a:gd name="connsiteX3" fmla="*/ 0 w 1808798"/>
                  <a:gd name="connsiteY3" fmla="*/ 0 h 1800226"/>
                  <a:gd name="connsiteX4" fmla="*/ 98108 w 1808798"/>
                  <a:gd name="connsiteY4" fmla="*/ 934403 h 1800226"/>
                  <a:gd name="connsiteX0" fmla="*/ 98108 w 1808798"/>
                  <a:gd name="connsiteY0" fmla="*/ 934403 h 2132273"/>
                  <a:gd name="connsiteX1" fmla="*/ 903923 w 1808798"/>
                  <a:gd name="connsiteY1" fmla="*/ 1800226 h 2132273"/>
                  <a:gd name="connsiteX2" fmla="*/ 1808798 w 1808798"/>
                  <a:gd name="connsiteY2" fmla="*/ 1694498 h 2132273"/>
                  <a:gd name="connsiteX3" fmla="*/ 0 w 1808798"/>
                  <a:gd name="connsiteY3" fmla="*/ 0 h 2132273"/>
                  <a:gd name="connsiteX4" fmla="*/ 98108 w 1808798"/>
                  <a:gd name="connsiteY4" fmla="*/ 934403 h 2132273"/>
                  <a:gd name="connsiteX0" fmla="*/ 98108 w 1809023"/>
                  <a:gd name="connsiteY0" fmla="*/ 934403 h 2180004"/>
                  <a:gd name="connsiteX1" fmla="*/ 903923 w 1809023"/>
                  <a:gd name="connsiteY1" fmla="*/ 1800226 h 2180004"/>
                  <a:gd name="connsiteX2" fmla="*/ 1808798 w 1809023"/>
                  <a:gd name="connsiteY2" fmla="*/ 1694498 h 2180004"/>
                  <a:gd name="connsiteX3" fmla="*/ 0 w 1809023"/>
                  <a:gd name="connsiteY3" fmla="*/ 0 h 2180004"/>
                  <a:gd name="connsiteX4" fmla="*/ 98108 w 1809023"/>
                  <a:gd name="connsiteY4" fmla="*/ 934403 h 2180004"/>
                  <a:gd name="connsiteX0" fmla="*/ 98108 w 1809014"/>
                  <a:gd name="connsiteY0" fmla="*/ 934403 h 2173257"/>
                  <a:gd name="connsiteX1" fmla="*/ 880111 w 1809014"/>
                  <a:gd name="connsiteY1" fmla="*/ 1790701 h 2173257"/>
                  <a:gd name="connsiteX2" fmla="*/ 1808798 w 1809014"/>
                  <a:gd name="connsiteY2" fmla="*/ 1694498 h 2173257"/>
                  <a:gd name="connsiteX3" fmla="*/ 0 w 1809014"/>
                  <a:gd name="connsiteY3" fmla="*/ 0 h 2173257"/>
                  <a:gd name="connsiteX4" fmla="*/ 98108 w 1809014"/>
                  <a:gd name="connsiteY4" fmla="*/ 934403 h 2173257"/>
                  <a:gd name="connsiteX0" fmla="*/ 98108 w 1809014"/>
                  <a:gd name="connsiteY0" fmla="*/ 934403 h 2160613"/>
                  <a:gd name="connsiteX1" fmla="*/ 880111 w 1809014"/>
                  <a:gd name="connsiteY1" fmla="*/ 1790701 h 2160613"/>
                  <a:gd name="connsiteX2" fmla="*/ 1808798 w 1809014"/>
                  <a:gd name="connsiteY2" fmla="*/ 1694498 h 2160613"/>
                  <a:gd name="connsiteX3" fmla="*/ 0 w 1809014"/>
                  <a:gd name="connsiteY3" fmla="*/ 0 h 2160613"/>
                  <a:gd name="connsiteX4" fmla="*/ 98108 w 1809014"/>
                  <a:gd name="connsiteY4" fmla="*/ 934403 h 2160613"/>
                  <a:gd name="connsiteX0" fmla="*/ 981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98108 w 1804254"/>
                  <a:gd name="connsiteY4" fmla="*/ 934403 h 2162022"/>
                  <a:gd name="connsiteX0" fmla="*/ 981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981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35"/>
                  <a:gd name="connsiteY0" fmla="*/ 934403 h 2155705"/>
                  <a:gd name="connsiteX1" fmla="*/ 880111 w 1804235"/>
                  <a:gd name="connsiteY1" fmla="*/ 1790701 h 2155705"/>
                  <a:gd name="connsiteX2" fmla="*/ 1804036 w 1804235"/>
                  <a:gd name="connsiteY2" fmla="*/ 1699260 h 2155705"/>
                  <a:gd name="connsiteX3" fmla="*/ 0 w 1804235"/>
                  <a:gd name="connsiteY3" fmla="*/ 0 h 2155705"/>
                  <a:gd name="connsiteX4" fmla="*/ 60008 w 1804235"/>
                  <a:gd name="connsiteY4" fmla="*/ 934403 h 2155705"/>
                  <a:gd name="connsiteX0" fmla="*/ 60008 w 1804407"/>
                  <a:gd name="connsiteY0" fmla="*/ 934403 h 2171642"/>
                  <a:gd name="connsiteX1" fmla="*/ 880111 w 1804407"/>
                  <a:gd name="connsiteY1" fmla="*/ 1790701 h 2171642"/>
                  <a:gd name="connsiteX2" fmla="*/ 1804036 w 1804407"/>
                  <a:gd name="connsiteY2" fmla="*/ 1699260 h 2171642"/>
                  <a:gd name="connsiteX3" fmla="*/ 0 w 1804407"/>
                  <a:gd name="connsiteY3" fmla="*/ 0 h 2171642"/>
                  <a:gd name="connsiteX4" fmla="*/ 60008 w 1804407"/>
                  <a:gd name="connsiteY4" fmla="*/ 934403 h 2171642"/>
                  <a:gd name="connsiteX0" fmla="*/ 60008 w 1804900"/>
                  <a:gd name="connsiteY0" fmla="*/ 934403 h 2176720"/>
                  <a:gd name="connsiteX1" fmla="*/ 880111 w 1804900"/>
                  <a:gd name="connsiteY1" fmla="*/ 1790701 h 2176720"/>
                  <a:gd name="connsiteX2" fmla="*/ 1804036 w 1804900"/>
                  <a:gd name="connsiteY2" fmla="*/ 1699260 h 2176720"/>
                  <a:gd name="connsiteX3" fmla="*/ 0 w 1804900"/>
                  <a:gd name="connsiteY3" fmla="*/ 0 h 2176720"/>
                  <a:gd name="connsiteX4" fmla="*/ 60008 w 1804900"/>
                  <a:gd name="connsiteY4" fmla="*/ 934403 h 2176720"/>
                  <a:gd name="connsiteX0" fmla="*/ 60008 w 1951729"/>
                  <a:gd name="connsiteY0" fmla="*/ 934403 h 2155201"/>
                  <a:gd name="connsiteX1" fmla="*/ 880111 w 1951729"/>
                  <a:gd name="connsiteY1" fmla="*/ 1790701 h 2155201"/>
                  <a:gd name="connsiteX2" fmla="*/ 1951028 w 1951729"/>
                  <a:gd name="connsiteY2" fmla="*/ 1629365 h 2155201"/>
                  <a:gd name="connsiteX3" fmla="*/ 0 w 1951729"/>
                  <a:gd name="connsiteY3" fmla="*/ 0 h 2155201"/>
                  <a:gd name="connsiteX4" fmla="*/ 60008 w 1951729"/>
                  <a:gd name="connsiteY4" fmla="*/ 934403 h 2155201"/>
                  <a:gd name="connsiteX0" fmla="*/ 60008 w 1951885"/>
                  <a:gd name="connsiteY0" fmla="*/ 934403 h 2393673"/>
                  <a:gd name="connsiteX1" fmla="*/ 1021520 w 1951885"/>
                  <a:gd name="connsiteY1" fmla="*/ 2103665 h 2393673"/>
                  <a:gd name="connsiteX2" fmla="*/ 1951028 w 1951885"/>
                  <a:gd name="connsiteY2" fmla="*/ 1629365 h 2393673"/>
                  <a:gd name="connsiteX3" fmla="*/ 0 w 1951885"/>
                  <a:gd name="connsiteY3" fmla="*/ 0 h 2393673"/>
                  <a:gd name="connsiteX4" fmla="*/ 60008 w 1951885"/>
                  <a:gd name="connsiteY4" fmla="*/ 934403 h 2393673"/>
                  <a:gd name="connsiteX0" fmla="*/ 60008 w 1951885"/>
                  <a:gd name="connsiteY0" fmla="*/ 934403 h 2393673"/>
                  <a:gd name="connsiteX1" fmla="*/ 1021520 w 1951885"/>
                  <a:gd name="connsiteY1" fmla="*/ 2103665 h 2393673"/>
                  <a:gd name="connsiteX2" fmla="*/ 1951028 w 1951885"/>
                  <a:gd name="connsiteY2" fmla="*/ 1629365 h 2393673"/>
                  <a:gd name="connsiteX3" fmla="*/ 0 w 1951885"/>
                  <a:gd name="connsiteY3" fmla="*/ 0 h 2393673"/>
                  <a:gd name="connsiteX4" fmla="*/ 60008 w 1951885"/>
                  <a:gd name="connsiteY4" fmla="*/ 934403 h 2393673"/>
                  <a:gd name="connsiteX0" fmla="*/ 60008 w 1951885"/>
                  <a:gd name="connsiteY0" fmla="*/ 934481 h 2393751"/>
                  <a:gd name="connsiteX1" fmla="*/ 1021520 w 1951885"/>
                  <a:gd name="connsiteY1" fmla="*/ 2103743 h 2393751"/>
                  <a:gd name="connsiteX2" fmla="*/ 1951028 w 1951885"/>
                  <a:gd name="connsiteY2" fmla="*/ 1629443 h 2393751"/>
                  <a:gd name="connsiteX3" fmla="*/ 0 w 1951885"/>
                  <a:gd name="connsiteY3" fmla="*/ 78 h 2393751"/>
                  <a:gd name="connsiteX4" fmla="*/ 60008 w 1951885"/>
                  <a:gd name="connsiteY4" fmla="*/ 934481 h 2393751"/>
                  <a:gd name="connsiteX0" fmla="*/ 60008 w 1951885"/>
                  <a:gd name="connsiteY0" fmla="*/ 934481 h 2393751"/>
                  <a:gd name="connsiteX1" fmla="*/ 1021520 w 1951885"/>
                  <a:gd name="connsiteY1" fmla="*/ 2103743 h 2393751"/>
                  <a:gd name="connsiteX2" fmla="*/ 1951028 w 1951885"/>
                  <a:gd name="connsiteY2" fmla="*/ 1629443 h 2393751"/>
                  <a:gd name="connsiteX3" fmla="*/ 0 w 1951885"/>
                  <a:gd name="connsiteY3" fmla="*/ 78 h 2393751"/>
                  <a:gd name="connsiteX4" fmla="*/ 60008 w 1951885"/>
                  <a:gd name="connsiteY4" fmla="*/ 934481 h 2393751"/>
                  <a:gd name="connsiteX0" fmla="*/ 60008 w 1964277"/>
                  <a:gd name="connsiteY0" fmla="*/ 934481 h 2578793"/>
                  <a:gd name="connsiteX1" fmla="*/ 1021520 w 1964277"/>
                  <a:gd name="connsiteY1" fmla="*/ 2103743 h 2578793"/>
                  <a:gd name="connsiteX2" fmla="*/ 1951028 w 1964277"/>
                  <a:gd name="connsiteY2" fmla="*/ 1629443 h 2578793"/>
                  <a:gd name="connsiteX3" fmla="*/ 0 w 1964277"/>
                  <a:gd name="connsiteY3" fmla="*/ 78 h 2578793"/>
                  <a:gd name="connsiteX4" fmla="*/ 60008 w 1964277"/>
                  <a:gd name="connsiteY4" fmla="*/ 934481 h 2578793"/>
                  <a:gd name="connsiteX0" fmla="*/ 60008 w 1962019"/>
                  <a:gd name="connsiteY0" fmla="*/ 934481 h 2593032"/>
                  <a:gd name="connsiteX1" fmla="*/ 1021520 w 1962019"/>
                  <a:gd name="connsiteY1" fmla="*/ 2103743 h 2593032"/>
                  <a:gd name="connsiteX2" fmla="*/ 1951028 w 1962019"/>
                  <a:gd name="connsiteY2" fmla="*/ 1629443 h 2593032"/>
                  <a:gd name="connsiteX3" fmla="*/ 0 w 1962019"/>
                  <a:gd name="connsiteY3" fmla="*/ 78 h 2593032"/>
                  <a:gd name="connsiteX4" fmla="*/ 60008 w 1962019"/>
                  <a:gd name="connsiteY4" fmla="*/ 934481 h 2593032"/>
                  <a:gd name="connsiteX0" fmla="*/ 60008 w 1981515"/>
                  <a:gd name="connsiteY0" fmla="*/ 934481 h 2590571"/>
                  <a:gd name="connsiteX1" fmla="*/ 1021520 w 1981515"/>
                  <a:gd name="connsiteY1" fmla="*/ 2103743 h 2590571"/>
                  <a:gd name="connsiteX2" fmla="*/ 1951028 w 1981515"/>
                  <a:gd name="connsiteY2" fmla="*/ 1629443 h 2590571"/>
                  <a:gd name="connsiteX3" fmla="*/ 0 w 1981515"/>
                  <a:gd name="connsiteY3" fmla="*/ 78 h 2590571"/>
                  <a:gd name="connsiteX4" fmla="*/ 60008 w 1981515"/>
                  <a:gd name="connsiteY4" fmla="*/ 934481 h 2590571"/>
                  <a:gd name="connsiteX0" fmla="*/ 60008 w 1981374"/>
                  <a:gd name="connsiteY0" fmla="*/ 934481 h 2598844"/>
                  <a:gd name="connsiteX1" fmla="*/ 1016272 w 1981374"/>
                  <a:gd name="connsiteY1" fmla="*/ 2116937 h 2598844"/>
                  <a:gd name="connsiteX2" fmla="*/ 1951028 w 1981374"/>
                  <a:gd name="connsiteY2" fmla="*/ 1629443 h 2598844"/>
                  <a:gd name="connsiteX3" fmla="*/ 0 w 1981374"/>
                  <a:gd name="connsiteY3" fmla="*/ 78 h 2598844"/>
                  <a:gd name="connsiteX4" fmla="*/ 60008 w 1981374"/>
                  <a:gd name="connsiteY4" fmla="*/ 934481 h 2598844"/>
                  <a:gd name="connsiteX0" fmla="*/ 60008 w 1981374"/>
                  <a:gd name="connsiteY0" fmla="*/ 934481 h 2598844"/>
                  <a:gd name="connsiteX1" fmla="*/ 1016272 w 1981374"/>
                  <a:gd name="connsiteY1" fmla="*/ 2116937 h 2598844"/>
                  <a:gd name="connsiteX2" fmla="*/ 1951028 w 1981374"/>
                  <a:gd name="connsiteY2" fmla="*/ 1629443 h 2598844"/>
                  <a:gd name="connsiteX3" fmla="*/ 0 w 1981374"/>
                  <a:gd name="connsiteY3" fmla="*/ 78 h 2598844"/>
                  <a:gd name="connsiteX4" fmla="*/ 60008 w 1981374"/>
                  <a:gd name="connsiteY4" fmla="*/ 934481 h 259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1374" h="2598844">
                    <a:moveTo>
                      <a:pt x="60008" y="934481"/>
                    </a:moveTo>
                    <a:cubicBezTo>
                      <a:pt x="639686" y="1028404"/>
                      <a:pt x="1035338" y="1284880"/>
                      <a:pt x="1016272" y="2116937"/>
                    </a:cubicBezTo>
                    <a:cubicBezTo>
                      <a:pt x="1186786" y="2896294"/>
                      <a:pt x="2164605" y="2727930"/>
                      <a:pt x="1951028" y="1629443"/>
                    </a:cubicBezTo>
                    <a:cubicBezTo>
                      <a:pt x="1894194" y="977298"/>
                      <a:pt x="1262538" y="-10136"/>
                      <a:pt x="0" y="78"/>
                    </a:cubicBezTo>
                    <a:cubicBezTo>
                      <a:pt x="543878" y="254396"/>
                      <a:pt x="282893" y="918288"/>
                      <a:pt x="60008" y="9344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220EA14-9AB0-4F76-A99D-5879DDA76BF0}"/>
                  </a:ext>
                </a:extLst>
              </p:cNvPr>
              <p:cNvSpPr/>
              <p:nvPr/>
            </p:nvSpPr>
            <p:spPr>
              <a:xfrm rot="16407333">
                <a:off x="4516378" y="1560403"/>
                <a:ext cx="1637804" cy="2107093"/>
              </a:xfrm>
              <a:custGeom>
                <a:avLst/>
                <a:gdLst>
                  <a:gd name="connsiteX0" fmla="*/ 7620 w 1737360"/>
                  <a:gd name="connsiteY0" fmla="*/ 929640 h 1790700"/>
                  <a:gd name="connsiteX1" fmla="*/ 822960 w 1737360"/>
                  <a:gd name="connsiteY1" fmla="*/ 1790700 h 1790700"/>
                  <a:gd name="connsiteX2" fmla="*/ 1737360 w 1737360"/>
                  <a:gd name="connsiteY2" fmla="*/ 1623060 h 1790700"/>
                  <a:gd name="connsiteX3" fmla="*/ 0 w 1737360"/>
                  <a:gd name="connsiteY3" fmla="*/ 0 h 1790700"/>
                  <a:gd name="connsiteX4" fmla="*/ 7620 w 1737360"/>
                  <a:gd name="connsiteY4" fmla="*/ 929640 h 1790700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08798"/>
                  <a:gd name="connsiteY0" fmla="*/ 934403 h 1795463"/>
                  <a:gd name="connsiteX1" fmla="*/ 913448 w 1808798"/>
                  <a:gd name="connsiteY1" fmla="*/ 1795463 h 1795463"/>
                  <a:gd name="connsiteX2" fmla="*/ 1808798 w 1808798"/>
                  <a:gd name="connsiteY2" fmla="*/ 1694498 h 1795463"/>
                  <a:gd name="connsiteX3" fmla="*/ 0 w 1808798"/>
                  <a:gd name="connsiteY3" fmla="*/ 0 h 1795463"/>
                  <a:gd name="connsiteX4" fmla="*/ 98108 w 1808798"/>
                  <a:gd name="connsiteY4" fmla="*/ 934403 h 1795463"/>
                  <a:gd name="connsiteX0" fmla="*/ 98108 w 1808798"/>
                  <a:gd name="connsiteY0" fmla="*/ 934403 h 1795463"/>
                  <a:gd name="connsiteX1" fmla="*/ 913448 w 1808798"/>
                  <a:gd name="connsiteY1" fmla="*/ 1795463 h 1795463"/>
                  <a:gd name="connsiteX2" fmla="*/ 1808798 w 1808798"/>
                  <a:gd name="connsiteY2" fmla="*/ 1694498 h 1795463"/>
                  <a:gd name="connsiteX3" fmla="*/ 0 w 1808798"/>
                  <a:gd name="connsiteY3" fmla="*/ 0 h 1795463"/>
                  <a:gd name="connsiteX4" fmla="*/ 98108 w 1808798"/>
                  <a:gd name="connsiteY4" fmla="*/ 934403 h 1795463"/>
                  <a:gd name="connsiteX0" fmla="*/ 98108 w 1808798"/>
                  <a:gd name="connsiteY0" fmla="*/ 934403 h 1800226"/>
                  <a:gd name="connsiteX1" fmla="*/ 903923 w 1808798"/>
                  <a:gd name="connsiteY1" fmla="*/ 1800226 h 1800226"/>
                  <a:gd name="connsiteX2" fmla="*/ 1808798 w 1808798"/>
                  <a:gd name="connsiteY2" fmla="*/ 1694498 h 1800226"/>
                  <a:gd name="connsiteX3" fmla="*/ 0 w 1808798"/>
                  <a:gd name="connsiteY3" fmla="*/ 0 h 1800226"/>
                  <a:gd name="connsiteX4" fmla="*/ 98108 w 1808798"/>
                  <a:gd name="connsiteY4" fmla="*/ 934403 h 1800226"/>
                  <a:gd name="connsiteX0" fmla="*/ 98108 w 1808798"/>
                  <a:gd name="connsiteY0" fmla="*/ 934403 h 2132273"/>
                  <a:gd name="connsiteX1" fmla="*/ 903923 w 1808798"/>
                  <a:gd name="connsiteY1" fmla="*/ 1800226 h 2132273"/>
                  <a:gd name="connsiteX2" fmla="*/ 1808798 w 1808798"/>
                  <a:gd name="connsiteY2" fmla="*/ 1694498 h 2132273"/>
                  <a:gd name="connsiteX3" fmla="*/ 0 w 1808798"/>
                  <a:gd name="connsiteY3" fmla="*/ 0 h 2132273"/>
                  <a:gd name="connsiteX4" fmla="*/ 98108 w 1808798"/>
                  <a:gd name="connsiteY4" fmla="*/ 934403 h 2132273"/>
                  <a:gd name="connsiteX0" fmla="*/ 98108 w 1809023"/>
                  <a:gd name="connsiteY0" fmla="*/ 934403 h 2180004"/>
                  <a:gd name="connsiteX1" fmla="*/ 903923 w 1809023"/>
                  <a:gd name="connsiteY1" fmla="*/ 1800226 h 2180004"/>
                  <a:gd name="connsiteX2" fmla="*/ 1808798 w 1809023"/>
                  <a:gd name="connsiteY2" fmla="*/ 1694498 h 2180004"/>
                  <a:gd name="connsiteX3" fmla="*/ 0 w 1809023"/>
                  <a:gd name="connsiteY3" fmla="*/ 0 h 2180004"/>
                  <a:gd name="connsiteX4" fmla="*/ 98108 w 1809023"/>
                  <a:gd name="connsiteY4" fmla="*/ 934403 h 2180004"/>
                  <a:gd name="connsiteX0" fmla="*/ 98108 w 1809014"/>
                  <a:gd name="connsiteY0" fmla="*/ 934403 h 2173257"/>
                  <a:gd name="connsiteX1" fmla="*/ 880111 w 1809014"/>
                  <a:gd name="connsiteY1" fmla="*/ 1790701 h 2173257"/>
                  <a:gd name="connsiteX2" fmla="*/ 1808798 w 1809014"/>
                  <a:gd name="connsiteY2" fmla="*/ 1694498 h 2173257"/>
                  <a:gd name="connsiteX3" fmla="*/ 0 w 1809014"/>
                  <a:gd name="connsiteY3" fmla="*/ 0 h 2173257"/>
                  <a:gd name="connsiteX4" fmla="*/ 98108 w 1809014"/>
                  <a:gd name="connsiteY4" fmla="*/ 934403 h 2173257"/>
                  <a:gd name="connsiteX0" fmla="*/ 98108 w 1809014"/>
                  <a:gd name="connsiteY0" fmla="*/ 934403 h 2160613"/>
                  <a:gd name="connsiteX1" fmla="*/ 880111 w 1809014"/>
                  <a:gd name="connsiteY1" fmla="*/ 1790701 h 2160613"/>
                  <a:gd name="connsiteX2" fmla="*/ 1808798 w 1809014"/>
                  <a:gd name="connsiteY2" fmla="*/ 1694498 h 2160613"/>
                  <a:gd name="connsiteX3" fmla="*/ 0 w 1809014"/>
                  <a:gd name="connsiteY3" fmla="*/ 0 h 2160613"/>
                  <a:gd name="connsiteX4" fmla="*/ 98108 w 1809014"/>
                  <a:gd name="connsiteY4" fmla="*/ 934403 h 2160613"/>
                  <a:gd name="connsiteX0" fmla="*/ 981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98108 w 1804254"/>
                  <a:gd name="connsiteY4" fmla="*/ 934403 h 2162022"/>
                  <a:gd name="connsiteX0" fmla="*/ 981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981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35"/>
                  <a:gd name="connsiteY0" fmla="*/ 934403 h 2155705"/>
                  <a:gd name="connsiteX1" fmla="*/ 880111 w 1804235"/>
                  <a:gd name="connsiteY1" fmla="*/ 1790701 h 2155705"/>
                  <a:gd name="connsiteX2" fmla="*/ 1804036 w 1804235"/>
                  <a:gd name="connsiteY2" fmla="*/ 1699260 h 2155705"/>
                  <a:gd name="connsiteX3" fmla="*/ 0 w 1804235"/>
                  <a:gd name="connsiteY3" fmla="*/ 0 h 2155705"/>
                  <a:gd name="connsiteX4" fmla="*/ 60008 w 1804235"/>
                  <a:gd name="connsiteY4" fmla="*/ 934403 h 2155705"/>
                  <a:gd name="connsiteX0" fmla="*/ 60008 w 1804407"/>
                  <a:gd name="connsiteY0" fmla="*/ 934403 h 2171642"/>
                  <a:gd name="connsiteX1" fmla="*/ 880111 w 1804407"/>
                  <a:gd name="connsiteY1" fmla="*/ 1790701 h 2171642"/>
                  <a:gd name="connsiteX2" fmla="*/ 1804036 w 1804407"/>
                  <a:gd name="connsiteY2" fmla="*/ 1699260 h 2171642"/>
                  <a:gd name="connsiteX3" fmla="*/ 0 w 1804407"/>
                  <a:gd name="connsiteY3" fmla="*/ 0 h 2171642"/>
                  <a:gd name="connsiteX4" fmla="*/ 60008 w 1804407"/>
                  <a:gd name="connsiteY4" fmla="*/ 934403 h 2171642"/>
                  <a:gd name="connsiteX0" fmla="*/ 60008 w 1804900"/>
                  <a:gd name="connsiteY0" fmla="*/ 934403 h 2176720"/>
                  <a:gd name="connsiteX1" fmla="*/ 880111 w 1804900"/>
                  <a:gd name="connsiteY1" fmla="*/ 1790701 h 2176720"/>
                  <a:gd name="connsiteX2" fmla="*/ 1804036 w 1804900"/>
                  <a:gd name="connsiteY2" fmla="*/ 1699260 h 2176720"/>
                  <a:gd name="connsiteX3" fmla="*/ 0 w 1804900"/>
                  <a:gd name="connsiteY3" fmla="*/ 0 h 2176720"/>
                  <a:gd name="connsiteX4" fmla="*/ 60008 w 1804900"/>
                  <a:gd name="connsiteY4" fmla="*/ 934403 h 2176720"/>
                  <a:gd name="connsiteX0" fmla="*/ 173452 w 1804900"/>
                  <a:gd name="connsiteY0" fmla="*/ 1028949 h 2176720"/>
                  <a:gd name="connsiteX1" fmla="*/ 880111 w 1804900"/>
                  <a:gd name="connsiteY1" fmla="*/ 1790701 h 2176720"/>
                  <a:gd name="connsiteX2" fmla="*/ 1804036 w 1804900"/>
                  <a:gd name="connsiteY2" fmla="*/ 1699260 h 2176720"/>
                  <a:gd name="connsiteX3" fmla="*/ 0 w 1804900"/>
                  <a:gd name="connsiteY3" fmla="*/ 0 h 2176720"/>
                  <a:gd name="connsiteX4" fmla="*/ 173452 w 1804900"/>
                  <a:gd name="connsiteY4" fmla="*/ 1028949 h 2176720"/>
                  <a:gd name="connsiteX0" fmla="*/ 0 w 1631448"/>
                  <a:gd name="connsiteY0" fmla="*/ 958301 h 2106072"/>
                  <a:gd name="connsiteX1" fmla="*/ 706659 w 1631448"/>
                  <a:gd name="connsiteY1" fmla="*/ 1720053 h 2106072"/>
                  <a:gd name="connsiteX2" fmla="*/ 1630584 w 1631448"/>
                  <a:gd name="connsiteY2" fmla="*/ 1628612 h 2106072"/>
                  <a:gd name="connsiteX3" fmla="*/ 20933 w 1631448"/>
                  <a:gd name="connsiteY3" fmla="*/ 0 h 2106072"/>
                  <a:gd name="connsiteX4" fmla="*/ 0 w 1631448"/>
                  <a:gd name="connsiteY4" fmla="*/ 958301 h 2106072"/>
                  <a:gd name="connsiteX0" fmla="*/ 0 w 1631448"/>
                  <a:gd name="connsiteY0" fmla="*/ 958301 h 2106072"/>
                  <a:gd name="connsiteX1" fmla="*/ 706659 w 1631448"/>
                  <a:gd name="connsiteY1" fmla="*/ 1720053 h 2106072"/>
                  <a:gd name="connsiteX2" fmla="*/ 1630584 w 1631448"/>
                  <a:gd name="connsiteY2" fmla="*/ 1628612 h 2106072"/>
                  <a:gd name="connsiteX3" fmla="*/ 20933 w 1631448"/>
                  <a:gd name="connsiteY3" fmla="*/ 0 h 2106072"/>
                  <a:gd name="connsiteX4" fmla="*/ 0 w 1631448"/>
                  <a:gd name="connsiteY4" fmla="*/ 958301 h 2106072"/>
                  <a:gd name="connsiteX0" fmla="*/ 0 w 1632210"/>
                  <a:gd name="connsiteY0" fmla="*/ 945672 h 2106072"/>
                  <a:gd name="connsiteX1" fmla="*/ 707421 w 1632210"/>
                  <a:gd name="connsiteY1" fmla="*/ 1720053 h 2106072"/>
                  <a:gd name="connsiteX2" fmla="*/ 1631346 w 1632210"/>
                  <a:gd name="connsiteY2" fmla="*/ 1628612 h 2106072"/>
                  <a:gd name="connsiteX3" fmla="*/ 21695 w 1632210"/>
                  <a:gd name="connsiteY3" fmla="*/ 0 h 2106072"/>
                  <a:gd name="connsiteX4" fmla="*/ 0 w 1632210"/>
                  <a:gd name="connsiteY4" fmla="*/ 945672 h 2106072"/>
                  <a:gd name="connsiteX0" fmla="*/ 0 w 1632210"/>
                  <a:gd name="connsiteY0" fmla="*/ 945672 h 2106072"/>
                  <a:gd name="connsiteX1" fmla="*/ 707421 w 1632210"/>
                  <a:gd name="connsiteY1" fmla="*/ 1720053 h 2106072"/>
                  <a:gd name="connsiteX2" fmla="*/ 1631346 w 1632210"/>
                  <a:gd name="connsiteY2" fmla="*/ 1628612 h 2106072"/>
                  <a:gd name="connsiteX3" fmla="*/ 21695 w 1632210"/>
                  <a:gd name="connsiteY3" fmla="*/ 0 h 2106072"/>
                  <a:gd name="connsiteX4" fmla="*/ 0 w 1632210"/>
                  <a:gd name="connsiteY4" fmla="*/ 945672 h 2106072"/>
                  <a:gd name="connsiteX0" fmla="*/ 0 w 1631346"/>
                  <a:gd name="connsiteY0" fmla="*/ 945672 h 2094909"/>
                  <a:gd name="connsiteX1" fmla="*/ 707421 w 1631346"/>
                  <a:gd name="connsiteY1" fmla="*/ 1720053 h 2094909"/>
                  <a:gd name="connsiteX2" fmla="*/ 1631346 w 1631346"/>
                  <a:gd name="connsiteY2" fmla="*/ 1628612 h 2094909"/>
                  <a:gd name="connsiteX3" fmla="*/ 21695 w 1631346"/>
                  <a:gd name="connsiteY3" fmla="*/ 0 h 2094909"/>
                  <a:gd name="connsiteX4" fmla="*/ 0 w 1631346"/>
                  <a:gd name="connsiteY4" fmla="*/ 945672 h 2094909"/>
                  <a:gd name="connsiteX0" fmla="*/ 0 w 1631346"/>
                  <a:gd name="connsiteY0" fmla="*/ 945672 h 2102246"/>
                  <a:gd name="connsiteX1" fmla="*/ 707421 w 1631346"/>
                  <a:gd name="connsiteY1" fmla="*/ 1720053 h 2102246"/>
                  <a:gd name="connsiteX2" fmla="*/ 1631346 w 1631346"/>
                  <a:gd name="connsiteY2" fmla="*/ 1628612 h 2102246"/>
                  <a:gd name="connsiteX3" fmla="*/ 21695 w 1631346"/>
                  <a:gd name="connsiteY3" fmla="*/ 0 h 2102246"/>
                  <a:gd name="connsiteX4" fmla="*/ 0 w 1631346"/>
                  <a:gd name="connsiteY4" fmla="*/ 945672 h 2102246"/>
                  <a:gd name="connsiteX0" fmla="*/ 0 w 1631346"/>
                  <a:gd name="connsiteY0" fmla="*/ 945672 h 2100902"/>
                  <a:gd name="connsiteX1" fmla="*/ 707421 w 1631346"/>
                  <a:gd name="connsiteY1" fmla="*/ 1720053 h 2100902"/>
                  <a:gd name="connsiteX2" fmla="*/ 1631346 w 1631346"/>
                  <a:gd name="connsiteY2" fmla="*/ 1628612 h 2100902"/>
                  <a:gd name="connsiteX3" fmla="*/ 21695 w 1631346"/>
                  <a:gd name="connsiteY3" fmla="*/ 0 h 2100902"/>
                  <a:gd name="connsiteX4" fmla="*/ 0 w 1631346"/>
                  <a:gd name="connsiteY4" fmla="*/ 945672 h 2100902"/>
                  <a:gd name="connsiteX0" fmla="*/ 0 w 1631346"/>
                  <a:gd name="connsiteY0" fmla="*/ 945672 h 2100399"/>
                  <a:gd name="connsiteX1" fmla="*/ 707421 w 1631346"/>
                  <a:gd name="connsiteY1" fmla="*/ 1720053 h 2100399"/>
                  <a:gd name="connsiteX2" fmla="*/ 1631346 w 1631346"/>
                  <a:gd name="connsiteY2" fmla="*/ 1628612 h 2100399"/>
                  <a:gd name="connsiteX3" fmla="*/ 21695 w 1631346"/>
                  <a:gd name="connsiteY3" fmla="*/ 0 h 2100399"/>
                  <a:gd name="connsiteX4" fmla="*/ 0 w 1631346"/>
                  <a:gd name="connsiteY4" fmla="*/ 945672 h 2100399"/>
                  <a:gd name="connsiteX0" fmla="*/ 0 w 1631593"/>
                  <a:gd name="connsiteY0" fmla="*/ 945672 h 2105036"/>
                  <a:gd name="connsiteX1" fmla="*/ 707421 w 1631593"/>
                  <a:gd name="connsiteY1" fmla="*/ 1720053 h 2105036"/>
                  <a:gd name="connsiteX2" fmla="*/ 1631346 w 1631593"/>
                  <a:gd name="connsiteY2" fmla="*/ 1628612 h 2105036"/>
                  <a:gd name="connsiteX3" fmla="*/ 21695 w 1631593"/>
                  <a:gd name="connsiteY3" fmla="*/ 0 h 2105036"/>
                  <a:gd name="connsiteX4" fmla="*/ 0 w 1631593"/>
                  <a:gd name="connsiteY4" fmla="*/ 945672 h 2105036"/>
                  <a:gd name="connsiteX0" fmla="*/ 0 w 1631538"/>
                  <a:gd name="connsiteY0" fmla="*/ 945672 h 2083751"/>
                  <a:gd name="connsiteX1" fmla="*/ 707421 w 1631538"/>
                  <a:gd name="connsiteY1" fmla="*/ 1720053 h 2083751"/>
                  <a:gd name="connsiteX2" fmla="*/ 1631346 w 1631538"/>
                  <a:gd name="connsiteY2" fmla="*/ 1628612 h 2083751"/>
                  <a:gd name="connsiteX3" fmla="*/ 21695 w 1631538"/>
                  <a:gd name="connsiteY3" fmla="*/ 0 h 2083751"/>
                  <a:gd name="connsiteX4" fmla="*/ 0 w 1631538"/>
                  <a:gd name="connsiteY4" fmla="*/ 945672 h 2083751"/>
                  <a:gd name="connsiteX0" fmla="*/ 0 w 1631556"/>
                  <a:gd name="connsiteY0" fmla="*/ 945672 h 2099055"/>
                  <a:gd name="connsiteX1" fmla="*/ 707421 w 1631556"/>
                  <a:gd name="connsiteY1" fmla="*/ 1720053 h 2099055"/>
                  <a:gd name="connsiteX2" fmla="*/ 1631346 w 1631556"/>
                  <a:gd name="connsiteY2" fmla="*/ 1628612 h 2099055"/>
                  <a:gd name="connsiteX3" fmla="*/ 21695 w 1631556"/>
                  <a:gd name="connsiteY3" fmla="*/ 0 h 2099055"/>
                  <a:gd name="connsiteX4" fmla="*/ 0 w 1631556"/>
                  <a:gd name="connsiteY4" fmla="*/ 945672 h 209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1556" h="2099055">
                    <a:moveTo>
                      <a:pt x="0" y="945672"/>
                    </a:moveTo>
                    <a:cubicBezTo>
                      <a:pt x="490751" y="1134069"/>
                      <a:pt x="648366" y="1391757"/>
                      <a:pt x="707421" y="1720053"/>
                    </a:cubicBezTo>
                    <a:cubicBezTo>
                      <a:pt x="1066089" y="2464716"/>
                      <a:pt x="1644179" y="1934637"/>
                      <a:pt x="1631346" y="1628612"/>
                    </a:cubicBezTo>
                    <a:cubicBezTo>
                      <a:pt x="1574512" y="976467"/>
                      <a:pt x="1089177" y="199348"/>
                      <a:pt x="21695" y="0"/>
                    </a:cubicBezTo>
                    <a:cubicBezTo>
                      <a:pt x="565573" y="254318"/>
                      <a:pt x="222885" y="929479"/>
                      <a:pt x="0" y="9456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F5334CC-84C6-4EE8-8A5D-4476A5A1601E}"/>
                  </a:ext>
                </a:extLst>
              </p:cNvPr>
              <p:cNvSpPr/>
              <p:nvPr/>
            </p:nvSpPr>
            <p:spPr>
              <a:xfrm rot="11586335">
                <a:off x="4075850" y="3233711"/>
                <a:ext cx="1634764" cy="2078203"/>
              </a:xfrm>
              <a:custGeom>
                <a:avLst/>
                <a:gdLst>
                  <a:gd name="connsiteX0" fmla="*/ 7620 w 1737360"/>
                  <a:gd name="connsiteY0" fmla="*/ 929640 h 1790700"/>
                  <a:gd name="connsiteX1" fmla="*/ 822960 w 1737360"/>
                  <a:gd name="connsiteY1" fmla="*/ 1790700 h 1790700"/>
                  <a:gd name="connsiteX2" fmla="*/ 1737360 w 1737360"/>
                  <a:gd name="connsiteY2" fmla="*/ 1623060 h 1790700"/>
                  <a:gd name="connsiteX3" fmla="*/ 0 w 1737360"/>
                  <a:gd name="connsiteY3" fmla="*/ 0 h 1790700"/>
                  <a:gd name="connsiteX4" fmla="*/ 7620 w 1737360"/>
                  <a:gd name="connsiteY4" fmla="*/ 929640 h 1790700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27848"/>
                  <a:gd name="connsiteY0" fmla="*/ 934403 h 1795463"/>
                  <a:gd name="connsiteX1" fmla="*/ 913448 w 1827848"/>
                  <a:gd name="connsiteY1" fmla="*/ 1795463 h 1795463"/>
                  <a:gd name="connsiteX2" fmla="*/ 1827848 w 1827848"/>
                  <a:gd name="connsiteY2" fmla="*/ 1627823 h 1795463"/>
                  <a:gd name="connsiteX3" fmla="*/ 0 w 1827848"/>
                  <a:gd name="connsiteY3" fmla="*/ 0 h 1795463"/>
                  <a:gd name="connsiteX4" fmla="*/ 98108 w 1827848"/>
                  <a:gd name="connsiteY4" fmla="*/ 934403 h 1795463"/>
                  <a:gd name="connsiteX0" fmla="*/ 98108 w 1808798"/>
                  <a:gd name="connsiteY0" fmla="*/ 934403 h 1795463"/>
                  <a:gd name="connsiteX1" fmla="*/ 913448 w 1808798"/>
                  <a:gd name="connsiteY1" fmla="*/ 1795463 h 1795463"/>
                  <a:gd name="connsiteX2" fmla="*/ 1808798 w 1808798"/>
                  <a:gd name="connsiteY2" fmla="*/ 1694498 h 1795463"/>
                  <a:gd name="connsiteX3" fmla="*/ 0 w 1808798"/>
                  <a:gd name="connsiteY3" fmla="*/ 0 h 1795463"/>
                  <a:gd name="connsiteX4" fmla="*/ 98108 w 1808798"/>
                  <a:gd name="connsiteY4" fmla="*/ 934403 h 1795463"/>
                  <a:gd name="connsiteX0" fmla="*/ 98108 w 1808798"/>
                  <a:gd name="connsiteY0" fmla="*/ 934403 h 1795463"/>
                  <a:gd name="connsiteX1" fmla="*/ 913448 w 1808798"/>
                  <a:gd name="connsiteY1" fmla="*/ 1795463 h 1795463"/>
                  <a:gd name="connsiteX2" fmla="*/ 1808798 w 1808798"/>
                  <a:gd name="connsiteY2" fmla="*/ 1694498 h 1795463"/>
                  <a:gd name="connsiteX3" fmla="*/ 0 w 1808798"/>
                  <a:gd name="connsiteY3" fmla="*/ 0 h 1795463"/>
                  <a:gd name="connsiteX4" fmla="*/ 98108 w 1808798"/>
                  <a:gd name="connsiteY4" fmla="*/ 934403 h 1795463"/>
                  <a:gd name="connsiteX0" fmla="*/ 98108 w 1808798"/>
                  <a:gd name="connsiteY0" fmla="*/ 934403 h 1800226"/>
                  <a:gd name="connsiteX1" fmla="*/ 903923 w 1808798"/>
                  <a:gd name="connsiteY1" fmla="*/ 1800226 h 1800226"/>
                  <a:gd name="connsiteX2" fmla="*/ 1808798 w 1808798"/>
                  <a:gd name="connsiteY2" fmla="*/ 1694498 h 1800226"/>
                  <a:gd name="connsiteX3" fmla="*/ 0 w 1808798"/>
                  <a:gd name="connsiteY3" fmla="*/ 0 h 1800226"/>
                  <a:gd name="connsiteX4" fmla="*/ 98108 w 1808798"/>
                  <a:gd name="connsiteY4" fmla="*/ 934403 h 1800226"/>
                  <a:gd name="connsiteX0" fmla="*/ 98108 w 1808798"/>
                  <a:gd name="connsiteY0" fmla="*/ 934403 h 2132273"/>
                  <a:gd name="connsiteX1" fmla="*/ 903923 w 1808798"/>
                  <a:gd name="connsiteY1" fmla="*/ 1800226 h 2132273"/>
                  <a:gd name="connsiteX2" fmla="*/ 1808798 w 1808798"/>
                  <a:gd name="connsiteY2" fmla="*/ 1694498 h 2132273"/>
                  <a:gd name="connsiteX3" fmla="*/ 0 w 1808798"/>
                  <a:gd name="connsiteY3" fmla="*/ 0 h 2132273"/>
                  <a:gd name="connsiteX4" fmla="*/ 98108 w 1808798"/>
                  <a:gd name="connsiteY4" fmla="*/ 934403 h 2132273"/>
                  <a:gd name="connsiteX0" fmla="*/ 98108 w 1809023"/>
                  <a:gd name="connsiteY0" fmla="*/ 934403 h 2180004"/>
                  <a:gd name="connsiteX1" fmla="*/ 903923 w 1809023"/>
                  <a:gd name="connsiteY1" fmla="*/ 1800226 h 2180004"/>
                  <a:gd name="connsiteX2" fmla="*/ 1808798 w 1809023"/>
                  <a:gd name="connsiteY2" fmla="*/ 1694498 h 2180004"/>
                  <a:gd name="connsiteX3" fmla="*/ 0 w 1809023"/>
                  <a:gd name="connsiteY3" fmla="*/ 0 h 2180004"/>
                  <a:gd name="connsiteX4" fmla="*/ 98108 w 1809023"/>
                  <a:gd name="connsiteY4" fmla="*/ 934403 h 2180004"/>
                  <a:gd name="connsiteX0" fmla="*/ 98108 w 1809014"/>
                  <a:gd name="connsiteY0" fmla="*/ 934403 h 2173257"/>
                  <a:gd name="connsiteX1" fmla="*/ 880111 w 1809014"/>
                  <a:gd name="connsiteY1" fmla="*/ 1790701 h 2173257"/>
                  <a:gd name="connsiteX2" fmla="*/ 1808798 w 1809014"/>
                  <a:gd name="connsiteY2" fmla="*/ 1694498 h 2173257"/>
                  <a:gd name="connsiteX3" fmla="*/ 0 w 1809014"/>
                  <a:gd name="connsiteY3" fmla="*/ 0 h 2173257"/>
                  <a:gd name="connsiteX4" fmla="*/ 98108 w 1809014"/>
                  <a:gd name="connsiteY4" fmla="*/ 934403 h 2173257"/>
                  <a:gd name="connsiteX0" fmla="*/ 98108 w 1809014"/>
                  <a:gd name="connsiteY0" fmla="*/ 934403 h 2160613"/>
                  <a:gd name="connsiteX1" fmla="*/ 880111 w 1809014"/>
                  <a:gd name="connsiteY1" fmla="*/ 1790701 h 2160613"/>
                  <a:gd name="connsiteX2" fmla="*/ 1808798 w 1809014"/>
                  <a:gd name="connsiteY2" fmla="*/ 1694498 h 2160613"/>
                  <a:gd name="connsiteX3" fmla="*/ 0 w 1809014"/>
                  <a:gd name="connsiteY3" fmla="*/ 0 h 2160613"/>
                  <a:gd name="connsiteX4" fmla="*/ 98108 w 1809014"/>
                  <a:gd name="connsiteY4" fmla="*/ 934403 h 2160613"/>
                  <a:gd name="connsiteX0" fmla="*/ 981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98108 w 1804254"/>
                  <a:gd name="connsiteY4" fmla="*/ 934403 h 2162022"/>
                  <a:gd name="connsiteX0" fmla="*/ 981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981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54"/>
                  <a:gd name="connsiteY0" fmla="*/ 934403 h 2162022"/>
                  <a:gd name="connsiteX1" fmla="*/ 880111 w 1804254"/>
                  <a:gd name="connsiteY1" fmla="*/ 1790701 h 2162022"/>
                  <a:gd name="connsiteX2" fmla="*/ 1804036 w 1804254"/>
                  <a:gd name="connsiteY2" fmla="*/ 1699260 h 2162022"/>
                  <a:gd name="connsiteX3" fmla="*/ 0 w 1804254"/>
                  <a:gd name="connsiteY3" fmla="*/ 0 h 2162022"/>
                  <a:gd name="connsiteX4" fmla="*/ 60008 w 1804254"/>
                  <a:gd name="connsiteY4" fmla="*/ 934403 h 2162022"/>
                  <a:gd name="connsiteX0" fmla="*/ 60008 w 1804235"/>
                  <a:gd name="connsiteY0" fmla="*/ 934403 h 2155705"/>
                  <a:gd name="connsiteX1" fmla="*/ 880111 w 1804235"/>
                  <a:gd name="connsiteY1" fmla="*/ 1790701 h 2155705"/>
                  <a:gd name="connsiteX2" fmla="*/ 1804036 w 1804235"/>
                  <a:gd name="connsiteY2" fmla="*/ 1699260 h 2155705"/>
                  <a:gd name="connsiteX3" fmla="*/ 0 w 1804235"/>
                  <a:gd name="connsiteY3" fmla="*/ 0 h 2155705"/>
                  <a:gd name="connsiteX4" fmla="*/ 60008 w 1804235"/>
                  <a:gd name="connsiteY4" fmla="*/ 934403 h 2155705"/>
                  <a:gd name="connsiteX0" fmla="*/ 60008 w 1804407"/>
                  <a:gd name="connsiteY0" fmla="*/ 934403 h 2171642"/>
                  <a:gd name="connsiteX1" fmla="*/ 880111 w 1804407"/>
                  <a:gd name="connsiteY1" fmla="*/ 1790701 h 2171642"/>
                  <a:gd name="connsiteX2" fmla="*/ 1804036 w 1804407"/>
                  <a:gd name="connsiteY2" fmla="*/ 1699260 h 2171642"/>
                  <a:gd name="connsiteX3" fmla="*/ 0 w 1804407"/>
                  <a:gd name="connsiteY3" fmla="*/ 0 h 2171642"/>
                  <a:gd name="connsiteX4" fmla="*/ 60008 w 1804407"/>
                  <a:gd name="connsiteY4" fmla="*/ 934403 h 2171642"/>
                  <a:gd name="connsiteX0" fmla="*/ 60008 w 1804900"/>
                  <a:gd name="connsiteY0" fmla="*/ 934403 h 2176720"/>
                  <a:gd name="connsiteX1" fmla="*/ 880111 w 1804900"/>
                  <a:gd name="connsiteY1" fmla="*/ 1790701 h 2176720"/>
                  <a:gd name="connsiteX2" fmla="*/ 1804036 w 1804900"/>
                  <a:gd name="connsiteY2" fmla="*/ 1699260 h 2176720"/>
                  <a:gd name="connsiteX3" fmla="*/ 0 w 1804900"/>
                  <a:gd name="connsiteY3" fmla="*/ 0 h 2176720"/>
                  <a:gd name="connsiteX4" fmla="*/ 60008 w 1804900"/>
                  <a:gd name="connsiteY4" fmla="*/ 934403 h 2176720"/>
                  <a:gd name="connsiteX0" fmla="*/ 173452 w 1804900"/>
                  <a:gd name="connsiteY0" fmla="*/ 1028949 h 2176720"/>
                  <a:gd name="connsiteX1" fmla="*/ 880111 w 1804900"/>
                  <a:gd name="connsiteY1" fmla="*/ 1790701 h 2176720"/>
                  <a:gd name="connsiteX2" fmla="*/ 1804036 w 1804900"/>
                  <a:gd name="connsiteY2" fmla="*/ 1699260 h 2176720"/>
                  <a:gd name="connsiteX3" fmla="*/ 0 w 1804900"/>
                  <a:gd name="connsiteY3" fmla="*/ 0 h 2176720"/>
                  <a:gd name="connsiteX4" fmla="*/ 173452 w 1804900"/>
                  <a:gd name="connsiteY4" fmla="*/ 1028949 h 2176720"/>
                  <a:gd name="connsiteX0" fmla="*/ 0 w 1631448"/>
                  <a:gd name="connsiteY0" fmla="*/ 958301 h 2106072"/>
                  <a:gd name="connsiteX1" fmla="*/ 706659 w 1631448"/>
                  <a:gd name="connsiteY1" fmla="*/ 1720053 h 2106072"/>
                  <a:gd name="connsiteX2" fmla="*/ 1630584 w 1631448"/>
                  <a:gd name="connsiteY2" fmla="*/ 1628612 h 2106072"/>
                  <a:gd name="connsiteX3" fmla="*/ 20933 w 1631448"/>
                  <a:gd name="connsiteY3" fmla="*/ 0 h 2106072"/>
                  <a:gd name="connsiteX4" fmla="*/ 0 w 1631448"/>
                  <a:gd name="connsiteY4" fmla="*/ 958301 h 2106072"/>
                  <a:gd name="connsiteX0" fmla="*/ 0 w 1631448"/>
                  <a:gd name="connsiteY0" fmla="*/ 958301 h 2106072"/>
                  <a:gd name="connsiteX1" fmla="*/ 706659 w 1631448"/>
                  <a:gd name="connsiteY1" fmla="*/ 1720053 h 2106072"/>
                  <a:gd name="connsiteX2" fmla="*/ 1630584 w 1631448"/>
                  <a:gd name="connsiteY2" fmla="*/ 1628612 h 2106072"/>
                  <a:gd name="connsiteX3" fmla="*/ 20933 w 1631448"/>
                  <a:gd name="connsiteY3" fmla="*/ 0 h 2106072"/>
                  <a:gd name="connsiteX4" fmla="*/ 0 w 1631448"/>
                  <a:gd name="connsiteY4" fmla="*/ 958301 h 2106072"/>
                  <a:gd name="connsiteX0" fmla="*/ 0 w 1632210"/>
                  <a:gd name="connsiteY0" fmla="*/ 945672 h 2106072"/>
                  <a:gd name="connsiteX1" fmla="*/ 707421 w 1632210"/>
                  <a:gd name="connsiteY1" fmla="*/ 1720053 h 2106072"/>
                  <a:gd name="connsiteX2" fmla="*/ 1631346 w 1632210"/>
                  <a:gd name="connsiteY2" fmla="*/ 1628612 h 2106072"/>
                  <a:gd name="connsiteX3" fmla="*/ 21695 w 1632210"/>
                  <a:gd name="connsiteY3" fmla="*/ 0 h 2106072"/>
                  <a:gd name="connsiteX4" fmla="*/ 0 w 1632210"/>
                  <a:gd name="connsiteY4" fmla="*/ 945672 h 2106072"/>
                  <a:gd name="connsiteX0" fmla="*/ 0 w 1632210"/>
                  <a:gd name="connsiteY0" fmla="*/ 945672 h 2106072"/>
                  <a:gd name="connsiteX1" fmla="*/ 707421 w 1632210"/>
                  <a:gd name="connsiteY1" fmla="*/ 1720053 h 2106072"/>
                  <a:gd name="connsiteX2" fmla="*/ 1631346 w 1632210"/>
                  <a:gd name="connsiteY2" fmla="*/ 1628612 h 2106072"/>
                  <a:gd name="connsiteX3" fmla="*/ 21695 w 1632210"/>
                  <a:gd name="connsiteY3" fmla="*/ 0 h 2106072"/>
                  <a:gd name="connsiteX4" fmla="*/ 0 w 1632210"/>
                  <a:gd name="connsiteY4" fmla="*/ 945672 h 2106072"/>
                  <a:gd name="connsiteX0" fmla="*/ 0 w 1631346"/>
                  <a:gd name="connsiteY0" fmla="*/ 945672 h 2094909"/>
                  <a:gd name="connsiteX1" fmla="*/ 707421 w 1631346"/>
                  <a:gd name="connsiteY1" fmla="*/ 1720053 h 2094909"/>
                  <a:gd name="connsiteX2" fmla="*/ 1631346 w 1631346"/>
                  <a:gd name="connsiteY2" fmla="*/ 1628612 h 2094909"/>
                  <a:gd name="connsiteX3" fmla="*/ 21695 w 1631346"/>
                  <a:gd name="connsiteY3" fmla="*/ 0 h 2094909"/>
                  <a:gd name="connsiteX4" fmla="*/ 0 w 1631346"/>
                  <a:gd name="connsiteY4" fmla="*/ 945672 h 2094909"/>
                  <a:gd name="connsiteX0" fmla="*/ 0 w 1631346"/>
                  <a:gd name="connsiteY0" fmla="*/ 945672 h 2102246"/>
                  <a:gd name="connsiteX1" fmla="*/ 707421 w 1631346"/>
                  <a:gd name="connsiteY1" fmla="*/ 1720053 h 2102246"/>
                  <a:gd name="connsiteX2" fmla="*/ 1631346 w 1631346"/>
                  <a:gd name="connsiteY2" fmla="*/ 1628612 h 2102246"/>
                  <a:gd name="connsiteX3" fmla="*/ 21695 w 1631346"/>
                  <a:gd name="connsiteY3" fmla="*/ 0 h 2102246"/>
                  <a:gd name="connsiteX4" fmla="*/ 0 w 1631346"/>
                  <a:gd name="connsiteY4" fmla="*/ 945672 h 2102246"/>
                  <a:gd name="connsiteX0" fmla="*/ 0 w 1631346"/>
                  <a:gd name="connsiteY0" fmla="*/ 945672 h 2100902"/>
                  <a:gd name="connsiteX1" fmla="*/ 707421 w 1631346"/>
                  <a:gd name="connsiteY1" fmla="*/ 1720053 h 2100902"/>
                  <a:gd name="connsiteX2" fmla="*/ 1631346 w 1631346"/>
                  <a:gd name="connsiteY2" fmla="*/ 1628612 h 2100902"/>
                  <a:gd name="connsiteX3" fmla="*/ 21695 w 1631346"/>
                  <a:gd name="connsiteY3" fmla="*/ 0 h 2100902"/>
                  <a:gd name="connsiteX4" fmla="*/ 0 w 1631346"/>
                  <a:gd name="connsiteY4" fmla="*/ 945672 h 2100902"/>
                  <a:gd name="connsiteX0" fmla="*/ 0 w 1631346"/>
                  <a:gd name="connsiteY0" fmla="*/ 945672 h 2100399"/>
                  <a:gd name="connsiteX1" fmla="*/ 707421 w 1631346"/>
                  <a:gd name="connsiteY1" fmla="*/ 1720053 h 2100399"/>
                  <a:gd name="connsiteX2" fmla="*/ 1631346 w 1631346"/>
                  <a:gd name="connsiteY2" fmla="*/ 1628612 h 2100399"/>
                  <a:gd name="connsiteX3" fmla="*/ 21695 w 1631346"/>
                  <a:gd name="connsiteY3" fmla="*/ 0 h 2100399"/>
                  <a:gd name="connsiteX4" fmla="*/ 0 w 1631346"/>
                  <a:gd name="connsiteY4" fmla="*/ 945672 h 2100399"/>
                  <a:gd name="connsiteX0" fmla="*/ 0 w 1631593"/>
                  <a:gd name="connsiteY0" fmla="*/ 945672 h 2105036"/>
                  <a:gd name="connsiteX1" fmla="*/ 707421 w 1631593"/>
                  <a:gd name="connsiteY1" fmla="*/ 1720053 h 2105036"/>
                  <a:gd name="connsiteX2" fmla="*/ 1631346 w 1631593"/>
                  <a:gd name="connsiteY2" fmla="*/ 1628612 h 2105036"/>
                  <a:gd name="connsiteX3" fmla="*/ 21695 w 1631593"/>
                  <a:gd name="connsiteY3" fmla="*/ 0 h 2105036"/>
                  <a:gd name="connsiteX4" fmla="*/ 0 w 1631593"/>
                  <a:gd name="connsiteY4" fmla="*/ 945672 h 2105036"/>
                  <a:gd name="connsiteX0" fmla="*/ 0 w 1631538"/>
                  <a:gd name="connsiteY0" fmla="*/ 945672 h 2083751"/>
                  <a:gd name="connsiteX1" fmla="*/ 707421 w 1631538"/>
                  <a:gd name="connsiteY1" fmla="*/ 1720053 h 2083751"/>
                  <a:gd name="connsiteX2" fmla="*/ 1631346 w 1631538"/>
                  <a:gd name="connsiteY2" fmla="*/ 1628612 h 2083751"/>
                  <a:gd name="connsiteX3" fmla="*/ 21695 w 1631538"/>
                  <a:gd name="connsiteY3" fmla="*/ 0 h 2083751"/>
                  <a:gd name="connsiteX4" fmla="*/ 0 w 1631538"/>
                  <a:gd name="connsiteY4" fmla="*/ 945672 h 2083751"/>
                  <a:gd name="connsiteX0" fmla="*/ 0 w 1631556"/>
                  <a:gd name="connsiteY0" fmla="*/ 945672 h 2099055"/>
                  <a:gd name="connsiteX1" fmla="*/ 707421 w 1631556"/>
                  <a:gd name="connsiteY1" fmla="*/ 1720053 h 2099055"/>
                  <a:gd name="connsiteX2" fmla="*/ 1631346 w 1631556"/>
                  <a:gd name="connsiteY2" fmla="*/ 1628612 h 2099055"/>
                  <a:gd name="connsiteX3" fmla="*/ 21695 w 1631556"/>
                  <a:gd name="connsiteY3" fmla="*/ 0 h 2099055"/>
                  <a:gd name="connsiteX4" fmla="*/ 0 w 1631556"/>
                  <a:gd name="connsiteY4" fmla="*/ 945672 h 2099055"/>
                  <a:gd name="connsiteX0" fmla="*/ 0 w 1631556"/>
                  <a:gd name="connsiteY0" fmla="*/ 916465 h 2069848"/>
                  <a:gd name="connsiteX1" fmla="*/ 707421 w 1631556"/>
                  <a:gd name="connsiteY1" fmla="*/ 1690846 h 2069848"/>
                  <a:gd name="connsiteX2" fmla="*/ 1631346 w 1631556"/>
                  <a:gd name="connsiteY2" fmla="*/ 1599405 h 2069848"/>
                  <a:gd name="connsiteX3" fmla="*/ 119423 w 1631556"/>
                  <a:gd name="connsiteY3" fmla="*/ 0 h 2069848"/>
                  <a:gd name="connsiteX4" fmla="*/ 0 w 1631556"/>
                  <a:gd name="connsiteY4" fmla="*/ 916465 h 2069848"/>
                  <a:gd name="connsiteX0" fmla="*/ 0 w 1631556"/>
                  <a:gd name="connsiteY0" fmla="*/ 916465 h 2069848"/>
                  <a:gd name="connsiteX1" fmla="*/ 707421 w 1631556"/>
                  <a:gd name="connsiteY1" fmla="*/ 1690846 h 2069848"/>
                  <a:gd name="connsiteX2" fmla="*/ 1631346 w 1631556"/>
                  <a:gd name="connsiteY2" fmla="*/ 1599405 h 2069848"/>
                  <a:gd name="connsiteX3" fmla="*/ 119423 w 1631556"/>
                  <a:gd name="connsiteY3" fmla="*/ 0 h 2069848"/>
                  <a:gd name="connsiteX4" fmla="*/ 0 w 1631556"/>
                  <a:gd name="connsiteY4" fmla="*/ 916465 h 2069848"/>
                  <a:gd name="connsiteX0" fmla="*/ 0 w 1631556"/>
                  <a:gd name="connsiteY0" fmla="*/ 916465 h 2069848"/>
                  <a:gd name="connsiteX1" fmla="*/ 707421 w 1631556"/>
                  <a:gd name="connsiteY1" fmla="*/ 1690846 h 2069848"/>
                  <a:gd name="connsiteX2" fmla="*/ 1631346 w 1631556"/>
                  <a:gd name="connsiteY2" fmla="*/ 1599405 h 2069848"/>
                  <a:gd name="connsiteX3" fmla="*/ 119423 w 1631556"/>
                  <a:gd name="connsiteY3" fmla="*/ 0 h 2069848"/>
                  <a:gd name="connsiteX4" fmla="*/ 0 w 1631556"/>
                  <a:gd name="connsiteY4" fmla="*/ 916465 h 2069848"/>
                  <a:gd name="connsiteX0" fmla="*/ 0 w 1608770"/>
                  <a:gd name="connsiteY0" fmla="*/ 930645 h 2069848"/>
                  <a:gd name="connsiteX1" fmla="*/ 684635 w 1608770"/>
                  <a:gd name="connsiteY1" fmla="*/ 1690846 h 2069848"/>
                  <a:gd name="connsiteX2" fmla="*/ 1608560 w 1608770"/>
                  <a:gd name="connsiteY2" fmla="*/ 1599405 h 2069848"/>
                  <a:gd name="connsiteX3" fmla="*/ 96637 w 1608770"/>
                  <a:gd name="connsiteY3" fmla="*/ 0 h 2069848"/>
                  <a:gd name="connsiteX4" fmla="*/ 0 w 1608770"/>
                  <a:gd name="connsiteY4" fmla="*/ 930645 h 2069848"/>
                  <a:gd name="connsiteX0" fmla="*/ 0 w 1608770"/>
                  <a:gd name="connsiteY0" fmla="*/ 930645 h 2069848"/>
                  <a:gd name="connsiteX1" fmla="*/ 684635 w 1608770"/>
                  <a:gd name="connsiteY1" fmla="*/ 1690846 h 2069848"/>
                  <a:gd name="connsiteX2" fmla="*/ 1608560 w 1608770"/>
                  <a:gd name="connsiteY2" fmla="*/ 1599405 h 2069848"/>
                  <a:gd name="connsiteX3" fmla="*/ 96637 w 1608770"/>
                  <a:gd name="connsiteY3" fmla="*/ 0 h 2069848"/>
                  <a:gd name="connsiteX4" fmla="*/ 0 w 1608770"/>
                  <a:gd name="connsiteY4" fmla="*/ 930645 h 2069848"/>
                  <a:gd name="connsiteX0" fmla="*/ 0 w 1627791"/>
                  <a:gd name="connsiteY0" fmla="*/ 932639 h 2069848"/>
                  <a:gd name="connsiteX1" fmla="*/ 703656 w 1627791"/>
                  <a:gd name="connsiteY1" fmla="*/ 1690846 h 2069848"/>
                  <a:gd name="connsiteX2" fmla="*/ 1627581 w 1627791"/>
                  <a:gd name="connsiteY2" fmla="*/ 1599405 h 2069848"/>
                  <a:gd name="connsiteX3" fmla="*/ 115658 w 1627791"/>
                  <a:gd name="connsiteY3" fmla="*/ 0 h 2069848"/>
                  <a:gd name="connsiteX4" fmla="*/ 0 w 1627791"/>
                  <a:gd name="connsiteY4" fmla="*/ 932639 h 2069848"/>
                  <a:gd name="connsiteX0" fmla="*/ 0 w 1627791"/>
                  <a:gd name="connsiteY0" fmla="*/ 932639 h 2069848"/>
                  <a:gd name="connsiteX1" fmla="*/ 703656 w 1627791"/>
                  <a:gd name="connsiteY1" fmla="*/ 1690846 h 2069848"/>
                  <a:gd name="connsiteX2" fmla="*/ 1627581 w 1627791"/>
                  <a:gd name="connsiteY2" fmla="*/ 1599405 h 2069848"/>
                  <a:gd name="connsiteX3" fmla="*/ 115658 w 1627791"/>
                  <a:gd name="connsiteY3" fmla="*/ 0 h 2069848"/>
                  <a:gd name="connsiteX4" fmla="*/ 0 w 1627791"/>
                  <a:gd name="connsiteY4" fmla="*/ 932639 h 2069848"/>
                  <a:gd name="connsiteX0" fmla="*/ 0 w 1627791"/>
                  <a:gd name="connsiteY0" fmla="*/ 932639 h 2069848"/>
                  <a:gd name="connsiteX1" fmla="*/ 703656 w 1627791"/>
                  <a:gd name="connsiteY1" fmla="*/ 1690846 h 2069848"/>
                  <a:gd name="connsiteX2" fmla="*/ 1627581 w 1627791"/>
                  <a:gd name="connsiteY2" fmla="*/ 1599405 h 2069848"/>
                  <a:gd name="connsiteX3" fmla="*/ 115658 w 1627791"/>
                  <a:gd name="connsiteY3" fmla="*/ 0 h 2069848"/>
                  <a:gd name="connsiteX4" fmla="*/ 0 w 1627791"/>
                  <a:gd name="connsiteY4" fmla="*/ 932639 h 2069848"/>
                  <a:gd name="connsiteX0" fmla="*/ 0 w 1627771"/>
                  <a:gd name="connsiteY0" fmla="*/ 932639 h 2064691"/>
                  <a:gd name="connsiteX1" fmla="*/ 703656 w 1627771"/>
                  <a:gd name="connsiteY1" fmla="*/ 1690846 h 2064691"/>
                  <a:gd name="connsiteX2" fmla="*/ 1627581 w 1627771"/>
                  <a:gd name="connsiteY2" fmla="*/ 1599405 h 2064691"/>
                  <a:gd name="connsiteX3" fmla="*/ 115658 w 1627771"/>
                  <a:gd name="connsiteY3" fmla="*/ 0 h 2064691"/>
                  <a:gd name="connsiteX4" fmla="*/ 0 w 1627771"/>
                  <a:gd name="connsiteY4" fmla="*/ 932639 h 2064691"/>
                  <a:gd name="connsiteX0" fmla="*/ 0 w 1628527"/>
                  <a:gd name="connsiteY0" fmla="*/ 932639 h 2072346"/>
                  <a:gd name="connsiteX1" fmla="*/ 703656 w 1628527"/>
                  <a:gd name="connsiteY1" fmla="*/ 1690846 h 2072346"/>
                  <a:gd name="connsiteX2" fmla="*/ 1627581 w 1628527"/>
                  <a:gd name="connsiteY2" fmla="*/ 1599405 h 2072346"/>
                  <a:gd name="connsiteX3" fmla="*/ 115658 w 1628527"/>
                  <a:gd name="connsiteY3" fmla="*/ 0 h 2072346"/>
                  <a:gd name="connsiteX4" fmla="*/ 0 w 1628527"/>
                  <a:gd name="connsiteY4" fmla="*/ 932639 h 2072346"/>
                  <a:gd name="connsiteX0" fmla="*/ 0 w 1628527"/>
                  <a:gd name="connsiteY0" fmla="*/ 930569 h 2070276"/>
                  <a:gd name="connsiteX1" fmla="*/ 703656 w 1628527"/>
                  <a:gd name="connsiteY1" fmla="*/ 1688776 h 2070276"/>
                  <a:gd name="connsiteX2" fmla="*/ 1627581 w 1628527"/>
                  <a:gd name="connsiteY2" fmla="*/ 1597335 h 2070276"/>
                  <a:gd name="connsiteX3" fmla="*/ 148615 w 1628527"/>
                  <a:gd name="connsiteY3" fmla="*/ 0 h 2070276"/>
                  <a:gd name="connsiteX4" fmla="*/ 0 w 1628527"/>
                  <a:gd name="connsiteY4" fmla="*/ 930569 h 2070276"/>
                  <a:gd name="connsiteX0" fmla="*/ 0 w 1628527"/>
                  <a:gd name="connsiteY0" fmla="*/ 930569 h 2070276"/>
                  <a:gd name="connsiteX1" fmla="*/ 703656 w 1628527"/>
                  <a:gd name="connsiteY1" fmla="*/ 1688776 h 2070276"/>
                  <a:gd name="connsiteX2" fmla="*/ 1627581 w 1628527"/>
                  <a:gd name="connsiteY2" fmla="*/ 1597335 h 2070276"/>
                  <a:gd name="connsiteX3" fmla="*/ 148615 w 1628527"/>
                  <a:gd name="connsiteY3" fmla="*/ 0 h 2070276"/>
                  <a:gd name="connsiteX4" fmla="*/ 0 w 1628527"/>
                  <a:gd name="connsiteY4" fmla="*/ 930569 h 2070276"/>
                  <a:gd name="connsiteX0" fmla="*/ 0 w 1628527"/>
                  <a:gd name="connsiteY0" fmla="*/ 930569 h 2070276"/>
                  <a:gd name="connsiteX1" fmla="*/ 703656 w 1628527"/>
                  <a:gd name="connsiteY1" fmla="*/ 1688776 h 2070276"/>
                  <a:gd name="connsiteX2" fmla="*/ 1627581 w 1628527"/>
                  <a:gd name="connsiteY2" fmla="*/ 1597335 h 2070276"/>
                  <a:gd name="connsiteX3" fmla="*/ 148615 w 1628527"/>
                  <a:gd name="connsiteY3" fmla="*/ 0 h 2070276"/>
                  <a:gd name="connsiteX4" fmla="*/ 0 w 1628527"/>
                  <a:gd name="connsiteY4" fmla="*/ 930569 h 2070276"/>
                  <a:gd name="connsiteX0" fmla="*/ 0 w 1628527"/>
                  <a:gd name="connsiteY0" fmla="*/ 930569 h 2070276"/>
                  <a:gd name="connsiteX1" fmla="*/ 703656 w 1628527"/>
                  <a:gd name="connsiteY1" fmla="*/ 1688776 h 2070276"/>
                  <a:gd name="connsiteX2" fmla="*/ 1627581 w 1628527"/>
                  <a:gd name="connsiteY2" fmla="*/ 1597335 h 2070276"/>
                  <a:gd name="connsiteX3" fmla="*/ 148615 w 1628527"/>
                  <a:gd name="connsiteY3" fmla="*/ 0 h 2070276"/>
                  <a:gd name="connsiteX4" fmla="*/ 0 w 1628527"/>
                  <a:gd name="connsiteY4" fmla="*/ 930569 h 2070276"/>
                  <a:gd name="connsiteX0" fmla="*/ 0 w 1628527"/>
                  <a:gd name="connsiteY0" fmla="*/ 930569 h 2070276"/>
                  <a:gd name="connsiteX1" fmla="*/ 703656 w 1628527"/>
                  <a:gd name="connsiteY1" fmla="*/ 1688776 h 2070276"/>
                  <a:gd name="connsiteX2" fmla="*/ 1627581 w 1628527"/>
                  <a:gd name="connsiteY2" fmla="*/ 1597335 h 2070276"/>
                  <a:gd name="connsiteX3" fmla="*/ 148615 w 1628527"/>
                  <a:gd name="connsiteY3" fmla="*/ 0 h 2070276"/>
                  <a:gd name="connsiteX4" fmla="*/ 0 w 1628527"/>
                  <a:gd name="connsiteY4" fmla="*/ 930569 h 2070276"/>
                  <a:gd name="connsiteX0" fmla="*/ 0 w 1628527"/>
                  <a:gd name="connsiteY0" fmla="*/ 930569 h 2070276"/>
                  <a:gd name="connsiteX1" fmla="*/ 703656 w 1628527"/>
                  <a:gd name="connsiteY1" fmla="*/ 1688776 h 2070276"/>
                  <a:gd name="connsiteX2" fmla="*/ 1627581 w 1628527"/>
                  <a:gd name="connsiteY2" fmla="*/ 1597335 h 2070276"/>
                  <a:gd name="connsiteX3" fmla="*/ 148615 w 1628527"/>
                  <a:gd name="connsiteY3" fmla="*/ 0 h 2070276"/>
                  <a:gd name="connsiteX4" fmla="*/ 0 w 1628527"/>
                  <a:gd name="connsiteY4" fmla="*/ 930569 h 207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8527" h="2070276">
                    <a:moveTo>
                      <a:pt x="0" y="930569"/>
                    </a:moveTo>
                    <a:cubicBezTo>
                      <a:pt x="490751" y="1118966"/>
                      <a:pt x="644601" y="1360480"/>
                      <a:pt x="703656" y="1688776"/>
                    </a:cubicBezTo>
                    <a:cubicBezTo>
                      <a:pt x="1001137" y="2421704"/>
                      <a:pt x="1656827" y="1932014"/>
                      <a:pt x="1627581" y="1597335"/>
                    </a:cubicBezTo>
                    <a:cubicBezTo>
                      <a:pt x="1570747" y="945190"/>
                      <a:pt x="1120643" y="242679"/>
                      <a:pt x="148615" y="0"/>
                    </a:cubicBezTo>
                    <a:cubicBezTo>
                      <a:pt x="537231" y="201159"/>
                      <a:pt x="300371" y="926372"/>
                      <a:pt x="0" y="9305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564C594-AA8C-4A99-AFB5-E05959B733F2}"/>
                  </a:ext>
                </a:extLst>
              </p:cNvPr>
              <p:cNvSpPr/>
              <p:nvPr/>
            </p:nvSpPr>
            <p:spPr>
              <a:xfrm rot="15896805">
                <a:off x="5989670" y="1976601"/>
                <a:ext cx="464908" cy="573741"/>
              </a:xfrm>
              <a:custGeom>
                <a:avLst/>
                <a:gdLst>
                  <a:gd name="connsiteX0" fmla="*/ 232454 w 464908"/>
                  <a:gd name="connsiteY0" fmla="*/ 0 h 573741"/>
                  <a:gd name="connsiteX1" fmla="*/ 464908 w 464908"/>
                  <a:gd name="connsiteY1" fmla="*/ 232454 h 573741"/>
                  <a:gd name="connsiteX2" fmla="*/ 396824 w 464908"/>
                  <a:gd name="connsiteY2" fmla="*/ 396824 h 573741"/>
                  <a:gd name="connsiteX3" fmla="*/ 357178 w 464908"/>
                  <a:gd name="connsiteY3" fmla="*/ 423554 h 573741"/>
                  <a:gd name="connsiteX4" fmla="*/ 397366 w 464908"/>
                  <a:gd name="connsiteY4" fmla="*/ 573741 h 573741"/>
                  <a:gd name="connsiteX5" fmla="*/ 67541 w 464908"/>
                  <a:gd name="connsiteY5" fmla="*/ 573741 h 573741"/>
                  <a:gd name="connsiteX6" fmla="*/ 107729 w 464908"/>
                  <a:gd name="connsiteY6" fmla="*/ 423553 h 573741"/>
                  <a:gd name="connsiteX7" fmla="*/ 68084 w 464908"/>
                  <a:gd name="connsiteY7" fmla="*/ 396824 h 573741"/>
                  <a:gd name="connsiteX8" fmla="*/ 0 w 464908"/>
                  <a:gd name="connsiteY8" fmla="*/ 232454 h 573741"/>
                  <a:gd name="connsiteX9" fmla="*/ 232454 w 464908"/>
                  <a:gd name="connsiteY9" fmla="*/ 0 h 5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4908" h="573741">
                    <a:moveTo>
                      <a:pt x="232454" y="0"/>
                    </a:moveTo>
                    <a:cubicBezTo>
                      <a:pt x="360835" y="0"/>
                      <a:pt x="464908" y="104073"/>
                      <a:pt x="464908" y="232454"/>
                    </a:cubicBezTo>
                    <a:cubicBezTo>
                      <a:pt x="464908" y="296645"/>
                      <a:pt x="438890" y="354758"/>
                      <a:pt x="396824" y="396824"/>
                    </a:cubicBezTo>
                    <a:lnTo>
                      <a:pt x="357178" y="423554"/>
                    </a:lnTo>
                    <a:lnTo>
                      <a:pt x="397366" y="573741"/>
                    </a:lnTo>
                    <a:lnTo>
                      <a:pt x="67541" y="573741"/>
                    </a:lnTo>
                    <a:lnTo>
                      <a:pt x="107729" y="423553"/>
                    </a:lnTo>
                    <a:lnTo>
                      <a:pt x="68084" y="396824"/>
                    </a:lnTo>
                    <a:cubicBezTo>
                      <a:pt x="26018" y="354758"/>
                      <a:pt x="0" y="296645"/>
                      <a:pt x="0" y="232454"/>
                    </a:cubicBezTo>
                    <a:cubicBezTo>
                      <a:pt x="0" y="104073"/>
                      <a:pt x="104073" y="0"/>
                      <a:pt x="2324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E898B8A-5BF3-4A7E-8196-6A423BCF7628}"/>
                  </a:ext>
                </a:extLst>
              </p:cNvPr>
              <p:cNvSpPr/>
              <p:nvPr/>
            </p:nvSpPr>
            <p:spPr>
              <a:xfrm rot="11304144">
                <a:off x="4484670" y="3083277"/>
                <a:ext cx="464908" cy="573741"/>
              </a:xfrm>
              <a:custGeom>
                <a:avLst/>
                <a:gdLst>
                  <a:gd name="connsiteX0" fmla="*/ 232454 w 464908"/>
                  <a:gd name="connsiteY0" fmla="*/ 0 h 573741"/>
                  <a:gd name="connsiteX1" fmla="*/ 464908 w 464908"/>
                  <a:gd name="connsiteY1" fmla="*/ 232454 h 573741"/>
                  <a:gd name="connsiteX2" fmla="*/ 396824 w 464908"/>
                  <a:gd name="connsiteY2" fmla="*/ 396824 h 573741"/>
                  <a:gd name="connsiteX3" fmla="*/ 357178 w 464908"/>
                  <a:gd name="connsiteY3" fmla="*/ 423554 h 573741"/>
                  <a:gd name="connsiteX4" fmla="*/ 397366 w 464908"/>
                  <a:gd name="connsiteY4" fmla="*/ 573741 h 573741"/>
                  <a:gd name="connsiteX5" fmla="*/ 67541 w 464908"/>
                  <a:gd name="connsiteY5" fmla="*/ 573741 h 573741"/>
                  <a:gd name="connsiteX6" fmla="*/ 107729 w 464908"/>
                  <a:gd name="connsiteY6" fmla="*/ 423553 h 573741"/>
                  <a:gd name="connsiteX7" fmla="*/ 68084 w 464908"/>
                  <a:gd name="connsiteY7" fmla="*/ 396824 h 573741"/>
                  <a:gd name="connsiteX8" fmla="*/ 0 w 464908"/>
                  <a:gd name="connsiteY8" fmla="*/ 232454 h 573741"/>
                  <a:gd name="connsiteX9" fmla="*/ 232454 w 464908"/>
                  <a:gd name="connsiteY9" fmla="*/ 0 h 5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4908" h="573741">
                    <a:moveTo>
                      <a:pt x="232454" y="0"/>
                    </a:moveTo>
                    <a:cubicBezTo>
                      <a:pt x="360835" y="0"/>
                      <a:pt x="464908" y="104073"/>
                      <a:pt x="464908" y="232454"/>
                    </a:cubicBezTo>
                    <a:cubicBezTo>
                      <a:pt x="464908" y="296645"/>
                      <a:pt x="438890" y="354758"/>
                      <a:pt x="396824" y="396824"/>
                    </a:cubicBezTo>
                    <a:lnTo>
                      <a:pt x="357178" y="423554"/>
                    </a:lnTo>
                    <a:lnTo>
                      <a:pt x="397366" y="573741"/>
                    </a:lnTo>
                    <a:lnTo>
                      <a:pt x="67541" y="573741"/>
                    </a:lnTo>
                    <a:lnTo>
                      <a:pt x="107729" y="423553"/>
                    </a:lnTo>
                    <a:lnTo>
                      <a:pt x="68084" y="396824"/>
                    </a:lnTo>
                    <a:cubicBezTo>
                      <a:pt x="26018" y="354758"/>
                      <a:pt x="0" y="296645"/>
                      <a:pt x="0" y="232454"/>
                    </a:cubicBezTo>
                    <a:cubicBezTo>
                      <a:pt x="0" y="104073"/>
                      <a:pt x="104073" y="0"/>
                      <a:pt x="2324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29DDCA1-3EDE-4E4D-A68D-069E90E1F064}"/>
                  </a:ext>
                </a:extLst>
              </p:cNvPr>
              <p:cNvSpPr/>
              <p:nvPr/>
            </p:nvSpPr>
            <p:spPr>
              <a:xfrm rot="7131620">
                <a:off x="5293533" y="4667197"/>
                <a:ext cx="464908" cy="573741"/>
              </a:xfrm>
              <a:custGeom>
                <a:avLst/>
                <a:gdLst>
                  <a:gd name="connsiteX0" fmla="*/ 232454 w 464908"/>
                  <a:gd name="connsiteY0" fmla="*/ 0 h 573741"/>
                  <a:gd name="connsiteX1" fmla="*/ 464908 w 464908"/>
                  <a:gd name="connsiteY1" fmla="*/ 232454 h 573741"/>
                  <a:gd name="connsiteX2" fmla="*/ 396824 w 464908"/>
                  <a:gd name="connsiteY2" fmla="*/ 396824 h 573741"/>
                  <a:gd name="connsiteX3" fmla="*/ 357178 w 464908"/>
                  <a:gd name="connsiteY3" fmla="*/ 423554 h 573741"/>
                  <a:gd name="connsiteX4" fmla="*/ 397366 w 464908"/>
                  <a:gd name="connsiteY4" fmla="*/ 573741 h 573741"/>
                  <a:gd name="connsiteX5" fmla="*/ 67541 w 464908"/>
                  <a:gd name="connsiteY5" fmla="*/ 573741 h 573741"/>
                  <a:gd name="connsiteX6" fmla="*/ 107729 w 464908"/>
                  <a:gd name="connsiteY6" fmla="*/ 423553 h 573741"/>
                  <a:gd name="connsiteX7" fmla="*/ 68084 w 464908"/>
                  <a:gd name="connsiteY7" fmla="*/ 396824 h 573741"/>
                  <a:gd name="connsiteX8" fmla="*/ 0 w 464908"/>
                  <a:gd name="connsiteY8" fmla="*/ 232454 h 573741"/>
                  <a:gd name="connsiteX9" fmla="*/ 232454 w 464908"/>
                  <a:gd name="connsiteY9" fmla="*/ 0 h 5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4908" h="573741">
                    <a:moveTo>
                      <a:pt x="232454" y="0"/>
                    </a:moveTo>
                    <a:cubicBezTo>
                      <a:pt x="360835" y="0"/>
                      <a:pt x="464908" y="104073"/>
                      <a:pt x="464908" y="232454"/>
                    </a:cubicBezTo>
                    <a:cubicBezTo>
                      <a:pt x="464908" y="296645"/>
                      <a:pt x="438890" y="354758"/>
                      <a:pt x="396824" y="396824"/>
                    </a:cubicBezTo>
                    <a:lnTo>
                      <a:pt x="357178" y="423554"/>
                    </a:lnTo>
                    <a:lnTo>
                      <a:pt x="397366" y="573741"/>
                    </a:lnTo>
                    <a:lnTo>
                      <a:pt x="67541" y="573741"/>
                    </a:lnTo>
                    <a:lnTo>
                      <a:pt x="107729" y="423553"/>
                    </a:lnTo>
                    <a:lnTo>
                      <a:pt x="68084" y="396824"/>
                    </a:lnTo>
                    <a:cubicBezTo>
                      <a:pt x="26018" y="354758"/>
                      <a:pt x="0" y="296645"/>
                      <a:pt x="0" y="232454"/>
                    </a:cubicBezTo>
                    <a:cubicBezTo>
                      <a:pt x="0" y="104073"/>
                      <a:pt x="104073" y="0"/>
                      <a:pt x="232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87B8FA0-5A3A-49D3-ABC3-DA11E3A727E2}"/>
                  </a:ext>
                </a:extLst>
              </p:cNvPr>
              <p:cNvSpPr/>
              <p:nvPr/>
            </p:nvSpPr>
            <p:spPr>
              <a:xfrm rot="21393181">
                <a:off x="7338526" y="3569654"/>
                <a:ext cx="464908" cy="573741"/>
              </a:xfrm>
              <a:custGeom>
                <a:avLst/>
                <a:gdLst>
                  <a:gd name="connsiteX0" fmla="*/ 232454 w 464908"/>
                  <a:gd name="connsiteY0" fmla="*/ 0 h 573741"/>
                  <a:gd name="connsiteX1" fmla="*/ 464908 w 464908"/>
                  <a:gd name="connsiteY1" fmla="*/ 232454 h 573741"/>
                  <a:gd name="connsiteX2" fmla="*/ 396824 w 464908"/>
                  <a:gd name="connsiteY2" fmla="*/ 396824 h 573741"/>
                  <a:gd name="connsiteX3" fmla="*/ 357178 w 464908"/>
                  <a:gd name="connsiteY3" fmla="*/ 423554 h 573741"/>
                  <a:gd name="connsiteX4" fmla="*/ 397366 w 464908"/>
                  <a:gd name="connsiteY4" fmla="*/ 573741 h 573741"/>
                  <a:gd name="connsiteX5" fmla="*/ 67541 w 464908"/>
                  <a:gd name="connsiteY5" fmla="*/ 573741 h 573741"/>
                  <a:gd name="connsiteX6" fmla="*/ 107729 w 464908"/>
                  <a:gd name="connsiteY6" fmla="*/ 423553 h 573741"/>
                  <a:gd name="connsiteX7" fmla="*/ 68084 w 464908"/>
                  <a:gd name="connsiteY7" fmla="*/ 396824 h 573741"/>
                  <a:gd name="connsiteX8" fmla="*/ 0 w 464908"/>
                  <a:gd name="connsiteY8" fmla="*/ 232454 h 573741"/>
                  <a:gd name="connsiteX9" fmla="*/ 232454 w 464908"/>
                  <a:gd name="connsiteY9" fmla="*/ 0 h 57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4908" h="573741">
                    <a:moveTo>
                      <a:pt x="232454" y="0"/>
                    </a:moveTo>
                    <a:cubicBezTo>
                      <a:pt x="360835" y="0"/>
                      <a:pt x="464908" y="104073"/>
                      <a:pt x="464908" y="232454"/>
                    </a:cubicBezTo>
                    <a:cubicBezTo>
                      <a:pt x="464908" y="296645"/>
                      <a:pt x="438890" y="354758"/>
                      <a:pt x="396824" y="396824"/>
                    </a:cubicBezTo>
                    <a:lnTo>
                      <a:pt x="357178" y="423554"/>
                    </a:lnTo>
                    <a:lnTo>
                      <a:pt x="397366" y="573741"/>
                    </a:lnTo>
                    <a:lnTo>
                      <a:pt x="67541" y="573741"/>
                    </a:lnTo>
                    <a:lnTo>
                      <a:pt x="107729" y="423553"/>
                    </a:lnTo>
                    <a:lnTo>
                      <a:pt x="68084" y="396824"/>
                    </a:lnTo>
                    <a:cubicBezTo>
                      <a:pt x="26018" y="354758"/>
                      <a:pt x="0" y="296645"/>
                      <a:pt x="0" y="232454"/>
                    </a:cubicBezTo>
                    <a:cubicBezTo>
                      <a:pt x="0" y="104073"/>
                      <a:pt x="104073" y="0"/>
                      <a:pt x="232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9" name="Группа 1009">
                <a:extLst>
                  <a:ext uri="{FF2B5EF4-FFF2-40B4-BE49-F238E27FC236}">
                    <a16:creationId xmlns:a16="http://schemas.microsoft.com/office/drawing/2014/main" id="{296AC2D6-615F-462D-BDA4-57B6DEAAE601}"/>
                  </a:ext>
                </a:extLst>
              </p:cNvPr>
              <p:cNvGrpSpPr/>
              <p:nvPr/>
            </p:nvGrpSpPr>
            <p:grpSpPr>
              <a:xfrm>
                <a:off x="5143214" y="2261430"/>
                <a:ext cx="302749" cy="386546"/>
                <a:chOff x="3344081" y="573565"/>
                <a:chExt cx="230651" cy="294492"/>
              </a:xfrm>
            </p:grpSpPr>
            <p:sp>
              <p:nvSpPr>
                <p:cNvPr id="50" name="Freeform 1261">
                  <a:extLst>
                    <a:ext uri="{FF2B5EF4-FFF2-40B4-BE49-F238E27FC236}">
                      <a16:creationId xmlns:a16="http://schemas.microsoft.com/office/drawing/2014/main" id="{1AA12A07-3310-4F71-BE2B-7F7D294C3B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9684" y="573565"/>
                  <a:ext cx="119444" cy="63841"/>
                </a:xfrm>
                <a:custGeom>
                  <a:avLst/>
                  <a:gdLst>
                    <a:gd name="T0" fmla="*/ 0 w 58"/>
                    <a:gd name="T1" fmla="*/ 0 h 31"/>
                    <a:gd name="T2" fmla="*/ 0 w 58"/>
                    <a:gd name="T3" fmla="*/ 8 h 31"/>
                    <a:gd name="T4" fmla="*/ 23 w 58"/>
                    <a:gd name="T5" fmla="*/ 31 h 31"/>
                    <a:gd name="T6" fmla="*/ 35 w 58"/>
                    <a:gd name="T7" fmla="*/ 31 h 31"/>
                    <a:gd name="T8" fmla="*/ 58 w 58"/>
                    <a:gd name="T9" fmla="*/ 8 h 31"/>
                    <a:gd name="T10" fmla="*/ 58 w 58"/>
                    <a:gd name="T11" fmla="*/ 0 h 31"/>
                    <a:gd name="T12" fmla="*/ 0 w 58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31">
                      <a:moveTo>
                        <a:pt x="0" y="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21"/>
                        <a:pt x="10" y="31"/>
                        <a:pt x="23" y="31"/>
                      </a:cubicBezTo>
                      <a:cubicBezTo>
                        <a:pt x="35" y="31"/>
                        <a:pt x="35" y="31"/>
                        <a:pt x="35" y="31"/>
                      </a:cubicBezTo>
                      <a:cubicBezTo>
                        <a:pt x="47" y="31"/>
                        <a:pt x="58" y="21"/>
                        <a:pt x="58" y="8"/>
                      </a:cubicBezTo>
                      <a:cubicBezTo>
                        <a:pt x="58" y="0"/>
                        <a:pt x="58" y="0"/>
                        <a:pt x="5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1" name="Freeform 1262">
                  <a:extLst>
                    <a:ext uri="{FF2B5EF4-FFF2-40B4-BE49-F238E27FC236}">
                      <a16:creationId xmlns:a16="http://schemas.microsoft.com/office/drawing/2014/main" id="{38E6672A-1019-439F-B720-F353A22FAE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6753" y="725959"/>
                  <a:ext cx="41188" cy="67960"/>
                </a:xfrm>
                <a:custGeom>
                  <a:avLst/>
                  <a:gdLst>
                    <a:gd name="T0" fmla="*/ 18 w 20"/>
                    <a:gd name="T1" fmla="*/ 3 h 33"/>
                    <a:gd name="T2" fmla="*/ 6 w 20"/>
                    <a:gd name="T3" fmla="*/ 2 h 33"/>
                    <a:gd name="T4" fmla="*/ 3 w 20"/>
                    <a:gd name="T5" fmla="*/ 14 h 33"/>
                    <a:gd name="T6" fmla="*/ 12 w 20"/>
                    <a:gd name="T7" fmla="*/ 17 h 33"/>
                    <a:gd name="T8" fmla="*/ 20 w 20"/>
                    <a:gd name="T9" fmla="*/ 25 h 33"/>
                    <a:gd name="T10" fmla="*/ 10 w 20"/>
                    <a:gd name="T11" fmla="*/ 33 h 33"/>
                    <a:gd name="T12" fmla="*/ 1 w 20"/>
                    <a:gd name="T13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33">
                      <a:moveTo>
                        <a:pt x="18" y="3"/>
                      </a:moveTo>
                      <a:cubicBezTo>
                        <a:pt x="18" y="3"/>
                        <a:pt x="12" y="0"/>
                        <a:pt x="6" y="2"/>
                      </a:cubicBezTo>
                      <a:cubicBezTo>
                        <a:pt x="0" y="5"/>
                        <a:pt x="1" y="13"/>
                        <a:pt x="3" y="14"/>
                      </a:cubicBezTo>
                      <a:cubicBezTo>
                        <a:pt x="5" y="16"/>
                        <a:pt x="8" y="16"/>
                        <a:pt x="12" y="17"/>
                      </a:cubicBezTo>
                      <a:cubicBezTo>
                        <a:pt x="16" y="18"/>
                        <a:pt x="20" y="18"/>
                        <a:pt x="20" y="25"/>
                      </a:cubicBezTo>
                      <a:cubicBezTo>
                        <a:pt x="20" y="31"/>
                        <a:pt x="14" y="33"/>
                        <a:pt x="10" y="33"/>
                      </a:cubicBezTo>
                      <a:cubicBezTo>
                        <a:pt x="6" y="33"/>
                        <a:pt x="4" y="32"/>
                        <a:pt x="1" y="31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Line 1263">
                  <a:extLst>
                    <a:ext uri="{FF2B5EF4-FFF2-40B4-BE49-F238E27FC236}">
                      <a16:creationId xmlns:a16="http://schemas.microsoft.com/office/drawing/2014/main" id="{8F6D5A5A-4113-410C-95E3-7076AE35D1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7347" y="715662"/>
                  <a:ext cx="0" cy="1235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3" name="Line 1264">
                  <a:extLst>
                    <a:ext uri="{FF2B5EF4-FFF2-40B4-BE49-F238E27FC236}">
                      <a16:creationId xmlns:a16="http://schemas.microsoft.com/office/drawing/2014/main" id="{A77BE244-481C-4210-ADA7-6A14907DE2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7347" y="795978"/>
                  <a:ext cx="0" cy="1235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4" name="Freeform 1265">
                  <a:extLst>
                    <a:ext uri="{FF2B5EF4-FFF2-40B4-BE49-F238E27FC236}">
                      <a16:creationId xmlns:a16="http://schemas.microsoft.com/office/drawing/2014/main" id="{A4B2D604-D4AC-4E54-911F-2C659F076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1447" y="637406"/>
                  <a:ext cx="133860" cy="47366"/>
                </a:xfrm>
                <a:custGeom>
                  <a:avLst/>
                  <a:gdLst>
                    <a:gd name="T0" fmla="*/ 65 w 65"/>
                    <a:gd name="T1" fmla="*/ 23 h 23"/>
                    <a:gd name="T2" fmla="*/ 39 w 65"/>
                    <a:gd name="T3" fmla="*/ 0 h 23"/>
                    <a:gd name="T4" fmla="*/ 26 w 65"/>
                    <a:gd name="T5" fmla="*/ 0 h 23"/>
                    <a:gd name="T6" fmla="*/ 0 w 65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23">
                      <a:moveTo>
                        <a:pt x="65" y="23"/>
                      </a:moveTo>
                      <a:cubicBezTo>
                        <a:pt x="65" y="11"/>
                        <a:pt x="54" y="0"/>
                        <a:pt x="39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2" y="0"/>
                        <a:pt x="0" y="11"/>
                        <a:pt x="0" y="23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5" name="Freeform 1266">
                  <a:extLst>
                    <a:ext uri="{FF2B5EF4-FFF2-40B4-BE49-F238E27FC236}">
                      <a16:creationId xmlns:a16="http://schemas.microsoft.com/office/drawing/2014/main" id="{D0FC6B68-A5EC-4880-B763-5F2997C29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0575" y="637406"/>
                  <a:ext cx="57663" cy="47366"/>
                </a:xfrm>
                <a:custGeom>
                  <a:avLst/>
                  <a:gdLst>
                    <a:gd name="T0" fmla="*/ 28 w 28"/>
                    <a:gd name="T1" fmla="*/ 23 h 23"/>
                    <a:gd name="T2" fmla="*/ 17 w 28"/>
                    <a:gd name="T3" fmla="*/ 0 h 23"/>
                    <a:gd name="T4" fmla="*/ 11 w 28"/>
                    <a:gd name="T5" fmla="*/ 0 h 23"/>
                    <a:gd name="T6" fmla="*/ 0 w 2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23">
                      <a:moveTo>
                        <a:pt x="28" y="23"/>
                      </a:moveTo>
                      <a:cubicBezTo>
                        <a:pt x="28" y="11"/>
                        <a:pt x="23" y="0"/>
                        <a:pt x="1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11"/>
                        <a:pt x="0" y="23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6" name="Freeform 1267">
                  <a:extLst>
                    <a:ext uri="{FF2B5EF4-FFF2-40B4-BE49-F238E27FC236}">
                      <a16:creationId xmlns:a16="http://schemas.microsoft.com/office/drawing/2014/main" id="{D716D275-7786-406A-964B-85E4EF97E9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4694" y="602396"/>
                  <a:ext cx="49425" cy="35010"/>
                </a:xfrm>
                <a:custGeom>
                  <a:avLst/>
                  <a:gdLst>
                    <a:gd name="T0" fmla="*/ 0 w 24"/>
                    <a:gd name="T1" fmla="*/ 0 h 17"/>
                    <a:gd name="T2" fmla="*/ 9 w 24"/>
                    <a:gd name="T3" fmla="*/ 17 h 17"/>
                    <a:gd name="T4" fmla="*/ 14 w 24"/>
                    <a:gd name="T5" fmla="*/ 17 h 17"/>
                    <a:gd name="T6" fmla="*/ 24 w 24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17">
                      <a:moveTo>
                        <a:pt x="0" y="0"/>
                      </a:moveTo>
                      <a:cubicBezTo>
                        <a:pt x="0" y="9"/>
                        <a:pt x="4" y="17"/>
                        <a:pt x="9" y="17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9" y="17"/>
                        <a:pt x="24" y="9"/>
                        <a:pt x="24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7" name="Freeform 1268">
                  <a:extLst>
                    <a:ext uri="{FF2B5EF4-FFF2-40B4-BE49-F238E27FC236}">
                      <a16:creationId xmlns:a16="http://schemas.microsoft.com/office/drawing/2014/main" id="{DE728CC8-1FB9-4A94-90F8-233CFD7125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4081" y="637406"/>
                  <a:ext cx="230651" cy="230651"/>
                </a:xfrm>
                <a:custGeom>
                  <a:avLst/>
                  <a:gdLst>
                    <a:gd name="T0" fmla="*/ 21 w 112"/>
                    <a:gd name="T1" fmla="*/ 112 h 112"/>
                    <a:gd name="T2" fmla="*/ 90 w 112"/>
                    <a:gd name="T3" fmla="*/ 112 h 112"/>
                    <a:gd name="T4" fmla="*/ 112 w 112"/>
                    <a:gd name="T5" fmla="*/ 90 h 112"/>
                    <a:gd name="T6" fmla="*/ 112 w 112"/>
                    <a:gd name="T7" fmla="*/ 45 h 112"/>
                    <a:gd name="T8" fmla="*/ 67 w 112"/>
                    <a:gd name="T9" fmla="*/ 0 h 112"/>
                    <a:gd name="T10" fmla="*/ 45 w 112"/>
                    <a:gd name="T11" fmla="*/ 0 h 112"/>
                    <a:gd name="T12" fmla="*/ 0 w 112"/>
                    <a:gd name="T13" fmla="*/ 45 h 112"/>
                    <a:gd name="T14" fmla="*/ 0 w 112"/>
                    <a:gd name="T15" fmla="*/ 90 h 112"/>
                    <a:gd name="T16" fmla="*/ 21 w 112"/>
                    <a:gd name="T17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" h="112">
                      <a:moveTo>
                        <a:pt x="21" y="112"/>
                      </a:moveTo>
                      <a:cubicBezTo>
                        <a:pt x="90" y="112"/>
                        <a:pt x="90" y="112"/>
                        <a:pt x="90" y="112"/>
                      </a:cubicBezTo>
                      <a:cubicBezTo>
                        <a:pt x="102" y="112"/>
                        <a:pt x="112" y="102"/>
                        <a:pt x="112" y="90"/>
                      </a:cubicBezTo>
                      <a:cubicBezTo>
                        <a:pt x="112" y="45"/>
                        <a:pt x="112" y="45"/>
                        <a:pt x="112" y="45"/>
                      </a:cubicBezTo>
                      <a:cubicBezTo>
                        <a:pt x="112" y="20"/>
                        <a:pt x="92" y="0"/>
                        <a:pt x="6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20" y="0"/>
                        <a:pt x="0" y="20"/>
                        <a:pt x="0" y="45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102"/>
                        <a:pt x="9" y="112"/>
                        <a:pt x="21" y="112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58" name="Группа 1076">
                <a:extLst>
                  <a:ext uri="{FF2B5EF4-FFF2-40B4-BE49-F238E27FC236}">
                    <a16:creationId xmlns:a16="http://schemas.microsoft.com/office/drawing/2014/main" id="{93733254-39B1-4FDB-98D5-78D1EE965917}"/>
                  </a:ext>
                </a:extLst>
              </p:cNvPr>
              <p:cNvGrpSpPr/>
              <p:nvPr/>
            </p:nvGrpSpPr>
            <p:grpSpPr>
              <a:xfrm>
                <a:off x="6995414" y="2585804"/>
                <a:ext cx="447366" cy="370328"/>
                <a:chOff x="7238376" y="585921"/>
                <a:chExt cx="340828" cy="282136"/>
              </a:xfrm>
            </p:grpSpPr>
            <p:sp>
              <p:nvSpPr>
                <p:cNvPr id="59" name="Freeform 1323">
                  <a:extLst>
                    <a:ext uri="{FF2B5EF4-FFF2-40B4-BE49-F238E27FC236}">
                      <a16:creationId xmlns:a16="http://schemas.microsoft.com/office/drawing/2014/main" id="{A588B08D-B0CE-460B-8EA6-E00891E72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8376" y="633287"/>
                  <a:ext cx="340828" cy="234770"/>
                </a:xfrm>
                <a:custGeom>
                  <a:avLst/>
                  <a:gdLst>
                    <a:gd name="T0" fmla="*/ 165 w 165"/>
                    <a:gd name="T1" fmla="*/ 93 h 114"/>
                    <a:gd name="T2" fmla="*/ 144 w 165"/>
                    <a:gd name="T3" fmla="*/ 114 h 114"/>
                    <a:gd name="T4" fmla="*/ 21 w 165"/>
                    <a:gd name="T5" fmla="*/ 114 h 114"/>
                    <a:gd name="T6" fmla="*/ 0 w 165"/>
                    <a:gd name="T7" fmla="*/ 93 h 114"/>
                    <a:gd name="T8" fmla="*/ 0 w 165"/>
                    <a:gd name="T9" fmla="*/ 21 h 114"/>
                    <a:gd name="T10" fmla="*/ 21 w 165"/>
                    <a:gd name="T11" fmla="*/ 0 h 114"/>
                    <a:gd name="T12" fmla="*/ 144 w 165"/>
                    <a:gd name="T13" fmla="*/ 0 h 114"/>
                    <a:gd name="T14" fmla="*/ 165 w 165"/>
                    <a:gd name="T15" fmla="*/ 21 h 114"/>
                    <a:gd name="T16" fmla="*/ 165 w 165"/>
                    <a:gd name="T17" fmla="*/ 93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" h="114">
                      <a:moveTo>
                        <a:pt x="165" y="93"/>
                      </a:moveTo>
                      <a:cubicBezTo>
                        <a:pt x="165" y="104"/>
                        <a:pt x="156" y="114"/>
                        <a:pt x="144" y="114"/>
                      </a:cubicBezTo>
                      <a:cubicBezTo>
                        <a:pt x="21" y="114"/>
                        <a:pt x="21" y="114"/>
                        <a:pt x="21" y="114"/>
                      </a:cubicBezTo>
                      <a:cubicBezTo>
                        <a:pt x="9" y="114"/>
                        <a:pt x="0" y="104"/>
                        <a:pt x="0" y="93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0"/>
                        <a:pt x="9" y="0"/>
                        <a:pt x="21" y="0"/>
                      </a:cubicBezTo>
                      <a:cubicBezTo>
                        <a:pt x="144" y="0"/>
                        <a:pt x="144" y="0"/>
                        <a:pt x="144" y="0"/>
                      </a:cubicBezTo>
                      <a:cubicBezTo>
                        <a:pt x="156" y="0"/>
                        <a:pt x="165" y="10"/>
                        <a:pt x="165" y="21"/>
                      </a:cubicBezTo>
                      <a:lnTo>
                        <a:pt x="165" y="93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0" name="Freeform 1324">
                  <a:extLst>
                    <a:ext uri="{FF2B5EF4-FFF2-40B4-BE49-F238E27FC236}">
                      <a16:creationId xmlns:a16="http://schemas.microsoft.com/office/drawing/2014/main" id="{F177D913-EBC6-4DE3-BB33-A6057EA14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53702" y="585921"/>
                  <a:ext cx="109147" cy="47366"/>
                </a:xfrm>
                <a:custGeom>
                  <a:avLst/>
                  <a:gdLst>
                    <a:gd name="T0" fmla="*/ 0 w 53"/>
                    <a:gd name="T1" fmla="*/ 23 h 23"/>
                    <a:gd name="T2" fmla="*/ 0 w 53"/>
                    <a:gd name="T3" fmla="*/ 11 h 23"/>
                    <a:gd name="T4" fmla="*/ 11 w 53"/>
                    <a:gd name="T5" fmla="*/ 0 h 23"/>
                    <a:gd name="T6" fmla="*/ 42 w 53"/>
                    <a:gd name="T7" fmla="*/ 0 h 23"/>
                    <a:gd name="T8" fmla="*/ 53 w 53"/>
                    <a:gd name="T9" fmla="*/ 11 h 23"/>
                    <a:gd name="T10" fmla="*/ 53 w 53"/>
                    <a:gd name="T11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23">
                      <a:moveTo>
                        <a:pt x="0" y="23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8" y="0"/>
                        <a:pt x="53" y="5"/>
                        <a:pt x="53" y="11"/>
                      </a:cubicBezTo>
                      <a:cubicBezTo>
                        <a:pt x="53" y="23"/>
                        <a:pt x="53" y="23"/>
                        <a:pt x="53" y="23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1" name="Line 1325">
                  <a:extLst>
                    <a:ext uri="{FF2B5EF4-FFF2-40B4-BE49-F238E27FC236}">
                      <a16:creationId xmlns:a16="http://schemas.microsoft.com/office/drawing/2014/main" id="{10A1CC22-31E2-47BF-91C9-CFCEE5E097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11245" y="725959"/>
                  <a:ext cx="61782" cy="0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2" name="Line 1326">
                  <a:extLst>
                    <a:ext uri="{FF2B5EF4-FFF2-40B4-BE49-F238E27FC236}">
                      <a16:creationId xmlns:a16="http://schemas.microsoft.com/office/drawing/2014/main" id="{ED7CCBB2-A58C-4882-B4F7-567145868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57821" y="725959"/>
                  <a:ext cx="100910" cy="0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3" name="Line 1327">
                  <a:extLst>
                    <a:ext uri="{FF2B5EF4-FFF2-40B4-BE49-F238E27FC236}">
                      <a16:creationId xmlns:a16="http://schemas.microsoft.com/office/drawing/2014/main" id="{709F881F-D703-469C-9A1D-5DBD082272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40436" y="725959"/>
                  <a:ext cx="67960" cy="0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Freeform 1328">
                  <a:extLst>
                    <a:ext uri="{FF2B5EF4-FFF2-40B4-BE49-F238E27FC236}">
                      <a16:creationId xmlns:a16="http://schemas.microsoft.com/office/drawing/2014/main" id="{5643F9FE-D038-4FF3-83DA-7975659C64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14574" y="707425"/>
                  <a:ext cx="37069" cy="37069"/>
                </a:xfrm>
                <a:custGeom>
                  <a:avLst/>
                  <a:gdLst>
                    <a:gd name="T0" fmla="*/ 18 w 18"/>
                    <a:gd name="T1" fmla="*/ 13 h 18"/>
                    <a:gd name="T2" fmla="*/ 12 w 18"/>
                    <a:gd name="T3" fmla="*/ 18 h 18"/>
                    <a:gd name="T4" fmla="*/ 5 w 18"/>
                    <a:gd name="T5" fmla="*/ 18 h 18"/>
                    <a:gd name="T6" fmla="*/ 0 w 18"/>
                    <a:gd name="T7" fmla="*/ 13 h 18"/>
                    <a:gd name="T8" fmla="*/ 0 w 18"/>
                    <a:gd name="T9" fmla="*/ 6 h 18"/>
                    <a:gd name="T10" fmla="*/ 5 w 18"/>
                    <a:gd name="T11" fmla="*/ 0 h 18"/>
                    <a:gd name="T12" fmla="*/ 12 w 18"/>
                    <a:gd name="T13" fmla="*/ 0 h 18"/>
                    <a:gd name="T14" fmla="*/ 18 w 18"/>
                    <a:gd name="T15" fmla="*/ 6 h 18"/>
                    <a:gd name="T16" fmla="*/ 18 w 18"/>
                    <a:gd name="T17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18" y="13"/>
                      </a:moveTo>
                      <a:cubicBezTo>
                        <a:pt x="18" y="16"/>
                        <a:pt x="15" y="18"/>
                        <a:pt x="12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2" y="18"/>
                        <a:pt x="0" y="16"/>
                        <a:pt x="0" y="1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5" y="0"/>
                        <a:pt x="18" y="3"/>
                        <a:pt x="18" y="6"/>
                      </a:cubicBezTo>
                      <a:lnTo>
                        <a:pt x="18" y="13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5" name="Freeform 1329">
                  <a:extLst>
                    <a:ext uri="{FF2B5EF4-FFF2-40B4-BE49-F238E27FC236}">
                      <a16:creationId xmlns:a16="http://schemas.microsoft.com/office/drawing/2014/main" id="{F8DAF5F5-58B7-40B8-B611-04002CED0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3386" y="728019"/>
                  <a:ext cx="117385" cy="102969"/>
                </a:xfrm>
                <a:custGeom>
                  <a:avLst/>
                  <a:gdLst>
                    <a:gd name="T0" fmla="*/ 57 w 57"/>
                    <a:gd name="T1" fmla="*/ 0 h 50"/>
                    <a:gd name="T2" fmla="*/ 57 w 57"/>
                    <a:gd name="T3" fmla="*/ 34 h 50"/>
                    <a:gd name="T4" fmla="*/ 41 w 57"/>
                    <a:gd name="T5" fmla="*/ 50 h 50"/>
                    <a:gd name="T6" fmla="*/ 16 w 57"/>
                    <a:gd name="T7" fmla="*/ 50 h 50"/>
                    <a:gd name="T8" fmla="*/ 0 w 57"/>
                    <a:gd name="T9" fmla="*/ 34 h 50"/>
                    <a:gd name="T10" fmla="*/ 0 w 57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50">
                      <a:moveTo>
                        <a:pt x="57" y="0"/>
                      </a:moveTo>
                      <a:cubicBezTo>
                        <a:pt x="57" y="34"/>
                        <a:pt x="57" y="34"/>
                        <a:pt x="57" y="34"/>
                      </a:cubicBezTo>
                      <a:cubicBezTo>
                        <a:pt x="57" y="41"/>
                        <a:pt x="48" y="50"/>
                        <a:pt x="41" y="50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0" y="50"/>
                        <a:pt x="0" y="41"/>
                        <a:pt x="0" y="3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6" name="Freeform 1330">
                  <a:extLst>
                    <a:ext uri="{FF2B5EF4-FFF2-40B4-BE49-F238E27FC236}">
                      <a16:creationId xmlns:a16="http://schemas.microsoft.com/office/drawing/2014/main" id="{A7B313B4-4448-4CAC-815A-2BBBAACE0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4909" y="707425"/>
                  <a:ext cx="38099" cy="37069"/>
                </a:xfrm>
                <a:custGeom>
                  <a:avLst/>
                  <a:gdLst>
                    <a:gd name="T0" fmla="*/ 18 w 18"/>
                    <a:gd name="T1" fmla="*/ 13 h 18"/>
                    <a:gd name="T2" fmla="*/ 13 w 18"/>
                    <a:gd name="T3" fmla="*/ 18 h 18"/>
                    <a:gd name="T4" fmla="*/ 5 w 18"/>
                    <a:gd name="T5" fmla="*/ 18 h 18"/>
                    <a:gd name="T6" fmla="*/ 0 w 18"/>
                    <a:gd name="T7" fmla="*/ 13 h 18"/>
                    <a:gd name="T8" fmla="*/ 0 w 18"/>
                    <a:gd name="T9" fmla="*/ 6 h 18"/>
                    <a:gd name="T10" fmla="*/ 5 w 18"/>
                    <a:gd name="T11" fmla="*/ 0 h 18"/>
                    <a:gd name="T12" fmla="*/ 13 w 18"/>
                    <a:gd name="T13" fmla="*/ 0 h 18"/>
                    <a:gd name="T14" fmla="*/ 18 w 18"/>
                    <a:gd name="T15" fmla="*/ 6 h 18"/>
                    <a:gd name="T16" fmla="*/ 18 w 18"/>
                    <a:gd name="T17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18" y="13"/>
                      </a:moveTo>
                      <a:cubicBezTo>
                        <a:pt x="18" y="16"/>
                        <a:pt x="16" y="18"/>
                        <a:pt x="13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3" y="18"/>
                        <a:pt x="0" y="16"/>
                        <a:pt x="0" y="1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6" y="0"/>
                        <a:pt x="18" y="3"/>
                        <a:pt x="18" y="6"/>
                      </a:cubicBezTo>
                      <a:lnTo>
                        <a:pt x="18" y="13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7" name="Freeform 1331">
                  <a:extLst>
                    <a:ext uri="{FF2B5EF4-FFF2-40B4-BE49-F238E27FC236}">
                      <a16:creationId xmlns:a16="http://schemas.microsoft.com/office/drawing/2014/main" id="{E9DE5C53-A7C3-4296-A65D-8A839FEC04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5780" y="728019"/>
                  <a:ext cx="118415" cy="102969"/>
                </a:xfrm>
                <a:custGeom>
                  <a:avLst/>
                  <a:gdLst>
                    <a:gd name="T0" fmla="*/ 57 w 57"/>
                    <a:gd name="T1" fmla="*/ 0 h 50"/>
                    <a:gd name="T2" fmla="*/ 57 w 57"/>
                    <a:gd name="T3" fmla="*/ 34 h 50"/>
                    <a:gd name="T4" fmla="*/ 45 w 57"/>
                    <a:gd name="T5" fmla="*/ 50 h 50"/>
                    <a:gd name="T6" fmla="*/ 12 w 57"/>
                    <a:gd name="T7" fmla="*/ 50 h 50"/>
                    <a:gd name="T8" fmla="*/ 0 w 57"/>
                    <a:gd name="T9" fmla="*/ 34 h 50"/>
                    <a:gd name="T10" fmla="*/ 0 w 57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50">
                      <a:moveTo>
                        <a:pt x="57" y="0"/>
                      </a:moveTo>
                      <a:cubicBezTo>
                        <a:pt x="57" y="34"/>
                        <a:pt x="57" y="34"/>
                        <a:pt x="57" y="34"/>
                      </a:cubicBezTo>
                      <a:cubicBezTo>
                        <a:pt x="57" y="41"/>
                        <a:pt x="51" y="50"/>
                        <a:pt x="45" y="50"/>
                      </a:cubicBezTo>
                      <a:cubicBezTo>
                        <a:pt x="12" y="50"/>
                        <a:pt x="12" y="50"/>
                        <a:pt x="12" y="50"/>
                      </a:cubicBezTo>
                      <a:cubicBezTo>
                        <a:pt x="5" y="50"/>
                        <a:pt x="0" y="41"/>
                        <a:pt x="0" y="3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8" name="Группа 1124">
                <a:extLst>
                  <a:ext uri="{FF2B5EF4-FFF2-40B4-BE49-F238E27FC236}">
                    <a16:creationId xmlns:a16="http://schemas.microsoft.com/office/drawing/2014/main" id="{07534CA4-077B-4A99-9B48-70C79ED71CC8}"/>
                  </a:ext>
                </a:extLst>
              </p:cNvPr>
              <p:cNvGrpSpPr/>
              <p:nvPr/>
            </p:nvGrpSpPr>
            <p:grpSpPr>
              <a:xfrm>
                <a:off x="6562009" y="4621583"/>
                <a:ext cx="513593" cy="332484"/>
                <a:chOff x="3257587" y="3311516"/>
                <a:chExt cx="391283" cy="253304"/>
              </a:xfrm>
            </p:grpSpPr>
            <p:sp>
              <p:nvSpPr>
                <p:cNvPr id="69" name="Freeform 1366">
                  <a:extLst>
                    <a:ext uri="{FF2B5EF4-FFF2-40B4-BE49-F238E27FC236}">
                      <a16:creationId xmlns:a16="http://schemas.microsoft.com/office/drawing/2014/main" id="{4D9B6BCE-2286-49D4-881D-4B93D12118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062" y="3375357"/>
                  <a:ext cx="364511" cy="189463"/>
                </a:xfrm>
                <a:custGeom>
                  <a:avLst/>
                  <a:gdLst>
                    <a:gd name="T0" fmla="*/ 0 w 354"/>
                    <a:gd name="T1" fmla="*/ 184 h 184"/>
                    <a:gd name="T2" fmla="*/ 16 w 354"/>
                    <a:gd name="T3" fmla="*/ 184 h 184"/>
                    <a:gd name="T4" fmla="*/ 16 w 354"/>
                    <a:gd name="T5" fmla="*/ 150 h 184"/>
                    <a:gd name="T6" fmla="*/ 52 w 354"/>
                    <a:gd name="T7" fmla="*/ 150 h 184"/>
                    <a:gd name="T8" fmla="*/ 52 w 354"/>
                    <a:gd name="T9" fmla="*/ 184 h 184"/>
                    <a:gd name="T10" fmla="*/ 88 w 354"/>
                    <a:gd name="T11" fmla="*/ 184 h 184"/>
                    <a:gd name="T12" fmla="*/ 88 w 354"/>
                    <a:gd name="T13" fmla="*/ 114 h 184"/>
                    <a:gd name="T14" fmla="*/ 124 w 354"/>
                    <a:gd name="T15" fmla="*/ 114 h 184"/>
                    <a:gd name="T16" fmla="*/ 124 w 354"/>
                    <a:gd name="T17" fmla="*/ 184 h 184"/>
                    <a:gd name="T18" fmla="*/ 160 w 354"/>
                    <a:gd name="T19" fmla="*/ 184 h 184"/>
                    <a:gd name="T20" fmla="*/ 160 w 354"/>
                    <a:gd name="T21" fmla="*/ 78 h 184"/>
                    <a:gd name="T22" fmla="*/ 196 w 354"/>
                    <a:gd name="T23" fmla="*/ 78 h 184"/>
                    <a:gd name="T24" fmla="*/ 196 w 354"/>
                    <a:gd name="T25" fmla="*/ 184 h 184"/>
                    <a:gd name="T26" fmla="*/ 234 w 354"/>
                    <a:gd name="T27" fmla="*/ 184 h 184"/>
                    <a:gd name="T28" fmla="*/ 234 w 354"/>
                    <a:gd name="T29" fmla="*/ 36 h 184"/>
                    <a:gd name="T30" fmla="*/ 268 w 354"/>
                    <a:gd name="T31" fmla="*/ 36 h 184"/>
                    <a:gd name="T32" fmla="*/ 268 w 354"/>
                    <a:gd name="T33" fmla="*/ 184 h 184"/>
                    <a:gd name="T34" fmla="*/ 306 w 354"/>
                    <a:gd name="T35" fmla="*/ 184 h 184"/>
                    <a:gd name="T36" fmla="*/ 306 w 354"/>
                    <a:gd name="T37" fmla="*/ 0 h 184"/>
                    <a:gd name="T38" fmla="*/ 340 w 354"/>
                    <a:gd name="T39" fmla="*/ 0 h 184"/>
                    <a:gd name="T40" fmla="*/ 340 w 354"/>
                    <a:gd name="T41" fmla="*/ 184 h 184"/>
                    <a:gd name="T42" fmla="*/ 354 w 354"/>
                    <a:gd name="T4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4" h="184">
                      <a:moveTo>
                        <a:pt x="0" y="184"/>
                      </a:moveTo>
                      <a:lnTo>
                        <a:pt x="16" y="184"/>
                      </a:lnTo>
                      <a:lnTo>
                        <a:pt x="16" y="150"/>
                      </a:lnTo>
                      <a:lnTo>
                        <a:pt x="52" y="150"/>
                      </a:lnTo>
                      <a:lnTo>
                        <a:pt x="52" y="184"/>
                      </a:lnTo>
                      <a:lnTo>
                        <a:pt x="88" y="184"/>
                      </a:lnTo>
                      <a:lnTo>
                        <a:pt x="88" y="114"/>
                      </a:lnTo>
                      <a:lnTo>
                        <a:pt x="124" y="114"/>
                      </a:lnTo>
                      <a:lnTo>
                        <a:pt x="124" y="184"/>
                      </a:lnTo>
                      <a:lnTo>
                        <a:pt x="160" y="184"/>
                      </a:lnTo>
                      <a:lnTo>
                        <a:pt x="160" y="78"/>
                      </a:lnTo>
                      <a:lnTo>
                        <a:pt x="196" y="78"/>
                      </a:lnTo>
                      <a:lnTo>
                        <a:pt x="196" y="184"/>
                      </a:lnTo>
                      <a:lnTo>
                        <a:pt x="234" y="184"/>
                      </a:lnTo>
                      <a:lnTo>
                        <a:pt x="234" y="36"/>
                      </a:lnTo>
                      <a:lnTo>
                        <a:pt x="268" y="36"/>
                      </a:lnTo>
                      <a:lnTo>
                        <a:pt x="268" y="184"/>
                      </a:lnTo>
                      <a:lnTo>
                        <a:pt x="306" y="184"/>
                      </a:lnTo>
                      <a:lnTo>
                        <a:pt x="306" y="0"/>
                      </a:lnTo>
                      <a:lnTo>
                        <a:pt x="340" y="0"/>
                      </a:lnTo>
                      <a:lnTo>
                        <a:pt x="340" y="184"/>
                      </a:lnTo>
                      <a:lnTo>
                        <a:pt x="354" y="184"/>
                      </a:ln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0" name="Line 1367">
                  <a:extLst>
                    <a:ext uri="{FF2B5EF4-FFF2-40B4-BE49-F238E27FC236}">
                      <a16:creationId xmlns:a16="http://schemas.microsoft.com/office/drawing/2014/main" id="{A5A2DCCC-1C24-40D8-84E9-2BBA3C665E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3765" y="3564820"/>
                  <a:ext cx="385105" cy="0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1" name="Line 1368">
                  <a:extLst>
                    <a:ext uri="{FF2B5EF4-FFF2-40B4-BE49-F238E27FC236}">
                      <a16:creationId xmlns:a16="http://schemas.microsoft.com/office/drawing/2014/main" id="{02A57AA6-68C7-4262-B97E-D86C3B7FC9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43841" y="3311516"/>
                  <a:ext cx="67960" cy="47366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2" name="Freeform 1369">
                  <a:extLst>
                    <a:ext uri="{FF2B5EF4-FFF2-40B4-BE49-F238E27FC236}">
                      <a16:creationId xmlns:a16="http://schemas.microsoft.com/office/drawing/2014/main" id="{7FDEC2E9-8B20-49F5-BEE8-DC16D9E371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8832" y="3354763"/>
                  <a:ext cx="35010" cy="32950"/>
                </a:xfrm>
                <a:custGeom>
                  <a:avLst/>
                  <a:gdLst>
                    <a:gd name="T0" fmla="*/ 2 w 17"/>
                    <a:gd name="T1" fmla="*/ 11 h 16"/>
                    <a:gd name="T2" fmla="*/ 6 w 17"/>
                    <a:gd name="T3" fmla="*/ 1 h 16"/>
                    <a:gd name="T4" fmla="*/ 16 w 17"/>
                    <a:gd name="T5" fmla="*/ 5 h 16"/>
                    <a:gd name="T6" fmla="*/ 11 w 17"/>
                    <a:gd name="T7" fmla="*/ 15 h 16"/>
                    <a:gd name="T8" fmla="*/ 2 w 17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2" y="11"/>
                      </a:moveTo>
                      <a:cubicBezTo>
                        <a:pt x="0" y="7"/>
                        <a:pt x="2" y="2"/>
                        <a:pt x="6" y="1"/>
                      </a:cubicBezTo>
                      <a:cubicBezTo>
                        <a:pt x="10" y="0"/>
                        <a:pt x="14" y="2"/>
                        <a:pt x="16" y="5"/>
                      </a:cubicBezTo>
                      <a:cubicBezTo>
                        <a:pt x="17" y="9"/>
                        <a:pt x="15" y="14"/>
                        <a:pt x="11" y="15"/>
                      </a:cubicBezTo>
                      <a:cubicBezTo>
                        <a:pt x="7" y="16"/>
                        <a:pt x="3" y="15"/>
                        <a:pt x="2" y="11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3" name="Freeform 1370">
                  <a:extLst>
                    <a:ext uri="{FF2B5EF4-FFF2-40B4-BE49-F238E27FC236}">
                      <a16:creationId xmlns:a16="http://schemas.microsoft.com/office/drawing/2014/main" id="{40B26765-7689-4093-A552-30E015D59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3506" y="3348585"/>
                  <a:ext cx="32950" cy="32950"/>
                </a:xfrm>
                <a:custGeom>
                  <a:avLst/>
                  <a:gdLst>
                    <a:gd name="T0" fmla="*/ 1 w 16"/>
                    <a:gd name="T1" fmla="*/ 11 h 16"/>
                    <a:gd name="T2" fmla="*/ 5 w 16"/>
                    <a:gd name="T3" fmla="*/ 1 h 16"/>
                    <a:gd name="T4" fmla="*/ 15 w 16"/>
                    <a:gd name="T5" fmla="*/ 5 h 16"/>
                    <a:gd name="T6" fmla="*/ 11 w 16"/>
                    <a:gd name="T7" fmla="*/ 15 h 16"/>
                    <a:gd name="T8" fmla="*/ 1 w 16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" y="11"/>
                      </a:moveTo>
                      <a:cubicBezTo>
                        <a:pt x="0" y="7"/>
                        <a:pt x="2" y="2"/>
                        <a:pt x="5" y="1"/>
                      </a:cubicBezTo>
                      <a:cubicBezTo>
                        <a:pt x="9" y="0"/>
                        <a:pt x="14" y="2"/>
                        <a:pt x="15" y="5"/>
                      </a:cubicBezTo>
                      <a:cubicBezTo>
                        <a:pt x="16" y="9"/>
                        <a:pt x="15" y="14"/>
                        <a:pt x="11" y="15"/>
                      </a:cubicBezTo>
                      <a:cubicBezTo>
                        <a:pt x="7" y="16"/>
                        <a:pt x="2" y="14"/>
                        <a:pt x="1" y="11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4" name="Freeform 1371">
                  <a:extLst>
                    <a:ext uri="{FF2B5EF4-FFF2-40B4-BE49-F238E27FC236}">
                      <a16:creationId xmlns:a16="http://schemas.microsoft.com/office/drawing/2014/main" id="{B2B6773F-0803-41BD-8F7B-8868DB77AC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6418" y="3459792"/>
                  <a:ext cx="35010" cy="35010"/>
                </a:xfrm>
                <a:custGeom>
                  <a:avLst/>
                  <a:gdLst>
                    <a:gd name="T0" fmla="*/ 1 w 17"/>
                    <a:gd name="T1" fmla="*/ 11 h 17"/>
                    <a:gd name="T2" fmla="*/ 6 w 17"/>
                    <a:gd name="T3" fmla="*/ 1 h 17"/>
                    <a:gd name="T4" fmla="*/ 15 w 17"/>
                    <a:gd name="T5" fmla="*/ 6 h 17"/>
                    <a:gd name="T6" fmla="*/ 11 w 17"/>
                    <a:gd name="T7" fmla="*/ 15 h 17"/>
                    <a:gd name="T8" fmla="*/ 1 w 17"/>
                    <a:gd name="T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" y="11"/>
                      </a:moveTo>
                      <a:cubicBezTo>
                        <a:pt x="0" y="7"/>
                        <a:pt x="2" y="3"/>
                        <a:pt x="6" y="1"/>
                      </a:cubicBezTo>
                      <a:cubicBezTo>
                        <a:pt x="9" y="0"/>
                        <a:pt x="14" y="2"/>
                        <a:pt x="15" y="6"/>
                      </a:cubicBezTo>
                      <a:cubicBezTo>
                        <a:pt x="17" y="10"/>
                        <a:pt x="15" y="14"/>
                        <a:pt x="11" y="15"/>
                      </a:cubicBezTo>
                      <a:cubicBezTo>
                        <a:pt x="7" y="17"/>
                        <a:pt x="3" y="15"/>
                        <a:pt x="1" y="11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5" name="Line 1372">
                  <a:extLst>
                    <a:ext uri="{FF2B5EF4-FFF2-40B4-BE49-F238E27FC236}">
                      <a16:creationId xmlns:a16="http://schemas.microsoft.com/office/drawing/2014/main" id="{BB93A36E-AB31-4E0B-B11C-193096051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428516" y="3369179"/>
                  <a:ext cx="80316" cy="4119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6" name="Line 1373">
                  <a:extLst>
                    <a:ext uri="{FF2B5EF4-FFF2-40B4-BE49-F238E27FC236}">
                      <a16:creationId xmlns:a16="http://schemas.microsoft.com/office/drawing/2014/main" id="{FE4617D7-390E-4FB4-8966-876E9DDF55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13190" y="3377416"/>
                  <a:ext cx="88554" cy="86494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7" name="Line 1374">
                  <a:extLst>
                    <a:ext uri="{FF2B5EF4-FFF2-40B4-BE49-F238E27FC236}">
                      <a16:creationId xmlns:a16="http://schemas.microsoft.com/office/drawing/2014/main" id="{B3134636-0095-433C-86DE-4F28C69C54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57587" y="3441257"/>
                  <a:ext cx="32950" cy="24713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8" name="Группа 1202">
                <a:extLst>
                  <a:ext uri="{FF2B5EF4-FFF2-40B4-BE49-F238E27FC236}">
                    <a16:creationId xmlns:a16="http://schemas.microsoft.com/office/drawing/2014/main" id="{8BB3A0C1-B9CB-4E04-8F25-4490A52AD328}"/>
                  </a:ext>
                </a:extLst>
              </p:cNvPr>
              <p:cNvGrpSpPr/>
              <p:nvPr/>
            </p:nvGrpSpPr>
            <p:grpSpPr>
              <a:xfrm>
                <a:off x="4575253" y="4073752"/>
                <a:ext cx="397358" cy="370327"/>
                <a:chOff x="2560486" y="1269637"/>
                <a:chExt cx="302729" cy="282135"/>
              </a:xfrm>
            </p:grpSpPr>
            <p:sp>
              <p:nvSpPr>
                <p:cNvPr id="79" name="Rectangle 1436">
                  <a:extLst>
                    <a:ext uri="{FF2B5EF4-FFF2-40B4-BE49-F238E27FC236}">
                      <a16:creationId xmlns:a16="http://schemas.microsoft.com/office/drawing/2014/main" id="{FC6F106B-5CEA-4571-B7FA-B5F863B82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802" y="1345834"/>
                  <a:ext cx="142098" cy="205938"/>
                </a:xfrm>
                <a:prstGeom prst="rect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0" name="Freeform 1437">
                  <a:extLst>
                    <a:ext uri="{FF2B5EF4-FFF2-40B4-BE49-F238E27FC236}">
                      <a16:creationId xmlns:a16="http://schemas.microsoft.com/office/drawing/2014/main" id="{86F6662B-F090-4D47-9AAB-9BB8D306A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0486" y="1300528"/>
                  <a:ext cx="302729" cy="92672"/>
                </a:xfrm>
                <a:custGeom>
                  <a:avLst/>
                  <a:gdLst>
                    <a:gd name="T0" fmla="*/ 39 w 147"/>
                    <a:gd name="T1" fmla="*/ 45 h 45"/>
                    <a:gd name="T2" fmla="*/ 11 w 147"/>
                    <a:gd name="T3" fmla="*/ 45 h 45"/>
                    <a:gd name="T4" fmla="*/ 0 w 147"/>
                    <a:gd name="T5" fmla="*/ 35 h 45"/>
                    <a:gd name="T6" fmla="*/ 0 w 147"/>
                    <a:gd name="T7" fmla="*/ 11 h 45"/>
                    <a:gd name="T8" fmla="*/ 11 w 147"/>
                    <a:gd name="T9" fmla="*/ 0 h 45"/>
                    <a:gd name="T10" fmla="*/ 137 w 147"/>
                    <a:gd name="T11" fmla="*/ 0 h 45"/>
                    <a:gd name="T12" fmla="*/ 147 w 147"/>
                    <a:gd name="T13" fmla="*/ 11 h 45"/>
                    <a:gd name="T14" fmla="*/ 147 w 147"/>
                    <a:gd name="T15" fmla="*/ 35 h 45"/>
                    <a:gd name="T16" fmla="*/ 137 w 147"/>
                    <a:gd name="T17" fmla="*/ 45 h 45"/>
                    <a:gd name="T18" fmla="*/ 109 w 147"/>
                    <a:gd name="T19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7" h="45">
                      <a:moveTo>
                        <a:pt x="39" y="45"/>
                      </a:moveTo>
                      <a:cubicBezTo>
                        <a:pt x="11" y="45"/>
                        <a:pt x="11" y="45"/>
                        <a:pt x="11" y="45"/>
                      </a:cubicBezTo>
                      <a:cubicBezTo>
                        <a:pt x="5" y="45"/>
                        <a:pt x="0" y="41"/>
                        <a:pt x="0" y="35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3" y="0"/>
                        <a:pt x="147" y="5"/>
                        <a:pt x="147" y="11"/>
                      </a:cubicBezTo>
                      <a:cubicBezTo>
                        <a:pt x="147" y="35"/>
                        <a:pt x="147" y="35"/>
                        <a:pt x="147" y="35"/>
                      </a:cubicBezTo>
                      <a:cubicBezTo>
                        <a:pt x="147" y="41"/>
                        <a:pt x="143" y="45"/>
                        <a:pt x="137" y="45"/>
                      </a:cubicBezTo>
                      <a:cubicBezTo>
                        <a:pt x="109" y="45"/>
                        <a:pt x="109" y="45"/>
                        <a:pt x="109" y="45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1" name="Rectangle 1438">
                  <a:extLst>
                    <a:ext uri="{FF2B5EF4-FFF2-40B4-BE49-F238E27FC236}">
                      <a16:creationId xmlns:a16="http://schemas.microsoft.com/office/drawing/2014/main" id="{C4E19285-80EF-46D9-8CB8-192B64F73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6999" y="1345834"/>
                  <a:ext cx="35010" cy="205938"/>
                </a:xfrm>
                <a:prstGeom prst="rect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2" name="Line 1439">
                  <a:extLst>
                    <a:ext uri="{FF2B5EF4-FFF2-40B4-BE49-F238E27FC236}">
                      <a16:creationId xmlns:a16="http://schemas.microsoft.com/office/drawing/2014/main" id="{377EF2A5-65B9-48DC-9E10-FD01EFA24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18148" y="1345834"/>
                  <a:ext cx="189463" cy="0"/>
                </a:xfrm>
                <a:prstGeom prst="line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3" name="Freeform 1440">
                  <a:extLst>
                    <a:ext uri="{FF2B5EF4-FFF2-40B4-BE49-F238E27FC236}">
                      <a16:creationId xmlns:a16="http://schemas.microsoft.com/office/drawing/2014/main" id="{564D7CCF-73E0-4ED1-A457-E09F2071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8761" y="1269637"/>
                  <a:ext cx="111207" cy="26772"/>
                </a:xfrm>
                <a:custGeom>
                  <a:avLst/>
                  <a:gdLst>
                    <a:gd name="T0" fmla="*/ 0 w 54"/>
                    <a:gd name="T1" fmla="*/ 0 h 13"/>
                    <a:gd name="T2" fmla="*/ 46 w 54"/>
                    <a:gd name="T3" fmla="*/ 0 h 13"/>
                    <a:gd name="T4" fmla="*/ 54 w 54"/>
                    <a:gd name="T5" fmla="*/ 7 h 13"/>
                    <a:gd name="T6" fmla="*/ 54 w 54"/>
                    <a:gd name="T7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13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50" y="0"/>
                        <a:pt x="54" y="3"/>
                        <a:pt x="54" y="7"/>
                      </a:cubicBezTo>
                      <a:cubicBezTo>
                        <a:pt x="54" y="13"/>
                        <a:pt x="54" y="13"/>
                        <a:pt x="54" y="13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4" name="Freeform 1441">
                  <a:extLst>
                    <a:ext uri="{FF2B5EF4-FFF2-40B4-BE49-F238E27FC236}">
                      <a16:creationId xmlns:a16="http://schemas.microsoft.com/office/drawing/2014/main" id="{664BF0E8-BB83-496D-B691-D05ECA033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5792" y="1269637"/>
                  <a:ext cx="102969" cy="26772"/>
                </a:xfrm>
                <a:custGeom>
                  <a:avLst/>
                  <a:gdLst>
                    <a:gd name="T0" fmla="*/ 0 w 50"/>
                    <a:gd name="T1" fmla="*/ 13 h 13"/>
                    <a:gd name="T2" fmla="*/ 0 w 50"/>
                    <a:gd name="T3" fmla="*/ 7 h 13"/>
                    <a:gd name="T4" fmla="*/ 7 w 50"/>
                    <a:gd name="T5" fmla="*/ 0 h 13"/>
                    <a:gd name="T6" fmla="*/ 50 w 50"/>
                    <a:gd name="T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" h="13">
                      <a:moveTo>
                        <a:pt x="0" y="13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017"/>
                  <a:endParaRPr lang="en-U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602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AD47"/>
      </a:accent1>
      <a:accent2>
        <a:srgbClr val="FFB41F"/>
      </a:accent2>
      <a:accent3>
        <a:srgbClr val="FF29E1"/>
      </a:accent3>
      <a:accent4>
        <a:srgbClr val="4A28DC"/>
      </a:accent4>
      <a:accent5>
        <a:srgbClr val="5B9BD5"/>
      </a:accent5>
      <a:accent6>
        <a:srgbClr val="D94B2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Ponpriyanga Karthik</cp:lastModifiedBy>
  <cp:revision>10</cp:revision>
  <dcterms:created xsi:type="dcterms:W3CDTF">2018-11-22T05:30:36Z</dcterms:created>
  <dcterms:modified xsi:type="dcterms:W3CDTF">2020-07-18T08:12:38Z</dcterms:modified>
</cp:coreProperties>
</file>