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57" r:id="rId6"/>
    <p:sldId id="262" r:id="rId7"/>
    <p:sldId id="260" r:id="rId8"/>
    <p:sldId id="263" r:id="rId9"/>
    <p:sldId id="264" r:id="rId10"/>
    <p:sldId id="265" r:id="rId11"/>
    <p:sldId id="273" r:id="rId12"/>
    <p:sldId id="287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A3F2-1182-FE0A-CE09-86A68BE16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AE169-12DD-9371-2C5E-45539729D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8538-8834-2F87-B122-E6289E25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B190-4468-470D-B717-D908C7D923B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6653-C675-218F-F746-7DD9AF2E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ED804-872C-CB28-1064-0E8FF64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DC0-7663-4EDE-B2EB-CC72DEC3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16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8CC5-5A60-114E-051F-0AACA8B6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C59D9-D6AC-6FCE-C504-255E15A58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5C1A-D5E2-F174-B725-4559813B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B190-4468-470D-B717-D908C7D923B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4815-BFAF-75C2-17D7-45F8F0B5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6C51-FCBE-3B90-4115-9BAC789C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DC0-7663-4EDE-B2EB-CC72DEC3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4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6D890-9177-9B18-B2F8-CC758CFC7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5DD1D-F69F-E3B4-027F-4A04E4BC6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B5F22-34F7-F3A6-C146-F23F4025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B190-4468-470D-B717-D908C7D923B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EB60E-0A9B-9081-4300-1604A976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1B825-7738-0F8D-93D3-DBB66F88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DC0-7663-4EDE-B2EB-CC72DEC3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5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E8C1-15C3-059D-D068-9FA8930D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4695-6F5E-3C08-5A2F-FDC8EFC25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4DA5-3610-FBDA-B5C5-675E43CB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B190-4468-470D-B717-D908C7D923B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9A7A2-FE72-D0FD-7629-4061A918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4CAB-03C3-B2BA-992A-840DE62D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DC0-7663-4EDE-B2EB-CC72DEC3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4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A957-4C48-8674-D22F-893736D1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80256-50F9-CD69-8E3D-1C53BE98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A985-960F-58C9-9407-C0E1F619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B190-4468-470D-B717-D908C7D923B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C294-EE97-233B-C7BC-450E8DB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BFC9-D79B-F438-3F3F-C3D2DD1A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DC0-7663-4EDE-B2EB-CC72DEC3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14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5BD6-F44B-1BFF-54A5-3AB4C431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40AB-DC95-CA8C-8452-88B896738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729F8-F31E-B929-EFDE-B4994B3CD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9D799-54E5-E5E1-AAD9-49EB5DA3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B190-4468-470D-B717-D908C7D923B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95F6C-5A5C-712F-5685-1086FFAC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A3FC7-8E3B-39D1-4D91-A72E6786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DC0-7663-4EDE-B2EB-CC72DEC3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9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6E11-84E3-5E6F-F86E-64F4915B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7B18-F1F9-A62F-FC82-32847C04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1B68B-7273-4A4E-86D6-553265819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41933-986A-EEE8-E93C-3BE1AACAF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D5A6D-D30B-33DB-47B1-75B18B6DA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D9BEE-B33D-17AC-C363-1DB2E175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B190-4468-470D-B717-D908C7D923B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19270-343F-C558-4E0C-C8CEEE8A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E2702-326E-6A2B-9067-90FC0424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DC0-7663-4EDE-B2EB-CC72DEC3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6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9BDF-6D9E-7D42-90E3-28D09A5D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E9EA7-BCE4-FCA4-6E8F-1658DFC0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B190-4468-470D-B717-D908C7D923B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3B5AB-FF0B-2521-D008-7155B5B0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8F0F-6F76-9980-8CDD-24416B10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DC0-7663-4EDE-B2EB-CC72DEC3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0751E-A0DE-F49B-F502-4B6B88BF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B190-4468-470D-B717-D908C7D923B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151D3-495E-4FAE-6526-73D918FE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3D25C-47C2-8088-92F2-E107F2BF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DC0-7663-4EDE-B2EB-CC72DEC3EE1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DDD66-FB29-694C-31F1-B120CDA253D7}"/>
              </a:ext>
            </a:extLst>
          </p:cNvPr>
          <p:cNvSpPr txBox="1"/>
          <p:nvPr userDrawn="1"/>
        </p:nvSpPr>
        <p:spPr>
          <a:xfrm>
            <a:off x="0" y="438252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Cloud Migration</a:t>
            </a:r>
          </a:p>
        </p:txBody>
      </p:sp>
    </p:spTree>
    <p:extLst>
      <p:ext uri="{BB962C8B-B14F-4D97-AF65-F5344CB8AC3E}">
        <p14:creationId xmlns:p14="http://schemas.microsoft.com/office/powerpoint/2010/main" val="240414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0F49-48C7-49D0-D126-20178B87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1B60-1C6B-DAAC-BEED-24AFFFE8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F9AF4-2D0B-691F-75AA-FC64B0C03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E3F61-C5F3-6876-F4F8-FA61DF77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B190-4468-470D-B717-D908C7D923B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01E94-F9B1-4854-072D-353240CA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DDEA5-0EEF-FCEC-AA78-BADF8EE6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DC0-7663-4EDE-B2EB-CC72DEC3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30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F34-9839-0350-3839-796048DD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8EEB9-9AFE-8DE9-625A-3DF5A387C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9500F-2137-373F-9390-9398D9F3A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18A40-BE72-2602-4791-63E7D761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B190-4468-470D-B717-D908C7D923B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CB8B1-6477-3429-D6E8-18FAE7BE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EE766-1BCE-B380-5870-5231E26E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DC0-7663-4EDE-B2EB-CC72DEC3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19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0C9BB-A3F7-1277-3D2A-1BC45798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65EAE-77F2-5F6D-F7DE-3245815A0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803F-C97D-7F5D-6A1B-1FB7D4316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B190-4468-470D-B717-D908C7D923B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4F11-2DDB-E4F5-F2A2-30AFAA828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98A9-76EE-A75C-91D9-99FD9AADB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3DDC0-7663-4EDE-B2EB-CC72DEC3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4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egg.com/tips-and-tricks-powerpoint-template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lideegg.tawk.help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lideegg.tawk.help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hyperlink" Target="https://www.facebook.com/SlideEgg" TargetMode="External"/><Relationship Id="rId7" Type="http://schemas.openxmlformats.org/officeDocument/2006/relationships/hyperlink" Target="https://www.youtube.com/channel/UCKevbriFTbpu-nd4NBafPEg" TargetMode="External"/><Relationship Id="rId12" Type="http://schemas.openxmlformats.org/officeDocument/2006/relationships/hyperlink" Target="twitter:%20https://twitter.com/deckez_official" TargetMode="External"/><Relationship Id="rId2" Type="http://schemas.openxmlformats.org/officeDocument/2006/relationships/hyperlink" Target="http://www.slideeg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hyperlink" Target="https://www.instagram.com/egg_slide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www.instagram.com/slide_eg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8D978A1-46C6-26A6-07E9-1B1D61C86FAB}"/>
              </a:ext>
            </a:extLst>
          </p:cNvPr>
          <p:cNvSpPr/>
          <p:nvPr/>
        </p:nvSpPr>
        <p:spPr>
          <a:xfrm>
            <a:off x="2263997" y="-407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192" name="Group 2191">
            <a:extLst>
              <a:ext uri="{FF2B5EF4-FFF2-40B4-BE49-F238E27FC236}">
                <a16:creationId xmlns:a16="http://schemas.microsoft.com/office/drawing/2014/main" id="{33C0F8CE-590A-31E6-2260-98B2712631D3}"/>
              </a:ext>
            </a:extLst>
          </p:cNvPr>
          <p:cNvGrpSpPr/>
          <p:nvPr/>
        </p:nvGrpSpPr>
        <p:grpSpPr>
          <a:xfrm>
            <a:off x="238923" y="1382386"/>
            <a:ext cx="11714154" cy="4866760"/>
            <a:chOff x="314793" y="1382386"/>
            <a:chExt cx="11714154" cy="4866760"/>
          </a:xfrm>
        </p:grpSpPr>
        <p:grpSp>
          <p:nvGrpSpPr>
            <p:cNvPr id="2182" name="Group 2181">
              <a:extLst>
                <a:ext uri="{FF2B5EF4-FFF2-40B4-BE49-F238E27FC236}">
                  <a16:creationId xmlns:a16="http://schemas.microsoft.com/office/drawing/2014/main" id="{96E411B8-964F-B444-17B9-E9EA3EAD708F}"/>
                </a:ext>
              </a:extLst>
            </p:cNvPr>
            <p:cNvGrpSpPr/>
            <p:nvPr/>
          </p:nvGrpSpPr>
          <p:grpSpPr>
            <a:xfrm>
              <a:off x="3733548" y="1382386"/>
              <a:ext cx="4724903" cy="4866760"/>
              <a:chOff x="2809334" y="43124"/>
              <a:chExt cx="6574955" cy="677235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562E8B-B5FA-F888-3380-8EFEDDD97015}"/>
                  </a:ext>
                </a:extLst>
              </p:cNvPr>
              <p:cNvSpPr/>
              <p:nvPr/>
            </p:nvSpPr>
            <p:spPr>
              <a:xfrm>
                <a:off x="4637919" y="1968117"/>
                <a:ext cx="2872068" cy="2868808"/>
              </a:xfrm>
              <a:custGeom>
                <a:avLst/>
                <a:gdLst>
                  <a:gd name="connsiteX0" fmla="*/ 2872010 w 2872068"/>
                  <a:gd name="connsiteY0" fmla="*/ 1414162 h 2868808"/>
                  <a:gd name="connsiteX1" fmla="*/ 2506821 w 2872068"/>
                  <a:gd name="connsiteY1" fmla="*/ 450327 h 2868808"/>
                  <a:gd name="connsiteX2" fmla="*/ 450326 w 2872068"/>
                  <a:gd name="connsiteY2" fmla="*/ 402207 h 2868808"/>
                  <a:gd name="connsiteX3" fmla="*/ 365315 w 2872068"/>
                  <a:gd name="connsiteY3" fmla="*/ 2418573 h 2868808"/>
                  <a:gd name="connsiteX4" fmla="*/ 2421820 w 2872068"/>
                  <a:gd name="connsiteY4" fmla="*/ 2466332 h 2868808"/>
                  <a:gd name="connsiteX5" fmla="*/ 2872010 w 2872068"/>
                  <a:gd name="connsiteY5" fmla="*/ 1414162 h 2868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2068" h="2868808">
                    <a:moveTo>
                      <a:pt x="2872010" y="1414162"/>
                    </a:moveTo>
                    <a:cubicBezTo>
                      <a:pt x="2872505" y="1058984"/>
                      <a:pt x="2742546" y="715999"/>
                      <a:pt x="2506821" y="450327"/>
                    </a:cubicBezTo>
                    <a:cubicBezTo>
                      <a:pt x="1952218" y="-130850"/>
                      <a:pt x="1031494" y="-152386"/>
                      <a:pt x="450326" y="402207"/>
                    </a:cubicBezTo>
                    <a:cubicBezTo>
                      <a:pt x="-115507" y="942170"/>
                      <a:pt x="-153064" y="1832910"/>
                      <a:pt x="365315" y="2418573"/>
                    </a:cubicBezTo>
                    <a:cubicBezTo>
                      <a:pt x="920013" y="2999646"/>
                      <a:pt x="1840747" y="3021030"/>
                      <a:pt x="2421820" y="2466332"/>
                    </a:cubicBezTo>
                    <a:cubicBezTo>
                      <a:pt x="2709351" y="2191850"/>
                      <a:pt x="2872019" y="1811659"/>
                      <a:pt x="2872010" y="141416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A3F9090-9BC9-115C-EF99-A6656A9A7C65}"/>
                  </a:ext>
                </a:extLst>
              </p:cNvPr>
              <p:cNvSpPr/>
              <p:nvPr/>
            </p:nvSpPr>
            <p:spPr>
              <a:xfrm>
                <a:off x="4949094" y="2276379"/>
                <a:ext cx="2221420" cy="2221420"/>
              </a:xfrm>
              <a:custGeom>
                <a:avLst/>
                <a:gdLst>
                  <a:gd name="connsiteX0" fmla="*/ 2221363 w 2221420"/>
                  <a:gd name="connsiteY0" fmla="*/ 1110758 h 2221420"/>
                  <a:gd name="connsiteX1" fmla="*/ 1110558 w 2221420"/>
                  <a:gd name="connsiteY1" fmla="*/ 2221373 h 2221420"/>
                  <a:gd name="connsiteX2" fmla="*/ -57 w 2221420"/>
                  <a:gd name="connsiteY2" fmla="*/ 1110568 h 2221420"/>
                  <a:gd name="connsiteX3" fmla="*/ 1110653 w 2221420"/>
                  <a:gd name="connsiteY3" fmla="*/ -47 h 2221420"/>
                  <a:gd name="connsiteX4" fmla="*/ 2221363 w 2221420"/>
                  <a:gd name="connsiteY4" fmla="*/ 1110663 h 2221420"/>
                  <a:gd name="connsiteX5" fmla="*/ 2221363 w 2221420"/>
                  <a:gd name="connsiteY5" fmla="*/ 1110758 h 2221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1420" h="2221420">
                    <a:moveTo>
                      <a:pt x="2221363" y="1110758"/>
                    </a:moveTo>
                    <a:cubicBezTo>
                      <a:pt x="2221316" y="1724187"/>
                      <a:pt x="1723987" y="2221431"/>
                      <a:pt x="1110558" y="2221373"/>
                    </a:cubicBezTo>
                    <a:cubicBezTo>
                      <a:pt x="497129" y="2221316"/>
                      <a:pt x="-114" y="1723997"/>
                      <a:pt x="-57" y="1110568"/>
                    </a:cubicBezTo>
                    <a:cubicBezTo>
                      <a:pt x="0" y="497177"/>
                      <a:pt x="497262" y="-47"/>
                      <a:pt x="1110653" y="-47"/>
                    </a:cubicBezTo>
                    <a:cubicBezTo>
                      <a:pt x="1724082" y="-47"/>
                      <a:pt x="2221363" y="497234"/>
                      <a:pt x="2221363" y="1110663"/>
                    </a:cubicBezTo>
                    <a:cubicBezTo>
                      <a:pt x="2221363" y="1110691"/>
                      <a:pt x="2221363" y="1110730"/>
                      <a:pt x="2221363" y="11107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3ACF785-CC12-77B2-2FC7-13287F69638B}"/>
                  </a:ext>
                </a:extLst>
              </p:cNvPr>
              <p:cNvSpPr/>
              <p:nvPr/>
            </p:nvSpPr>
            <p:spPr>
              <a:xfrm>
                <a:off x="4949094" y="2276569"/>
                <a:ext cx="2221427" cy="2221430"/>
              </a:xfrm>
              <a:custGeom>
                <a:avLst/>
                <a:gdLst>
                  <a:gd name="connsiteX0" fmla="*/ 2221363 w 2221427"/>
                  <a:gd name="connsiteY0" fmla="*/ 1110568 h 2221430"/>
                  <a:gd name="connsiteX1" fmla="*/ 1110558 w 2221427"/>
                  <a:gd name="connsiteY1" fmla="*/ -47 h 2221430"/>
                  <a:gd name="connsiteX2" fmla="*/ -57 w 2221427"/>
                  <a:gd name="connsiteY2" fmla="*/ 1110758 h 2221430"/>
                  <a:gd name="connsiteX3" fmla="*/ 1110653 w 2221427"/>
                  <a:gd name="connsiteY3" fmla="*/ 2221373 h 2221430"/>
                  <a:gd name="connsiteX4" fmla="*/ 2221363 w 2221427"/>
                  <a:gd name="connsiteY4" fmla="*/ 1119826 h 2221430"/>
                  <a:gd name="connsiteX5" fmla="*/ 2221363 w 2221427"/>
                  <a:gd name="connsiteY5" fmla="*/ 1110568 h 222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1427" h="2221430">
                    <a:moveTo>
                      <a:pt x="2221363" y="1110568"/>
                    </a:moveTo>
                    <a:cubicBezTo>
                      <a:pt x="2221316" y="497139"/>
                      <a:pt x="1723987" y="-105"/>
                      <a:pt x="1110558" y="-47"/>
                    </a:cubicBezTo>
                    <a:cubicBezTo>
                      <a:pt x="497129" y="10"/>
                      <a:pt x="-114" y="497329"/>
                      <a:pt x="-57" y="1110758"/>
                    </a:cubicBezTo>
                    <a:cubicBezTo>
                      <a:pt x="0" y="1724149"/>
                      <a:pt x="497262" y="2221373"/>
                      <a:pt x="1110653" y="2221373"/>
                    </a:cubicBezTo>
                    <a:cubicBezTo>
                      <a:pt x="1721548" y="2223907"/>
                      <a:pt x="2218830" y="1730722"/>
                      <a:pt x="2221363" y="1119826"/>
                    </a:cubicBezTo>
                    <a:cubicBezTo>
                      <a:pt x="2221373" y="1116740"/>
                      <a:pt x="2221373" y="1113654"/>
                      <a:pt x="2221363" y="11105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99A3AB8-D410-F205-8C7D-B0A2BE1FE66A}"/>
                  </a:ext>
                </a:extLst>
              </p:cNvPr>
              <p:cNvSpPr/>
              <p:nvPr/>
            </p:nvSpPr>
            <p:spPr>
              <a:xfrm>
                <a:off x="4259865" y="1588483"/>
                <a:ext cx="3628263" cy="3628263"/>
              </a:xfrm>
              <a:custGeom>
                <a:avLst/>
                <a:gdLst>
                  <a:gd name="connsiteX0" fmla="*/ 1814074 w 3628263"/>
                  <a:gd name="connsiteY0" fmla="*/ 76153 h 3628263"/>
                  <a:gd name="connsiteX1" fmla="*/ 3552358 w 3628263"/>
                  <a:gd name="connsiteY1" fmla="*/ 1813732 h 3628263"/>
                  <a:gd name="connsiteX2" fmla="*/ 1814789 w 3628263"/>
                  <a:gd name="connsiteY2" fmla="*/ 3552016 h 3628263"/>
                  <a:gd name="connsiteX3" fmla="*/ 76495 w 3628263"/>
                  <a:gd name="connsiteY3" fmla="*/ 1814437 h 3628263"/>
                  <a:gd name="connsiteX4" fmla="*/ 585349 w 3628263"/>
                  <a:gd name="connsiteY4" fmla="*/ 585359 h 3628263"/>
                  <a:gd name="connsiteX5" fmla="*/ 1814074 w 3628263"/>
                  <a:gd name="connsiteY5" fmla="*/ 76343 h 3628263"/>
                  <a:gd name="connsiteX6" fmla="*/ 1814074 w 3628263"/>
                  <a:gd name="connsiteY6" fmla="*/ 143 h 3628263"/>
                  <a:gd name="connsiteX7" fmla="*/ -57 w 3628263"/>
                  <a:gd name="connsiteY7" fmla="*/ 1814275 h 3628263"/>
                  <a:gd name="connsiteX8" fmla="*/ 1814074 w 3628263"/>
                  <a:gd name="connsiteY8" fmla="*/ 3628216 h 3628263"/>
                  <a:gd name="connsiteX9" fmla="*/ 3628206 w 3628263"/>
                  <a:gd name="connsiteY9" fmla="*/ 1814084 h 3628263"/>
                  <a:gd name="connsiteX10" fmla="*/ 1814074 w 3628263"/>
                  <a:gd name="connsiteY10" fmla="*/ -47 h 362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28263" h="3628263">
                    <a:moveTo>
                      <a:pt x="1814074" y="76153"/>
                    </a:moveTo>
                    <a:cubicBezTo>
                      <a:pt x="2773909" y="75953"/>
                      <a:pt x="3552168" y="853898"/>
                      <a:pt x="3552358" y="1813732"/>
                    </a:cubicBezTo>
                    <a:cubicBezTo>
                      <a:pt x="3552558" y="2773557"/>
                      <a:pt x="2774623" y="3551816"/>
                      <a:pt x="1814789" y="3552016"/>
                    </a:cubicBezTo>
                    <a:cubicBezTo>
                      <a:pt x="854954" y="3552216"/>
                      <a:pt x="76695" y="2774271"/>
                      <a:pt x="76495" y="1814437"/>
                    </a:cubicBezTo>
                    <a:cubicBezTo>
                      <a:pt x="76400" y="1353474"/>
                      <a:pt x="259442" y="911362"/>
                      <a:pt x="585349" y="585359"/>
                    </a:cubicBezTo>
                    <a:cubicBezTo>
                      <a:pt x="910523" y="258423"/>
                      <a:pt x="1352959" y="75134"/>
                      <a:pt x="1814074" y="76343"/>
                    </a:cubicBezTo>
                    <a:moveTo>
                      <a:pt x="1814074" y="143"/>
                    </a:moveTo>
                    <a:cubicBezTo>
                      <a:pt x="812140" y="143"/>
                      <a:pt x="-57" y="812340"/>
                      <a:pt x="-57" y="1814275"/>
                    </a:cubicBezTo>
                    <a:cubicBezTo>
                      <a:pt x="-57" y="2816210"/>
                      <a:pt x="812140" y="3628216"/>
                      <a:pt x="1814074" y="3628216"/>
                    </a:cubicBezTo>
                    <a:cubicBezTo>
                      <a:pt x="2816009" y="3628216"/>
                      <a:pt x="3628206" y="2816019"/>
                      <a:pt x="3628206" y="1814084"/>
                    </a:cubicBezTo>
                    <a:cubicBezTo>
                      <a:pt x="3628206" y="812150"/>
                      <a:pt x="2816009" y="-47"/>
                      <a:pt x="1814074" y="-4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750099A-0DC3-6957-C852-A78E8BC2255E}"/>
                  </a:ext>
                </a:extLst>
              </p:cNvPr>
              <p:cNvSpPr/>
              <p:nvPr/>
            </p:nvSpPr>
            <p:spPr>
              <a:xfrm rot="18900000">
                <a:off x="7558395" y="4550857"/>
                <a:ext cx="59340" cy="732567"/>
              </a:xfrm>
              <a:custGeom>
                <a:avLst/>
                <a:gdLst>
                  <a:gd name="connsiteX0" fmla="*/ -57 w 59340"/>
                  <a:gd name="connsiteY0" fmla="*/ -47 h 732567"/>
                  <a:gd name="connsiteX1" fmla="*/ 59284 w 59340"/>
                  <a:gd name="connsiteY1" fmla="*/ -47 h 732567"/>
                  <a:gd name="connsiteX2" fmla="*/ 59284 w 59340"/>
                  <a:gd name="connsiteY2" fmla="*/ 732520 h 732567"/>
                  <a:gd name="connsiteX3" fmla="*/ -57 w 59340"/>
                  <a:gd name="connsiteY3" fmla="*/ 732520 h 7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340" h="732567">
                    <a:moveTo>
                      <a:pt x="-57" y="-47"/>
                    </a:moveTo>
                    <a:lnTo>
                      <a:pt x="59284" y="-47"/>
                    </a:lnTo>
                    <a:lnTo>
                      <a:pt x="59284" y="732520"/>
                    </a:lnTo>
                    <a:lnTo>
                      <a:pt x="-57" y="73252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A785CE8-FAB4-F186-14E8-29A5F90F07AF}"/>
                  </a:ext>
                </a:extLst>
              </p:cNvPr>
              <p:cNvSpPr/>
              <p:nvPr/>
            </p:nvSpPr>
            <p:spPr>
              <a:xfrm>
                <a:off x="7296530" y="2114930"/>
                <a:ext cx="587109" cy="2575845"/>
              </a:xfrm>
              <a:custGeom>
                <a:avLst/>
                <a:gdLst>
                  <a:gd name="connsiteX0" fmla="*/ 47568 w 587109"/>
                  <a:gd name="connsiteY0" fmla="*/ -47 h 2575845"/>
                  <a:gd name="connsiteX1" fmla="*/ -57 w 587109"/>
                  <a:gd name="connsiteY1" fmla="*/ 47102 h 2575845"/>
                  <a:gd name="connsiteX2" fmla="*/ 20602 w 587109"/>
                  <a:gd name="connsiteY2" fmla="*/ 2507514 h 2575845"/>
                  <a:gd name="connsiteX3" fmla="*/ -57 w 587109"/>
                  <a:gd name="connsiteY3" fmla="*/ 2528174 h 2575845"/>
                  <a:gd name="connsiteX4" fmla="*/ 47568 w 587109"/>
                  <a:gd name="connsiteY4" fmla="*/ 2575799 h 2575845"/>
                  <a:gd name="connsiteX5" fmla="*/ 68227 w 587109"/>
                  <a:gd name="connsiteY5" fmla="*/ 21089 h 2575845"/>
                  <a:gd name="connsiteX6" fmla="*/ 47568 w 587109"/>
                  <a:gd name="connsiteY6" fmla="*/ 429 h 2575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7109" h="2575845">
                    <a:moveTo>
                      <a:pt x="47568" y="-47"/>
                    </a:moveTo>
                    <a:lnTo>
                      <a:pt x="-57" y="47102"/>
                    </a:lnTo>
                    <a:cubicBezTo>
                      <a:pt x="685076" y="720824"/>
                      <a:pt x="694325" y="1822390"/>
                      <a:pt x="20602" y="2507514"/>
                    </a:cubicBezTo>
                    <a:cubicBezTo>
                      <a:pt x="13773" y="2514458"/>
                      <a:pt x="6886" y="2521344"/>
                      <a:pt x="-57" y="2528174"/>
                    </a:cubicBezTo>
                    <a:lnTo>
                      <a:pt x="47568" y="2575799"/>
                    </a:lnTo>
                    <a:cubicBezTo>
                      <a:pt x="758733" y="1876044"/>
                      <a:pt x="767982" y="732254"/>
                      <a:pt x="68227" y="21089"/>
                    </a:cubicBezTo>
                    <a:cubicBezTo>
                      <a:pt x="61398" y="14145"/>
                      <a:pt x="54511" y="7258"/>
                      <a:pt x="47568" y="4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6224005-E9FE-C67F-E9B0-28812A923D9F}"/>
                  </a:ext>
                </a:extLst>
              </p:cNvPr>
              <p:cNvSpPr/>
              <p:nvPr/>
            </p:nvSpPr>
            <p:spPr>
              <a:xfrm>
                <a:off x="4264361" y="2123598"/>
                <a:ext cx="577767" cy="2558034"/>
              </a:xfrm>
              <a:custGeom>
                <a:avLst/>
                <a:gdLst>
                  <a:gd name="connsiteX0" fmla="*/ 530561 w 577767"/>
                  <a:gd name="connsiteY0" fmla="*/ 2557987 h 2558034"/>
                  <a:gd name="connsiteX1" fmla="*/ 577710 w 577767"/>
                  <a:gd name="connsiteY1" fmla="*/ 2510838 h 2558034"/>
                  <a:gd name="connsiteX2" fmla="*/ 574738 w 577767"/>
                  <a:gd name="connsiteY2" fmla="*/ 50073 h 2558034"/>
                  <a:gd name="connsiteX3" fmla="*/ 577710 w 577767"/>
                  <a:gd name="connsiteY3" fmla="*/ 47102 h 2558034"/>
                  <a:gd name="connsiteX4" fmla="*/ 530561 w 577767"/>
                  <a:gd name="connsiteY4" fmla="*/ -47 h 2558034"/>
                  <a:gd name="connsiteX5" fmla="*/ 527723 w 577767"/>
                  <a:gd name="connsiteY5" fmla="*/ 2555148 h 2558034"/>
                  <a:gd name="connsiteX6" fmla="*/ 530561 w 577767"/>
                  <a:gd name="connsiteY6" fmla="*/ 2557987 h 2558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7767" h="2558034">
                    <a:moveTo>
                      <a:pt x="530561" y="2557987"/>
                    </a:moveTo>
                    <a:lnTo>
                      <a:pt x="577710" y="2510838"/>
                    </a:lnTo>
                    <a:cubicBezTo>
                      <a:pt x="-102632" y="1832134"/>
                      <a:pt x="-103956" y="730415"/>
                      <a:pt x="574738" y="50073"/>
                    </a:cubicBezTo>
                    <a:cubicBezTo>
                      <a:pt x="575729" y="49083"/>
                      <a:pt x="576720" y="48092"/>
                      <a:pt x="577710" y="47102"/>
                    </a:cubicBezTo>
                    <a:lnTo>
                      <a:pt x="530561" y="-47"/>
                    </a:lnTo>
                    <a:cubicBezTo>
                      <a:pt x="-175822" y="704765"/>
                      <a:pt x="-177089" y="1848765"/>
                      <a:pt x="527723" y="2555148"/>
                    </a:cubicBezTo>
                    <a:cubicBezTo>
                      <a:pt x="528666" y="2556091"/>
                      <a:pt x="529618" y="2557044"/>
                      <a:pt x="530561" y="2557987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B8E5DC2-3F09-E6C8-E7F9-2E9F25DEBEB9}"/>
                  </a:ext>
                </a:extLst>
              </p:cNvPr>
              <p:cNvSpPr/>
              <p:nvPr/>
            </p:nvSpPr>
            <p:spPr>
              <a:xfrm rot="18900000">
                <a:off x="4533053" y="1527540"/>
                <a:ext cx="59340" cy="732567"/>
              </a:xfrm>
              <a:custGeom>
                <a:avLst/>
                <a:gdLst>
                  <a:gd name="connsiteX0" fmla="*/ -57 w 59340"/>
                  <a:gd name="connsiteY0" fmla="*/ -47 h 732567"/>
                  <a:gd name="connsiteX1" fmla="*/ 59283 w 59340"/>
                  <a:gd name="connsiteY1" fmla="*/ -47 h 732567"/>
                  <a:gd name="connsiteX2" fmla="*/ 59283 w 59340"/>
                  <a:gd name="connsiteY2" fmla="*/ 732521 h 732567"/>
                  <a:gd name="connsiteX3" fmla="*/ -57 w 59340"/>
                  <a:gd name="connsiteY3" fmla="*/ 732521 h 7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340" h="732567">
                    <a:moveTo>
                      <a:pt x="-57" y="-47"/>
                    </a:moveTo>
                    <a:lnTo>
                      <a:pt x="59283" y="-47"/>
                    </a:lnTo>
                    <a:lnTo>
                      <a:pt x="59283" y="732521"/>
                    </a:lnTo>
                    <a:lnTo>
                      <a:pt x="-57" y="73252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CB059E2-9213-7375-0FF9-76953726D403}"/>
                  </a:ext>
                </a:extLst>
              </p:cNvPr>
              <p:cNvSpPr/>
              <p:nvPr/>
            </p:nvSpPr>
            <p:spPr>
              <a:xfrm>
                <a:off x="4697965" y="2029111"/>
                <a:ext cx="247651" cy="247651"/>
              </a:xfrm>
              <a:custGeom>
                <a:avLst/>
                <a:gdLst>
                  <a:gd name="connsiteX0" fmla="*/ 36283 w 247651"/>
                  <a:gd name="connsiteY0" fmla="*/ 211407 h 247651"/>
                  <a:gd name="connsiteX1" fmla="*/ 36140 w 247651"/>
                  <a:gd name="connsiteY1" fmla="*/ 36289 h 247651"/>
                  <a:gd name="connsiteX2" fmla="*/ 211257 w 247651"/>
                  <a:gd name="connsiteY2" fmla="*/ 36147 h 247651"/>
                  <a:gd name="connsiteX3" fmla="*/ 211400 w 247651"/>
                  <a:gd name="connsiteY3" fmla="*/ 211264 h 247651"/>
                  <a:gd name="connsiteX4" fmla="*/ 211257 w 247651"/>
                  <a:gd name="connsiteY4" fmla="*/ 211407 h 247651"/>
                  <a:gd name="connsiteX5" fmla="*/ 36283 w 247651"/>
                  <a:gd name="connsiteY5" fmla="*/ 211407 h 24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651" h="247651">
                    <a:moveTo>
                      <a:pt x="36283" y="211407"/>
                    </a:moveTo>
                    <a:cubicBezTo>
                      <a:pt x="-12114" y="163086"/>
                      <a:pt x="-12180" y="84686"/>
                      <a:pt x="36140" y="36289"/>
                    </a:cubicBezTo>
                    <a:cubicBezTo>
                      <a:pt x="84460" y="-12107"/>
                      <a:pt x="162861" y="-12164"/>
                      <a:pt x="211257" y="36147"/>
                    </a:cubicBezTo>
                    <a:cubicBezTo>
                      <a:pt x="259654" y="84467"/>
                      <a:pt x="259711" y="162867"/>
                      <a:pt x="211400" y="211264"/>
                    </a:cubicBezTo>
                    <a:cubicBezTo>
                      <a:pt x="211353" y="211311"/>
                      <a:pt x="211305" y="211359"/>
                      <a:pt x="211257" y="211407"/>
                    </a:cubicBezTo>
                    <a:cubicBezTo>
                      <a:pt x="162918" y="259670"/>
                      <a:pt x="84622" y="259670"/>
                      <a:pt x="36283" y="211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80AAC35-F132-29FD-7CAB-AD6134A9A89D}"/>
                  </a:ext>
                </a:extLst>
              </p:cNvPr>
              <p:cNvSpPr/>
              <p:nvPr/>
            </p:nvSpPr>
            <p:spPr>
              <a:xfrm rot="18900000">
                <a:off x="4193356" y="4889663"/>
                <a:ext cx="732567" cy="59340"/>
              </a:xfrm>
              <a:custGeom>
                <a:avLst/>
                <a:gdLst>
                  <a:gd name="connsiteX0" fmla="*/ -57 w 732567"/>
                  <a:gd name="connsiteY0" fmla="*/ -47 h 59340"/>
                  <a:gd name="connsiteX1" fmla="*/ 732511 w 732567"/>
                  <a:gd name="connsiteY1" fmla="*/ -47 h 59340"/>
                  <a:gd name="connsiteX2" fmla="*/ 732511 w 732567"/>
                  <a:gd name="connsiteY2" fmla="*/ 59293 h 59340"/>
                  <a:gd name="connsiteX3" fmla="*/ -57 w 732567"/>
                  <a:gd name="connsiteY3" fmla="*/ 59293 h 59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2567" h="59340">
                    <a:moveTo>
                      <a:pt x="-57" y="-47"/>
                    </a:moveTo>
                    <a:lnTo>
                      <a:pt x="732511" y="-47"/>
                    </a:lnTo>
                    <a:lnTo>
                      <a:pt x="732511" y="59293"/>
                    </a:lnTo>
                    <a:lnTo>
                      <a:pt x="-57" y="59293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D646E64-87DF-B772-A9E0-EAF3456F0110}"/>
                  </a:ext>
                </a:extLst>
              </p:cNvPr>
              <p:cNvSpPr/>
              <p:nvPr/>
            </p:nvSpPr>
            <p:spPr>
              <a:xfrm rot="18900000">
                <a:off x="7219809" y="1851805"/>
                <a:ext cx="732567" cy="59436"/>
              </a:xfrm>
              <a:custGeom>
                <a:avLst/>
                <a:gdLst>
                  <a:gd name="connsiteX0" fmla="*/ -58 w 732567"/>
                  <a:gd name="connsiteY0" fmla="*/ -47 h 59436"/>
                  <a:gd name="connsiteX1" fmla="*/ 732510 w 732567"/>
                  <a:gd name="connsiteY1" fmla="*/ -47 h 59436"/>
                  <a:gd name="connsiteX2" fmla="*/ 732510 w 732567"/>
                  <a:gd name="connsiteY2" fmla="*/ 59389 h 59436"/>
                  <a:gd name="connsiteX3" fmla="*/ -58 w 732567"/>
                  <a:gd name="connsiteY3" fmla="*/ 59389 h 5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2567" h="59436">
                    <a:moveTo>
                      <a:pt x="-58" y="-47"/>
                    </a:moveTo>
                    <a:lnTo>
                      <a:pt x="732510" y="-47"/>
                    </a:lnTo>
                    <a:lnTo>
                      <a:pt x="732510" y="59389"/>
                    </a:lnTo>
                    <a:lnTo>
                      <a:pt x="-58" y="5938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F9F47AD-DEE5-8337-897B-564CCED16FD1}"/>
                  </a:ext>
                </a:extLst>
              </p:cNvPr>
              <p:cNvSpPr/>
              <p:nvPr/>
            </p:nvSpPr>
            <p:spPr>
              <a:xfrm>
                <a:off x="7203373" y="2016582"/>
                <a:ext cx="247651" cy="247651"/>
              </a:xfrm>
              <a:custGeom>
                <a:avLst/>
                <a:gdLst>
                  <a:gd name="connsiteX0" fmla="*/ 36140 w 247651"/>
                  <a:gd name="connsiteY0" fmla="*/ 36293 h 247651"/>
                  <a:gd name="connsiteX1" fmla="*/ 211257 w 247651"/>
                  <a:gd name="connsiteY1" fmla="*/ 36150 h 247651"/>
                  <a:gd name="connsiteX2" fmla="*/ 211400 w 247651"/>
                  <a:gd name="connsiteY2" fmla="*/ 211267 h 247651"/>
                  <a:gd name="connsiteX3" fmla="*/ 36283 w 247651"/>
                  <a:gd name="connsiteY3" fmla="*/ 211410 h 247651"/>
                  <a:gd name="connsiteX4" fmla="*/ 36140 w 247651"/>
                  <a:gd name="connsiteY4" fmla="*/ 211267 h 247651"/>
                  <a:gd name="connsiteX5" fmla="*/ 36140 w 247651"/>
                  <a:gd name="connsiteY5" fmla="*/ 36293 h 24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651" h="247651">
                    <a:moveTo>
                      <a:pt x="36140" y="36293"/>
                    </a:moveTo>
                    <a:cubicBezTo>
                      <a:pt x="84461" y="-12104"/>
                      <a:pt x="162861" y="-12170"/>
                      <a:pt x="211257" y="36150"/>
                    </a:cubicBezTo>
                    <a:cubicBezTo>
                      <a:pt x="259654" y="84471"/>
                      <a:pt x="259711" y="162871"/>
                      <a:pt x="211400" y="211267"/>
                    </a:cubicBezTo>
                    <a:cubicBezTo>
                      <a:pt x="163080" y="259664"/>
                      <a:pt x="84680" y="259721"/>
                      <a:pt x="36283" y="211410"/>
                    </a:cubicBezTo>
                    <a:cubicBezTo>
                      <a:pt x="36236" y="211362"/>
                      <a:pt x="36188" y="211315"/>
                      <a:pt x="36140" y="211267"/>
                    </a:cubicBezTo>
                    <a:cubicBezTo>
                      <a:pt x="-12123" y="162928"/>
                      <a:pt x="-12123" y="84632"/>
                      <a:pt x="36140" y="362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3B89B04-4FC5-588F-7185-9274482BC897}"/>
                  </a:ext>
                </a:extLst>
              </p:cNvPr>
              <p:cNvSpPr/>
              <p:nvPr/>
            </p:nvSpPr>
            <p:spPr>
              <a:xfrm>
                <a:off x="7205707" y="4534468"/>
                <a:ext cx="247654" cy="247651"/>
              </a:xfrm>
              <a:custGeom>
                <a:avLst/>
                <a:gdLst>
                  <a:gd name="connsiteX0" fmla="*/ 211257 w 247654"/>
                  <a:gd name="connsiteY0" fmla="*/ 36150 h 247651"/>
                  <a:gd name="connsiteX1" fmla="*/ 211400 w 247654"/>
                  <a:gd name="connsiteY1" fmla="*/ 211267 h 247651"/>
                  <a:gd name="connsiteX2" fmla="*/ 36283 w 247654"/>
                  <a:gd name="connsiteY2" fmla="*/ 211410 h 247651"/>
                  <a:gd name="connsiteX3" fmla="*/ 36140 w 247654"/>
                  <a:gd name="connsiteY3" fmla="*/ 36293 h 247651"/>
                  <a:gd name="connsiteX4" fmla="*/ 36283 w 247654"/>
                  <a:gd name="connsiteY4" fmla="*/ 36150 h 247651"/>
                  <a:gd name="connsiteX5" fmla="*/ 211257 w 247654"/>
                  <a:gd name="connsiteY5" fmla="*/ 36150 h 24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654" h="247651">
                    <a:moveTo>
                      <a:pt x="211257" y="36150"/>
                    </a:moveTo>
                    <a:cubicBezTo>
                      <a:pt x="259654" y="84471"/>
                      <a:pt x="259721" y="162871"/>
                      <a:pt x="211400" y="211267"/>
                    </a:cubicBezTo>
                    <a:cubicBezTo>
                      <a:pt x="163080" y="259664"/>
                      <a:pt x="84679" y="259721"/>
                      <a:pt x="36283" y="211410"/>
                    </a:cubicBezTo>
                    <a:cubicBezTo>
                      <a:pt x="-12113" y="163090"/>
                      <a:pt x="-12180" y="84690"/>
                      <a:pt x="36140" y="36293"/>
                    </a:cubicBezTo>
                    <a:cubicBezTo>
                      <a:pt x="36188" y="36246"/>
                      <a:pt x="36235" y="36198"/>
                      <a:pt x="36283" y="36150"/>
                    </a:cubicBezTo>
                    <a:cubicBezTo>
                      <a:pt x="84623" y="-12113"/>
                      <a:pt x="162918" y="-12113"/>
                      <a:pt x="211257" y="361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21B96D5-10F8-2EC0-C836-9E10E4B9CF21}"/>
                  </a:ext>
                </a:extLst>
              </p:cNvPr>
              <p:cNvSpPr/>
              <p:nvPr/>
            </p:nvSpPr>
            <p:spPr>
              <a:xfrm>
                <a:off x="4694683" y="4536516"/>
                <a:ext cx="247651" cy="247654"/>
              </a:xfrm>
              <a:custGeom>
                <a:avLst/>
                <a:gdLst>
                  <a:gd name="connsiteX0" fmla="*/ 211397 w 247651"/>
                  <a:gd name="connsiteY0" fmla="*/ 211267 h 247654"/>
                  <a:gd name="connsiteX1" fmla="*/ 36279 w 247651"/>
                  <a:gd name="connsiteY1" fmla="*/ 211410 h 247654"/>
                  <a:gd name="connsiteX2" fmla="*/ 36136 w 247651"/>
                  <a:gd name="connsiteY2" fmla="*/ 36293 h 247654"/>
                  <a:gd name="connsiteX3" fmla="*/ 211254 w 247651"/>
                  <a:gd name="connsiteY3" fmla="*/ 36150 h 247654"/>
                  <a:gd name="connsiteX4" fmla="*/ 211397 w 247651"/>
                  <a:gd name="connsiteY4" fmla="*/ 36293 h 247654"/>
                  <a:gd name="connsiteX5" fmla="*/ 211397 w 247651"/>
                  <a:gd name="connsiteY5" fmla="*/ 211267 h 24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651" h="247654">
                    <a:moveTo>
                      <a:pt x="211397" y="211267"/>
                    </a:moveTo>
                    <a:cubicBezTo>
                      <a:pt x="163076" y="259664"/>
                      <a:pt x="84676" y="259731"/>
                      <a:pt x="36279" y="211410"/>
                    </a:cubicBezTo>
                    <a:cubicBezTo>
                      <a:pt x="-12117" y="163090"/>
                      <a:pt x="-12174" y="84690"/>
                      <a:pt x="36136" y="36293"/>
                    </a:cubicBezTo>
                    <a:cubicBezTo>
                      <a:pt x="84457" y="-12103"/>
                      <a:pt x="162857" y="-12170"/>
                      <a:pt x="211254" y="36150"/>
                    </a:cubicBezTo>
                    <a:cubicBezTo>
                      <a:pt x="211301" y="36198"/>
                      <a:pt x="211349" y="36245"/>
                      <a:pt x="211397" y="36293"/>
                    </a:cubicBezTo>
                    <a:cubicBezTo>
                      <a:pt x="259660" y="84633"/>
                      <a:pt x="259660" y="162928"/>
                      <a:pt x="211397" y="2112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EB198FA-CD34-7C4F-88EE-06805ED01A7F}"/>
                  </a:ext>
                </a:extLst>
              </p:cNvPr>
              <p:cNvSpPr/>
              <p:nvPr/>
            </p:nvSpPr>
            <p:spPr>
              <a:xfrm>
                <a:off x="2809819" y="43242"/>
                <a:ext cx="2212375" cy="2212660"/>
              </a:xfrm>
              <a:custGeom>
                <a:avLst/>
                <a:gdLst>
                  <a:gd name="connsiteX0" fmla="*/ 2063971 w 2212375"/>
                  <a:gd name="connsiteY0" fmla="*/ 1659589 h 2212660"/>
                  <a:gd name="connsiteX1" fmla="*/ 1591502 w 2212375"/>
                  <a:gd name="connsiteY1" fmla="*/ 1219963 h 2212660"/>
                  <a:gd name="connsiteX2" fmla="*/ 1151876 w 2212375"/>
                  <a:gd name="connsiteY2" fmla="*/ 1692441 h 2212660"/>
                  <a:gd name="connsiteX3" fmla="*/ 1533904 w 2212375"/>
                  <a:gd name="connsiteY3" fmla="*/ 2126314 h 2212660"/>
                  <a:gd name="connsiteX4" fmla="*/ 86242 w 2212375"/>
                  <a:gd name="connsiteY4" fmla="*/ 1533916 h 2212660"/>
                  <a:gd name="connsiteX5" fmla="*/ 678645 w 2212375"/>
                  <a:gd name="connsiteY5" fmla="*/ 86252 h 2212660"/>
                  <a:gd name="connsiteX6" fmla="*/ 2126302 w 2212375"/>
                  <a:gd name="connsiteY6" fmla="*/ 678657 h 2212660"/>
                  <a:gd name="connsiteX7" fmla="*/ 2063971 w 2212375"/>
                  <a:gd name="connsiteY7" fmla="*/ 1659589 h 2212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2375" h="2212660">
                    <a:moveTo>
                      <a:pt x="2063971" y="1659589"/>
                    </a:moveTo>
                    <a:cubicBezTo>
                      <a:pt x="2054903" y="1407720"/>
                      <a:pt x="1843362" y="1210895"/>
                      <a:pt x="1591502" y="1219963"/>
                    </a:cubicBezTo>
                    <a:cubicBezTo>
                      <a:pt x="1339632" y="1229040"/>
                      <a:pt x="1142808" y="1440571"/>
                      <a:pt x="1151876" y="1692441"/>
                    </a:cubicBezTo>
                    <a:cubicBezTo>
                      <a:pt x="1159696" y="1909563"/>
                      <a:pt x="1319516" y="2091072"/>
                      <a:pt x="1533904" y="2126314"/>
                    </a:cubicBezTo>
                    <a:cubicBezTo>
                      <a:pt x="970558" y="2362487"/>
                      <a:pt x="322417" y="2097263"/>
                      <a:pt x="86242" y="1533916"/>
                    </a:cubicBezTo>
                    <a:cubicBezTo>
                      <a:pt x="-149932" y="970570"/>
                      <a:pt x="115295" y="322426"/>
                      <a:pt x="678645" y="86252"/>
                    </a:cubicBezTo>
                    <a:cubicBezTo>
                      <a:pt x="1241992" y="-149922"/>
                      <a:pt x="1890130" y="115305"/>
                      <a:pt x="2126302" y="678657"/>
                    </a:cubicBezTo>
                    <a:cubicBezTo>
                      <a:pt x="2259938" y="997411"/>
                      <a:pt x="2236878" y="1360314"/>
                      <a:pt x="2063971" y="165958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2736A61-28C5-9D35-8451-629FF417D7C3}"/>
                  </a:ext>
                </a:extLst>
              </p:cNvPr>
              <p:cNvSpPr/>
              <p:nvPr/>
            </p:nvSpPr>
            <p:spPr>
              <a:xfrm>
                <a:off x="3961447" y="1262681"/>
                <a:ext cx="912399" cy="906922"/>
              </a:xfrm>
              <a:custGeom>
                <a:avLst/>
                <a:gdLst>
                  <a:gd name="connsiteX0" fmla="*/ -57 w 912399"/>
                  <a:gd name="connsiteY0" fmla="*/ 456438 h 906922"/>
                  <a:gd name="connsiteX1" fmla="*/ 456142 w 912399"/>
                  <a:gd name="connsiteY1" fmla="*/ -47 h 906922"/>
                  <a:gd name="connsiteX2" fmla="*/ 912342 w 912399"/>
                  <a:gd name="connsiteY2" fmla="*/ 440151 h 906922"/>
                  <a:gd name="connsiteX3" fmla="*/ 382276 w 912399"/>
                  <a:gd name="connsiteY3" fmla="*/ 906875 h 906922"/>
                  <a:gd name="connsiteX4" fmla="*/ -57 w 912399"/>
                  <a:gd name="connsiteY4" fmla="*/ 456438 h 906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2399" h="906922">
                    <a:moveTo>
                      <a:pt x="-57" y="456438"/>
                    </a:moveTo>
                    <a:cubicBezTo>
                      <a:pt x="-134" y="204407"/>
                      <a:pt x="204111" y="29"/>
                      <a:pt x="456142" y="-47"/>
                    </a:cubicBezTo>
                    <a:cubicBezTo>
                      <a:pt x="701945" y="-124"/>
                      <a:pt x="903646" y="194501"/>
                      <a:pt x="912342" y="440151"/>
                    </a:cubicBezTo>
                    <a:cubicBezTo>
                      <a:pt x="791166" y="649272"/>
                      <a:pt x="605056" y="813140"/>
                      <a:pt x="382276" y="906875"/>
                    </a:cubicBezTo>
                    <a:cubicBezTo>
                      <a:pt x="161715" y="870623"/>
                      <a:pt x="-124" y="679952"/>
                      <a:pt x="-57" y="45643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Lora" pitchFamily="2" charset="0"/>
                  </a:rPr>
                  <a:t>01</a:t>
                </a:r>
                <a:endParaRPr lang="en-IN" b="1" dirty="0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2072" name="Freeform: Shape 2071">
                <a:extLst>
                  <a:ext uri="{FF2B5EF4-FFF2-40B4-BE49-F238E27FC236}">
                    <a16:creationId xmlns:a16="http://schemas.microsoft.com/office/drawing/2014/main" id="{BA3D7105-5BE4-A55C-D079-DCE79DC58FA3}"/>
                  </a:ext>
                </a:extLst>
              </p:cNvPr>
              <p:cNvSpPr/>
              <p:nvPr/>
            </p:nvSpPr>
            <p:spPr>
              <a:xfrm>
                <a:off x="2809334" y="4602130"/>
                <a:ext cx="2212946" cy="2213232"/>
              </a:xfrm>
              <a:custGeom>
                <a:avLst/>
                <a:gdLst>
                  <a:gd name="connsiteX0" fmla="*/ 2064456 w 2212946"/>
                  <a:gd name="connsiteY0" fmla="*/ 553038 h 2213232"/>
                  <a:gd name="connsiteX1" fmla="*/ 1591987 w 2212946"/>
                  <a:gd name="connsiteY1" fmla="*/ 992665 h 2213232"/>
                  <a:gd name="connsiteX2" fmla="*/ 1152361 w 2212946"/>
                  <a:gd name="connsiteY2" fmla="*/ 520186 h 2213232"/>
                  <a:gd name="connsiteX3" fmla="*/ 1534389 w 2212946"/>
                  <a:gd name="connsiteY3" fmla="*/ 86313 h 2213232"/>
                  <a:gd name="connsiteX4" fmla="*/ 86302 w 2212946"/>
                  <a:gd name="connsiteY4" fmla="*/ 678740 h 2213232"/>
                  <a:gd name="connsiteX5" fmla="*/ 678730 w 2212946"/>
                  <a:gd name="connsiteY5" fmla="*/ 2126825 h 2213232"/>
                  <a:gd name="connsiteX6" fmla="*/ 2126816 w 2212946"/>
                  <a:gd name="connsiteY6" fmla="*/ 1534399 h 2213232"/>
                  <a:gd name="connsiteX7" fmla="*/ 2064456 w 2212946"/>
                  <a:gd name="connsiteY7" fmla="*/ 553038 h 221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2946" h="2213232">
                    <a:moveTo>
                      <a:pt x="2064456" y="553038"/>
                    </a:moveTo>
                    <a:cubicBezTo>
                      <a:pt x="2055388" y="804907"/>
                      <a:pt x="1843847" y="1001732"/>
                      <a:pt x="1591987" y="992665"/>
                    </a:cubicBezTo>
                    <a:cubicBezTo>
                      <a:pt x="1340117" y="983587"/>
                      <a:pt x="1143293" y="772056"/>
                      <a:pt x="1152361" y="520186"/>
                    </a:cubicBezTo>
                    <a:cubicBezTo>
                      <a:pt x="1160181" y="303064"/>
                      <a:pt x="1320001" y="121555"/>
                      <a:pt x="1534389" y="86313"/>
                    </a:cubicBezTo>
                    <a:cubicBezTo>
                      <a:pt x="970919" y="-149974"/>
                      <a:pt x="322586" y="115269"/>
                      <a:pt x="86302" y="678740"/>
                    </a:cubicBezTo>
                    <a:cubicBezTo>
                      <a:pt x="-149982" y="1242210"/>
                      <a:pt x="115257" y="1890548"/>
                      <a:pt x="678730" y="2126825"/>
                    </a:cubicBezTo>
                    <a:cubicBezTo>
                      <a:pt x="1242200" y="2363112"/>
                      <a:pt x="1890529" y="2097869"/>
                      <a:pt x="2126816" y="1534399"/>
                    </a:cubicBezTo>
                    <a:cubicBezTo>
                      <a:pt x="2260537" y="1215511"/>
                      <a:pt x="2237468" y="852437"/>
                      <a:pt x="2064456" y="5530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2073" name="Freeform: Shape 2072">
                <a:extLst>
                  <a:ext uri="{FF2B5EF4-FFF2-40B4-BE49-F238E27FC236}">
                    <a16:creationId xmlns:a16="http://schemas.microsoft.com/office/drawing/2014/main" id="{40941F67-EE6E-8EBE-76DF-7DE0D15350EE}"/>
                  </a:ext>
                </a:extLst>
              </p:cNvPr>
              <p:cNvSpPr/>
              <p:nvPr/>
            </p:nvSpPr>
            <p:spPr>
              <a:xfrm>
                <a:off x="3961447" y="4688490"/>
                <a:ext cx="912400" cy="906932"/>
              </a:xfrm>
              <a:custGeom>
                <a:avLst/>
                <a:gdLst>
                  <a:gd name="connsiteX0" fmla="*/ -57 w 912400"/>
                  <a:gd name="connsiteY0" fmla="*/ 449914 h 906932"/>
                  <a:gd name="connsiteX1" fmla="*/ 455657 w 912400"/>
                  <a:gd name="connsiteY1" fmla="*/ 906885 h 906932"/>
                  <a:gd name="connsiteX2" fmla="*/ 912343 w 912400"/>
                  <a:gd name="connsiteY2" fmla="*/ 466678 h 906932"/>
                  <a:gd name="connsiteX3" fmla="*/ 382277 w 912400"/>
                  <a:gd name="connsiteY3" fmla="*/ -47 h 906932"/>
                  <a:gd name="connsiteX4" fmla="*/ -57 w 912400"/>
                  <a:gd name="connsiteY4" fmla="*/ 449914 h 906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2400" h="906932">
                    <a:moveTo>
                      <a:pt x="-57" y="449914"/>
                    </a:moveTo>
                    <a:cubicBezTo>
                      <a:pt x="-400" y="701945"/>
                      <a:pt x="203626" y="906542"/>
                      <a:pt x="455657" y="906885"/>
                    </a:cubicBezTo>
                    <a:cubicBezTo>
                      <a:pt x="701650" y="907228"/>
                      <a:pt x="903647" y="712518"/>
                      <a:pt x="912343" y="466678"/>
                    </a:cubicBezTo>
                    <a:cubicBezTo>
                      <a:pt x="791128" y="257585"/>
                      <a:pt x="605028" y="93726"/>
                      <a:pt x="382277" y="-47"/>
                    </a:cubicBezTo>
                    <a:cubicBezTo>
                      <a:pt x="161916" y="36205"/>
                      <a:pt x="153" y="226591"/>
                      <a:pt x="-57" y="44991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Lora" pitchFamily="2" charset="0"/>
                  </a:rPr>
                  <a:t>03</a:t>
                </a:r>
                <a:endParaRPr lang="en-IN" b="1" dirty="0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2103" name="Freeform: Shape 2102">
                <a:extLst>
                  <a:ext uri="{FF2B5EF4-FFF2-40B4-BE49-F238E27FC236}">
                    <a16:creationId xmlns:a16="http://schemas.microsoft.com/office/drawing/2014/main" id="{D4CB980B-1EC3-6607-0634-BC9BC62967A1}"/>
                  </a:ext>
                </a:extLst>
              </p:cNvPr>
              <p:cNvSpPr/>
              <p:nvPr/>
            </p:nvSpPr>
            <p:spPr>
              <a:xfrm>
                <a:off x="7171149" y="4602058"/>
                <a:ext cx="2213140" cy="2213423"/>
              </a:xfrm>
              <a:custGeom>
                <a:avLst/>
                <a:gdLst>
                  <a:gd name="connsiteX0" fmla="*/ 148375 w 2213140"/>
                  <a:gd name="connsiteY0" fmla="*/ 553110 h 2213423"/>
                  <a:gd name="connsiteX1" fmla="*/ 620843 w 2213140"/>
                  <a:gd name="connsiteY1" fmla="*/ 992536 h 2213423"/>
                  <a:gd name="connsiteX2" fmla="*/ 1060270 w 2213140"/>
                  <a:gd name="connsiteY2" fmla="*/ 520067 h 2213423"/>
                  <a:gd name="connsiteX3" fmla="*/ 678346 w 2213140"/>
                  <a:gd name="connsiteY3" fmla="*/ 86385 h 2213423"/>
                  <a:gd name="connsiteX4" fmla="*/ 2126651 w 2213140"/>
                  <a:gd name="connsiteY4" fmla="*/ 678640 h 2213423"/>
                  <a:gd name="connsiteX5" fmla="*/ 1534396 w 2213140"/>
                  <a:gd name="connsiteY5" fmla="*/ 2126944 h 2213423"/>
                  <a:gd name="connsiteX6" fmla="*/ 86091 w 2213140"/>
                  <a:gd name="connsiteY6" fmla="*/ 1534689 h 2213423"/>
                  <a:gd name="connsiteX7" fmla="*/ 148375 w 2213140"/>
                  <a:gd name="connsiteY7" fmla="*/ 553110 h 2213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3140" h="2213423">
                    <a:moveTo>
                      <a:pt x="148375" y="553110"/>
                    </a:moveTo>
                    <a:cubicBezTo>
                      <a:pt x="157500" y="804922"/>
                      <a:pt x="369031" y="1001661"/>
                      <a:pt x="620843" y="992536"/>
                    </a:cubicBezTo>
                    <a:cubicBezTo>
                      <a:pt x="872656" y="983411"/>
                      <a:pt x="1069395" y="771880"/>
                      <a:pt x="1060270" y="520067"/>
                    </a:cubicBezTo>
                    <a:cubicBezTo>
                      <a:pt x="1052412" y="303031"/>
                      <a:pt x="892649" y="121617"/>
                      <a:pt x="678346" y="86385"/>
                    </a:cubicBezTo>
                    <a:cubicBezTo>
                      <a:pt x="1241835" y="-150007"/>
                      <a:pt x="1890260" y="115160"/>
                      <a:pt x="2126651" y="678640"/>
                    </a:cubicBezTo>
                    <a:cubicBezTo>
                      <a:pt x="2363042" y="1242129"/>
                      <a:pt x="2097876" y="1890553"/>
                      <a:pt x="1534396" y="2126944"/>
                    </a:cubicBezTo>
                    <a:cubicBezTo>
                      <a:pt x="970906" y="2363336"/>
                      <a:pt x="322483" y="2098169"/>
                      <a:pt x="86091" y="1534689"/>
                    </a:cubicBezTo>
                    <a:cubicBezTo>
                      <a:pt x="-47716" y="1215745"/>
                      <a:pt x="-24665" y="852585"/>
                      <a:pt x="148375" y="55311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2104" name="Freeform: Shape 2103">
                <a:extLst>
                  <a:ext uri="{FF2B5EF4-FFF2-40B4-BE49-F238E27FC236}">
                    <a16:creationId xmlns:a16="http://schemas.microsoft.com/office/drawing/2014/main" id="{B18D3777-0CC5-B142-0E18-61A8752D5D5E}"/>
                  </a:ext>
                </a:extLst>
              </p:cNvPr>
              <p:cNvSpPr/>
              <p:nvPr/>
            </p:nvSpPr>
            <p:spPr>
              <a:xfrm>
                <a:off x="7319581" y="4688490"/>
                <a:ext cx="912209" cy="906837"/>
              </a:xfrm>
              <a:custGeom>
                <a:avLst/>
                <a:gdLst>
                  <a:gd name="connsiteX0" fmla="*/ 912152 w 912209"/>
                  <a:gd name="connsiteY0" fmla="*/ 449914 h 906837"/>
                  <a:gd name="connsiteX1" fmla="*/ 456533 w 912209"/>
                  <a:gd name="connsiteY1" fmla="*/ 906790 h 906837"/>
                  <a:gd name="connsiteX2" fmla="*/ -57 w 912209"/>
                  <a:gd name="connsiteY2" fmla="*/ 466678 h 906837"/>
                  <a:gd name="connsiteX3" fmla="*/ 529913 w 912209"/>
                  <a:gd name="connsiteY3" fmla="*/ -47 h 906837"/>
                  <a:gd name="connsiteX4" fmla="*/ 912152 w 912209"/>
                  <a:gd name="connsiteY4" fmla="*/ 449914 h 90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2209" h="906837">
                    <a:moveTo>
                      <a:pt x="912152" y="449914"/>
                    </a:moveTo>
                    <a:cubicBezTo>
                      <a:pt x="912504" y="701888"/>
                      <a:pt x="708517" y="906447"/>
                      <a:pt x="456533" y="906790"/>
                    </a:cubicBezTo>
                    <a:cubicBezTo>
                      <a:pt x="210588" y="907133"/>
                      <a:pt x="8639" y="712470"/>
                      <a:pt x="-57" y="466678"/>
                    </a:cubicBezTo>
                    <a:cubicBezTo>
                      <a:pt x="121120" y="257595"/>
                      <a:pt x="307190" y="93726"/>
                      <a:pt x="529913" y="-47"/>
                    </a:cubicBezTo>
                    <a:cubicBezTo>
                      <a:pt x="750236" y="36252"/>
                      <a:pt x="911952" y="226619"/>
                      <a:pt x="912152" y="44991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Lora" pitchFamily="2" charset="0"/>
                  </a:rPr>
                  <a:t>03</a:t>
                </a:r>
                <a:endParaRPr lang="en-IN" b="1" dirty="0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2134" name="Freeform: Shape 2133">
                <a:extLst>
                  <a:ext uri="{FF2B5EF4-FFF2-40B4-BE49-F238E27FC236}">
                    <a16:creationId xmlns:a16="http://schemas.microsoft.com/office/drawing/2014/main" id="{52A6A4AF-2968-B96C-A594-D0F26D574A79}"/>
                  </a:ext>
                </a:extLst>
              </p:cNvPr>
              <p:cNvSpPr/>
              <p:nvPr/>
            </p:nvSpPr>
            <p:spPr>
              <a:xfrm>
                <a:off x="7171235" y="43124"/>
                <a:ext cx="2212564" cy="2212850"/>
              </a:xfrm>
              <a:custGeom>
                <a:avLst/>
                <a:gdLst>
                  <a:gd name="connsiteX0" fmla="*/ 148289 w 2212564"/>
                  <a:gd name="connsiteY0" fmla="*/ 1659707 h 2212850"/>
                  <a:gd name="connsiteX1" fmla="*/ 620757 w 2212564"/>
                  <a:gd name="connsiteY1" fmla="*/ 1220281 h 2212850"/>
                  <a:gd name="connsiteX2" fmla="*/ 1060184 w 2212564"/>
                  <a:gd name="connsiteY2" fmla="*/ 1692749 h 2212850"/>
                  <a:gd name="connsiteX3" fmla="*/ 678260 w 2212564"/>
                  <a:gd name="connsiteY3" fmla="*/ 2126432 h 2212850"/>
                  <a:gd name="connsiteX4" fmla="*/ 2126136 w 2212564"/>
                  <a:gd name="connsiteY4" fmla="*/ 1534206 h 2212850"/>
                  <a:gd name="connsiteX5" fmla="*/ 1533910 w 2212564"/>
                  <a:gd name="connsiteY5" fmla="*/ 86325 h 2212850"/>
                  <a:gd name="connsiteX6" fmla="*/ 86033 w 2212564"/>
                  <a:gd name="connsiteY6" fmla="*/ 678556 h 2212850"/>
                  <a:gd name="connsiteX7" fmla="*/ 148289 w 2212564"/>
                  <a:gd name="connsiteY7" fmla="*/ 1659707 h 221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2564" h="2212850">
                    <a:moveTo>
                      <a:pt x="148289" y="1659707"/>
                    </a:moveTo>
                    <a:cubicBezTo>
                      <a:pt x="157414" y="1407895"/>
                      <a:pt x="368945" y="1211156"/>
                      <a:pt x="620757" y="1220281"/>
                    </a:cubicBezTo>
                    <a:cubicBezTo>
                      <a:pt x="872570" y="1229406"/>
                      <a:pt x="1069309" y="1440937"/>
                      <a:pt x="1060184" y="1692749"/>
                    </a:cubicBezTo>
                    <a:cubicBezTo>
                      <a:pt x="1052326" y="1909786"/>
                      <a:pt x="892563" y="2091199"/>
                      <a:pt x="678260" y="2126432"/>
                    </a:cubicBezTo>
                    <a:cubicBezTo>
                      <a:pt x="1241616" y="2362709"/>
                      <a:pt x="1889859" y="2097562"/>
                      <a:pt x="2126136" y="1534206"/>
                    </a:cubicBezTo>
                    <a:cubicBezTo>
                      <a:pt x="2362413" y="970840"/>
                      <a:pt x="2097266" y="322605"/>
                      <a:pt x="1533910" y="86325"/>
                    </a:cubicBezTo>
                    <a:cubicBezTo>
                      <a:pt x="970544" y="-149955"/>
                      <a:pt x="322310" y="115195"/>
                      <a:pt x="86033" y="678556"/>
                    </a:cubicBezTo>
                    <a:cubicBezTo>
                      <a:pt x="-47688" y="997367"/>
                      <a:pt x="-24647" y="1360356"/>
                      <a:pt x="148289" y="165970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IN" b="1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sp>
            <p:nvSpPr>
              <p:cNvPr id="2135" name="Freeform: Shape 2134">
                <a:extLst>
                  <a:ext uri="{FF2B5EF4-FFF2-40B4-BE49-F238E27FC236}">
                    <a16:creationId xmlns:a16="http://schemas.microsoft.com/office/drawing/2014/main" id="{E421ED5D-6978-FF5F-23D6-CDBA8ADE59DD}"/>
                  </a:ext>
                </a:extLst>
              </p:cNvPr>
              <p:cNvSpPr/>
              <p:nvPr/>
            </p:nvSpPr>
            <p:spPr>
              <a:xfrm>
                <a:off x="7319581" y="1262776"/>
                <a:ext cx="912208" cy="906827"/>
              </a:xfrm>
              <a:custGeom>
                <a:avLst/>
                <a:gdLst>
                  <a:gd name="connsiteX0" fmla="*/ 912152 w 912208"/>
                  <a:gd name="connsiteY0" fmla="*/ 456343 h 906827"/>
                  <a:gd name="connsiteX1" fmla="*/ 456047 w 912208"/>
                  <a:gd name="connsiteY1" fmla="*/ -47 h 906827"/>
                  <a:gd name="connsiteX2" fmla="*/ -57 w 912208"/>
                  <a:gd name="connsiteY2" fmla="*/ 440055 h 906827"/>
                  <a:gd name="connsiteX3" fmla="*/ 529913 w 912208"/>
                  <a:gd name="connsiteY3" fmla="*/ 906780 h 906827"/>
                  <a:gd name="connsiteX4" fmla="*/ 912152 w 912208"/>
                  <a:gd name="connsiteY4" fmla="*/ 456343 h 90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2208" h="906827">
                    <a:moveTo>
                      <a:pt x="912152" y="456343"/>
                    </a:moveTo>
                    <a:cubicBezTo>
                      <a:pt x="912228" y="204369"/>
                      <a:pt x="708022" y="29"/>
                      <a:pt x="456047" y="-47"/>
                    </a:cubicBezTo>
                    <a:cubicBezTo>
                      <a:pt x="210293" y="-123"/>
                      <a:pt x="8639" y="194463"/>
                      <a:pt x="-57" y="440055"/>
                    </a:cubicBezTo>
                    <a:cubicBezTo>
                      <a:pt x="121081" y="649177"/>
                      <a:pt x="307162" y="813045"/>
                      <a:pt x="529913" y="906780"/>
                    </a:cubicBezTo>
                    <a:cubicBezTo>
                      <a:pt x="750436" y="870490"/>
                      <a:pt x="912228" y="679828"/>
                      <a:pt x="912152" y="4563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Lora" pitchFamily="2" charset="0"/>
                  </a:rPr>
                  <a:t>02</a:t>
                </a:r>
                <a:endParaRPr lang="en-IN" b="1" dirty="0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</p:grpSp>
        <p:sp>
          <p:nvSpPr>
            <p:cNvPr id="2183" name="TextBox 2182">
              <a:extLst>
                <a:ext uri="{FF2B5EF4-FFF2-40B4-BE49-F238E27FC236}">
                  <a16:creationId xmlns:a16="http://schemas.microsoft.com/office/drawing/2014/main" id="{DAA81275-CD2F-B36E-0AE4-1E39FCE70506}"/>
                </a:ext>
              </a:extLst>
            </p:cNvPr>
            <p:cNvSpPr txBox="1"/>
            <p:nvPr/>
          </p:nvSpPr>
          <p:spPr>
            <a:xfrm>
              <a:off x="5238765" y="3444065"/>
              <a:ext cx="167435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Cloud Migration</a:t>
              </a:r>
            </a:p>
          </p:txBody>
        </p:sp>
        <p:sp>
          <p:nvSpPr>
            <p:cNvPr id="2184" name="TextBox 2183">
              <a:extLst>
                <a:ext uri="{FF2B5EF4-FFF2-40B4-BE49-F238E27FC236}">
                  <a16:creationId xmlns:a16="http://schemas.microsoft.com/office/drawing/2014/main" id="{2C9947CA-B77C-8E8E-3D7A-203BBC8E2537}"/>
                </a:ext>
              </a:extLst>
            </p:cNvPr>
            <p:cNvSpPr txBox="1"/>
            <p:nvPr/>
          </p:nvSpPr>
          <p:spPr>
            <a:xfrm>
              <a:off x="314793" y="1542478"/>
              <a:ext cx="3124902" cy="9694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Assess</a:t>
              </a:r>
            </a:p>
            <a:p>
              <a:pPr algn="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Gather and analyse data from cloud providers</a:t>
              </a:r>
            </a:p>
          </p:txBody>
        </p:sp>
        <p:sp>
          <p:nvSpPr>
            <p:cNvPr id="2185" name="TextBox 2184">
              <a:extLst>
                <a:ext uri="{FF2B5EF4-FFF2-40B4-BE49-F238E27FC236}">
                  <a16:creationId xmlns:a16="http://schemas.microsoft.com/office/drawing/2014/main" id="{1D3B22C8-18CE-902E-49E9-67393244735F}"/>
                </a:ext>
              </a:extLst>
            </p:cNvPr>
            <p:cNvSpPr txBox="1"/>
            <p:nvPr/>
          </p:nvSpPr>
          <p:spPr>
            <a:xfrm>
              <a:off x="8752305" y="1542478"/>
              <a:ext cx="3124902" cy="9694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Strategies</a:t>
              </a:r>
            </a:p>
            <a:p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Cloud Migration strategy and planning</a:t>
              </a:r>
            </a:p>
          </p:txBody>
        </p:sp>
        <p:sp>
          <p:nvSpPr>
            <p:cNvPr id="2186" name="TextBox 2185">
              <a:extLst>
                <a:ext uri="{FF2B5EF4-FFF2-40B4-BE49-F238E27FC236}">
                  <a16:creationId xmlns:a16="http://schemas.microsoft.com/office/drawing/2014/main" id="{1A2AFE7E-F475-4EDC-7DCD-DC7E7672EF47}"/>
                </a:ext>
              </a:extLst>
            </p:cNvPr>
            <p:cNvSpPr txBox="1"/>
            <p:nvPr/>
          </p:nvSpPr>
          <p:spPr>
            <a:xfrm>
              <a:off x="314793" y="5151689"/>
              <a:ext cx="3124902" cy="9694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Optimize</a:t>
              </a:r>
            </a:p>
            <a:p>
              <a:pPr algn="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Monitoring &amp; optimization of infrastructure</a:t>
              </a:r>
            </a:p>
          </p:txBody>
        </p:sp>
        <p:sp>
          <p:nvSpPr>
            <p:cNvPr id="2187" name="TextBox 2186">
              <a:extLst>
                <a:ext uri="{FF2B5EF4-FFF2-40B4-BE49-F238E27FC236}">
                  <a16:creationId xmlns:a16="http://schemas.microsoft.com/office/drawing/2014/main" id="{A6ED4C90-6E6C-FA49-6B2E-4ED05D2B8DFD}"/>
                </a:ext>
              </a:extLst>
            </p:cNvPr>
            <p:cNvSpPr txBox="1"/>
            <p:nvPr/>
          </p:nvSpPr>
          <p:spPr>
            <a:xfrm>
              <a:off x="8752305" y="5151689"/>
              <a:ext cx="3276642" cy="9694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Migration</a:t>
              </a:r>
            </a:p>
            <a:p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Cloud deployment and workload migration</a:t>
              </a:r>
            </a:p>
          </p:txBody>
        </p:sp>
        <p:pic>
          <p:nvPicPr>
            <p:cNvPr id="2188" name="Picture 4" descr="Assessment - Free user icons">
              <a:extLst>
                <a:ext uri="{FF2B5EF4-FFF2-40B4-BE49-F238E27FC236}">
                  <a16:creationId xmlns:a16="http://schemas.microsoft.com/office/drawing/2014/main" id="{916FAD41-8E77-190A-5642-9C47F5588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0220" y="1526533"/>
              <a:ext cx="715711" cy="715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9" name="Picture 6" descr="Strategy - Free people icons">
              <a:extLst>
                <a:ext uri="{FF2B5EF4-FFF2-40B4-BE49-F238E27FC236}">
                  <a16:creationId xmlns:a16="http://schemas.microsoft.com/office/drawing/2014/main" id="{278456F5-C23F-6740-5698-E59C9A685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0865" y="1680450"/>
              <a:ext cx="535933" cy="53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0" name="Picture 8" descr="Migration - Free user icons">
              <a:extLst>
                <a:ext uri="{FF2B5EF4-FFF2-40B4-BE49-F238E27FC236}">
                  <a16:creationId xmlns:a16="http://schemas.microsoft.com/office/drawing/2014/main" id="{265DC73B-57DD-3598-72BD-9877DA2BB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2960" y="5372317"/>
              <a:ext cx="651742" cy="651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1" name="Picture 10" descr="Optimization - Free business icons">
              <a:extLst>
                <a:ext uri="{FF2B5EF4-FFF2-40B4-BE49-F238E27FC236}">
                  <a16:creationId xmlns:a16="http://schemas.microsoft.com/office/drawing/2014/main" id="{4505F21B-5540-43B0-E6C2-EB29E9517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683" y="5368236"/>
              <a:ext cx="651742" cy="651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412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18EAD98-CA94-D281-0BAC-C49B5A78A935}"/>
              </a:ext>
            </a:extLst>
          </p:cNvPr>
          <p:cNvGrpSpPr/>
          <p:nvPr/>
        </p:nvGrpSpPr>
        <p:grpSpPr>
          <a:xfrm>
            <a:off x="659861" y="1785521"/>
            <a:ext cx="11066138" cy="4345686"/>
            <a:chOff x="659861" y="1785521"/>
            <a:chExt cx="11066138" cy="43456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9FC377-C407-B8D4-AF88-7395CC9B0E75}"/>
                </a:ext>
              </a:extLst>
            </p:cNvPr>
            <p:cNvGrpSpPr/>
            <p:nvPr/>
          </p:nvGrpSpPr>
          <p:grpSpPr>
            <a:xfrm>
              <a:off x="659861" y="1785521"/>
              <a:ext cx="2372303" cy="4345686"/>
              <a:chOff x="659861" y="1785521"/>
              <a:chExt cx="2372303" cy="434568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F725E3E-8E98-1D1D-7C6A-5A10D4B9047F}"/>
                  </a:ext>
                </a:extLst>
              </p:cNvPr>
              <p:cNvGrpSpPr/>
              <p:nvPr/>
            </p:nvGrpSpPr>
            <p:grpSpPr>
              <a:xfrm>
                <a:off x="659861" y="1785521"/>
                <a:ext cx="2372303" cy="4345686"/>
                <a:chOff x="941215" y="1715182"/>
                <a:chExt cx="2372303" cy="4345686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01141CD6-3F86-1F76-6D51-68E34A2FAD4A}"/>
                    </a:ext>
                  </a:extLst>
                </p:cNvPr>
                <p:cNvSpPr/>
                <p:nvPr/>
              </p:nvSpPr>
              <p:spPr>
                <a:xfrm>
                  <a:off x="1216555" y="2238977"/>
                  <a:ext cx="1821297" cy="3115237"/>
                </a:xfrm>
                <a:custGeom>
                  <a:avLst/>
                  <a:gdLst>
                    <a:gd name="connsiteX0" fmla="*/ 0 w 1821297"/>
                    <a:gd name="connsiteY0" fmla="*/ 0 h 3115237"/>
                    <a:gd name="connsiteX1" fmla="*/ 1821298 w 1821297"/>
                    <a:gd name="connsiteY1" fmla="*/ 0 h 3115237"/>
                    <a:gd name="connsiteX2" fmla="*/ 1821298 w 1821297"/>
                    <a:gd name="connsiteY2" fmla="*/ 0 h 3115237"/>
                    <a:gd name="connsiteX3" fmla="*/ 1821298 w 1821297"/>
                    <a:gd name="connsiteY3" fmla="*/ 2515967 h 3115237"/>
                    <a:gd name="connsiteX4" fmla="*/ 1222027 w 1821297"/>
                    <a:gd name="connsiteY4" fmla="*/ 3115238 h 3115237"/>
                    <a:gd name="connsiteX5" fmla="*/ 600405 w 1821297"/>
                    <a:gd name="connsiteY5" fmla="*/ 3115238 h 3115237"/>
                    <a:gd name="connsiteX6" fmla="*/ 1134 w 1821297"/>
                    <a:gd name="connsiteY6" fmla="*/ 2515967 h 3115237"/>
                    <a:gd name="connsiteX7" fmla="*/ 1134 w 1821297"/>
                    <a:gd name="connsiteY7" fmla="*/ 0 h 3115237"/>
                    <a:gd name="connsiteX8" fmla="*/ 0 w 1821297"/>
                    <a:gd name="connsiteY8" fmla="*/ 0 h 311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21297" h="3115237">
                      <a:moveTo>
                        <a:pt x="0" y="0"/>
                      </a:moveTo>
                      <a:lnTo>
                        <a:pt x="1821298" y="0"/>
                      </a:lnTo>
                      <a:lnTo>
                        <a:pt x="1821298" y="0"/>
                      </a:lnTo>
                      <a:lnTo>
                        <a:pt x="1821298" y="2515967"/>
                      </a:lnTo>
                      <a:cubicBezTo>
                        <a:pt x="1821298" y="2846943"/>
                        <a:pt x="1553003" y="3115238"/>
                        <a:pt x="1222027" y="3115238"/>
                      </a:cubicBezTo>
                      <a:lnTo>
                        <a:pt x="600405" y="3115238"/>
                      </a:lnTo>
                      <a:cubicBezTo>
                        <a:pt x="269437" y="3115238"/>
                        <a:pt x="1134" y="2846943"/>
                        <a:pt x="1134" y="2515967"/>
                      </a:cubicBezTo>
                      <a:lnTo>
                        <a:pt x="11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48538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IN" sz="2400" b="1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76DCF930-022A-CEC7-00A3-07C45D98DA47}"/>
                    </a:ext>
                  </a:extLst>
                </p:cNvPr>
                <p:cNvSpPr/>
                <p:nvPr/>
              </p:nvSpPr>
              <p:spPr>
                <a:xfrm>
                  <a:off x="1601546" y="5009067"/>
                  <a:ext cx="1051801" cy="1051801"/>
                </a:xfrm>
                <a:custGeom>
                  <a:avLst/>
                  <a:gdLst>
                    <a:gd name="connsiteX0" fmla="*/ 1051802 w 1051801"/>
                    <a:gd name="connsiteY0" fmla="*/ 525901 h 1051801"/>
                    <a:gd name="connsiteX1" fmla="*/ 525901 w 1051801"/>
                    <a:gd name="connsiteY1" fmla="*/ 1051802 h 1051801"/>
                    <a:gd name="connsiteX2" fmla="*/ 0 w 1051801"/>
                    <a:gd name="connsiteY2" fmla="*/ 525901 h 1051801"/>
                    <a:gd name="connsiteX3" fmla="*/ 525901 w 1051801"/>
                    <a:gd name="connsiteY3" fmla="*/ 0 h 1051801"/>
                    <a:gd name="connsiteX4" fmla="*/ 1051802 w 1051801"/>
                    <a:gd name="connsiteY4" fmla="*/ 525901 h 1051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1801" h="1051801">
                      <a:moveTo>
                        <a:pt x="1051802" y="525901"/>
                      </a:moveTo>
                      <a:cubicBezTo>
                        <a:pt x="1051802" y="816348"/>
                        <a:pt x="816348" y="1051802"/>
                        <a:pt x="525901" y="1051802"/>
                      </a:cubicBezTo>
                      <a:cubicBezTo>
                        <a:pt x="235454" y="1051802"/>
                        <a:pt x="0" y="816348"/>
                        <a:pt x="0" y="525901"/>
                      </a:cubicBezTo>
                      <a:cubicBezTo>
                        <a:pt x="0" y="235454"/>
                        <a:pt x="235454" y="0"/>
                        <a:pt x="525901" y="0"/>
                      </a:cubicBezTo>
                      <a:cubicBezTo>
                        <a:pt x="816348" y="0"/>
                        <a:pt x="1051802" y="235454"/>
                        <a:pt x="1051802" y="52590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61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IN" sz="2400" b="1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6768B34-ABD6-E763-4263-14C7571F28B3}"/>
                    </a:ext>
                  </a:extLst>
                </p:cNvPr>
                <p:cNvSpPr/>
                <p:nvPr/>
              </p:nvSpPr>
              <p:spPr>
                <a:xfrm>
                  <a:off x="941215" y="1715182"/>
                  <a:ext cx="2372303" cy="5814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61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2400" b="1" dirty="0">
                      <a:solidFill>
                        <a:schemeClr val="bg1"/>
                      </a:solidFill>
                      <a:latin typeface="Lora" pitchFamily="2" charset="0"/>
                    </a:rPr>
                    <a:t>01</a:t>
                  </a:r>
                  <a:endParaRPr lang="en-IN"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E1F396-95D9-97B7-C206-61251CBA9DAE}"/>
                  </a:ext>
                </a:extLst>
              </p:cNvPr>
              <p:cNvSpPr txBox="1"/>
              <p:nvPr/>
            </p:nvSpPr>
            <p:spPr>
              <a:xfrm>
                <a:off x="918910" y="3282307"/>
                <a:ext cx="1854204" cy="1061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16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Lift and Shift </a:t>
                </a:r>
              </a:p>
              <a:p>
                <a:pPr algn="ctr"/>
                <a:r>
                  <a:rPr lang="en-GB" sz="14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Move applications as-is to the cloud infrastructure.</a:t>
                </a:r>
              </a:p>
            </p:txBody>
          </p:sp>
          <p:pic>
            <p:nvPicPr>
              <p:cNvPr id="9" name="Picture 2" descr="Lift - Free transport icons">
                <a:extLst>
                  <a:ext uri="{FF2B5EF4-FFF2-40B4-BE49-F238E27FC236}">
                    <a16:creationId xmlns:a16="http://schemas.microsoft.com/office/drawing/2014/main" id="{9BBB9375-FCB6-3AF8-6766-349B568FC2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3841" y="5330338"/>
                <a:ext cx="684342" cy="684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E7D7400-B305-355C-D7E4-88D6CBF3A0E6}"/>
                </a:ext>
              </a:extLst>
            </p:cNvPr>
            <p:cNvGrpSpPr/>
            <p:nvPr/>
          </p:nvGrpSpPr>
          <p:grpSpPr>
            <a:xfrm>
              <a:off x="3557806" y="1785521"/>
              <a:ext cx="2372303" cy="4345686"/>
              <a:chOff x="3557806" y="1785521"/>
              <a:chExt cx="2372303" cy="4345686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DC3854-5E99-02D3-C7DC-AE53D6907D86}"/>
                  </a:ext>
                </a:extLst>
              </p:cNvPr>
              <p:cNvGrpSpPr/>
              <p:nvPr/>
            </p:nvGrpSpPr>
            <p:grpSpPr>
              <a:xfrm>
                <a:off x="3557806" y="1785521"/>
                <a:ext cx="2372303" cy="4345686"/>
                <a:chOff x="941215" y="1715182"/>
                <a:chExt cx="2372303" cy="4345686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CB3F2FF-26FD-FA05-CDB7-9287C596152B}"/>
                    </a:ext>
                  </a:extLst>
                </p:cNvPr>
                <p:cNvSpPr/>
                <p:nvPr/>
              </p:nvSpPr>
              <p:spPr>
                <a:xfrm>
                  <a:off x="1216555" y="2238977"/>
                  <a:ext cx="1821297" cy="3115237"/>
                </a:xfrm>
                <a:custGeom>
                  <a:avLst/>
                  <a:gdLst>
                    <a:gd name="connsiteX0" fmla="*/ 0 w 1821297"/>
                    <a:gd name="connsiteY0" fmla="*/ 0 h 3115237"/>
                    <a:gd name="connsiteX1" fmla="*/ 1821298 w 1821297"/>
                    <a:gd name="connsiteY1" fmla="*/ 0 h 3115237"/>
                    <a:gd name="connsiteX2" fmla="*/ 1821298 w 1821297"/>
                    <a:gd name="connsiteY2" fmla="*/ 0 h 3115237"/>
                    <a:gd name="connsiteX3" fmla="*/ 1821298 w 1821297"/>
                    <a:gd name="connsiteY3" fmla="*/ 2515967 h 3115237"/>
                    <a:gd name="connsiteX4" fmla="*/ 1222027 w 1821297"/>
                    <a:gd name="connsiteY4" fmla="*/ 3115238 h 3115237"/>
                    <a:gd name="connsiteX5" fmla="*/ 600405 w 1821297"/>
                    <a:gd name="connsiteY5" fmla="*/ 3115238 h 3115237"/>
                    <a:gd name="connsiteX6" fmla="*/ 1134 w 1821297"/>
                    <a:gd name="connsiteY6" fmla="*/ 2515967 h 3115237"/>
                    <a:gd name="connsiteX7" fmla="*/ 1134 w 1821297"/>
                    <a:gd name="connsiteY7" fmla="*/ 0 h 3115237"/>
                    <a:gd name="connsiteX8" fmla="*/ 0 w 1821297"/>
                    <a:gd name="connsiteY8" fmla="*/ 0 h 311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21297" h="3115237">
                      <a:moveTo>
                        <a:pt x="0" y="0"/>
                      </a:moveTo>
                      <a:lnTo>
                        <a:pt x="1821298" y="0"/>
                      </a:lnTo>
                      <a:lnTo>
                        <a:pt x="1821298" y="0"/>
                      </a:lnTo>
                      <a:lnTo>
                        <a:pt x="1821298" y="2515967"/>
                      </a:lnTo>
                      <a:cubicBezTo>
                        <a:pt x="1821298" y="2846943"/>
                        <a:pt x="1553003" y="3115238"/>
                        <a:pt x="1222027" y="3115238"/>
                      </a:cubicBezTo>
                      <a:lnTo>
                        <a:pt x="600405" y="3115238"/>
                      </a:lnTo>
                      <a:cubicBezTo>
                        <a:pt x="269437" y="3115238"/>
                        <a:pt x="1134" y="2846943"/>
                        <a:pt x="1134" y="2515967"/>
                      </a:cubicBezTo>
                      <a:lnTo>
                        <a:pt x="11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48538" cap="flat">
                  <a:solidFill>
                    <a:schemeClr val="accent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14761B1E-A0A3-8486-E54D-10255D8FFA1D}"/>
                    </a:ext>
                  </a:extLst>
                </p:cNvPr>
                <p:cNvSpPr/>
                <p:nvPr/>
              </p:nvSpPr>
              <p:spPr>
                <a:xfrm>
                  <a:off x="1601546" y="5009067"/>
                  <a:ext cx="1051801" cy="1051801"/>
                </a:xfrm>
                <a:custGeom>
                  <a:avLst/>
                  <a:gdLst>
                    <a:gd name="connsiteX0" fmla="*/ 1051802 w 1051801"/>
                    <a:gd name="connsiteY0" fmla="*/ 525901 h 1051801"/>
                    <a:gd name="connsiteX1" fmla="*/ 525901 w 1051801"/>
                    <a:gd name="connsiteY1" fmla="*/ 1051802 h 1051801"/>
                    <a:gd name="connsiteX2" fmla="*/ 0 w 1051801"/>
                    <a:gd name="connsiteY2" fmla="*/ 525901 h 1051801"/>
                    <a:gd name="connsiteX3" fmla="*/ 525901 w 1051801"/>
                    <a:gd name="connsiteY3" fmla="*/ 0 h 1051801"/>
                    <a:gd name="connsiteX4" fmla="*/ 1051802 w 1051801"/>
                    <a:gd name="connsiteY4" fmla="*/ 525901 h 1051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1801" h="1051801">
                      <a:moveTo>
                        <a:pt x="1051802" y="525901"/>
                      </a:moveTo>
                      <a:cubicBezTo>
                        <a:pt x="1051802" y="816348"/>
                        <a:pt x="816348" y="1051802"/>
                        <a:pt x="525901" y="1051802"/>
                      </a:cubicBezTo>
                      <a:cubicBezTo>
                        <a:pt x="235454" y="1051802"/>
                        <a:pt x="0" y="816348"/>
                        <a:pt x="0" y="525901"/>
                      </a:cubicBezTo>
                      <a:cubicBezTo>
                        <a:pt x="0" y="235454"/>
                        <a:pt x="235454" y="0"/>
                        <a:pt x="525901" y="0"/>
                      </a:cubicBezTo>
                      <a:cubicBezTo>
                        <a:pt x="816348" y="0"/>
                        <a:pt x="1051802" y="235454"/>
                        <a:pt x="1051802" y="52590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61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IN" sz="2400" b="1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497FD1ED-210B-8ABD-A435-792F16304FB4}"/>
                    </a:ext>
                  </a:extLst>
                </p:cNvPr>
                <p:cNvSpPr/>
                <p:nvPr/>
              </p:nvSpPr>
              <p:spPr>
                <a:xfrm>
                  <a:off x="941215" y="1715182"/>
                  <a:ext cx="2372303" cy="5814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61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2400" b="1" dirty="0">
                      <a:solidFill>
                        <a:schemeClr val="bg1"/>
                      </a:solidFill>
                      <a:latin typeface="Lora" pitchFamily="2" charset="0"/>
                    </a:rPr>
                    <a:t>02</a:t>
                  </a:r>
                  <a:endParaRPr lang="en-IN"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541B45-2CD7-4404-4F71-9CE33E109A3C}"/>
                  </a:ext>
                </a:extLst>
              </p:cNvPr>
              <p:cNvSpPr txBox="1"/>
              <p:nvPr/>
            </p:nvSpPr>
            <p:spPr>
              <a:xfrm>
                <a:off x="3816855" y="3282307"/>
                <a:ext cx="1854204" cy="1061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16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Rehosting</a:t>
                </a:r>
                <a:r>
                  <a:rPr lang="en-GB" sz="16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 </a:t>
                </a:r>
              </a:p>
              <a:p>
                <a:pPr algn="ctr"/>
                <a:r>
                  <a:rPr lang="en-GB" sz="14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Transfer data and apps with minimal modifications.</a:t>
                </a:r>
              </a:p>
            </p:txBody>
          </p:sp>
          <p:pic>
            <p:nvPicPr>
              <p:cNvPr id="10" name="Picture 4" descr="Free Application Icon - Download in Line Style">
                <a:extLst>
                  <a:ext uri="{FF2B5EF4-FFF2-40B4-BE49-F238E27FC236}">
                    <a16:creationId xmlns:a16="http://schemas.microsoft.com/office/drawing/2014/main" id="{37EE2163-AC53-F154-A6D5-EC1242E9E7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127" y="5258530"/>
                <a:ext cx="633660" cy="633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85BFE2-6C58-6590-9180-17807928444A}"/>
                </a:ext>
              </a:extLst>
            </p:cNvPr>
            <p:cNvGrpSpPr/>
            <p:nvPr/>
          </p:nvGrpSpPr>
          <p:grpSpPr>
            <a:xfrm>
              <a:off x="6455751" y="1785521"/>
              <a:ext cx="2372303" cy="4345686"/>
              <a:chOff x="6455751" y="1785521"/>
              <a:chExt cx="2372303" cy="434568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4160066-BA6B-EF42-4007-ACDB60DDB241}"/>
                  </a:ext>
                </a:extLst>
              </p:cNvPr>
              <p:cNvGrpSpPr/>
              <p:nvPr/>
            </p:nvGrpSpPr>
            <p:grpSpPr>
              <a:xfrm>
                <a:off x="6455751" y="1785521"/>
                <a:ext cx="2372303" cy="4345686"/>
                <a:chOff x="941215" y="1715182"/>
                <a:chExt cx="2372303" cy="4345686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6D96E2AE-6C38-12C7-FC65-A865F0BE3B8C}"/>
                    </a:ext>
                  </a:extLst>
                </p:cNvPr>
                <p:cNvSpPr/>
                <p:nvPr/>
              </p:nvSpPr>
              <p:spPr>
                <a:xfrm>
                  <a:off x="1216555" y="2238977"/>
                  <a:ext cx="1821297" cy="3115237"/>
                </a:xfrm>
                <a:custGeom>
                  <a:avLst/>
                  <a:gdLst>
                    <a:gd name="connsiteX0" fmla="*/ 0 w 1821297"/>
                    <a:gd name="connsiteY0" fmla="*/ 0 h 3115237"/>
                    <a:gd name="connsiteX1" fmla="*/ 1821298 w 1821297"/>
                    <a:gd name="connsiteY1" fmla="*/ 0 h 3115237"/>
                    <a:gd name="connsiteX2" fmla="*/ 1821298 w 1821297"/>
                    <a:gd name="connsiteY2" fmla="*/ 0 h 3115237"/>
                    <a:gd name="connsiteX3" fmla="*/ 1821298 w 1821297"/>
                    <a:gd name="connsiteY3" fmla="*/ 2515967 h 3115237"/>
                    <a:gd name="connsiteX4" fmla="*/ 1222027 w 1821297"/>
                    <a:gd name="connsiteY4" fmla="*/ 3115238 h 3115237"/>
                    <a:gd name="connsiteX5" fmla="*/ 600405 w 1821297"/>
                    <a:gd name="connsiteY5" fmla="*/ 3115238 h 3115237"/>
                    <a:gd name="connsiteX6" fmla="*/ 1134 w 1821297"/>
                    <a:gd name="connsiteY6" fmla="*/ 2515967 h 3115237"/>
                    <a:gd name="connsiteX7" fmla="*/ 1134 w 1821297"/>
                    <a:gd name="connsiteY7" fmla="*/ 0 h 3115237"/>
                    <a:gd name="connsiteX8" fmla="*/ 0 w 1821297"/>
                    <a:gd name="connsiteY8" fmla="*/ 0 h 311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21297" h="3115237">
                      <a:moveTo>
                        <a:pt x="0" y="0"/>
                      </a:moveTo>
                      <a:lnTo>
                        <a:pt x="1821298" y="0"/>
                      </a:lnTo>
                      <a:lnTo>
                        <a:pt x="1821298" y="0"/>
                      </a:lnTo>
                      <a:lnTo>
                        <a:pt x="1821298" y="2515967"/>
                      </a:lnTo>
                      <a:cubicBezTo>
                        <a:pt x="1821298" y="2846943"/>
                        <a:pt x="1553003" y="3115238"/>
                        <a:pt x="1222027" y="3115238"/>
                      </a:cubicBezTo>
                      <a:lnTo>
                        <a:pt x="600405" y="3115238"/>
                      </a:lnTo>
                      <a:cubicBezTo>
                        <a:pt x="269437" y="3115238"/>
                        <a:pt x="1134" y="2846943"/>
                        <a:pt x="1134" y="2515967"/>
                      </a:cubicBezTo>
                      <a:lnTo>
                        <a:pt x="11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48538" cap="flat">
                  <a:solidFill>
                    <a:schemeClr val="accent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IN" sz="2400" b="1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8D054B8-FA04-A9C4-7EE0-7D98AD6879D4}"/>
                    </a:ext>
                  </a:extLst>
                </p:cNvPr>
                <p:cNvSpPr/>
                <p:nvPr/>
              </p:nvSpPr>
              <p:spPr>
                <a:xfrm>
                  <a:off x="1601546" y="5009067"/>
                  <a:ext cx="1051801" cy="1051801"/>
                </a:xfrm>
                <a:custGeom>
                  <a:avLst/>
                  <a:gdLst>
                    <a:gd name="connsiteX0" fmla="*/ 1051802 w 1051801"/>
                    <a:gd name="connsiteY0" fmla="*/ 525901 h 1051801"/>
                    <a:gd name="connsiteX1" fmla="*/ 525901 w 1051801"/>
                    <a:gd name="connsiteY1" fmla="*/ 1051802 h 1051801"/>
                    <a:gd name="connsiteX2" fmla="*/ 0 w 1051801"/>
                    <a:gd name="connsiteY2" fmla="*/ 525901 h 1051801"/>
                    <a:gd name="connsiteX3" fmla="*/ 525901 w 1051801"/>
                    <a:gd name="connsiteY3" fmla="*/ 0 h 1051801"/>
                    <a:gd name="connsiteX4" fmla="*/ 1051802 w 1051801"/>
                    <a:gd name="connsiteY4" fmla="*/ 525901 h 1051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1801" h="1051801">
                      <a:moveTo>
                        <a:pt x="1051802" y="525901"/>
                      </a:moveTo>
                      <a:cubicBezTo>
                        <a:pt x="1051802" y="816348"/>
                        <a:pt x="816348" y="1051802"/>
                        <a:pt x="525901" y="1051802"/>
                      </a:cubicBezTo>
                      <a:cubicBezTo>
                        <a:pt x="235454" y="1051802"/>
                        <a:pt x="0" y="816348"/>
                        <a:pt x="0" y="525901"/>
                      </a:cubicBezTo>
                      <a:cubicBezTo>
                        <a:pt x="0" y="235454"/>
                        <a:pt x="235454" y="0"/>
                        <a:pt x="525901" y="0"/>
                      </a:cubicBezTo>
                      <a:cubicBezTo>
                        <a:pt x="816348" y="0"/>
                        <a:pt x="1051802" y="235454"/>
                        <a:pt x="1051802" y="52590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61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IN" sz="2400" b="1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B9770040-CDEF-4586-798A-CFB48E962F4B}"/>
                    </a:ext>
                  </a:extLst>
                </p:cNvPr>
                <p:cNvSpPr/>
                <p:nvPr/>
              </p:nvSpPr>
              <p:spPr>
                <a:xfrm>
                  <a:off x="941215" y="1715182"/>
                  <a:ext cx="2372303" cy="5814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61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2400" b="1" dirty="0">
                      <a:solidFill>
                        <a:schemeClr val="bg1"/>
                      </a:solidFill>
                      <a:latin typeface="Lora" pitchFamily="2" charset="0"/>
                    </a:rPr>
                    <a:t>03</a:t>
                  </a:r>
                  <a:endParaRPr lang="en-IN"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0BC43C-B669-B009-2AB2-6C8D58D3EA5F}"/>
                  </a:ext>
                </a:extLst>
              </p:cNvPr>
              <p:cNvSpPr txBox="1"/>
              <p:nvPr/>
            </p:nvSpPr>
            <p:spPr>
              <a:xfrm>
                <a:off x="6714800" y="3174585"/>
                <a:ext cx="1854204" cy="1277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16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Refactoring</a:t>
                </a:r>
                <a:r>
                  <a:rPr lang="en-GB" sz="16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 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GB" sz="14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Optimize apps for cloud-native architecture and benefits.</a:t>
                </a:r>
                <a:endParaRPr lang="en-GB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endParaRPr>
              </a:p>
            </p:txBody>
          </p:sp>
          <p:pic>
            <p:nvPicPr>
              <p:cNvPr id="11" name="Picture 6" descr="Refactoring - Free arrows icons">
                <a:extLst>
                  <a:ext uri="{FF2B5EF4-FFF2-40B4-BE49-F238E27FC236}">
                    <a16:creationId xmlns:a16="http://schemas.microsoft.com/office/drawing/2014/main" id="{38717812-F093-E661-84E2-6E5A65694B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3745" y="5328281"/>
                <a:ext cx="596314" cy="596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7A2E386-84E8-0653-408D-10A9142FC6AE}"/>
                </a:ext>
              </a:extLst>
            </p:cNvPr>
            <p:cNvGrpSpPr/>
            <p:nvPr/>
          </p:nvGrpSpPr>
          <p:grpSpPr>
            <a:xfrm>
              <a:off x="9353696" y="1785521"/>
              <a:ext cx="2372303" cy="4345686"/>
              <a:chOff x="9353696" y="1785521"/>
              <a:chExt cx="2372303" cy="4345686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F7B0E81-764D-03EA-EED2-000AB09A09AE}"/>
                  </a:ext>
                </a:extLst>
              </p:cNvPr>
              <p:cNvGrpSpPr/>
              <p:nvPr/>
            </p:nvGrpSpPr>
            <p:grpSpPr>
              <a:xfrm>
                <a:off x="9353696" y="1785521"/>
                <a:ext cx="2372303" cy="4345686"/>
                <a:chOff x="941215" y="1715182"/>
                <a:chExt cx="2372303" cy="4345686"/>
              </a:xfrm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D9367E84-EA6B-1D07-7138-E8811D5C3485}"/>
                    </a:ext>
                  </a:extLst>
                </p:cNvPr>
                <p:cNvSpPr/>
                <p:nvPr/>
              </p:nvSpPr>
              <p:spPr>
                <a:xfrm>
                  <a:off x="1216555" y="2238977"/>
                  <a:ext cx="1821297" cy="3115237"/>
                </a:xfrm>
                <a:custGeom>
                  <a:avLst/>
                  <a:gdLst>
                    <a:gd name="connsiteX0" fmla="*/ 0 w 1821297"/>
                    <a:gd name="connsiteY0" fmla="*/ 0 h 3115237"/>
                    <a:gd name="connsiteX1" fmla="*/ 1821298 w 1821297"/>
                    <a:gd name="connsiteY1" fmla="*/ 0 h 3115237"/>
                    <a:gd name="connsiteX2" fmla="*/ 1821298 w 1821297"/>
                    <a:gd name="connsiteY2" fmla="*/ 0 h 3115237"/>
                    <a:gd name="connsiteX3" fmla="*/ 1821298 w 1821297"/>
                    <a:gd name="connsiteY3" fmla="*/ 2515967 h 3115237"/>
                    <a:gd name="connsiteX4" fmla="*/ 1222027 w 1821297"/>
                    <a:gd name="connsiteY4" fmla="*/ 3115238 h 3115237"/>
                    <a:gd name="connsiteX5" fmla="*/ 600405 w 1821297"/>
                    <a:gd name="connsiteY5" fmla="*/ 3115238 h 3115237"/>
                    <a:gd name="connsiteX6" fmla="*/ 1134 w 1821297"/>
                    <a:gd name="connsiteY6" fmla="*/ 2515967 h 3115237"/>
                    <a:gd name="connsiteX7" fmla="*/ 1134 w 1821297"/>
                    <a:gd name="connsiteY7" fmla="*/ 0 h 3115237"/>
                    <a:gd name="connsiteX8" fmla="*/ 0 w 1821297"/>
                    <a:gd name="connsiteY8" fmla="*/ 0 h 3115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21297" h="3115237">
                      <a:moveTo>
                        <a:pt x="0" y="0"/>
                      </a:moveTo>
                      <a:lnTo>
                        <a:pt x="1821298" y="0"/>
                      </a:lnTo>
                      <a:lnTo>
                        <a:pt x="1821298" y="0"/>
                      </a:lnTo>
                      <a:lnTo>
                        <a:pt x="1821298" y="2515967"/>
                      </a:lnTo>
                      <a:cubicBezTo>
                        <a:pt x="1821298" y="2846943"/>
                        <a:pt x="1553003" y="3115238"/>
                        <a:pt x="1222027" y="3115238"/>
                      </a:cubicBezTo>
                      <a:lnTo>
                        <a:pt x="600405" y="3115238"/>
                      </a:lnTo>
                      <a:cubicBezTo>
                        <a:pt x="269437" y="3115238"/>
                        <a:pt x="1134" y="2846943"/>
                        <a:pt x="1134" y="2515967"/>
                      </a:cubicBezTo>
                      <a:lnTo>
                        <a:pt x="11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48538" cap="flat">
                  <a:solidFill>
                    <a:schemeClr val="accent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IN" sz="2400" b="1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D5371834-EA06-45C8-0B69-D799ED0BA000}"/>
                    </a:ext>
                  </a:extLst>
                </p:cNvPr>
                <p:cNvSpPr/>
                <p:nvPr/>
              </p:nvSpPr>
              <p:spPr>
                <a:xfrm>
                  <a:off x="1601546" y="5009067"/>
                  <a:ext cx="1051801" cy="1051801"/>
                </a:xfrm>
                <a:custGeom>
                  <a:avLst/>
                  <a:gdLst>
                    <a:gd name="connsiteX0" fmla="*/ 1051802 w 1051801"/>
                    <a:gd name="connsiteY0" fmla="*/ 525901 h 1051801"/>
                    <a:gd name="connsiteX1" fmla="*/ 525901 w 1051801"/>
                    <a:gd name="connsiteY1" fmla="*/ 1051802 h 1051801"/>
                    <a:gd name="connsiteX2" fmla="*/ 0 w 1051801"/>
                    <a:gd name="connsiteY2" fmla="*/ 525901 h 1051801"/>
                    <a:gd name="connsiteX3" fmla="*/ 525901 w 1051801"/>
                    <a:gd name="connsiteY3" fmla="*/ 0 h 1051801"/>
                    <a:gd name="connsiteX4" fmla="*/ 1051802 w 1051801"/>
                    <a:gd name="connsiteY4" fmla="*/ 525901 h 1051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1801" h="1051801">
                      <a:moveTo>
                        <a:pt x="1051802" y="525901"/>
                      </a:moveTo>
                      <a:cubicBezTo>
                        <a:pt x="1051802" y="816348"/>
                        <a:pt x="816348" y="1051802"/>
                        <a:pt x="525901" y="1051802"/>
                      </a:cubicBezTo>
                      <a:cubicBezTo>
                        <a:pt x="235454" y="1051802"/>
                        <a:pt x="0" y="816348"/>
                        <a:pt x="0" y="525901"/>
                      </a:cubicBezTo>
                      <a:cubicBezTo>
                        <a:pt x="0" y="235454"/>
                        <a:pt x="235454" y="0"/>
                        <a:pt x="525901" y="0"/>
                      </a:cubicBezTo>
                      <a:cubicBezTo>
                        <a:pt x="816348" y="0"/>
                        <a:pt x="1051802" y="235454"/>
                        <a:pt x="1051802" y="52590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61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IN" sz="2400" b="1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23236F83-CD3F-FF7C-189D-92AF33E7ADB5}"/>
                    </a:ext>
                  </a:extLst>
                </p:cNvPr>
                <p:cNvSpPr/>
                <p:nvPr/>
              </p:nvSpPr>
              <p:spPr>
                <a:xfrm>
                  <a:off x="941215" y="1715182"/>
                  <a:ext cx="2372303" cy="5814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 w="161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2400" b="1" dirty="0">
                      <a:solidFill>
                        <a:schemeClr val="bg1"/>
                      </a:solidFill>
                      <a:latin typeface="Lora" pitchFamily="2" charset="0"/>
                    </a:rPr>
                    <a:t>04</a:t>
                  </a:r>
                  <a:endParaRPr lang="en-IN"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60B1B2-4D86-F24D-315A-8A1DBFFEC235}"/>
                  </a:ext>
                </a:extLst>
              </p:cNvPr>
              <p:cNvSpPr txBox="1"/>
              <p:nvPr/>
            </p:nvSpPr>
            <p:spPr>
              <a:xfrm>
                <a:off x="9612745" y="3282307"/>
                <a:ext cx="1854204" cy="1061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16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Replat forming</a:t>
                </a:r>
                <a:endPara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 algn="ctr"/>
                <a:r>
                  <a:rPr lang="en-GB" sz="14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Slightly modify apps to leverage cloud capabilities efficiently.</a:t>
                </a:r>
                <a:endParaRPr lang="en-GB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endParaRPr>
              </a:p>
            </p:txBody>
          </p:sp>
          <p:pic>
            <p:nvPicPr>
              <p:cNvPr id="12" name="Picture 8" descr="Replay - Free interface icons">
                <a:extLst>
                  <a:ext uri="{FF2B5EF4-FFF2-40B4-BE49-F238E27FC236}">
                    <a16:creationId xmlns:a16="http://schemas.microsoft.com/office/drawing/2014/main" id="{CD264534-0D1E-B182-A457-BCFAAFADA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38470" y="5203162"/>
                <a:ext cx="802755" cy="802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10037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3023FC-FFD5-D0C7-253E-32EF85BA2AC8}"/>
              </a:ext>
            </a:extLst>
          </p:cNvPr>
          <p:cNvGrpSpPr/>
          <p:nvPr/>
        </p:nvGrpSpPr>
        <p:grpSpPr>
          <a:xfrm>
            <a:off x="402162" y="1482969"/>
            <a:ext cx="11387676" cy="4481103"/>
            <a:chOff x="763919" y="1376091"/>
            <a:chExt cx="10664162" cy="4196397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BA2E6E-1E43-8F5D-DBBC-D0317BA89515}"/>
                </a:ext>
              </a:extLst>
            </p:cNvPr>
            <p:cNvGrpSpPr/>
            <p:nvPr/>
          </p:nvGrpSpPr>
          <p:grpSpPr>
            <a:xfrm>
              <a:off x="763919" y="1376091"/>
              <a:ext cx="10664162" cy="1739342"/>
              <a:chOff x="763919" y="1687222"/>
              <a:chExt cx="10664162" cy="1739342"/>
            </a:xfrm>
            <a:grpFill/>
          </p:grpSpPr>
          <p:grpSp>
            <p:nvGrpSpPr>
              <p:cNvPr id="306" name="Google Shape;9147;p73">
                <a:extLst>
                  <a:ext uri="{FF2B5EF4-FFF2-40B4-BE49-F238E27FC236}">
                    <a16:creationId xmlns:a16="http://schemas.microsoft.com/office/drawing/2014/main" id="{FFD494EA-5127-AF5B-F006-95FAB268BA68}"/>
                  </a:ext>
                </a:extLst>
              </p:cNvPr>
              <p:cNvGrpSpPr/>
              <p:nvPr/>
            </p:nvGrpSpPr>
            <p:grpSpPr>
              <a:xfrm>
                <a:off x="763919" y="1689207"/>
                <a:ext cx="505937" cy="497951"/>
                <a:chOff x="683125" y="1955275"/>
                <a:chExt cx="299325" cy="294600"/>
              </a:xfrm>
              <a:grpFill/>
            </p:grpSpPr>
            <p:sp>
              <p:nvSpPr>
                <p:cNvPr id="467" name="Google Shape;9148;p73">
                  <a:extLst>
                    <a:ext uri="{FF2B5EF4-FFF2-40B4-BE49-F238E27FC236}">
                      <a16:creationId xmlns:a16="http://schemas.microsoft.com/office/drawing/2014/main" id="{6D252132-8532-960E-AC8E-B6015AB7B222}"/>
                    </a:ext>
                  </a:extLst>
                </p:cNvPr>
                <p:cNvSpPr/>
                <p:nvPr/>
              </p:nvSpPr>
              <p:spPr>
                <a:xfrm>
                  <a:off x="876875" y="1989925"/>
                  <a:ext cx="5280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553" extrusionOk="0">
                      <a:moveTo>
                        <a:pt x="1072" y="0"/>
                      </a:moveTo>
                      <a:cubicBezTo>
                        <a:pt x="473" y="0"/>
                        <a:pt x="64" y="473"/>
                        <a:pt x="64" y="1009"/>
                      </a:cubicBezTo>
                      <a:cubicBezTo>
                        <a:pt x="1" y="1229"/>
                        <a:pt x="158" y="1324"/>
                        <a:pt x="379" y="1324"/>
                      </a:cubicBezTo>
                      <a:cubicBezTo>
                        <a:pt x="568" y="1324"/>
                        <a:pt x="725" y="1166"/>
                        <a:pt x="725" y="977"/>
                      </a:cubicBezTo>
                      <a:cubicBezTo>
                        <a:pt x="725" y="788"/>
                        <a:pt x="883" y="631"/>
                        <a:pt x="1072" y="631"/>
                      </a:cubicBezTo>
                      <a:cubicBezTo>
                        <a:pt x="1261" y="631"/>
                        <a:pt x="1418" y="788"/>
                        <a:pt x="1418" y="977"/>
                      </a:cubicBezTo>
                      <a:cubicBezTo>
                        <a:pt x="1418" y="1103"/>
                        <a:pt x="1355" y="1198"/>
                        <a:pt x="1229" y="1292"/>
                      </a:cubicBezTo>
                      <a:cubicBezTo>
                        <a:pt x="914" y="1450"/>
                        <a:pt x="725" y="1796"/>
                        <a:pt x="725" y="2206"/>
                      </a:cubicBezTo>
                      <a:cubicBezTo>
                        <a:pt x="725" y="2395"/>
                        <a:pt x="883" y="2552"/>
                        <a:pt x="1072" y="2552"/>
                      </a:cubicBezTo>
                      <a:cubicBezTo>
                        <a:pt x="1261" y="2552"/>
                        <a:pt x="1418" y="2395"/>
                        <a:pt x="1418" y="2206"/>
                      </a:cubicBezTo>
                      <a:cubicBezTo>
                        <a:pt x="1418" y="2080"/>
                        <a:pt x="1481" y="1954"/>
                        <a:pt x="1544" y="1922"/>
                      </a:cubicBezTo>
                      <a:cubicBezTo>
                        <a:pt x="1891" y="1733"/>
                        <a:pt x="2111" y="1355"/>
                        <a:pt x="2111" y="1009"/>
                      </a:cubicBezTo>
                      <a:cubicBezTo>
                        <a:pt x="2111" y="410"/>
                        <a:pt x="1639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8" name="Google Shape;9149;p73">
                  <a:extLst>
                    <a:ext uri="{FF2B5EF4-FFF2-40B4-BE49-F238E27FC236}">
                      <a16:creationId xmlns:a16="http://schemas.microsoft.com/office/drawing/2014/main" id="{EADDEC81-853F-BE1C-91DE-79C7C31490D6}"/>
                    </a:ext>
                  </a:extLst>
                </p:cNvPr>
                <p:cNvSpPr/>
                <p:nvPr/>
              </p:nvSpPr>
              <p:spPr>
                <a:xfrm>
                  <a:off x="683125" y="2058450"/>
                  <a:ext cx="159900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6" h="7657" extrusionOk="0">
                      <a:moveTo>
                        <a:pt x="3245" y="693"/>
                      </a:moveTo>
                      <a:cubicBezTo>
                        <a:pt x="3812" y="693"/>
                        <a:pt x="4285" y="1166"/>
                        <a:pt x="4285" y="1702"/>
                      </a:cubicBezTo>
                      <a:cubicBezTo>
                        <a:pt x="4285" y="2269"/>
                        <a:pt x="3812" y="2710"/>
                        <a:pt x="3245" y="2710"/>
                      </a:cubicBezTo>
                      <a:cubicBezTo>
                        <a:pt x="2647" y="2710"/>
                        <a:pt x="2174" y="2269"/>
                        <a:pt x="2174" y="1702"/>
                      </a:cubicBezTo>
                      <a:cubicBezTo>
                        <a:pt x="2174" y="1166"/>
                        <a:pt x="2678" y="693"/>
                        <a:pt x="3245" y="693"/>
                      </a:cubicBezTo>
                      <a:close/>
                      <a:moveTo>
                        <a:pt x="3245" y="3434"/>
                      </a:moveTo>
                      <a:cubicBezTo>
                        <a:pt x="4569" y="3434"/>
                        <a:pt x="5671" y="4537"/>
                        <a:pt x="5671" y="5892"/>
                      </a:cubicBezTo>
                      <a:lnTo>
                        <a:pt x="5671" y="6994"/>
                      </a:lnTo>
                      <a:lnTo>
                        <a:pt x="788" y="6994"/>
                      </a:lnTo>
                      <a:lnTo>
                        <a:pt x="788" y="5892"/>
                      </a:lnTo>
                      <a:cubicBezTo>
                        <a:pt x="788" y="4537"/>
                        <a:pt x="1891" y="3434"/>
                        <a:pt x="3245" y="3434"/>
                      </a:cubicBezTo>
                      <a:close/>
                      <a:moveTo>
                        <a:pt x="3182" y="0"/>
                      </a:moveTo>
                      <a:cubicBezTo>
                        <a:pt x="2237" y="0"/>
                        <a:pt x="1418" y="788"/>
                        <a:pt x="1418" y="1733"/>
                      </a:cubicBezTo>
                      <a:cubicBezTo>
                        <a:pt x="1418" y="2206"/>
                        <a:pt x="1607" y="2678"/>
                        <a:pt x="1985" y="2993"/>
                      </a:cubicBezTo>
                      <a:cubicBezTo>
                        <a:pt x="819" y="3466"/>
                        <a:pt x="0" y="4569"/>
                        <a:pt x="0" y="5892"/>
                      </a:cubicBezTo>
                      <a:lnTo>
                        <a:pt x="0" y="7309"/>
                      </a:lnTo>
                      <a:cubicBezTo>
                        <a:pt x="126" y="7499"/>
                        <a:pt x="284" y="7656"/>
                        <a:pt x="441" y="7656"/>
                      </a:cubicBezTo>
                      <a:lnTo>
                        <a:pt x="6018" y="7656"/>
                      </a:lnTo>
                      <a:cubicBezTo>
                        <a:pt x="6238" y="7656"/>
                        <a:pt x="6396" y="7499"/>
                        <a:pt x="6396" y="7309"/>
                      </a:cubicBezTo>
                      <a:lnTo>
                        <a:pt x="6396" y="5892"/>
                      </a:lnTo>
                      <a:cubicBezTo>
                        <a:pt x="6396" y="4569"/>
                        <a:pt x="5545" y="3466"/>
                        <a:pt x="4411" y="2993"/>
                      </a:cubicBezTo>
                      <a:cubicBezTo>
                        <a:pt x="4758" y="2647"/>
                        <a:pt x="4978" y="2206"/>
                        <a:pt x="4978" y="1733"/>
                      </a:cubicBezTo>
                      <a:cubicBezTo>
                        <a:pt x="4978" y="788"/>
                        <a:pt x="4190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9" name="Google Shape;9150;p73">
                  <a:extLst>
                    <a:ext uri="{FF2B5EF4-FFF2-40B4-BE49-F238E27FC236}">
                      <a16:creationId xmlns:a16="http://schemas.microsoft.com/office/drawing/2014/main" id="{5430F17E-602D-DD05-C886-5CF2AB78D725}"/>
                    </a:ext>
                  </a:extLst>
                </p:cNvPr>
                <p:cNvSpPr/>
                <p:nvPr/>
              </p:nvSpPr>
              <p:spPr>
                <a:xfrm>
                  <a:off x="824900" y="195527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662"/>
                      </a:moveTo>
                      <a:cubicBezTo>
                        <a:pt x="4505" y="662"/>
                        <a:pt x="5608" y="1765"/>
                        <a:pt x="5608" y="3119"/>
                      </a:cubicBezTo>
                      <a:cubicBezTo>
                        <a:pt x="5608" y="4442"/>
                        <a:pt x="4505" y="5545"/>
                        <a:pt x="3151" y="5545"/>
                      </a:cubicBezTo>
                      <a:cubicBezTo>
                        <a:pt x="2710" y="5545"/>
                        <a:pt x="2332" y="5451"/>
                        <a:pt x="1954" y="5230"/>
                      </a:cubicBezTo>
                      <a:cubicBezTo>
                        <a:pt x="1890" y="5199"/>
                        <a:pt x="1796" y="5199"/>
                        <a:pt x="1733" y="5199"/>
                      </a:cubicBezTo>
                      <a:lnTo>
                        <a:pt x="945" y="5388"/>
                      </a:lnTo>
                      <a:lnTo>
                        <a:pt x="1166" y="4694"/>
                      </a:lnTo>
                      <a:cubicBezTo>
                        <a:pt x="1229" y="4568"/>
                        <a:pt x="1166" y="4505"/>
                        <a:pt x="1134" y="4411"/>
                      </a:cubicBezTo>
                      <a:cubicBezTo>
                        <a:pt x="914" y="4033"/>
                        <a:pt x="756" y="3592"/>
                        <a:pt x="756" y="3119"/>
                      </a:cubicBezTo>
                      <a:cubicBezTo>
                        <a:pt x="725" y="1733"/>
                        <a:pt x="1827" y="662"/>
                        <a:pt x="3151" y="662"/>
                      </a:cubicBezTo>
                      <a:close/>
                      <a:moveTo>
                        <a:pt x="3182" y="0"/>
                      </a:moveTo>
                      <a:cubicBezTo>
                        <a:pt x="1449" y="0"/>
                        <a:pt x="95" y="1418"/>
                        <a:pt x="95" y="3119"/>
                      </a:cubicBezTo>
                      <a:cubicBezTo>
                        <a:pt x="95" y="3655"/>
                        <a:pt x="189" y="4190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15" y="6238"/>
                        <a:pt x="473" y="6238"/>
                      </a:cubicBezTo>
                      <a:lnTo>
                        <a:pt x="1764" y="5923"/>
                      </a:lnTo>
                      <a:cubicBezTo>
                        <a:pt x="2206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70" name="Google Shape;9151;p73">
                  <a:extLst>
                    <a:ext uri="{FF2B5EF4-FFF2-40B4-BE49-F238E27FC236}">
                      <a16:creationId xmlns:a16="http://schemas.microsoft.com/office/drawing/2014/main" id="{33925D72-BA36-73C9-602B-40BB85B2ED29}"/>
                    </a:ext>
                  </a:extLst>
                </p:cNvPr>
                <p:cNvSpPr/>
                <p:nvPr/>
              </p:nvSpPr>
              <p:spPr>
                <a:xfrm>
                  <a:off x="895000" y="205845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cubicBezTo>
                        <a:pt x="536" y="725"/>
                        <a:pt x="693" y="567"/>
                        <a:pt x="693" y="378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07" name="Google Shape;9152;p73">
                <a:extLst>
                  <a:ext uri="{FF2B5EF4-FFF2-40B4-BE49-F238E27FC236}">
                    <a16:creationId xmlns:a16="http://schemas.microsoft.com/office/drawing/2014/main" id="{2FC44F5E-E123-4071-F1C1-21685FB1896A}"/>
                  </a:ext>
                </a:extLst>
              </p:cNvPr>
              <p:cNvGrpSpPr/>
              <p:nvPr/>
            </p:nvGrpSpPr>
            <p:grpSpPr>
              <a:xfrm>
                <a:off x="765251" y="2280947"/>
                <a:ext cx="503276" cy="500655"/>
                <a:chOff x="685475" y="2318350"/>
                <a:chExt cx="297750" cy="296200"/>
              </a:xfrm>
              <a:grpFill/>
            </p:grpSpPr>
            <p:sp>
              <p:nvSpPr>
                <p:cNvPr id="464" name="Google Shape;9153;p73">
                  <a:extLst>
                    <a:ext uri="{FF2B5EF4-FFF2-40B4-BE49-F238E27FC236}">
                      <a16:creationId xmlns:a16="http://schemas.microsoft.com/office/drawing/2014/main" id="{1021A423-8B91-EA74-F17E-79C220509D66}"/>
                    </a:ext>
                  </a:extLst>
                </p:cNvPr>
                <p:cNvSpPr/>
                <p:nvPr/>
              </p:nvSpPr>
              <p:spPr>
                <a:xfrm>
                  <a:off x="685475" y="2371925"/>
                  <a:ext cx="142600" cy="2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9679" extrusionOk="0">
                      <a:moveTo>
                        <a:pt x="2080" y="662"/>
                      </a:moveTo>
                      <a:cubicBezTo>
                        <a:pt x="2458" y="662"/>
                        <a:pt x="2773" y="977"/>
                        <a:pt x="2773" y="1387"/>
                      </a:cubicBezTo>
                      <a:cubicBezTo>
                        <a:pt x="2773" y="1765"/>
                        <a:pt x="2458" y="2080"/>
                        <a:pt x="2080" y="2080"/>
                      </a:cubicBezTo>
                      <a:cubicBezTo>
                        <a:pt x="1671" y="2080"/>
                        <a:pt x="1356" y="1765"/>
                        <a:pt x="1356" y="1387"/>
                      </a:cubicBezTo>
                      <a:cubicBezTo>
                        <a:pt x="1356" y="977"/>
                        <a:pt x="1734" y="662"/>
                        <a:pt x="2080" y="662"/>
                      </a:cubicBezTo>
                      <a:close/>
                      <a:moveTo>
                        <a:pt x="2962" y="6900"/>
                      </a:moveTo>
                      <a:lnTo>
                        <a:pt x="3120" y="7593"/>
                      </a:lnTo>
                      <a:lnTo>
                        <a:pt x="1135" y="7593"/>
                      </a:lnTo>
                      <a:lnTo>
                        <a:pt x="1293" y="6900"/>
                      </a:lnTo>
                      <a:close/>
                      <a:moveTo>
                        <a:pt x="1742" y="2767"/>
                      </a:moveTo>
                      <a:cubicBezTo>
                        <a:pt x="1866" y="2767"/>
                        <a:pt x="1991" y="2831"/>
                        <a:pt x="2049" y="2962"/>
                      </a:cubicBezTo>
                      <a:lnTo>
                        <a:pt x="2553" y="3938"/>
                      </a:lnTo>
                      <a:cubicBezTo>
                        <a:pt x="2584" y="4064"/>
                        <a:pt x="2742" y="4127"/>
                        <a:pt x="2868" y="4127"/>
                      </a:cubicBezTo>
                      <a:lnTo>
                        <a:pt x="3813" y="4127"/>
                      </a:lnTo>
                      <a:cubicBezTo>
                        <a:pt x="4002" y="4127"/>
                        <a:pt x="4159" y="4285"/>
                        <a:pt x="4159" y="4474"/>
                      </a:cubicBezTo>
                      <a:cubicBezTo>
                        <a:pt x="4159" y="4695"/>
                        <a:pt x="4002" y="4852"/>
                        <a:pt x="3813" y="4852"/>
                      </a:cubicBezTo>
                      <a:lnTo>
                        <a:pt x="2427" y="4852"/>
                      </a:lnTo>
                      <a:cubicBezTo>
                        <a:pt x="2301" y="4852"/>
                        <a:pt x="2175" y="4758"/>
                        <a:pt x="2112" y="4631"/>
                      </a:cubicBezTo>
                      <a:cubicBezTo>
                        <a:pt x="2042" y="4515"/>
                        <a:pt x="1919" y="4450"/>
                        <a:pt x="1784" y="4450"/>
                      </a:cubicBezTo>
                      <a:cubicBezTo>
                        <a:pt x="1737" y="4450"/>
                        <a:pt x="1688" y="4458"/>
                        <a:pt x="1639" y="4474"/>
                      </a:cubicBezTo>
                      <a:cubicBezTo>
                        <a:pt x="1482" y="4568"/>
                        <a:pt x="1387" y="4758"/>
                        <a:pt x="1482" y="4947"/>
                      </a:cubicBezTo>
                      <a:cubicBezTo>
                        <a:pt x="1671" y="5325"/>
                        <a:pt x="2017" y="5545"/>
                        <a:pt x="2427" y="5545"/>
                      </a:cubicBezTo>
                      <a:lnTo>
                        <a:pt x="3813" y="5545"/>
                      </a:lnTo>
                      <a:cubicBezTo>
                        <a:pt x="3970" y="5545"/>
                        <a:pt x="4128" y="5671"/>
                        <a:pt x="4159" y="5829"/>
                      </a:cubicBezTo>
                      <a:lnTo>
                        <a:pt x="4853" y="8570"/>
                      </a:lnTo>
                      <a:cubicBezTo>
                        <a:pt x="4916" y="8790"/>
                        <a:pt x="4790" y="8979"/>
                        <a:pt x="4632" y="9011"/>
                      </a:cubicBezTo>
                      <a:cubicBezTo>
                        <a:pt x="4608" y="9015"/>
                        <a:pt x="4584" y="9017"/>
                        <a:pt x="4560" y="9017"/>
                      </a:cubicBezTo>
                      <a:cubicBezTo>
                        <a:pt x="4403" y="9017"/>
                        <a:pt x="4273" y="8927"/>
                        <a:pt x="4191" y="8790"/>
                      </a:cubicBezTo>
                      <a:lnTo>
                        <a:pt x="3655" y="6522"/>
                      </a:lnTo>
                      <a:cubicBezTo>
                        <a:pt x="3592" y="6364"/>
                        <a:pt x="3498" y="6270"/>
                        <a:pt x="3277" y="6270"/>
                      </a:cubicBezTo>
                      <a:lnTo>
                        <a:pt x="1040" y="6270"/>
                      </a:lnTo>
                      <a:cubicBezTo>
                        <a:pt x="914" y="6270"/>
                        <a:pt x="851" y="6207"/>
                        <a:pt x="757" y="6144"/>
                      </a:cubicBezTo>
                      <a:cubicBezTo>
                        <a:pt x="694" y="5986"/>
                        <a:pt x="694" y="5892"/>
                        <a:pt x="694" y="5797"/>
                      </a:cubicBezTo>
                      <a:lnTo>
                        <a:pt x="1419" y="3025"/>
                      </a:lnTo>
                      <a:cubicBezTo>
                        <a:pt x="1453" y="2855"/>
                        <a:pt x="1597" y="2767"/>
                        <a:pt x="1742" y="2767"/>
                      </a:cubicBezTo>
                      <a:close/>
                      <a:moveTo>
                        <a:pt x="2143" y="0"/>
                      </a:moveTo>
                      <a:cubicBezTo>
                        <a:pt x="1419" y="0"/>
                        <a:pt x="788" y="630"/>
                        <a:pt x="788" y="1387"/>
                      </a:cubicBezTo>
                      <a:cubicBezTo>
                        <a:pt x="788" y="1733"/>
                        <a:pt x="946" y="2080"/>
                        <a:pt x="1135" y="2332"/>
                      </a:cubicBezTo>
                      <a:cubicBezTo>
                        <a:pt x="977" y="2426"/>
                        <a:pt x="851" y="2647"/>
                        <a:pt x="788" y="2867"/>
                      </a:cubicBezTo>
                      <a:lnTo>
                        <a:pt x="64" y="5640"/>
                      </a:lnTo>
                      <a:cubicBezTo>
                        <a:pt x="1" y="5955"/>
                        <a:pt x="64" y="6270"/>
                        <a:pt x="253" y="6522"/>
                      </a:cubicBezTo>
                      <a:cubicBezTo>
                        <a:pt x="347" y="6648"/>
                        <a:pt x="473" y="6774"/>
                        <a:pt x="631" y="6805"/>
                      </a:cubicBezTo>
                      <a:lnTo>
                        <a:pt x="32" y="9263"/>
                      </a:lnTo>
                      <a:cubicBezTo>
                        <a:pt x="1" y="9452"/>
                        <a:pt x="95" y="9609"/>
                        <a:pt x="253" y="9672"/>
                      </a:cubicBezTo>
                      <a:cubicBezTo>
                        <a:pt x="281" y="9676"/>
                        <a:pt x="309" y="9678"/>
                        <a:pt x="335" y="9678"/>
                      </a:cubicBezTo>
                      <a:cubicBezTo>
                        <a:pt x="513" y="9678"/>
                        <a:pt x="639" y="9589"/>
                        <a:pt x="694" y="9452"/>
                      </a:cubicBezTo>
                      <a:lnTo>
                        <a:pt x="977" y="8318"/>
                      </a:lnTo>
                      <a:lnTo>
                        <a:pt x="3372" y="8318"/>
                      </a:lnTo>
                      <a:lnTo>
                        <a:pt x="3529" y="8885"/>
                      </a:lnTo>
                      <a:cubicBezTo>
                        <a:pt x="3661" y="9359"/>
                        <a:pt x="4079" y="9679"/>
                        <a:pt x="4526" y="9679"/>
                      </a:cubicBezTo>
                      <a:cubicBezTo>
                        <a:pt x="4613" y="9679"/>
                        <a:pt x="4702" y="9667"/>
                        <a:pt x="4790" y="9641"/>
                      </a:cubicBezTo>
                      <a:cubicBezTo>
                        <a:pt x="5357" y="9483"/>
                        <a:pt x="5703" y="8916"/>
                        <a:pt x="5546" y="8381"/>
                      </a:cubicBezTo>
                      <a:lnTo>
                        <a:pt x="4821" y="5640"/>
                      </a:lnTo>
                      <a:cubicBezTo>
                        <a:pt x="4790" y="5482"/>
                        <a:pt x="4727" y="5325"/>
                        <a:pt x="4601" y="5199"/>
                      </a:cubicBezTo>
                      <a:cubicBezTo>
                        <a:pt x="4758" y="5010"/>
                        <a:pt x="4884" y="4758"/>
                        <a:pt x="4884" y="4474"/>
                      </a:cubicBezTo>
                      <a:cubicBezTo>
                        <a:pt x="4884" y="3907"/>
                        <a:pt x="4412" y="3466"/>
                        <a:pt x="3844" y="3466"/>
                      </a:cubicBezTo>
                      <a:lnTo>
                        <a:pt x="3088" y="3466"/>
                      </a:lnTo>
                      <a:lnTo>
                        <a:pt x="2710" y="2647"/>
                      </a:lnTo>
                      <a:cubicBezTo>
                        <a:pt x="3183" y="2395"/>
                        <a:pt x="3529" y="1922"/>
                        <a:pt x="3529" y="1387"/>
                      </a:cubicBezTo>
                      <a:cubicBezTo>
                        <a:pt x="3529" y="630"/>
                        <a:pt x="2899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5" name="Google Shape;9154;p73">
                  <a:extLst>
                    <a:ext uri="{FF2B5EF4-FFF2-40B4-BE49-F238E27FC236}">
                      <a16:creationId xmlns:a16="http://schemas.microsoft.com/office/drawing/2014/main" id="{583D06D6-6EF9-B01A-534D-360292E157CB}"/>
                    </a:ext>
                  </a:extLst>
                </p:cNvPr>
                <p:cNvSpPr/>
                <p:nvPr/>
              </p:nvSpPr>
              <p:spPr>
                <a:xfrm>
                  <a:off x="839850" y="2371925"/>
                  <a:ext cx="143375" cy="2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9705" extrusionOk="0">
                      <a:moveTo>
                        <a:pt x="3624" y="662"/>
                      </a:moveTo>
                      <a:cubicBezTo>
                        <a:pt x="4002" y="662"/>
                        <a:pt x="4317" y="977"/>
                        <a:pt x="4317" y="1355"/>
                      </a:cubicBezTo>
                      <a:cubicBezTo>
                        <a:pt x="4317" y="1765"/>
                        <a:pt x="4002" y="2080"/>
                        <a:pt x="3624" y="2080"/>
                      </a:cubicBezTo>
                      <a:cubicBezTo>
                        <a:pt x="3214" y="2080"/>
                        <a:pt x="2899" y="1765"/>
                        <a:pt x="2899" y="1355"/>
                      </a:cubicBezTo>
                      <a:cubicBezTo>
                        <a:pt x="2899" y="977"/>
                        <a:pt x="3214" y="662"/>
                        <a:pt x="3624" y="662"/>
                      </a:cubicBezTo>
                      <a:close/>
                      <a:moveTo>
                        <a:pt x="4317" y="6900"/>
                      </a:moveTo>
                      <a:lnTo>
                        <a:pt x="4474" y="7593"/>
                      </a:lnTo>
                      <a:lnTo>
                        <a:pt x="2490" y="7593"/>
                      </a:lnTo>
                      <a:lnTo>
                        <a:pt x="2647" y="6900"/>
                      </a:lnTo>
                      <a:close/>
                      <a:moveTo>
                        <a:pt x="3962" y="2731"/>
                      </a:moveTo>
                      <a:cubicBezTo>
                        <a:pt x="4108" y="2731"/>
                        <a:pt x="4250" y="2818"/>
                        <a:pt x="4285" y="2993"/>
                      </a:cubicBezTo>
                      <a:lnTo>
                        <a:pt x="4979" y="5734"/>
                      </a:lnTo>
                      <a:cubicBezTo>
                        <a:pt x="5010" y="6018"/>
                        <a:pt x="4853" y="6207"/>
                        <a:pt x="4632" y="6207"/>
                      </a:cubicBezTo>
                      <a:lnTo>
                        <a:pt x="2395" y="6207"/>
                      </a:lnTo>
                      <a:cubicBezTo>
                        <a:pt x="2238" y="6207"/>
                        <a:pt x="2080" y="6333"/>
                        <a:pt x="2049" y="6490"/>
                      </a:cubicBezTo>
                      <a:lnTo>
                        <a:pt x="1482" y="8727"/>
                      </a:lnTo>
                      <a:cubicBezTo>
                        <a:pt x="1456" y="8883"/>
                        <a:pt x="1323" y="8996"/>
                        <a:pt x="1154" y="8996"/>
                      </a:cubicBezTo>
                      <a:cubicBezTo>
                        <a:pt x="1118" y="8996"/>
                        <a:pt x="1080" y="8990"/>
                        <a:pt x="1040" y="8979"/>
                      </a:cubicBezTo>
                      <a:cubicBezTo>
                        <a:pt x="851" y="8916"/>
                        <a:pt x="725" y="8727"/>
                        <a:pt x="820" y="8538"/>
                      </a:cubicBezTo>
                      <a:lnTo>
                        <a:pt x="1513" y="5766"/>
                      </a:lnTo>
                      <a:cubicBezTo>
                        <a:pt x="1576" y="5608"/>
                        <a:pt x="1671" y="5514"/>
                        <a:pt x="1891" y="5514"/>
                      </a:cubicBezTo>
                      <a:lnTo>
                        <a:pt x="3246" y="5514"/>
                      </a:lnTo>
                      <a:cubicBezTo>
                        <a:pt x="3655" y="5514"/>
                        <a:pt x="4002" y="5262"/>
                        <a:pt x="4222" y="4915"/>
                      </a:cubicBezTo>
                      <a:cubicBezTo>
                        <a:pt x="4285" y="4758"/>
                        <a:pt x="4222" y="4537"/>
                        <a:pt x="4033" y="4442"/>
                      </a:cubicBezTo>
                      <a:cubicBezTo>
                        <a:pt x="3993" y="4426"/>
                        <a:pt x="3948" y="4418"/>
                        <a:pt x="3902" y="4418"/>
                      </a:cubicBezTo>
                      <a:cubicBezTo>
                        <a:pt x="3770" y="4418"/>
                        <a:pt x="3631" y="4483"/>
                        <a:pt x="3561" y="4600"/>
                      </a:cubicBezTo>
                      <a:cubicBezTo>
                        <a:pt x="3529" y="4726"/>
                        <a:pt x="3372" y="4789"/>
                        <a:pt x="3246" y="4789"/>
                      </a:cubicBezTo>
                      <a:lnTo>
                        <a:pt x="1891" y="4789"/>
                      </a:lnTo>
                      <a:cubicBezTo>
                        <a:pt x="1671" y="4789"/>
                        <a:pt x="1513" y="4631"/>
                        <a:pt x="1513" y="4442"/>
                      </a:cubicBezTo>
                      <a:cubicBezTo>
                        <a:pt x="1513" y="4253"/>
                        <a:pt x="1671" y="4096"/>
                        <a:pt x="1891" y="4096"/>
                      </a:cubicBezTo>
                      <a:lnTo>
                        <a:pt x="2836" y="4096"/>
                      </a:lnTo>
                      <a:cubicBezTo>
                        <a:pt x="2931" y="4096"/>
                        <a:pt x="3057" y="4001"/>
                        <a:pt x="3151" y="3907"/>
                      </a:cubicBezTo>
                      <a:cubicBezTo>
                        <a:pt x="3151" y="3844"/>
                        <a:pt x="3655" y="2899"/>
                        <a:pt x="3655" y="2899"/>
                      </a:cubicBezTo>
                      <a:cubicBezTo>
                        <a:pt x="3725" y="2787"/>
                        <a:pt x="3845" y="2731"/>
                        <a:pt x="3962" y="2731"/>
                      </a:cubicBezTo>
                      <a:close/>
                      <a:moveTo>
                        <a:pt x="3529" y="0"/>
                      </a:moveTo>
                      <a:cubicBezTo>
                        <a:pt x="2805" y="0"/>
                        <a:pt x="2175" y="630"/>
                        <a:pt x="2175" y="1355"/>
                      </a:cubicBezTo>
                      <a:cubicBezTo>
                        <a:pt x="2175" y="1922"/>
                        <a:pt x="2490" y="2395"/>
                        <a:pt x="2994" y="2615"/>
                      </a:cubicBezTo>
                      <a:lnTo>
                        <a:pt x="2584" y="3466"/>
                      </a:lnTo>
                      <a:lnTo>
                        <a:pt x="1860" y="3466"/>
                      </a:lnTo>
                      <a:cubicBezTo>
                        <a:pt x="1261" y="3466"/>
                        <a:pt x="820" y="3938"/>
                        <a:pt x="820" y="4474"/>
                      </a:cubicBezTo>
                      <a:cubicBezTo>
                        <a:pt x="820" y="4758"/>
                        <a:pt x="946" y="4978"/>
                        <a:pt x="1103" y="5199"/>
                      </a:cubicBezTo>
                      <a:cubicBezTo>
                        <a:pt x="977" y="5325"/>
                        <a:pt x="914" y="5451"/>
                        <a:pt x="851" y="5608"/>
                      </a:cubicBezTo>
                      <a:lnTo>
                        <a:pt x="158" y="8381"/>
                      </a:lnTo>
                      <a:cubicBezTo>
                        <a:pt x="1" y="8916"/>
                        <a:pt x="347" y="9483"/>
                        <a:pt x="914" y="9641"/>
                      </a:cubicBezTo>
                      <a:cubicBezTo>
                        <a:pt x="1002" y="9667"/>
                        <a:pt x="1091" y="9679"/>
                        <a:pt x="1178" y="9679"/>
                      </a:cubicBezTo>
                      <a:cubicBezTo>
                        <a:pt x="1624" y="9679"/>
                        <a:pt x="2038" y="9359"/>
                        <a:pt x="2143" y="8885"/>
                      </a:cubicBezTo>
                      <a:lnTo>
                        <a:pt x="2332" y="8286"/>
                      </a:lnTo>
                      <a:lnTo>
                        <a:pt x="4695" y="8286"/>
                      </a:lnTo>
                      <a:lnTo>
                        <a:pt x="4947" y="9452"/>
                      </a:lnTo>
                      <a:cubicBezTo>
                        <a:pt x="4995" y="9597"/>
                        <a:pt x="5118" y="9704"/>
                        <a:pt x="5257" y="9704"/>
                      </a:cubicBezTo>
                      <a:cubicBezTo>
                        <a:pt x="5300" y="9704"/>
                        <a:pt x="5344" y="9694"/>
                        <a:pt x="5388" y="9672"/>
                      </a:cubicBezTo>
                      <a:cubicBezTo>
                        <a:pt x="5577" y="9641"/>
                        <a:pt x="5703" y="9452"/>
                        <a:pt x="5609" y="9231"/>
                      </a:cubicBezTo>
                      <a:lnTo>
                        <a:pt x="5042" y="6805"/>
                      </a:lnTo>
                      <a:cubicBezTo>
                        <a:pt x="5514" y="6616"/>
                        <a:pt x="5735" y="6144"/>
                        <a:pt x="5640" y="5640"/>
                      </a:cubicBezTo>
                      <a:lnTo>
                        <a:pt x="4916" y="2867"/>
                      </a:lnTo>
                      <a:cubicBezTo>
                        <a:pt x="4884" y="2647"/>
                        <a:pt x="4758" y="2489"/>
                        <a:pt x="4569" y="2332"/>
                      </a:cubicBezTo>
                      <a:cubicBezTo>
                        <a:pt x="4790" y="2080"/>
                        <a:pt x="4916" y="1733"/>
                        <a:pt x="4916" y="1355"/>
                      </a:cubicBezTo>
                      <a:cubicBezTo>
                        <a:pt x="4916" y="630"/>
                        <a:pt x="4285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6" name="Google Shape;9155;p73">
                  <a:extLst>
                    <a:ext uri="{FF2B5EF4-FFF2-40B4-BE49-F238E27FC236}">
                      <a16:creationId xmlns:a16="http://schemas.microsoft.com/office/drawing/2014/main" id="{CEB15D6E-7CA3-F2BE-0726-49CB2169CE7B}"/>
                    </a:ext>
                  </a:extLst>
                </p:cNvPr>
                <p:cNvSpPr/>
                <p:nvPr/>
              </p:nvSpPr>
              <p:spPr>
                <a:xfrm>
                  <a:off x="772900" y="2318350"/>
                  <a:ext cx="122125" cy="10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203" extrusionOk="0">
                      <a:moveTo>
                        <a:pt x="3844" y="631"/>
                      </a:moveTo>
                      <a:cubicBezTo>
                        <a:pt x="4034" y="631"/>
                        <a:pt x="4223" y="789"/>
                        <a:pt x="4223" y="978"/>
                      </a:cubicBezTo>
                      <a:lnTo>
                        <a:pt x="4223" y="1734"/>
                      </a:lnTo>
                      <a:cubicBezTo>
                        <a:pt x="4223" y="1923"/>
                        <a:pt x="4034" y="2112"/>
                        <a:pt x="3844" y="2112"/>
                      </a:cubicBezTo>
                      <a:cubicBezTo>
                        <a:pt x="3655" y="2143"/>
                        <a:pt x="3498" y="2301"/>
                        <a:pt x="3498" y="2458"/>
                      </a:cubicBezTo>
                      <a:lnTo>
                        <a:pt x="3498" y="2994"/>
                      </a:lnTo>
                      <a:lnTo>
                        <a:pt x="2679" y="2206"/>
                      </a:lnTo>
                      <a:cubicBezTo>
                        <a:pt x="2584" y="2143"/>
                        <a:pt x="2521" y="2112"/>
                        <a:pt x="2427" y="2112"/>
                      </a:cubicBezTo>
                      <a:lnTo>
                        <a:pt x="1009" y="2112"/>
                      </a:lnTo>
                      <a:cubicBezTo>
                        <a:pt x="820" y="2112"/>
                        <a:pt x="662" y="1923"/>
                        <a:pt x="662" y="1734"/>
                      </a:cubicBezTo>
                      <a:lnTo>
                        <a:pt x="662" y="978"/>
                      </a:lnTo>
                      <a:cubicBezTo>
                        <a:pt x="662" y="789"/>
                        <a:pt x="820" y="631"/>
                        <a:pt x="1009" y="631"/>
                      </a:cubicBezTo>
                      <a:close/>
                      <a:moveTo>
                        <a:pt x="1009" y="1"/>
                      </a:moveTo>
                      <a:cubicBezTo>
                        <a:pt x="442" y="1"/>
                        <a:pt x="1" y="474"/>
                        <a:pt x="1" y="1041"/>
                      </a:cubicBezTo>
                      <a:lnTo>
                        <a:pt x="1" y="1765"/>
                      </a:lnTo>
                      <a:cubicBezTo>
                        <a:pt x="1" y="2364"/>
                        <a:pt x="473" y="2805"/>
                        <a:pt x="1009" y="2805"/>
                      </a:cubicBezTo>
                      <a:lnTo>
                        <a:pt x="2269" y="2805"/>
                      </a:lnTo>
                      <a:lnTo>
                        <a:pt x="3592" y="4097"/>
                      </a:lnTo>
                      <a:cubicBezTo>
                        <a:pt x="3663" y="4167"/>
                        <a:pt x="3770" y="4203"/>
                        <a:pt x="3872" y="4203"/>
                      </a:cubicBezTo>
                      <a:cubicBezTo>
                        <a:pt x="3906" y="4203"/>
                        <a:pt x="3939" y="4199"/>
                        <a:pt x="3970" y="4191"/>
                      </a:cubicBezTo>
                      <a:cubicBezTo>
                        <a:pt x="4097" y="4160"/>
                        <a:pt x="4160" y="4002"/>
                        <a:pt x="4160" y="3876"/>
                      </a:cubicBezTo>
                      <a:lnTo>
                        <a:pt x="4160" y="2773"/>
                      </a:lnTo>
                      <a:cubicBezTo>
                        <a:pt x="4569" y="2616"/>
                        <a:pt x="4884" y="2238"/>
                        <a:pt x="4884" y="1765"/>
                      </a:cubicBezTo>
                      <a:lnTo>
                        <a:pt x="4884" y="1041"/>
                      </a:lnTo>
                      <a:cubicBezTo>
                        <a:pt x="4884" y="442"/>
                        <a:pt x="4412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08" name="Google Shape;9156;p73">
                <a:extLst>
                  <a:ext uri="{FF2B5EF4-FFF2-40B4-BE49-F238E27FC236}">
                    <a16:creationId xmlns:a16="http://schemas.microsoft.com/office/drawing/2014/main" id="{57850422-C86A-EBD6-306C-453B54B3A5C1}"/>
                  </a:ext>
                </a:extLst>
              </p:cNvPr>
              <p:cNvSpPr/>
              <p:nvPr/>
            </p:nvSpPr>
            <p:spPr>
              <a:xfrm>
                <a:off x="767248" y="2924655"/>
                <a:ext cx="499261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46" extrusionOk="0">
                    <a:moveTo>
                      <a:pt x="5829" y="693"/>
                    </a:moveTo>
                    <a:cubicBezTo>
                      <a:pt x="6238" y="693"/>
                      <a:pt x="6553" y="1008"/>
                      <a:pt x="6553" y="1418"/>
                    </a:cubicBezTo>
                    <a:cubicBezTo>
                      <a:pt x="6553" y="1796"/>
                      <a:pt x="6238" y="2111"/>
                      <a:pt x="5829" y="2111"/>
                    </a:cubicBezTo>
                    <a:cubicBezTo>
                      <a:pt x="5451" y="2111"/>
                      <a:pt x="5136" y="1796"/>
                      <a:pt x="5136" y="1418"/>
                    </a:cubicBezTo>
                    <a:cubicBezTo>
                      <a:pt x="5136" y="1008"/>
                      <a:pt x="5482" y="693"/>
                      <a:pt x="5829" y="693"/>
                    </a:cubicBezTo>
                    <a:close/>
                    <a:moveTo>
                      <a:pt x="5829" y="2773"/>
                    </a:moveTo>
                    <a:cubicBezTo>
                      <a:pt x="6774" y="2773"/>
                      <a:pt x="7562" y="3560"/>
                      <a:pt x="7562" y="4568"/>
                    </a:cubicBezTo>
                    <a:lnTo>
                      <a:pt x="7562" y="4915"/>
                    </a:lnTo>
                    <a:lnTo>
                      <a:pt x="4096" y="4915"/>
                    </a:lnTo>
                    <a:lnTo>
                      <a:pt x="4096" y="4568"/>
                    </a:lnTo>
                    <a:cubicBezTo>
                      <a:pt x="4096" y="3560"/>
                      <a:pt x="4884" y="2773"/>
                      <a:pt x="5829" y="2773"/>
                    </a:cubicBezTo>
                    <a:close/>
                    <a:moveTo>
                      <a:pt x="2363" y="6963"/>
                    </a:moveTo>
                    <a:cubicBezTo>
                      <a:pt x="2773" y="6963"/>
                      <a:pt x="3088" y="7278"/>
                      <a:pt x="3088" y="7656"/>
                    </a:cubicBezTo>
                    <a:cubicBezTo>
                      <a:pt x="3088" y="8065"/>
                      <a:pt x="2773" y="8380"/>
                      <a:pt x="2363" y="8380"/>
                    </a:cubicBezTo>
                    <a:cubicBezTo>
                      <a:pt x="1985" y="8380"/>
                      <a:pt x="1670" y="8065"/>
                      <a:pt x="1670" y="7656"/>
                    </a:cubicBezTo>
                    <a:cubicBezTo>
                      <a:pt x="1670" y="7278"/>
                      <a:pt x="1985" y="6963"/>
                      <a:pt x="2363" y="6963"/>
                    </a:cubicBezTo>
                    <a:close/>
                    <a:moveTo>
                      <a:pt x="9357" y="6963"/>
                    </a:moveTo>
                    <a:cubicBezTo>
                      <a:pt x="9735" y="6963"/>
                      <a:pt x="10050" y="7278"/>
                      <a:pt x="10050" y="7656"/>
                    </a:cubicBezTo>
                    <a:cubicBezTo>
                      <a:pt x="10050" y="8065"/>
                      <a:pt x="9735" y="8380"/>
                      <a:pt x="9357" y="8380"/>
                    </a:cubicBezTo>
                    <a:cubicBezTo>
                      <a:pt x="8948" y="8380"/>
                      <a:pt x="8633" y="8065"/>
                      <a:pt x="8633" y="7656"/>
                    </a:cubicBezTo>
                    <a:cubicBezTo>
                      <a:pt x="8633" y="7278"/>
                      <a:pt x="8948" y="6963"/>
                      <a:pt x="9357" y="6963"/>
                    </a:cubicBezTo>
                    <a:close/>
                    <a:moveTo>
                      <a:pt x="2363" y="9042"/>
                    </a:moveTo>
                    <a:cubicBezTo>
                      <a:pt x="3308" y="9042"/>
                      <a:pt x="4096" y="9830"/>
                      <a:pt x="4096" y="10806"/>
                    </a:cubicBezTo>
                    <a:lnTo>
                      <a:pt x="4096" y="11184"/>
                    </a:lnTo>
                    <a:lnTo>
                      <a:pt x="630" y="11184"/>
                    </a:lnTo>
                    <a:lnTo>
                      <a:pt x="630" y="10806"/>
                    </a:lnTo>
                    <a:cubicBezTo>
                      <a:pt x="630" y="9830"/>
                      <a:pt x="1418" y="9042"/>
                      <a:pt x="2363" y="9042"/>
                    </a:cubicBezTo>
                    <a:close/>
                    <a:moveTo>
                      <a:pt x="9357" y="9042"/>
                    </a:moveTo>
                    <a:cubicBezTo>
                      <a:pt x="10302" y="9042"/>
                      <a:pt x="11090" y="9830"/>
                      <a:pt x="11090" y="10806"/>
                    </a:cubicBezTo>
                    <a:lnTo>
                      <a:pt x="11090" y="11184"/>
                    </a:lnTo>
                    <a:lnTo>
                      <a:pt x="7625" y="11184"/>
                    </a:lnTo>
                    <a:lnTo>
                      <a:pt x="7625" y="10806"/>
                    </a:lnTo>
                    <a:cubicBezTo>
                      <a:pt x="7625" y="9830"/>
                      <a:pt x="8412" y="9042"/>
                      <a:pt x="9357" y="9042"/>
                    </a:cubicBezTo>
                    <a:close/>
                    <a:moveTo>
                      <a:pt x="5892" y="0"/>
                    </a:moveTo>
                    <a:cubicBezTo>
                      <a:pt x="5136" y="0"/>
                      <a:pt x="4506" y="630"/>
                      <a:pt x="4506" y="1355"/>
                    </a:cubicBezTo>
                    <a:cubicBezTo>
                      <a:pt x="4506" y="1733"/>
                      <a:pt x="4632" y="2016"/>
                      <a:pt x="4852" y="2300"/>
                    </a:cubicBezTo>
                    <a:cubicBezTo>
                      <a:pt x="4033" y="2710"/>
                      <a:pt x="3466" y="3529"/>
                      <a:pt x="3466" y="4505"/>
                    </a:cubicBezTo>
                    <a:lnTo>
                      <a:pt x="3466" y="5230"/>
                    </a:lnTo>
                    <a:cubicBezTo>
                      <a:pt x="3466" y="5419"/>
                      <a:pt x="3623" y="5577"/>
                      <a:pt x="3844" y="5577"/>
                    </a:cubicBezTo>
                    <a:lnTo>
                      <a:pt x="5577" y="5577"/>
                    </a:lnTo>
                    <a:lnTo>
                      <a:pt x="5577" y="7152"/>
                    </a:lnTo>
                    <a:lnTo>
                      <a:pt x="3875" y="8822"/>
                    </a:lnTo>
                    <a:cubicBezTo>
                      <a:pt x="3749" y="8696"/>
                      <a:pt x="3592" y="8601"/>
                      <a:pt x="3434" y="8569"/>
                    </a:cubicBezTo>
                    <a:cubicBezTo>
                      <a:pt x="3686" y="8349"/>
                      <a:pt x="3781" y="8034"/>
                      <a:pt x="3781" y="7624"/>
                    </a:cubicBezTo>
                    <a:cubicBezTo>
                      <a:pt x="3781" y="6868"/>
                      <a:pt x="3151" y="6238"/>
                      <a:pt x="2426" y="6238"/>
                    </a:cubicBezTo>
                    <a:cubicBezTo>
                      <a:pt x="1670" y="6238"/>
                      <a:pt x="1040" y="6868"/>
                      <a:pt x="1040" y="7624"/>
                    </a:cubicBezTo>
                    <a:cubicBezTo>
                      <a:pt x="1040" y="7971"/>
                      <a:pt x="1166" y="8286"/>
                      <a:pt x="1387" y="8569"/>
                    </a:cubicBezTo>
                    <a:cubicBezTo>
                      <a:pt x="567" y="8979"/>
                      <a:pt x="0" y="9798"/>
                      <a:pt x="0" y="10775"/>
                    </a:cubicBezTo>
                    <a:lnTo>
                      <a:pt x="0" y="11499"/>
                    </a:lnTo>
                    <a:cubicBezTo>
                      <a:pt x="0" y="11688"/>
                      <a:pt x="158" y="11846"/>
                      <a:pt x="378" y="11846"/>
                    </a:cubicBezTo>
                    <a:lnTo>
                      <a:pt x="4474" y="11846"/>
                    </a:lnTo>
                    <a:cubicBezTo>
                      <a:pt x="4663" y="11846"/>
                      <a:pt x="4821" y="11688"/>
                      <a:pt x="4821" y="11499"/>
                    </a:cubicBezTo>
                    <a:lnTo>
                      <a:pt x="4821" y="10775"/>
                    </a:lnTo>
                    <a:cubicBezTo>
                      <a:pt x="4821" y="10239"/>
                      <a:pt x="4632" y="9704"/>
                      <a:pt x="4348" y="9326"/>
                    </a:cubicBezTo>
                    <a:lnTo>
                      <a:pt x="5860" y="7782"/>
                    </a:lnTo>
                    <a:lnTo>
                      <a:pt x="7404" y="9326"/>
                    </a:lnTo>
                    <a:cubicBezTo>
                      <a:pt x="7089" y="9704"/>
                      <a:pt x="6931" y="10239"/>
                      <a:pt x="6931" y="10775"/>
                    </a:cubicBezTo>
                    <a:lnTo>
                      <a:pt x="6931" y="11499"/>
                    </a:lnTo>
                    <a:cubicBezTo>
                      <a:pt x="6931" y="11688"/>
                      <a:pt x="7089" y="11846"/>
                      <a:pt x="7309" y="11846"/>
                    </a:cubicBezTo>
                    <a:lnTo>
                      <a:pt x="11468" y="11846"/>
                    </a:lnTo>
                    <a:cubicBezTo>
                      <a:pt x="11657" y="11846"/>
                      <a:pt x="11815" y="11688"/>
                      <a:pt x="11815" y="11499"/>
                    </a:cubicBezTo>
                    <a:lnTo>
                      <a:pt x="11815" y="10775"/>
                    </a:lnTo>
                    <a:cubicBezTo>
                      <a:pt x="11783" y="9830"/>
                      <a:pt x="11185" y="8979"/>
                      <a:pt x="10365" y="8569"/>
                    </a:cubicBezTo>
                    <a:cubicBezTo>
                      <a:pt x="10586" y="8349"/>
                      <a:pt x="10712" y="8034"/>
                      <a:pt x="10712" y="7624"/>
                    </a:cubicBezTo>
                    <a:cubicBezTo>
                      <a:pt x="10712" y="6868"/>
                      <a:pt x="10082" y="6238"/>
                      <a:pt x="9357" y="6238"/>
                    </a:cubicBezTo>
                    <a:cubicBezTo>
                      <a:pt x="8601" y="6238"/>
                      <a:pt x="7971" y="6868"/>
                      <a:pt x="7971" y="7624"/>
                    </a:cubicBezTo>
                    <a:cubicBezTo>
                      <a:pt x="7971" y="7971"/>
                      <a:pt x="8097" y="8286"/>
                      <a:pt x="8318" y="8569"/>
                    </a:cubicBezTo>
                    <a:cubicBezTo>
                      <a:pt x="8160" y="8664"/>
                      <a:pt x="8034" y="8727"/>
                      <a:pt x="7877" y="8822"/>
                    </a:cubicBezTo>
                    <a:lnTo>
                      <a:pt x="6207" y="7152"/>
                    </a:lnTo>
                    <a:lnTo>
                      <a:pt x="6207" y="5577"/>
                    </a:lnTo>
                    <a:lnTo>
                      <a:pt x="7940" y="5577"/>
                    </a:lnTo>
                    <a:cubicBezTo>
                      <a:pt x="8129" y="5577"/>
                      <a:pt x="8286" y="5419"/>
                      <a:pt x="8286" y="5230"/>
                    </a:cubicBezTo>
                    <a:lnTo>
                      <a:pt x="8286" y="4505"/>
                    </a:lnTo>
                    <a:cubicBezTo>
                      <a:pt x="8286" y="3529"/>
                      <a:pt x="7688" y="2710"/>
                      <a:pt x="6900" y="2300"/>
                    </a:cubicBezTo>
                    <a:cubicBezTo>
                      <a:pt x="7152" y="2080"/>
                      <a:pt x="7246" y="1764"/>
                      <a:pt x="7246" y="1355"/>
                    </a:cubicBezTo>
                    <a:cubicBezTo>
                      <a:pt x="7246" y="630"/>
                      <a:pt x="6616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09" name="Google Shape;9157;p73">
                <a:extLst>
                  <a:ext uri="{FF2B5EF4-FFF2-40B4-BE49-F238E27FC236}">
                    <a16:creationId xmlns:a16="http://schemas.microsoft.com/office/drawing/2014/main" id="{BC015972-0C3F-7021-4834-4ECD5C4252D9}"/>
                  </a:ext>
                </a:extLst>
              </p:cNvPr>
              <p:cNvGrpSpPr/>
              <p:nvPr/>
            </p:nvGrpSpPr>
            <p:grpSpPr>
              <a:xfrm>
                <a:off x="3957191" y="1688870"/>
                <a:ext cx="443398" cy="498627"/>
                <a:chOff x="2523000" y="1954875"/>
                <a:chExt cx="262325" cy="295000"/>
              </a:xfrm>
              <a:grpFill/>
            </p:grpSpPr>
            <p:sp>
              <p:nvSpPr>
                <p:cNvPr id="462" name="Google Shape;9158;p73">
                  <a:extLst>
                    <a:ext uri="{FF2B5EF4-FFF2-40B4-BE49-F238E27FC236}">
                      <a16:creationId xmlns:a16="http://schemas.microsoft.com/office/drawing/2014/main" id="{99FBBA8A-23D4-24AB-4569-7962A8872310}"/>
                    </a:ext>
                  </a:extLst>
                </p:cNvPr>
                <p:cNvSpPr/>
                <p:nvPr/>
              </p:nvSpPr>
              <p:spPr>
                <a:xfrm>
                  <a:off x="2523000" y="1954875"/>
                  <a:ext cx="2623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3" h="11800" extrusionOk="0">
                      <a:moveTo>
                        <a:pt x="5294" y="709"/>
                      </a:moveTo>
                      <a:cubicBezTo>
                        <a:pt x="6350" y="1316"/>
                        <a:pt x="7422" y="1602"/>
                        <a:pt x="8487" y="1602"/>
                      </a:cubicBezTo>
                      <a:cubicBezTo>
                        <a:pt x="8915" y="1602"/>
                        <a:pt x="9343" y="1556"/>
                        <a:pt x="9767" y="1465"/>
                      </a:cubicBezTo>
                      <a:lnTo>
                        <a:pt x="9767" y="5026"/>
                      </a:lnTo>
                      <a:cubicBezTo>
                        <a:pt x="9767" y="7798"/>
                        <a:pt x="7940" y="10287"/>
                        <a:pt x="5294" y="11137"/>
                      </a:cubicBezTo>
                      <a:cubicBezTo>
                        <a:pt x="2647" y="10350"/>
                        <a:pt x="789" y="7798"/>
                        <a:pt x="789" y="5026"/>
                      </a:cubicBezTo>
                      <a:lnTo>
                        <a:pt x="789" y="1465"/>
                      </a:lnTo>
                      <a:cubicBezTo>
                        <a:pt x="1222" y="1556"/>
                        <a:pt x="1654" y="1602"/>
                        <a:pt x="2084" y="1602"/>
                      </a:cubicBezTo>
                      <a:cubicBezTo>
                        <a:pt x="3153" y="1602"/>
                        <a:pt x="4215" y="1316"/>
                        <a:pt x="5294" y="709"/>
                      </a:cubicBezTo>
                      <a:close/>
                      <a:moveTo>
                        <a:pt x="5266" y="0"/>
                      </a:moveTo>
                      <a:cubicBezTo>
                        <a:pt x="5207" y="0"/>
                        <a:pt x="5152" y="16"/>
                        <a:pt x="5105" y="48"/>
                      </a:cubicBezTo>
                      <a:cubicBezTo>
                        <a:pt x="4065" y="646"/>
                        <a:pt x="3057" y="930"/>
                        <a:pt x="2017" y="930"/>
                      </a:cubicBezTo>
                      <a:cubicBezTo>
                        <a:pt x="1513" y="930"/>
                        <a:pt x="1009" y="835"/>
                        <a:pt x="473" y="678"/>
                      </a:cubicBezTo>
                      <a:cubicBezTo>
                        <a:pt x="440" y="669"/>
                        <a:pt x="408" y="665"/>
                        <a:pt x="378" y="665"/>
                      </a:cubicBezTo>
                      <a:cubicBezTo>
                        <a:pt x="297" y="665"/>
                        <a:pt x="228" y="695"/>
                        <a:pt x="158" y="741"/>
                      </a:cubicBezTo>
                      <a:cubicBezTo>
                        <a:pt x="95" y="804"/>
                        <a:pt x="1" y="898"/>
                        <a:pt x="1" y="993"/>
                      </a:cubicBezTo>
                      <a:lnTo>
                        <a:pt x="1" y="4994"/>
                      </a:lnTo>
                      <a:cubicBezTo>
                        <a:pt x="127" y="8176"/>
                        <a:pt x="2206" y="10917"/>
                        <a:pt x="5199" y="11799"/>
                      </a:cubicBezTo>
                      <a:lnTo>
                        <a:pt x="5357" y="11799"/>
                      </a:lnTo>
                      <a:cubicBezTo>
                        <a:pt x="8350" y="10917"/>
                        <a:pt x="10492" y="8176"/>
                        <a:pt x="10492" y="5026"/>
                      </a:cubicBezTo>
                      <a:lnTo>
                        <a:pt x="10492" y="1056"/>
                      </a:lnTo>
                      <a:cubicBezTo>
                        <a:pt x="10492" y="930"/>
                        <a:pt x="10429" y="835"/>
                        <a:pt x="10335" y="772"/>
                      </a:cubicBezTo>
                      <a:cubicBezTo>
                        <a:pt x="10282" y="720"/>
                        <a:pt x="10230" y="697"/>
                        <a:pt x="10173" y="697"/>
                      </a:cubicBezTo>
                      <a:cubicBezTo>
                        <a:pt x="10126" y="697"/>
                        <a:pt x="10076" y="713"/>
                        <a:pt x="10019" y="741"/>
                      </a:cubicBezTo>
                      <a:cubicBezTo>
                        <a:pt x="9509" y="876"/>
                        <a:pt x="9006" y="946"/>
                        <a:pt x="8504" y="946"/>
                      </a:cubicBezTo>
                      <a:cubicBezTo>
                        <a:pt x="7490" y="946"/>
                        <a:pt x="6485" y="659"/>
                        <a:pt x="5451" y="48"/>
                      </a:cubicBezTo>
                      <a:cubicBezTo>
                        <a:pt x="5388" y="16"/>
                        <a:pt x="5325" y="0"/>
                        <a:pt x="5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3" name="Google Shape;9159;p73">
                  <a:extLst>
                    <a:ext uri="{FF2B5EF4-FFF2-40B4-BE49-F238E27FC236}">
                      <a16:creationId xmlns:a16="http://schemas.microsoft.com/office/drawing/2014/main" id="{034EA406-EAB6-1CA3-F432-917A8E478363}"/>
                    </a:ext>
                  </a:extLst>
                </p:cNvPr>
                <p:cNvSpPr/>
                <p:nvPr/>
              </p:nvSpPr>
              <p:spPr>
                <a:xfrm>
                  <a:off x="2595475" y="202457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94"/>
                      </a:moveTo>
                      <a:cubicBezTo>
                        <a:pt x="2836" y="694"/>
                        <a:pt x="3151" y="1009"/>
                        <a:pt x="3151" y="1418"/>
                      </a:cubicBezTo>
                      <a:cubicBezTo>
                        <a:pt x="3151" y="1796"/>
                        <a:pt x="2836" y="2111"/>
                        <a:pt x="2426" y="2111"/>
                      </a:cubicBezTo>
                      <a:cubicBezTo>
                        <a:pt x="2048" y="2111"/>
                        <a:pt x="1733" y="1796"/>
                        <a:pt x="1733" y="1418"/>
                      </a:cubicBezTo>
                      <a:cubicBezTo>
                        <a:pt x="1733" y="1009"/>
                        <a:pt x="2048" y="694"/>
                        <a:pt x="2426" y="694"/>
                      </a:cubicBezTo>
                      <a:close/>
                      <a:moveTo>
                        <a:pt x="2426" y="2742"/>
                      </a:moveTo>
                      <a:cubicBezTo>
                        <a:pt x="3371" y="2742"/>
                        <a:pt x="4159" y="3529"/>
                        <a:pt x="4159" y="4474"/>
                      </a:cubicBezTo>
                      <a:lnTo>
                        <a:pt x="4159" y="4821"/>
                      </a:lnTo>
                      <a:lnTo>
                        <a:pt x="693" y="4821"/>
                      </a:lnTo>
                      <a:lnTo>
                        <a:pt x="693" y="4474"/>
                      </a:lnTo>
                      <a:cubicBezTo>
                        <a:pt x="693" y="3529"/>
                        <a:pt x="1481" y="2742"/>
                        <a:pt x="2426" y="2742"/>
                      </a:cubicBezTo>
                      <a:close/>
                      <a:moveTo>
                        <a:pt x="2458" y="1"/>
                      </a:moveTo>
                      <a:cubicBezTo>
                        <a:pt x="1733" y="1"/>
                        <a:pt x="1103" y="599"/>
                        <a:pt x="1103" y="1355"/>
                      </a:cubicBezTo>
                      <a:cubicBezTo>
                        <a:pt x="1103" y="1733"/>
                        <a:pt x="1198" y="2048"/>
                        <a:pt x="1450" y="2269"/>
                      </a:cubicBezTo>
                      <a:cubicBezTo>
                        <a:pt x="630" y="2647"/>
                        <a:pt x="63" y="3498"/>
                        <a:pt x="63" y="4474"/>
                      </a:cubicBezTo>
                      <a:lnTo>
                        <a:pt x="63" y="5199"/>
                      </a:lnTo>
                      <a:cubicBezTo>
                        <a:pt x="0" y="5388"/>
                        <a:pt x="158" y="5546"/>
                        <a:pt x="347" y="5546"/>
                      </a:cubicBezTo>
                      <a:lnTo>
                        <a:pt x="4506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17" y="2647"/>
                        <a:pt x="3497" y="2269"/>
                      </a:cubicBezTo>
                      <a:cubicBezTo>
                        <a:pt x="3718" y="2048"/>
                        <a:pt x="3844" y="1702"/>
                        <a:pt x="3844" y="1355"/>
                      </a:cubicBezTo>
                      <a:cubicBezTo>
                        <a:pt x="3844" y="599"/>
                        <a:pt x="3214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10" name="Google Shape;9160;p73">
                <a:extLst>
                  <a:ext uri="{FF2B5EF4-FFF2-40B4-BE49-F238E27FC236}">
                    <a16:creationId xmlns:a16="http://schemas.microsoft.com/office/drawing/2014/main" id="{4D31B995-690C-54D1-E184-FEB10DF569C9}"/>
                  </a:ext>
                </a:extLst>
              </p:cNvPr>
              <p:cNvGrpSpPr/>
              <p:nvPr/>
            </p:nvGrpSpPr>
            <p:grpSpPr>
              <a:xfrm>
                <a:off x="3927252" y="2281623"/>
                <a:ext cx="503276" cy="499303"/>
                <a:chOff x="2508825" y="2318350"/>
                <a:chExt cx="297750" cy="295400"/>
              </a:xfrm>
              <a:grpFill/>
            </p:grpSpPr>
            <p:sp>
              <p:nvSpPr>
                <p:cNvPr id="460" name="Google Shape;9161;p73">
                  <a:extLst>
                    <a:ext uri="{FF2B5EF4-FFF2-40B4-BE49-F238E27FC236}">
                      <a16:creationId xmlns:a16="http://schemas.microsoft.com/office/drawing/2014/main" id="{3F8004FE-2834-C7F4-4259-2EAB54375279}"/>
                    </a:ext>
                  </a:extLst>
                </p:cNvPr>
                <p:cNvSpPr/>
                <p:nvPr/>
              </p:nvSpPr>
              <p:spPr>
                <a:xfrm>
                  <a:off x="2508825" y="2318350"/>
                  <a:ext cx="29775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16" extrusionOk="0">
                      <a:moveTo>
                        <a:pt x="5892" y="694"/>
                      </a:moveTo>
                      <a:cubicBezTo>
                        <a:pt x="7625" y="694"/>
                        <a:pt x="9043" y="2112"/>
                        <a:pt x="9043" y="3845"/>
                      </a:cubicBezTo>
                      <a:cubicBezTo>
                        <a:pt x="9043" y="5483"/>
                        <a:pt x="7751" y="6838"/>
                        <a:pt x="6081" y="6932"/>
                      </a:cubicBezTo>
                      <a:cubicBezTo>
                        <a:pt x="6018" y="6932"/>
                        <a:pt x="5987" y="6901"/>
                        <a:pt x="5924" y="6869"/>
                      </a:cubicBezTo>
                      <a:lnTo>
                        <a:pt x="5766" y="6711"/>
                      </a:lnTo>
                      <a:cubicBezTo>
                        <a:pt x="5297" y="6298"/>
                        <a:pt x="4683" y="6101"/>
                        <a:pt x="4072" y="6101"/>
                      </a:cubicBezTo>
                      <a:cubicBezTo>
                        <a:pt x="3985" y="6101"/>
                        <a:pt x="3899" y="6105"/>
                        <a:pt x="3813" y="6113"/>
                      </a:cubicBezTo>
                      <a:cubicBezTo>
                        <a:pt x="3151" y="5577"/>
                        <a:pt x="2773" y="4727"/>
                        <a:pt x="2773" y="3845"/>
                      </a:cubicBezTo>
                      <a:cubicBezTo>
                        <a:pt x="2773" y="2112"/>
                        <a:pt x="4191" y="694"/>
                        <a:pt x="5892" y="694"/>
                      </a:cubicBezTo>
                      <a:close/>
                      <a:moveTo>
                        <a:pt x="4171" y="6822"/>
                      </a:moveTo>
                      <a:cubicBezTo>
                        <a:pt x="4577" y="6822"/>
                        <a:pt x="4979" y="6964"/>
                        <a:pt x="5294" y="7247"/>
                      </a:cubicBezTo>
                      <a:cubicBezTo>
                        <a:pt x="5420" y="7373"/>
                        <a:pt x="5735" y="7657"/>
                        <a:pt x="5892" y="7657"/>
                      </a:cubicBezTo>
                      <a:lnTo>
                        <a:pt x="7972" y="7657"/>
                      </a:lnTo>
                      <a:cubicBezTo>
                        <a:pt x="8192" y="7657"/>
                        <a:pt x="8350" y="7814"/>
                        <a:pt x="8350" y="8003"/>
                      </a:cubicBezTo>
                      <a:cubicBezTo>
                        <a:pt x="8350" y="8192"/>
                        <a:pt x="8192" y="8350"/>
                        <a:pt x="7972" y="8350"/>
                      </a:cubicBezTo>
                      <a:lnTo>
                        <a:pt x="5514" y="8350"/>
                      </a:lnTo>
                      <a:cubicBezTo>
                        <a:pt x="5294" y="8350"/>
                        <a:pt x="5136" y="8507"/>
                        <a:pt x="5136" y="8728"/>
                      </a:cubicBezTo>
                      <a:cubicBezTo>
                        <a:pt x="5136" y="8917"/>
                        <a:pt x="5294" y="9074"/>
                        <a:pt x="5514" y="9074"/>
                      </a:cubicBezTo>
                      <a:lnTo>
                        <a:pt x="8224" y="9074"/>
                      </a:lnTo>
                      <a:cubicBezTo>
                        <a:pt x="8507" y="9074"/>
                        <a:pt x="8759" y="8948"/>
                        <a:pt x="8980" y="8759"/>
                      </a:cubicBezTo>
                      <a:lnTo>
                        <a:pt x="10492" y="7090"/>
                      </a:lnTo>
                      <a:cubicBezTo>
                        <a:pt x="10568" y="7033"/>
                        <a:pt x="10666" y="6987"/>
                        <a:pt x="10766" y="6987"/>
                      </a:cubicBezTo>
                      <a:cubicBezTo>
                        <a:pt x="10833" y="6987"/>
                        <a:pt x="10902" y="7008"/>
                        <a:pt x="10965" y="7058"/>
                      </a:cubicBezTo>
                      <a:cubicBezTo>
                        <a:pt x="11122" y="7184"/>
                        <a:pt x="11185" y="7373"/>
                        <a:pt x="11059" y="7531"/>
                      </a:cubicBezTo>
                      <a:lnTo>
                        <a:pt x="9389" y="9767"/>
                      </a:lnTo>
                      <a:cubicBezTo>
                        <a:pt x="9074" y="10209"/>
                        <a:pt x="8570" y="10492"/>
                        <a:pt x="8035" y="10492"/>
                      </a:cubicBezTo>
                      <a:lnTo>
                        <a:pt x="2773" y="10492"/>
                      </a:lnTo>
                      <a:lnTo>
                        <a:pt x="2773" y="7468"/>
                      </a:lnTo>
                      <a:lnTo>
                        <a:pt x="3025" y="7247"/>
                      </a:lnTo>
                      <a:cubicBezTo>
                        <a:pt x="3356" y="6964"/>
                        <a:pt x="3766" y="6822"/>
                        <a:pt x="4171" y="6822"/>
                      </a:cubicBezTo>
                      <a:close/>
                      <a:moveTo>
                        <a:pt x="1734" y="6932"/>
                      </a:moveTo>
                      <a:cubicBezTo>
                        <a:pt x="1923" y="6932"/>
                        <a:pt x="2080" y="7090"/>
                        <a:pt x="2080" y="7310"/>
                      </a:cubicBezTo>
                      <a:lnTo>
                        <a:pt x="2080" y="10807"/>
                      </a:lnTo>
                      <a:cubicBezTo>
                        <a:pt x="2080" y="10996"/>
                        <a:pt x="1923" y="11154"/>
                        <a:pt x="1734" y="11154"/>
                      </a:cubicBezTo>
                      <a:lnTo>
                        <a:pt x="662" y="11154"/>
                      </a:lnTo>
                      <a:lnTo>
                        <a:pt x="662" y="6932"/>
                      </a:lnTo>
                      <a:close/>
                      <a:moveTo>
                        <a:pt x="5924" y="1"/>
                      </a:moveTo>
                      <a:cubicBezTo>
                        <a:pt x="3844" y="1"/>
                        <a:pt x="2112" y="1734"/>
                        <a:pt x="2112" y="3845"/>
                      </a:cubicBezTo>
                      <a:cubicBezTo>
                        <a:pt x="2112" y="4790"/>
                        <a:pt x="2458" y="5672"/>
                        <a:pt x="3088" y="6396"/>
                      </a:cubicBezTo>
                      <a:cubicBezTo>
                        <a:pt x="2931" y="6459"/>
                        <a:pt x="2773" y="6585"/>
                        <a:pt x="2616" y="6711"/>
                      </a:cubicBezTo>
                      <a:cubicBezTo>
                        <a:pt x="2427" y="6428"/>
                        <a:pt x="2112" y="6270"/>
                        <a:pt x="1765" y="6270"/>
                      </a:cubicBezTo>
                      <a:lnTo>
                        <a:pt x="347" y="6270"/>
                      </a:lnTo>
                      <a:cubicBezTo>
                        <a:pt x="158" y="6270"/>
                        <a:pt x="1" y="6428"/>
                        <a:pt x="1" y="6585"/>
                      </a:cubicBezTo>
                      <a:lnTo>
                        <a:pt x="1" y="11469"/>
                      </a:lnTo>
                      <a:cubicBezTo>
                        <a:pt x="1" y="11658"/>
                        <a:pt x="158" y="11815"/>
                        <a:pt x="347" y="11815"/>
                      </a:cubicBezTo>
                      <a:lnTo>
                        <a:pt x="1765" y="11815"/>
                      </a:lnTo>
                      <a:cubicBezTo>
                        <a:pt x="2238" y="11815"/>
                        <a:pt x="2584" y="11563"/>
                        <a:pt x="2742" y="11122"/>
                      </a:cubicBezTo>
                      <a:lnTo>
                        <a:pt x="8035" y="11122"/>
                      </a:lnTo>
                      <a:cubicBezTo>
                        <a:pt x="8759" y="11122"/>
                        <a:pt x="9515" y="10776"/>
                        <a:pt x="9956" y="10146"/>
                      </a:cubicBezTo>
                      <a:lnTo>
                        <a:pt x="11595" y="7877"/>
                      </a:lnTo>
                      <a:cubicBezTo>
                        <a:pt x="11910" y="7468"/>
                        <a:pt x="11878" y="6838"/>
                        <a:pt x="11437" y="6459"/>
                      </a:cubicBezTo>
                      <a:cubicBezTo>
                        <a:pt x="11249" y="6301"/>
                        <a:pt x="11015" y="6221"/>
                        <a:pt x="10780" y="6221"/>
                      </a:cubicBezTo>
                      <a:cubicBezTo>
                        <a:pt x="10503" y="6221"/>
                        <a:pt x="10224" y="6332"/>
                        <a:pt x="10019" y="6554"/>
                      </a:cubicBezTo>
                      <a:lnTo>
                        <a:pt x="9011" y="7657"/>
                      </a:lnTo>
                      <a:cubicBezTo>
                        <a:pt x="8885" y="7247"/>
                        <a:pt x="8539" y="6932"/>
                        <a:pt x="8098" y="6932"/>
                      </a:cubicBezTo>
                      <a:cubicBezTo>
                        <a:pt x="8287" y="6838"/>
                        <a:pt x="8444" y="6680"/>
                        <a:pt x="8602" y="6522"/>
                      </a:cubicBezTo>
                      <a:cubicBezTo>
                        <a:pt x="9358" y="5798"/>
                        <a:pt x="9767" y="4821"/>
                        <a:pt x="9767" y="3845"/>
                      </a:cubicBezTo>
                      <a:cubicBezTo>
                        <a:pt x="9767" y="1734"/>
                        <a:pt x="8035" y="1"/>
                        <a:pt x="59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1" name="Google Shape;9162;p73">
                  <a:extLst>
                    <a:ext uri="{FF2B5EF4-FFF2-40B4-BE49-F238E27FC236}">
                      <a16:creationId xmlns:a16="http://schemas.microsoft.com/office/drawing/2014/main" id="{E9F1913E-7C87-E532-FE9E-36EAF0CBA6F0}"/>
                    </a:ext>
                  </a:extLst>
                </p:cNvPr>
                <p:cNvSpPr/>
                <p:nvPr/>
              </p:nvSpPr>
              <p:spPr>
                <a:xfrm>
                  <a:off x="2629350" y="2353025"/>
                  <a:ext cx="543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852" extrusionOk="0">
                      <a:moveTo>
                        <a:pt x="1071" y="0"/>
                      </a:moveTo>
                      <a:cubicBezTo>
                        <a:pt x="882" y="0"/>
                        <a:pt x="725" y="158"/>
                        <a:pt x="725" y="347"/>
                      </a:cubicBezTo>
                      <a:lnTo>
                        <a:pt x="725" y="756"/>
                      </a:lnTo>
                      <a:cubicBezTo>
                        <a:pt x="315" y="914"/>
                        <a:pt x="63" y="1292"/>
                        <a:pt x="63" y="1733"/>
                      </a:cubicBezTo>
                      <a:cubicBezTo>
                        <a:pt x="0" y="2332"/>
                        <a:pt x="473" y="2804"/>
                        <a:pt x="1071" y="2804"/>
                      </a:cubicBezTo>
                      <a:cubicBezTo>
                        <a:pt x="1260" y="2804"/>
                        <a:pt x="1418" y="2962"/>
                        <a:pt x="1418" y="3151"/>
                      </a:cubicBezTo>
                      <a:cubicBezTo>
                        <a:pt x="1418" y="3308"/>
                        <a:pt x="1355" y="3434"/>
                        <a:pt x="1229" y="3466"/>
                      </a:cubicBezTo>
                      <a:cubicBezTo>
                        <a:pt x="1185" y="3492"/>
                        <a:pt x="1140" y="3503"/>
                        <a:pt x="1093" y="3503"/>
                      </a:cubicBezTo>
                      <a:cubicBezTo>
                        <a:pt x="970" y="3503"/>
                        <a:pt x="839" y="3422"/>
                        <a:pt x="725" y="3308"/>
                      </a:cubicBezTo>
                      <a:cubicBezTo>
                        <a:pt x="662" y="3245"/>
                        <a:pt x="575" y="3214"/>
                        <a:pt x="488" y="3214"/>
                      </a:cubicBezTo>
                      <a:cubicBezTo>
                        <a:pt x="402" y="3214"/>
                        <a:pt x="315" y="3245"/>
                        <a:pt x="252" y="3308"/>
                      </a:cubicBezTo>
                      <a:cubicBezTo>
                        <a:pt x="126" y="3434"/>
                        <a:pt x="126" y="3655"/>
                        <a:pt x="252" y="3781"/>
                      </a:cubicBezTo>
                      <a:cubicBezTo>
                        <a:pt x="410" y="3938"/>
                        <a:pt x="567" y="4064"/>
                        <a:pt x="756" y="4096"/>
                      </a:cubicBezTo>
                      <a:lnTo>
                        <a:pt x="756" y="4505"/>
                      </a:lnTo>
                      <a:cubicBezTo>
                        <a:pt x="756" y="4694"/>
                        <a:pt x="914" y="4852"/>
                        <a:pt x="1103" y="4852"/>
                      </a:cubicBezTo>
                      <a:cubicBezTo>
                        <a:pt x="1323" y="4852"/>
                        <a:pt x="1481" y="4694"/>
                        <a:pt x="1481" y="4505"/>
                      </a:cubicBezTo>
                      <a:lnTo>
                        <a:pt x="1481" y="4096"/>
                      </a:lnTo>
                      <a:cubicBezTo>
                        <a:pt x="1481" y="4096"/>
                        <a:pt x="1512" y="4096"/>
                        <a:pt x="1512" y="4064"/>
                      </a:cubicBezTo>
                      <a:cubicBezTo>
                        <a:pt x="1890" y="3907"/>
                        <a:pt x="2142" y="3497"/>
                        <a:pt x="2142" y="3119"/>
                      </a:cubicBezTo>
                      <a:cubicBezTo>
                        <a:pt x="2142" y="2521"/>
                        <a:pt x="1670" y="2079"/>
                        <a:pt x="1103" y="2079"/>
                      </a:cubicBezTo>
                      <a:cubicBezTo>
                        <a:pt x="914" y="2079"/>
                        <a:pt x="756" y="1922"/>
                        <a:pt x="756" y="1733"/>
                      </a:cubicBezTo>
                      <a:cubicBezTo>
                        <a:pt x="756" y="1575"/>
                        <a:pt x="851" y="1449"/>
                        <a:pt x="1008" y="1418"/>
                      </a:cubicBezTo>
                      <a:cubicBezTo>
                        <a:pt x="1047" y="1405"/>
                        <a:pt x="1085" y="1399"/>
                        <a:pt x="1124" y="1399"/>
                      </a:cubicBezTo>
                      <a:cubicBezTo>
                        <a:pt x="1273" y="1399"/>
                        <a:pt x="1418" y="1494"/>
                        <a:pt x="1544" y="1670"/>
                      </a:cubicBezTo>
                      <a:cubicBezTo>
                        <a:pt x="1610" y="1753"/>
                        <a:pt x="1703" y="1792"/>
                        <a:pt x="1795" y="1792"/>
                      </a:cubicBezTo>
                      <a:cubicBezTo>
                        <a:pt x="1876" y="1792"/>
                        <a:pt x="1957" y="1761"/>
                        <a:pt x="2016" y="1701"/>
                      </a:cubicBezTo>
                      <a:cubicBezTo>
                        <a:pt x="2174" y="1575"/>
                        <a:pt x="2174" y="1323"/>
                        <a:pt x="2048" y="1229"/>
                      </a:cubicBezTo>
                      <a:cubicBezTo>
                        <a:pt x="1859" y="977"/>
                        <a:pt x="1670" y="819"/>
                        <a:pt x="1418" y="756"/>
                      </a:cubicBezTo>
                      <a:lnTo>
                        <a:pt x="1418" y="347"/>
                      </a:ln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11" name="Google Shape;9163;p73">
                <a:extLst>
                  <a:ext uri="{FF2B5EF4-FFF2-40B4-BE49-F238E27FC236}">
                    <a16:creationId xmlns:a16="http://schemas.microsoft.com/office/drawing/2014/main" id="{D655B154-D9B6-50FB-A2B4-8E0FC462E7F1}"/>
                  </a:ext>
                </a:extLst>
              </p:cNvPr>
              <p:cNvSpPr/>
              <p:nvPr/>
            </p:nvSpPr>
            <p:spPr>
              <a:xfrm>
                <a:off x="3928551" y="2924655"/>
                <a:ext cx="500612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46" extrusionOk="0">
                    <a:moveTo>
                      <a:pt x="10744" y="3718"/>
                    </a:moveTo>
                    <a:lnTo>
                      <a:pt x="10428" y="4348"/>
                    </a:lnTo>
                    <a:cubicBezTo>
                      <a:pt x="10397" y="4442"/>
                      <a:pt x="10397" y="4568"/>
                      <a:pt x="10428" y="4663"/>
                    </a:cubicBezTo>
                    <a:lnTo>
                      <a:pt x="10744" y="5293"/>
                    </a:lnTo>
                    <a:lnTo>
                      <a:pt x="9483" y="4915"/>
                    </a:lnTo>
                    <a:lnTo>
                      <a:pt x="9105" y="4505"/>
                    </a:lnTo>
                    <a:lnTo>
                      <a:pt x="9483" y="4127"/>
                    </a:lnTo>
                    <a:lnTo>
                      <a:pt x="10744" y="3718"/>
                    </a:lnTo>
                    <a:close/>
                    <a:moveTo>
                      <a:pt x="4443" y="3497"/>
                    </a:moveTo>
                    <a:cubicBezTo>
                      <a:pt x="4884" y="3497"/>
                      <a:pt x="5262" y="3781"/>
                      <a:pt x="5419" y="4190"/>
                    </a:cubicBezTo>
                    <a:lnTo>
                      <a:pt x="4443" y="4190"/>
                    </a:lnTo>
                    <a:cubicBezTo>
                      <a:pt x="4253" y="4190"/>
                      <a:pt x="4096" y="4348"/>
                      <a:pt x="4096" y="4568"/>
                    </a:cubicBezTo>
                    <a:cubicBezTo>
                      <a:pt x="4096" y="4663"/>
                      <a:pt x="4253" y="4820"/>
                      <a:pt x="4443" y="4820"/>
                    </a:cubicBezTo>
                    <a:lnTo>
                      <a:pt x="5419" y="4820"/>
                    </a:lnTo>
                    <a:cubicBezTo>
                      <a:pt x="5262" y="5230"/>
                      <a:pt x="4915" y="5545"/>
                      <a:pt x="4443" y="5545"/>
                    </a:cubicBezTo>
                    <a:cubicBezTo>
                      <a:pt x="3844" y="5545"/>
                      <a:pt x="3434" y="5072"/>
                      <a:pt x="3434" y="4505"/>
                    </a:cubicBezTo>
                    <a:cubicBezTo>
                      <a:pt x="3434" y="3970"/>
                      <a:pt x="3907" y="3497"/>
                      <a:pt x="4443" y="3497"/>
                    </a:cubicBezTo>
                    <a:close/>
                    <a:moveTo>
                      <a:pt x="4443" y="2080"/>
                    </a:moveTo>
                    <a:cubicBezTo>
                      <a:pt x="5671" y="2080"/>
                      <a:pt x="6679" y="2993"/>
                      <a:pt x="6837" y="4159"/>
                    </a:cubicBezTo>
                    <a:lnTo>
                      <a:pt x="6144" y="4159"/>
                    </a:lnTo>
                    <a:cubicBezTo>
                      <a:pt x="5986" y="3371"/>
                      <a:pt x="5262" y="2773"/>
                      <a:pt x="4443" y="2773"/>
                    </a:cubicBezTo>
                    <a:cubicBezTo>
                      <a:pt x="3497" y="2773"/>
                      <a:pt x="2710" y="3560"/>
                      <a:pt x="2710" y="4505"/>
                    </a:cubicBezTo>
                    <a:cubicBezTo>
                      <a:pt x="2710" y="5451"/>
                      <a:pt x="3497" y="6238"/>
                      <a:pt x="4443" y="6238"/>
                    </a:cubicBezTo>
                    <a:cubicBezTo>
                      <a:pt x="5262" y="6238"/>
                      <a:pt x="5986" y="5671"/>
                      <a:pt x="6144" y="4883"/>
                    </a:cubicBezTo>
                    <a:lnTo>
                      <a:pt x="6837" y="4883"/>
                    </a:lnTo>
                    <a:cubicBezTo>
                      <a:pt x="6679" y="6049"/>
                      <a:pt x="5671" y="6963"/>
                      <a:pt x="4443" y="6963"/>
                    </a:cubicBezTo>
                    <a:cubicBezTo>
                      <a:pt x="3119" y="6963"/>
                      <a:pt x="2017" y="5860"/>
                      <a:pt x="2017" y="4505"/>
                    </a:cubicBezTo>
                    <a:cubicBezTo>
                      <a:pt x="2017" y="3182"/>
                      <a:pt x="3119" y="2080"/>
                      <a:pt x="4443" y="2080"/>
                    </a:cubicBezTo>
                    <a:close/>
                    <a:moveTo>
                      <a:pt x="4474" y="662"/>
                    </a:moveTo>
                    <a:cubicBezTo>
                      <a:pt x="6459" y="662"/>
                      <a:pt x="8097" y="2206"/>
                      <a:pt x="8255" y="4127"/>
                    </a:cubicBezTo>
                    <a:lnTo>
                      <a:pt x="7562" y="4127"/>
                    </a:lnTo>
                    <a:cubicBezTo>
                      <a:pt x="7372" y="2584"/>
                      <a:pt x="6049" y="1355"/>
                      <a:pt x="4443" y="1355"/>
                    </a:cubicBezTo>
                    <a:cubicBezTo>
                      <a:pt x="2710" y="1355"/>
                      <a:pt x="1324" y="2773"/>
                      <a:pt x="1324" y="4474"/>
                    </a:cubicBezTo>
                    <a:cubicBezTo>
                      <a:pt x="1324" y="6175"/>
                      <a:pt x="2741" y="7593"/>
                      <a:pt x="4443" y="7593"/>
                    </a:cubicBezTo>
                    <a:cubicBezTo>
                      <a:pt x="6049" y="7593"/>
                      <a:pt x="7372" y="6364"/>
                      <a:pt x="7562" y="4820"/>
                    </a:cubicBezTo>
                    <a:lnTo>
                      <a:pt x="8255" y="4820"/>
                    </a:lnTo>
                    <a:cubicBezTo>
                      <a:pt x="8097" y="6774"/>
                      <a:pt x="6459" y="8286"/>
                      <a:pt x="4474" y="8286"/>
                    </a:cubicBezTo>
                    <a:cubicBezTo>
                      <a:pt x="2395" y="8286"/>
                      <a:pt x="662" y="6616"/>
                      <a:pt x="662" y="4474"/>
                    </a:cubicBezTo>
                    <a:cubicBezTo>
                      <a:pt x="662" y="2363"/>
                      <a:pt x="2363" y="662"/>
                      <a:pt x="4474" y="662"/>
                    </a:cubicBezTo>
                    <a:close/>
                    <a:moveTo>
                      <a:pt x="5734" y="8822"/>
                    </a:moveTo>
                    <a:lnTo>
                      <a:pt x="6049" y="9767"/>
                    </a:lnTo>
                    <a:lnTo>
                      <a:pt x="2836" y="9767"/>
                    </a:lnTo>
                    <a:lnTo>
                      <a:pt x="3151" y="8822"/>
                    </a:lnTo>
                    <a:cubicBezTo>
                      <a:pt x="3529" y="8916"/>
                      <a:pt x="4001" y="9011"/>
                      <a:pt x="4443" y="9011"/>
                    </a:cubicBezTo>
                    <a:cubicBezTo>
                      <a:pt x="4884" y="9011"/>
                      <a:pt x="5356" y="8916"/>
                      <a:pt x="5734" y="8822"/>
                    </a:cubicBezTo>
                    <a:close/>
                    <a:moveTo>
                      <a:pt x="6522" y="10428"/>
                    </a:moveTo>
                    <a:cubicBezTo>
                      <a:pt x="6963" y="10428"/>
                      <a:pt x="7372" y="10680"/>
                      <a:pt x="7530" y="11121"/>
                    </a:cubicBezTo>
                    <a:lnTo>
                      <a:pt x="1418" y="11121"/>
                    </a:lnTo>
                    <a:cubicBezTo>
                      <a:pt x="1576" y="10743"/>
                      <a:pt x="1922" y="10428"/>
                      <a:pt x="2395" y="10428"/>
                    </a:cubicBezTo>
                    <a:close/>
                    <a:moveTo>
                      <a:pt x="4474" y="0"/>
                    </a:moveTo>
                    <a:cubicBezTo>
                      <a:pt x="1985" y="0"/>
                      <a:pt x="0" y="1985"/>
                      <a:pt x="0" y="4474"/>
                    </a:cubicBezTo>
                    <a:cubicBezTo>
                      <a:pt x="0" y="6238"/>
                      <a:pt x="1040" y="7813"/>
                      <a:pt x="2552" y="8538"/>
                    </a:cubicBezTo>
                    <a:lnTo>
                      <a:pt x="2143" y="9767"/>
                    </a:lnTo>
                    <a:cubicBezTo>
                      <a:pt x="1324" y="9861"/>
                      <a:pt x="693" y="10586"/>
                      <a:pt x="693" y="11499"/>
                    </a:cubicBezTo>
                    <a:cubicBezTo>
                      <a:pt x="693" y="11688"/>
                      <a:pt x="851" y="11846"/>
                      <a:pt x="1040" y="11846"/>
                    </a:cubicBezTo>
                    <a:lnTo>
                      <a:pt x="7971" y="11846"/>
                    </a:lnTo>
                    <a:cubicBezTo>
                      <a:pt x="8192" y="11846"/>
                      <a:pt x="8349" y="11688"/>
                      <a:pt x="8349" y="11499"/>
                    </a:cubicBezTo>
                    <a:cubicBezTo>
                      <a:pt x="8349" y="10617"/>
                      <a:pt x="7719" y="9924"/>
                      <a:pt x="6900" y="9767"/>
                    </a:cubicBezTo>
                    <a:lnTo>
                      <a:pt x="6490" y="8538"/>
                    </a:lnTo>
                    <a:cubicBezTo>
                      <a:pt x="7782" y="7908"/>
                      <a:pt x="8727" y="6679"/>
                      <a:pt x="8979" y="5230"/>
                    </a:cubicBezTo>
                    <a:lnTo>
                      <a:pt x="9137" y="5388"/>
                    </a:lnTo>
                    <a:cubicBezTo>
                      <a:pt x="9168" y="5419"/>
                      <a:pt x="9200" y="5451"/>
                      <a:pt x="9263" y="5451"/>
                    </a:cubicBezTo>
                    <a:lnTo>
                      <a:pt x="11374" y="6175"/>
                    </a:lnTo>
                    <a:cubicBezTo>
                      <a:pt x="11403" y="6183"/>
                      <a:pt x="11435" y="6186"/>
                      <a:pt x="11466" y="6186"/>
                    </a:cubicBezTo>
                    <a:cubicBezTo>
                      <a:pt x="11569" y="6186"/>
                      <a:pt x="11672" y="6145"/>
                      <a:pt x="11720" y="6049"/>
                    </a:cubicBezTo>
                    <a:cubicBezTo>
                      <a:pt x="11815" y="5923"/>
                      <a:pt x="11846" y="5766"/>
                      <a:pt x="11783" y="5671"/>
                    </a:cubicBezTo>
                    <a:lnTo>
                      <a:pt x="11153" y="4442"/>
                    </a:lnTo>
                    <a:lnTo>
                      <a:pt x="11783" y="3214"/>
                    </a:lnTo>
                    <a:cubicBezTo>
                      <a:pt x="11815" y="3151"/>
                      <a:pt x="11783" y="2993"/>
                      <a:pt x="11689" y="2899"/>
                    </a:cubicBezTo>
                    <a:cubicBezTo>
                      <a:pt x="11641" y="2802"/>
                      <a:pt x="11519" y="2761"/>
                      <a:pt x="11422" y="2761"/>
                    </a:cubicBezTo>
                    <a:cubicBezTo>
                      <a:pt x="11392" y="2761"/>
                      <a:pt x="11364" y="2765"/>
                      <a:pt x="11342" y="2773"/>
                    </a:cubicBezTo>
                    <a:lnTo>
                      <a:pt x="9200" y="3497"/>
                    </a:lnTo>
                    <a:cubicBezTo>
                      <a:pt x="9168" y="3497"/>
                      <a:pt x="9105" y="3529"/>
                      <a:pt x="9105" y="3560"/>
                    </a:cubicBezTo>
                    <a:lnTo>
                      <a:pt x="8916" y="3718"/>
                    </a:lnTo>
                    <a:cubicBezTo>
                      <a:pt x="8570" y="1607"/>
                      <a:pt x="6742" y="0"/>
                      <a:pt x="44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12" name="Google Shape;9164;p73">
                <a:extLst>
                  <a:ext uri="{FF2B5EF4-FFF2-40B4-BE49-F238E27FC236}">
                    <a16:creationId xmlns:a16="http://schemas.microsoft.com/office/drawing/2014/main" id="{6D91A806-CC55-EA34-7020-BA741AB15EA9}"/>
                  </a:ext>
                </a:extLst>
              </p:cNvPr>
              <p:cNvGrpSpPr/>
              <p:nvPr/>
            </p:nvGrpSpPr>
            <p:grpSpPr>
              <a:xfrm>
                <a:off x="7113533" y="1688554"/>
                <a:ext cx="497951" cy="499261"/>
                <a:chOff x="4321150" y="1946600"/>
                <a:chExt cx="294600" cy="295375"/>
              </a:xfrm>
              <a:grpFill/>
            </p:grpSpPr>
            <p:sp>
              <p:nvSpPr>
                <p:cNvPr id="457" name="Google Shape;9165;p73">
                  <a:extLst>
                    <a:ext uri="{FF2B5EF4-FFF2-40B4-BE49-F238E27FC236}">
                      <a16:creationId xmlns:a16="http://schemas.microsoft.com/office/drawing/2014/main" id="{9F4F299C-CB6C-819D-BE10-1416A6B48767}"/>
                    </a:ext>
                  </a:extLst>
                </p:cNvPr>
                <p:cNvSpPr/>
                <p:nvPr/>
              </p:nvSpPr>
              <p:spPr>
                <a:xfrm>
                  <a:off x="4321150" y="1946600"/>
                  <a:ext cx="2946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815" extrusionOk="0">
                      <a:moveTo>
                        <a:pt x="9043" y="662"/>
                      </a:moveTo>
                      <a:lnTo>
                        <a:pt x="9043" y="2080"/>
                      </a:lnTo>
                      <a:lnTo>
                        <a:pt x="2742" y="2080"/>
                      </a:lnTo>
                      <a:lnTo>
                        <a:pt x="2742" y="662"/>
                      </a:lnTo>
                      <a:close/>
                      <a:moveTo>
                        <a:pt x="10775" y="2742"/>
                      </a:moveTo>
                      <a:cubicBezTo>
                        <a:pt x="10996" y="2742"/>
                        <a:pt x="11153" y="2899"/>
                        <a:pt x="11153" y="3120"/>
                      </a:cubicBezTo>
                      <a:lnTo>
                        <a:pt x="11153" y="6554"/>
                      </a:lnTo>
                      <a:cubicBezTo>
                        <a:pt x="11153" y="6774"/>
                        <a:pt x="10996" y="6932"/>
                        <a:pt x="10775" y="6932"/>
                      </a:cubicBezTo>
                      <a:lnTo>
                        <a:pt x="9767" y="6932"/>
                      </a:lnTo>
                      <a:lnTo>
                        <a:pt x="9767" y="4474"/>
                      </a:lnTo>
                      <a:cubicBezTo>
                        <a:pt x="9767" y="4285"/>
                        <a:pt x="9610" y="4128"/>
                        <a:pt x="9421" y="4128"/>
                      </a:cubicBezTo>
                      <a:lnTo>
                        <a:pt x="2427" y="4128"/>
                      </a:lnTo>
                      <a:cubicBezTo>
                        <a:pt x="2238" y="4128"/>
                        <a:pt x="2080" y="4285"/>
                        <a:pt x="2080" y="4474"/>
                      </a:cubicBezTo>
                      <a:lnTo>
                        <a:pt x="2080" y="6932"/>
                      </a:lnTo>
                      <a:lnTo>
                        <a:pt x="1009" y="6932"/>
                      </a:lnTo>
                      <a:cubicBezTo>
                        <a:pt x="820" y="6932"/>
                        <a:pt x="662" y="6774"/>
                        <a:pt x="662" y="6554"/>
                      </a:cubicBezTo>
                      <a:lnTo>
                        <a:pt x="662" y="3120"/>
                      </a:lnTo>
                      <a:cubicBezTo>
                        <a:pt x="662" y="2899"/>
                        <a:pt x="820" y="2742"/>
                        <a:pt x="1009" y="2742"/>
                      </a:cubicBezTo>
                      <a:close/>
                      <a:moveTo>
                        <a:pt x="9011" y="4821"/>
                      </a:moveTo>
                      <a:lnTo>
                        <a:pt x="9011" y="11090"/>
                      </a:lnTo>
                      <a:lnTo>
                        <a:pt x="2710" y="11090"/>
                      </a:lnTo>
                      <a:lnTo>
                        <a:pt x="2710" y="4821"/>
                      </a:lnTo>
                      <a:close/>
                      <a:moveTo>
                        <a:pt x="2395" y="1"/>
                      </a:moveTo>
                      <a:cubicBezTo>
                        <a:pt x="2206" y="1"/>
                        <a:pt x="2049" y="158"/>
                        <a:pt x="2049" y="347"/>
                      </a:cubicBezTo>
                      <a:lnTo>
                        <a:pt x="2049" y="2112"/>
                      </a:lnTo>
                      <a:lnTo>
                        <a:pt x="1009" y="2112"/>
                      </a:lnTo>
                      <a:cubicBezTo>
                        <a:pt x="442" y="2112"/>
                        <a:pt x="1" y="2584"/>
                        <a:pt x="1" y="3151"/>
                      </a:cubicBezTo>
                      <a:lnTo>
                        <a:pt x="1" y="6617"/>
                      </a:lnTo>
                      <a:cubicBezTo>
                        <a:pt x="1" y="7215"/>
                        <a:pt x="473" y="7625"/>
                        <a:pt x="1009" y="7625"/>
                      </a:cubicBezTo>
                      <a:lnTo>
                        <a:pt x="2049" y="7625"/>
                      </a:lnTo>
                      <a:lnTo>
                        <a:pt x="2049" y="11468"/>
                      </a:lnTo>
                      <a:cubicBezTo>
                        <a:pt x="2049" y="11657"/>
                        <a:pt x="2206" y="11815"/>
                        <a:pt x="2395" y="11815"/>
                      </a:cubicBezTo>
                      <a:lnTo>
                        <a:pt x="9358" y="11815"/>
                      </a:lnTo>
                      <a:cubicBezTo>
                        <a:pt x="9578" y="11815"/>
                        <a:pt x="9736" y="11657"/>
                        <a:pt x="9736" y="11468"/>
                      </a:cubicBezTo>
                      <a:lnTo>
                        <a:pt x="9736" y="7625"/>
                      </a:lnTo>
                      <a:lnTo>
                        <a:pt x="10744" y="7625"/>
                      </a:lnTo>
                      <a:cubicBezTo>
                        <a:pt x="11343" y="7625"/>
                        <a:pt x="11784" y="7152"/>
                        <a:pt x="11784" y="6617"/>
                      </a:cubicBezTo>
                      <a:lnTo>
                        <a:pt x="11784" y="3151"/>
                      </a:lnTo>
                      <a:cubicBezTo>
                        <a:pt x="11784" y="2553"/>
                        <a:pt x="11311" y="2112"/>
                        <a:pt x="10744" y="2112"/>
                      </a:cubicBezTo>
                      <a:lnTo>
                        <a:pt x="9736" y="2112"/>
                      </a:lnTo>
                      <a:lnTo>
                        <a:pt x="9736" y="347"/>
                      </a:lnTo>
                      <a:cubicBezTo>
                        <a:pt x="9736" y="158"/>
                        <a:pt x="9578" y="1"/>
                        <a:pt x="93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8" name="Google Shape;9166;p73">
                  <a:extLst>
                    <a:ext uri="{FF2B5EF4-FFF2-40B4-BE49-F238E27FC236}">
                      <a16:creationId xmlns:a16="http://schemas.microsoft.com/office/drawing/2014/main" id="{62ABB93F-0D4C-DB71-87C3-9099FCEEFB4A}"/>
                    </a:ext>
                  </a:extLst>
                </p:cNvPr>
                <p:cNvSpPr/>
                <p:nvPr/>
              </p:nvSpPr>
              <p:spPr>
                <a:xfrm>
                  <a:off x="4564525" y="2031675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89"/>
                        <a:pt x="1" y="378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78"/>
                      </a:cubicBezTo>
                      <a:cubicBezTo>
                        <a:pt x="694" y="189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9" name="Google Shape;9167;p73">
                  <a:extLst>
                    <a:ext uri="{FF2B5EF4-FFF2-40B4-BE49-F238E27FC236}">
                      <a16:creationId xmlns:a16="http://schemas.microsoft.com/office/drawing/2014/main" id="{A041E61A-0CC7-E304-4650-4488464D7619}"/>
                    </a:ext>
                  </a:extLst>
                </p:cNvPr>
                <p:cNvSpPr/>
                <p:nvPr/>
              </p:nvSpPr>
              <p:spPr>
                <a:xfrm>
                  <a:off x="4414100" y="2084450"/>
                  <a:ext cx="1063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4884" extrusionOk="0">
                      <a:moveTo>
                        <a:pt x="2174" y="693"/>
                      </a:moveTo>
                      <a:cubicBezTo>
                        <a:pt x="2584" y="693"/>
                        <a:pt x="2899" y="1008"/>
                        <a:pt x="2899" y="1418"/>
                      </a:cubicBezTo>
                      <a:cubicBezTo>
                        <a:pt x="2899" y="1796"/>
                        <a:pt x="2584" y="2111"/>
                        <a:pt x="2174" y="2111"/>
                      </a:cubicBezTo>
                      <a:cubicBezTo>
                        <a:pt x="1796" y="2111"/>
                        <a:pt x="1481" y="1796"/>
                        <a:pt x="1481" y="1418"/>
                      </a:cubicBezTo>
                      <a:cubicBezTo>
                        <a:pt x="1481" y="1008"/>
                        <a:pt x="1796" y="693"/>
                        <a:pt x="2174" y="693"/>
                      </a:cubicBezTo>
                      <a:close/>
                      <a:moveTo>
                        <a:pt x="2174" y="2804"/>
                      </a:moveTo>
                      <a:cubicBezTo>
                        <a:pt x="2930" y="2804"/>
                        <a:pt x="3592" y="3403"/>
                        <a:pt x="3592" y="4190"/>
                      </a:cubicBezTo>
                      <a:lnTo>
                        <a:pt x="756" y="4190"/>
                      </a:lnTo>
                      <a:cubicBezTo>
                        <a:pt x="756" y="3403"/>
                        <a:pt x="1387" y="2804"/>
                        <a:pt x="2174" y="2804"/>
                      </a:cubicBezTo>
                      <a:close/>
                      <a:moveTo>
                        <a:pt x="2143" y="0"/>
                      </a:moveTo>
                      <a:cubicBezTo>
                        <a:pt x="1387" y="0"/>
                        <a:pt x="725" y="630"/>
                        <a:pt x="725" y="1386"/>
                      </a:cubicBezTo>
                      <a:cubicBezTo>
                        <a:pt x="725" y="1733"/>
                        <a:pt x="882" y="2079"/>
                        <a:pt x="1103" y="2331"/>
                      </a:cubicBezTo>
                      <a:cubicBezTo>
                        <a:pt x="473" y="2678"/>
                        <a:pt x="0" y="3340"/>
                        <a:pt x="0" y="4159"/>
                      </a:cubicBezTo>
                      <a:lnTo>
                        <a:pt x="0" y="4537"/>
                      </a:lnTo>
                      <a:cubicBezTo>
                        <a:pt x="63" y="4726"/>
                        <a:pt x="221" y="4883"/>
                        <a:pt x="410" y="4883"/>
                      </a:cubicBezTo>
                      <a:lnTo>
                        <a:pt x="3907" y="4883"/>
                      </a:lnTo>
                      <a:cubicBezTo>
                        <a:pt x="4127" y="4883"/>
                        <a:pt x="4253" y="4726"/>
                        <a:pt x="4253" y="4537"/>
                      </a:cubicBezTo>
                      <a:lnTo>
                        <a:pt x="4253" y="4159"/>
                      </a:lnTo>
                      <a:cubicBezTo>
                        <a:pt x="4253" y="3371"/>
                        <a:pt x="3844" y="2709"/>
                        <a:pt x="3151" y="2331"/>
                      </a:cubicBezTo>
                      <a:cubicBezTo>
                        <a:pt x="3403" y="2048"/>
                        <a:pt x="3560" y="1733"/>
                        <a:pt x="3560" y="1386"/>
                      </a:cubicBezTo>
                      <a:cubicBezTo>
                        <a:pt x="3560" y="599"/>
                        <a:pt x="2930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13" name="Google Shape;9168;p73">
                <a:extLst>
                  <a:ext uri="{FF2B5EF4-FFF2-40B4-BE49-F238E27FC236}">
                    <a16:creationId xmlns:a16="http://schemas.microsoft.com/office/drawing/2014/main" id="{61DD83F4-2D79-0017-C0B5-3B123CF92ED3}"/>
                  </a:ext>
                </a:extLst>
              </p:cNvPr>
              <p:cNvSpPr/>
              <p:nvPr/>
            </p:nvSpPr>
            <p:spPr>
              <a:xfrm>
                <a:off x="7108806" y="2297591"/>
                <a:ext cx="507290" cy="467358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060" extrusionOk="0">
                    <a:moveTo>
                      <a:pt x="2049" y="2049"/>
                    </a:moveTo>
                    <a:cubicBezTo>
                      <a:pt x="2238" y="2049"/>
                      <a:pt x="2395" y="2206"/>
                      <a:pt x="2395" y="2395"/>
                    </a:cubicBezTo>
                    <a:cubicBezTo>
                      <a:pt x="2395" y="2584"/>
                      <a:pt x="2238" y="2742"/>
                      <a:pt x="2049" y="2742"/>
                    </a:cubicBezTo>
                    <a:cubicBezTo>
                      <a:pt x="1860" y="2742"/>
                      <a:pt x="1702" y="2584"/>
                      <a:pt x="1702" y="2395"/>
                    </a:cubicBezTo>
                    <a:cubicBezTo>
                      <a:pt x="1734" y="2206"/>
                      <a:pt x="1860" y="2049"/>
                      <a:pt x="2049" y="2049"/>
                    </a:cubicBezTo>
                    <a:close/>
                    <a:moveTo>
                      <a:pt x="9736" y="2049"/>
                    </a:moveTo>
                    <a:cubicBezTo>
                      <a:pt x="9925" y="2049"/>
                      <a:pt x="10082" y="2206"/>
                      <a:pt x="10082" y="2395"/>
                    </a:cubicBezTo>
                    <a:cubicBezTo>
                      <a:pt x="10082" y="2584"/>
                      <a:pt x="9925" y="2742"/>
                      <a:pt x="9736" y="2742"/>
                    </a:cubicBezTo>
                    <a:cubicBezTo>
                      <a:pt x="9515" y="2742"/>
                      <a:pt x="9358" y="2584"/>
                      <a:pt x="9358" y="2395"/>
                    </a:cubicBezTo>
                    <a:cubicBezTo>
                      <a:pt x="9358" y="2206"/>
                      <a:pt x="9515" y="2049"/>
                      <a:pt x="9736" y="2049"/>
                    </a:cubicBezTo>
                    <a:close/>
                    <a:moveTo>
                      <a:pt x="2049" y="3719"/>
                    </a:moveTo>
                    <a:lnTo>
                      <a:pt x="3151" y="5514"/>
                    </a:lnTo>
                    <a:lnTo>
                      <a:pt x="946" y="5514"/>
                    </a:lnTo>
                    <a:lnTo>
                      <a:pt x="2049" y="3719"/>
                    </a:lnTo>
                    <a:close/>
                    <a:moveTo>
                      <a:pt x="9736" y="3719"/>
                    </a:moveTo>
                    <a:lnTo>
                      <a:pt x="10838" y="5514"/>
                    </a:lnTo>
                    <a:lnTo>
                      <a:pt x="8633" y="5514"/>
                    </a:lnTo>
                    <a:lnTo>
                      <a:pt x="9736" y="3719"/>
                    </a:lnTo>
                    <a:close/>
                    <a:moveTo>
                      <a:pt x="3435" y="6207"/>
                    </a:moveTo>
                    <a:cubicBezTo>
                      <a:pt x="3466" y="6964"/>
                      <a:pt x="2836" y="7594"/>
                      <a:pt x="2049" y="7594"/>
                    </a:cubicBezTo>
                    <a:cubicBezTo>
                      <a:pt x="1292" y="7594"/>
                      <a:pt x="662" y="6964"/>
                      <a:pt x="662" y="6207"/>
                    </a:cubicBezTo>
                    <a:close/>
                    <a:moveTo>
                      <a:pt x="11090" y="6207"/>
                    </a:moveTo>
                    <a:cubicBezTo>
                      <a:pt x="11090" y="6964"/>
                      <a:pt x="10460" y="7594"/>
                      <a:pt x="9736" y="7594"/>
                    </a:cubicBezTo>
                    <a:cubicBezTo>
                      <a:pt x="8980" y="7594"/>
                      <a:pt x="8350" y="6964"/>
                      <a:pt x="8350" y="6207"/>
                    </a:cubicBezTo>
                    <a:close/>
                    <a:moveTo>
                      <a:pt x="5892" y="663"/>
                    </a:moveTo>
                    <a:cubicBezTo>
                      <a:pt x="6113" y="663"/>
                      <a:pt x="6270" y="820"/>
                      <a:pt x="6270" y="1009"/>
                    </a:cubicBezTo>
                    <a:lnTo>
                      <a:pt x="6270" y="8980"/>
                    </a:lnTo>
                    <a:lnTo>
                      <a:pt x="5546" y="8980"/>
                    </a:lnTo>
                    <a:lnTo>
                      <a:pt x="5546" y="1009"/>
                    </a:lnTo>
                    <a:cubicBezTo>
                      <a:pt x="5546" y="820"/>
                      <a:pt x="5703" y="663"/>
                      <a:pt x="5892" y="663"/>
                    </a:cubicBezTo>
                    <a:close/>
                    <a:moveTo>
                      <a:pt x="8003" y="9673"/>
                    </a:moveTo>
                    <a:cubicBezTo>
                      <a:pt x="8192" y="9673"/>
                      <a:pt x="8350" y="9830"/>
                      <a:pt x="8350" y="10020"/>
                    </a:cubicBezTo>
                    <a:lnTo>
                      <a:pt x="8350" y="10398"/>
                    </a:lnTo>
                    <a:lnTo>
                      <a:pt x="3466" y="10398"/>
                    </a:lnTo>
                    <a:lnTo>
                      <a:pt x="3466" y="10020"/>
                    </a:lnTo>
                    <a:cubicBezTo>
                      <a:pt x="3466" y="9830"/>
                      <a:pt x="3624" y="9673"/>
                      <a:pt x="3813" y="9673"/>
                    </a:cubicBezTo>
                    <a:close/>
                    <a:moveTo>
                      <a:pt x="5955" y="1"/>
                    </a:moveTo>
                    <a:cubicBezTo>
                      <a:pt x="5357" y="1"/>
                      <a:pt x="4916" y="474"/>
                      <a:pt x="4916" y="1009"/>
                    </a:cubicBezTo>
                    <a:lnTo>
                      <a:pt x="4916" y="1167"/>
                    </a:lnTo>
                    <a:cubicBezTo>
                      <a:pt x="3970" y="1671"/>
                      <a:pt x="3655" y="1891"/>
                      <a:pt x="3057" y="1954"/>
                    </a:cubicBezTo>
                    <a:cubicBezTo>
                      <a:pt x="2899" y="1608"/>
                      <a:pt x="2553" y="1324"/>
                      <a:pt x="2112" y="1324"/>
                    </a:cubicBezTo>
                    <a:cubicBezTo>
                      <a:pt x="1734" y="1324"/>
                      <a:pt x="1387" y="1576"/>
                      <a:pt x="1166" y="1923"/>
                    </a:cubicBezTo>
                    <a:cubicBezTo>
                      <a:pt x="946" y="1891"/>
                      <a:pt x="694" y="1797"/>
                      <a:pt x="505" y="1734"/>
                    </a:cubicBezTo>
                    <a:cubicBezTo>
                      <a:pt x="454" y="1708"/>
                      <a:pt x="404" y="1697"/>
                      <a:pt x="355" y="1697"/>
                    </a:cubicBezTo>
                    <a:cubicBezTo>
                      <a:pt x="224" y="1697"/>
                      <a:pt x="110" y="1784"/>
                      <a:pt x="64" y="1923"/>
                    </a:cubicBezTo>
                    <a:cubicBezTo>
                      <a:pt x="1" y="2112"/>
                      <a:pt x="64" y="2301"/>
                      <a:pt x="284" y="2364"/>
                    </a:cubicBezTo>
                    <a:cubicBezTo>
                      <a:pt x="536" y="2458"/>
                      <a:pt x="820" y="2553"/>
                      <a:pt x="1135" y="2616"/>
                    </a:cubicBezTo>
                    <a:cubicBezTo>
                      <a:pt x="1229" y="2899"/>
                      <a:pt x="1387" y="3151"/>
                      <a:pt x="1607" y="3277"/>
                    </a:cubicBezTo>
                    <a:lnTo>
                      <a:pt x="127" y="5703"/>
                    </a:lnTo>
                    <a:cubicBezTo>
                      <a:pt x="64" y="5735"/>
                      <a:pt x="64" y="5829"/>
                      <a:pt x="64" y="5892"/>
                    </a:cubicBezTo>
                    <a:lnTo>
                      <a:pt x="64" y="6239"/>
                    </a:lnTo>
                    <a:cubicBezTo>
                      <a:pt x="64" y="7405"/>
                      <a:pt x="1009" y="8350"/>
                      <a:pt x="2175" y="8350"/>
                    </a:cubicBezTo>
                    <a:cubicBezTo>
                      <a:pt x="3309" y="8350"/>
                      <a:pt x="4254" y="7405"/>
                      <a:pt x="4254" y="6239"/>
                    </a:cubicBezTo>
                    <a:lnTo>
                      <a:pt x="4254" y="5892"/>
                    </a:lnTo>
                    <a:cubicBezTo>
                      <a:pt x="4254" y="5829"/>
                      <a:pt x="4254" y="5766"/>
                      <a:pt x="4222" y="5703"/>
                    </a:cubicBezTo>
                    <a:lnTo>
                      <a:pt x="2710" y="3277"/>
                    </a:lnTo>
                    <a:cubicBezTo>
                      <a:pt x="2962" y="3183"/>
                      <a:pt x="3120" y="2931"/>
                      <a:pt x="3183" y="2647"/>
                    </a:cubicBezTo>
                    <a:cubicBezTo>
                      <a:pt x="3844" y="2553"/>
                      <a:pt x="4222" y="2332"/>
                      <a:pt x="4947" y="1954"/>
                    </a:cubicBezTo>
                    <a:lnTo>
                      <a:pt x="4947" y="8980"/>
                    </a:lnTo>
                    <a:lnTo>
                      <a:pt x="3939" y="8980"/>
                    </a:lnTo>
                    <a:cubicBezTo>
                      <a:pt x="3340" y="8980"/>
                      <a:pt x="2899" y="9421"/>
                      <a:pt x="2899" y="9988"/>
                    </a:cubicBezTo>
                    <a:lnTo>
                      <a:pt x="2899" y="10713"/>
                    </a:lnTo>
                    <a:cubicBezTo>
                      <a:pt x="2899" y="10902"/>
                      <a:pt x="3057" y="11059"/>
                      <a:pt x="3246" y="11059"/>
                    </a:cubicBezTo>
                    <a:lnTo>
                      <a:pt x="8822" y="11059"/>
                    </a:lnTo>
                    <a:cubicBezTo>
                      <a:pt x="9011" y="11059"/>
                      <a:pt x="9169" y="10902"/>
                      <a:pt x="9169" y="10713"/>
                    </a:cubicBezTo>
                    <a:lnTo>
                      <a:pt x="9169" y="9988"/>
                    </a:lnTo>
                    <a:cubicBezTo>
                      <a:pt x="9169" y="9389"/>
                      <a:pt x="8696" y="8980"/>
                      <a:pt x="8129" y="8980"/>
                    </a:cubicBezTo>
                    <a:lnTo>
                      <a:pt x="7089" y="8980"/>
                    </a:lnTo>
                    <a:lnTo>
                      <a:pt x="7089" y="1954"/>
                    </a:lnTo>
                    <a:cubicBezTo>
                      <a:pt x="7814" y="2332"/>
                      <a:pt x="8224" y="2553"/>
                      <a:pt x="8885" y="2647"/>
                    </a:cubicBezTo>
                    <a:cubicBezTo>
                      <a:pt x="8980" y="2931"/>
                      <a:pt x="9137" y="3120"/>
                      <a:pt x="9358" y="3277"/>
                    </a:cubicBezTo>
                    <a:lnTo>
                      <a:pt x="7877" y="5703"/>
                    </a:lnTo>
                    <a:cubicBezTo>
                      <a:pt x="7814" y="5735"/>
                      <a:pt x="7814" y="5829"/>
                      <a:pt x="7814" y="5892"/>
                    </a:cubicBezTo>
                    <a:lnTo>
                      <a:pt x="7814" y="6239"/>
                    </a:lnTo>
                    <a:cubicBezTo>
                      <a:pt x="7814" y="7405"/>
                      <a:pt x="8759" y="8350"/>
                      <a:pt x="9925" y="8350"/>
                    </a:cubicBezTo>
                    <a:cubicBezTo>
                      <a:pt x="11059" y="8350"/>
                      <a:pt x="12004" y="7405"/>
                      <a:pt x="12004" y="6239"/>
                    </a:cubicBezTo>
                    <a:lnTo>
                      <a:pt x="12004" y="5892"/>
                    </a:lnTo>
                    <a:cubicBezTo>
                      <a:pt x="12004" y="5829"/>
                      <a:pt x="12004" y="5766"/>
                      <a:pt x="11973" y="5703"/>
                    </a:cubicBezTo>
                    <a:lnTo>
                      <a:pt x="10460" y="3277"/>
                    </a:lnTo>
                    <a:cubicBezTo>
                      <a:pt x="10523" y="3151"/>
                      <a:pt x="10681" y="2899"/>
                      <a:pt x="10744" y="2616"/>
                    </a:cubicBezTo>
                    <a:cubicBezTo>
                      <a:pt x="11027" y="2553"/>
                      <a:pt x="11343" y="2458"/>
                      <a:pt x="11626" y="2364"/>
                    </a:cubicBezTo>
                    <a:cubicBezTo>
                      <a:pt x="11815" y="2269"/>
                      <a:pt x="11878" y="2080"/>
                      <a:pt x="11815" y="1923"/>
                    </a:cubicBezTo>
                    <a:cubicBezTo>
                      <a:pt x="11746" y="1784"/>
                      <a:pt x="11626" y="1697"/>
                      <a:pt x="11505" y="1697"/>
                    </a:cubicBezTo>
                    <a:cubicBezTo>
                      <a:pt x="11461" y="1697"/>
                      <a:pt x="11416" y="1708"/>
                      <a:pt x="11374" y="1734"/>
                    </a:cubicBezTo>
                    <a:cubicBezTo>
                      <a:pt x="11122" y="1797"/>
                      <a:pt x="10933" y="1891"/>
                      <a:pt x="10712" y="1923"/>
                    </a:cubicBezTo>
                    <a:cubicBezTo>
                      <a:pt x="10555" y="1576"/>
                      <a:pt x="10208" y="1324"/>
                      <a:pt x="9767" y="1324"/>
                    </a:cubicBezTo>
                    <a:cubicBezTo>
                      <a:pt x="9326" y="1324"/>
                      <a:pt x="8980" y="1576"/>
                      <a:pt x="8822" y="1954"/>
                    </a:cubicBezTo>
                    <a:cubicBezTo>
                      <a:pt x="8224" y="1828"/>
                      <a:pt x="7908" y="1639"/>
                      <a:pt x="6963" y="1167"/>
                    </a:cubicBezTo>
                    <a:lnTo>
                      <a:pt x="6963" y="1009"/>
                    </a:lnTo>
                    <a:cubicBezTo>
                      <a:pt x="6963" y="411"/>
                      <a:pt x="6491" y="1"/>
                      <a:pt x="59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14" name="Google Shape;9169;p73">
                <a:extLst>
                  <a:ext uri="{FF2B5EF4-FFF2-40B4-BE49-F238E27FC236}">
                    <a16:creationId xmlns:a16="http://schemas.microsoft.com/office/drawing/2014/main" id="{4254C36D-C489-8D4D-8207-F2582FD0C6FE}"/>
                  </a:ext>
                </a:extLst>
              </p:cNvPr>
              <p:cNvSpPr/>
              <p:nvPr/>
            </p:nvSpPr>
            <p:spPr>
              <a:xfrm>
                <a:off x="7109482" y="2925310"/>
                <a:ext cx="505937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815" extrusionOk="0">
                    <a:moveTo>
                      <a:pt x="5986" y="631"/>
                    </a:moveTo>
                    <a:cubicBezTo>
                      <a:pt x="6396" y="631"/>
                      <a:pt x="6711" y="946"/>
                      <a:pt x="6711" y="1324"/>
                    </a:cubicBezTo>
                    <a:cubicBezTo>
                      <a:pt x="6711" y="1733"/>
                      <a:pt x="6396" y="2048"/>
                      <a:pt x="5986" y="2048"/>
                    </a:cubicBezTo>
                    <a:cubicBezTo>
                      <a:pt x="5608" y="2048"/>
                      <a:pt x="5293" y="1733"/>
                      <a:pt x="5293" y="1324"/>
                    </a:cubicBezTo>
                    <a:cubicBezTo>
                      <a:pt x="5293" y="946"/>
                      <a:pt x="5608" y="631"/>
                      <a:pt x="5986" y="631"/>
                    </a:cubicBezTo>
                    <a:close/>
                    <a:moveTo>
                      <a:pt x="5986" y="2710"/>
                    </a:moveTo>
                    <a:cubicBezTo>
                      <a:pt x="6931" y="2710"/>
                      <a:pt x="7719" y="3498"/>
                      <a:pt x="7719" y="4443"/>
                    </a:cubicBezTo>
                    <a:lnTo>
                      <a:pt x="7719" y="4789"/>
                    </a:lnTo>
                    <a:lnTo>
                      <a:pt x="4253" y="4789"/>
                    </a:lnTo>
                    <a:lnTo>
                      <a:pt x="4253" y="4443"/>
                    </a:lnTo>
                    <a:cubicBezTo>
                      <a:pt x="4253" y="3498"/>
                      <a:pt x="5041" y="2710"/>
                      <a:pt x="5986" y="2710"/>
                    </a:cubicBezTo>
                    <a:close/>
                    <a:moveTo>
                      <a:pt x="3245" y="6900"/>
                    </a:moveTo>
                    <a:cubicBezTo>
                      <a:pt x="3623" y="6900"/>
                      <a:pt x="3938" y="7215"/>
                      <a:pt x="3938" y="7593"/>
                    </a:cubicBezTo>
                    <a:cubicBezTo>
                      <a:pt x="3938" y="8003"/>
                      <a:pt x="3623" y="8318"/>
                      <a:pt x="3245" y="8318"/>
                    </a:cubicBezTo>
                    <a:cubicBezTo>
                      <a:pt x="2836" y="8255"/>
                      <a:pt x="2521" y="7940"/>
                      <a:pt x="2521" y="7593"/>
                    </a:cubicBezTo>
                    <a:cubicBezTo>
                      <a:pt x="2521" y="7215"/>
                      <a:pt x="2836" y="6900"/>
                      <a:pt x="3245" y="6900"/>
                    </a:cubicBezTo>
                    <a:close/>
                    <a:moveTo>
                      <a:pt x="8759" y="6900"/>
                    </a:moveTo>
                    <a:cubicBezTo>
                      <a:pt x="9137" y="6900"/>
                      <a:pt x="9452" y="7215"/>
                      <a:pt x="9452" y="7593"/>
                    </a:cubicBezTo>
                    <a:cubicBezTo>
                      <a:pt x="9452" y="8003"/>
                      <a:pt x="9137" y="8318"/>
                      <a:pt x="8759" y="8318"/>
                    </a:cubicBezTo>
                    <a:cubicBezTo>
                      <a:pt x="8349" y="8318"/>
                      <a:pt x="8034" y="7940"/>
                      <a:pt x="8034" y="7593"/>
                    </a:cubicBezTo>
                    <a:cubicBezTo>
                      <a:pt x="8034" y="7215"/>
                      <a:pt x="8349" y="6900"/>
                      <a:pt x="8759" y="6900"/>
                    </a:cubicBezTo>
                    <a:close/>
                    <a:moveTo>
                      <a:pt x="10365" y="5545"/>
                    </a:moveTo>
                    <a:cubicBezTo>
                      <a:pt x="10523" y="5545"/>
                      <a:pt x="10680" y="5672"/>
                      <a:pt x="10712" y="5829"/>
                    </a:cubicBezTo>
                    <a:lnTo>
                      <a:pt x="11216" y="8570"/>
                    </a:lnTo>
                    <a:cubicBezTo>
                      <a:pt x="11247" y="8790"/>
                      <a:pt x="11027" y="8980"/>
                      <a:pt x="10838" y="8980"/>
                    </a:cubicBezTo>
                    <a:lnTo>
                      <a:pt x="10460" y="8980"/>
                    </a:lnTo>
                    <a:cubicBezTo>
                      <a:pt x="10239" y="8790"/>
                      <a:pt x="10019" y="8633"/>
                      <a:pt x="9767" y="8507"/>
                    </a:cubicBezTo>
                    <a:cubicBezTo>
                      <a:pt x="10019" y="8255"/>
                      <a:pt x="10145" y="7940"/>
                      <a:pt x="10145" y="7562"/>
                    </a:cubicBezTo>
                    <a:cubicBezTo>
                      <a:pt x="10145" y="6806"/>
                      <a:pt x="9515" y="6176"/>
                      <a:pt x="8759" y="6176"/>
                    </a:cubicBezTo>
                    <a:cubicBezTo>
                      <a:pt x="8002" y="6176"/>
                      <a:pt x="7372" y="6806"/>
                      <a:pt x="7372" y="7562"/>
                    </a:cubicBezTo>
                    <a:cubicBezTo>
                      <a:pt x="7372" y="7908"/>
                      <a:pt x="7498" y="8223"/>
                      <a:pt x="7719" y="8507"/>
                    </a:cubicBezTo>
                    <a:cubicBezTo>
                      <a:pt x="7498" y="8633"/>
                      <a:pt x="7246" y="8790"/>
                      <a:pt x="7057" y="8980"/>
                    </a:cubicBezTo>
                    <a:lnTo>
                      <a:pt x="4883" y="8980"/>
                    </a:lnTo>
                    <a:cubicBezTo>
                      <a:pt x="4694" y="8790"/>
                      <a:pt x="4442" y="8633"/>
                      <a:pt x="4222" y="8507"/>
                    </a:cubicBezTo>
                    <a:cubicBezTo>
                      <a:pt x="4474" y="8255"/>
                      <a:pt x="4568" y="7940"/>
                      <a:pt x="4568" y="7562"/>
                    </a:cubicBezTo>
                    <a:cubicBezTo>
                      <a:pt x="4568" y="6806"/>
                      <a:pt x="3938" y="6176"/>
                      <a:pt x="3214" y="6176"/>
                    </a:cubicBezTo>
                    <a:cubicBezTo>
                      <a:pt x="2458" y="6176"/>
                      <a:pt x="1828" y="6806"/>
                      <a:pt x="1828" y="7562"/>
                    </a:cubicBezTo>
                    <a:cubicBezTo>
                      <a:pt x="1828" y="7908"/>
                      <a:pt x="1954" y="8223"/>
                      <a:pt x="2174" y="8507"/>
                    </a:cubicBezTo>
                    <a:cubicBezTo>
                      <a:pt x="1922" y="8633"/>
                      <a:pt x="1701" y="8790"/>
                      <a:pt x="1512" y="8980"/>
                    </a:cubicBezTo>
                    <a:lnTo>
                      <a:pt x="1103" y="8980"/>
                    </a:lnTo>
                    <a:cubicBezTo>
                      <a:pt x="882" y="8980"/>
                      <a:pt x="725" y="8790"/>
                      <a:pt x="756" y="8570"/>
                    </a:cubicBezTo>
                    <a:lnTo>
                      <a:pt x="1260" y="5829"/>
                    </a:lnTo>
                    <a:cubicBezTo>
                      <a:pt x="1323" y="5672"/>
                      <a:pt x="1418" y="5545"/>
                      <a:pt x="1638" y="5545"/>
                    </a:cubicBezTo>
                    <a:close/>
                    <a:moveTo>
                      <a:pt x="3214" y="8948"/>
                    </a:moveTo>
                    <a:cubicBezTo>
                      <a:pt x="4127" y="8948"/>
                      <a:pt x="4915" y="9736"/>
                      <a:pt x="4915" y="10712"/>
                    </a:cubicBezTo>
                    <a:lnTo>
                      <a:pt x="4915" y="11059"/>
                    </a:lnTo>
                    <a:lnTo>
                      <a:pt x="1481" y="11059"/>
                    </a:lnTo>
                    <a:lnTo>
                      <a:pt x="1481" y="10712"/>
                    </a:lnTo>
                    <a:cubicBezTo>
                      <a:pt x="1481" y="9736"/>
                      <a:pt x="2269" y="8948"/>
                      <a:pt x="3214" y="8948"/>
                    </a:cubicBezTo>
                    <a:close/>
                    <a:moveTo>
                      <a:pt x="8759" y="8948"/>
                    </a:moveTo>
                    <a:cubicBezTo>
                      <a:pt x="9704" y="8948"/>
                      <a:pt x="10491" y="9736"/>
                      <a:pt x="10491" y="10712"/>
                    </a:cubicBezTo>
                    <a:lnTo>
                      <a:pt x="10491" y="11059"/>
                    </a:lnTo>
                    <a:lnTo>
                      <a:pt x="7026" y="11059"/>
                    </a:lnTo>
                    <a:lnTo>
                      <a:pt x="7026" y="10712"/>
                    </a:lnTo>
                    <a:cubicBezTo>
                      <a:pt x="7026" y="9736"/>
                      <a:pt x="7813" y="8948"/>
                      <a:pt x="8759" y="8948"/>
                    </a:cubicBezTo>
                    <a:close/>
                    <a:moveTo>
                      <a:pt x="5986" y="1"/>
                    </a:moveTo>
                    <a:cubicBezTo>
                      <a:pt x="5262" y="1"/>
                      <a:pt x="4631" y="631"/>
                      <a:pt x="4631" y="1387"/>
                    </a:cubicBezTo>
                    <a:cubicBezTo>
                      <a:pt x="4631" y="1733"/>
                      <a:pt x="4726" y="2048"/>
                      <a:pt x="4978" y="2269"/>
                    </a:cubicBezTo>
                    <a:cubicBezTo>
                      <a:pt x="4127" y="2679"/>
                      <a:pt x="3592" y="3498"/>
                      <a:pt x="3592" y="4474"/>
                    </a:cubicBezTo>
                    <a:lnTo>
                      <a:pt x="3592" y="4852"/>
                    </a:lnTo>
                    <a:lnTo>
                      <a:pt x="1670" y="4852"/>
                    </a:lnTo>
                    <a:cubicBezTo>
                      <a:pt x="1166" y="4852"/>
                      <a:pt x="725" y="5199"/>
                      <a:pt x="630" y="5703"/>
                    </a:cubicBezTo>
                    <a:lnTo>
                      <a:pt x="126" y="8475"/>
                    </a:lnTo>
                    <a:cubicBezTo>
                      <a:pt x="0" y="9043"/>
                      <a:pt x="473" y="9610"/>
                      <a:pt x="1071" y="9673"/>
                    </a:cubicBezTo>
                    <a:cubicBezTo>
                      <a:pt x="914" y="9988"/>
                      <a:pt x="819" y="10366"/>
                      <a:pt x="819" y="10744"/>
                    </a:cubicBezTo>
                    <a:lnTo>
                      <a:pt x="819" y="11468"/>
                    </a:lnTo>
                    <a:cubicBezTo>
                      <a:pt x="819" y="11657"/>
                      <a:pt x="977" y="11815"/>
                      <a:pt x="1197" y="11815"/>
                    </a:cubicBezTo>
                    <a:lnTo>
                      <a:pt x="5356" y="11815"/>
                    </a:lnTo>
                    <a:cubicBezTo>
                      <a:pt x="5545" y="11815"/>
                      <a:pt x="5703" y="11657"/>
                      <a:pt x="5703" y="11468"/>
                    </a:cubicBezTo>
                    <a:lnTo>
                      <a:pt x="5703" y="10744"/>
                    </a:lnTo>
                    <a:cubicBezTo>
                      <a:pt x="5703" y="10366"/>
                      <a:pt x="5640" y="9988"/>
                      <a:pt x="5482" y="9673"/>
                    </a:cubicBezTo>
                    <a:lnTo>
                      <a:pt x="6648" y="9673"/>
                    </a:lnTo>
                    <a:cubicBezTo>
                      <a:pt x="6490" y="9988"/>
                      <a:pt x="6427" y="10366"/>
                      <a:pt x="6427" y="10744"/>
                    </a:cubicBezTo>
                    <a:lnTo>
                      <a:pt x="6427" y="11468"/>
                    </a:lnTo>
                    <a:cubicBezTo>
                      <a:pt x="6427" y="11657"/>
                      <a:pt x="6585" y="11815"/>
                      <a:pt x="6774" y="11815"/>
                    </a:cubicBezTo>
                    <a:lnTo>
                      <a:pt x="10838" y="11815"/>
                    </a:lnTo>
                    <a:cubicBezTo>
                      <a:pt x="11027" y="11815"/>
                      <a:pt x="11184" y="11657"/>
                      <a:pt x="11184" y="11468"/>
                    </a:cubicBezTo>
                    <a:lnTo>
                      <a:pt x="11184" y="10744"/>
                    </a:lnTo>
                    <a:cubicBezTo>
                      <a:pt x="11184" y="10366"/>
                      <a:pt x="11121" y="9988"/>
                      <a:pt x="10964" y="9673"/>
                    </a:cubicBezTo>
                    <a:cubicBezTo>
                      <a:pt x="11563" y="9610"/>
                      <a:pt x="11972" y="9043"/>
                      <a:pt x="11878" y="8475"/>
                    </a:cubicBezTo>
                    <a:lnTo>
                      <a:pt x="11342" y="5703"/>
                    </a:lnTo>
                    <a:cubicBezTo>
                      <a:pt x="11279" y="5199"/>
                      <a:pt x="10838" y="4852"/>
                      <a:pt x="10334" y="4852"/>
                    </a:cubicBezTo>
                    <a:lnTo>
                      <a:pt x="8412" y="4852"/>
                    </a:lnTo>
                    <a:lnTo>
                      <a:pt x="8412" y="4474"/>
                    </a:lnTo>
                    <a:cubicBezTo>
                      <a:pt x="8412" y="3498"/>
                      <a:pt x="7845" y="2679"/>
                      <a:pt x="7026" y="2269"/>
                    </a:cubicBezTo>
                    <a:cubicBezTo>
                      <a:pt x="7246" y="2048"/>
                      <a:pt x="7372" y="1733"/>
                      <a:pt x="7372" y="1387"/>
                    </a:cubicBezTo>
                    <a:cubicBezTo>
                      <a:pt x="7372" y="631"/>
                      <a:pt x="6742" y="1"/>
                      <a:pt x="59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15" name="Google Shape;9170;p73">
                <a:extLst>
                  <a:ext uri="{FF2B5EF4-FFF2-40B4-BE49-F238E27FC236}">
                    <a16:creationId xmlns:a16="http://schemas.microsoft.com/office/drawing/2014/main" id="{27E02E03-973B-E7C9-828F-C60DACE477B2}"/>
                  </a:ext>
                </a:extLst>
              </p:cNvPr>
              <p:cNvSpPr/>
              <p:nvPr/>
            </p:nvSpPr>
            <p:spPr>
              <a:xfrm>
                <a:off x="10369466" y="1689879"/>
                <a:ext cx="320895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1752" extrusionOk="0">
                    <a:moveTo>
                      <a:pt x="6585" y="662"/>
                    </a:moveTo>
                    <a:cubicBezTo>
                      <a:pt x="6774" y="662"/>
                      <a:pt x="6932" y="819"/>
                      <a:pt x="6932" y="1008"/>
                    </a:cubicBezTo>
                    <a:cubicBezTo>
                      <a:pt x="6932" y="1197"/>
                      <a:pt x="6774" y="1355"/>
                      <a:pt x="6585" y="1355"/>
                    </a:cubicBezTo>
                    <a:lnTo>
                      <a:pt x="1040" y="1355"/>
                    </a:lnTo>
                    <a:cubicBezTo>
                      <a:pt x="820" y="1355"/>
                      <a:pt x="662" y="1197"/>
                      <a:pt x="662" y="1008"/>
                    </a:cubicBezTo>
                    <a:cubicBezTo>
                      <a:pt x="662" y="819"/>
                      <a:pt x="820" y="662"/>
                      <a:pt x="1040" y="662"/>
                    </a:cubicBezTo>
                    <a:close/>
                    <a:moveTo>
                      <a:pt x="6175" y="2048"/>
                    </a:moveTo>
                    <a:lnTo>
                      <a:pt x="6175" y="2867"/>
                    </a:lnTo>
                    <a:cubicBezTo>
                      <a:pt x="5435" y="3277"/>
                      <a:pt x="4600" y="3481"/>
                      <a:pt x="3765" y="3481"/>
                    </a:cubicBezTo>
                    <a:cubicBezTo>
                      <a:pt x="2930" y="3481"/>
                      <a:pt x="2096" y="3277"/>
                      <a:pt x="1355" y="2867"/>
                    </a:cubicBezTo>
                    <a:lnTo>
                      <a:pt x="1355" y="2048"/>
                    </a:lnTo>
                    <a:close/>
                    <a:moveTo>
                      <a:pt x="1418" y="3686"/>
                    </a:moveTo>
                    <a:lnTo>
                      <a:pt x="1418" y="3686"/>
                    </a:lnTo>
                    <a:cubicBezTo>
                      <a:pt x="2174" y="4001"/>
                      <a:pt x="2962" y="4190"/>
                      <a:pt x="3781" y="4190"/>
                    </a:cubicBezTo>
                    <a:cubicBezTo>
                      <a:pt x="4600" y="4190"/>
                      <a:pt x="5388" y="4033"/>
                      <a:pt x="6144" y="3686"/>
                    </a:cubicBezTo>
                    <a:lnTo>
                      <a:pt x="6144" y="3686"/>
                    </a:lnTo>
                    <a:cubicBezTo>
                      <a:pt x="5860" y="4757"/>
                      <a:pt x="4915" y="5545"/>
                      <a:pt x="3781" y="5545"/>
                    </a:cubicBezTo>
                    <a:cubicBezTo>
                      <a:pt x="2647" y="5545"/>
                      <a:pt x="1702" y="4757"/>
                      <a:pt x="1418" y="3686"/>
                    </a:cubicBezTo>
                    <a:close/>
                    <a:moveTo>
                      <a:pt x="3435" y="6238"/>
                    </a:moveTo>
                    <a:lnTo>
                      <a:pt x="3435" y="7813"/>
                    </a:lnTo>
                    <a:lnTo>
                      <a:pt x="1544" y="9704"/>
                    </a:lnTo>
                    <a:lnTo>
                      <a:pt x="1355" y="9704"/>
                    </a:lnTo>
                    <a:lnTo>
                      <a:pt x="1355" y="8695"/>
                    </a:lnTo>
                    <a:cubicBezTo>
                      <a:pt x="1355" y="7467"/>
                      <a:pt x="2237" y="6427"/>
                      <a:pt x="3435" y="6238"/>
                    </a:cubicBezTo>
                    <a:close/>
                    <a:moveTo>
                      <a:pt x="3781" y="8443"/>
                    </a:moveTo>
                    <a:lnTo>
                      <a:pt x="5041" y="9704"/>
                    </a:lnTo>
                    <a:lnTo>
                      <a:pt x="2552" y="9704"/>
                    </a:lnTo>
                    <a:lnTo>
                      <a:pt x="3781" y="8443"/>
                    </a:lnTo>
                    <a:close/>
                    <a:moveTo>
                      <a:pt x="4128" y="6238"/>
                    </a:moveTo>
                    <a:cubicBezTo>
                      <a:pt x="5325" y="6396"/>
                      <a:pt x="6207" y="7435"/>
                      <a:pt x="6207" y="8695"/>
                    </a:cubicBezTo>
                    <a:lnTo>
                      <a:pt x="6207" y="9704"/>
                    </a:lnTo>
                    <a:lnTo>
                      <a:pt x="6018" y="9704"/>
                    </a:lnTo>
                    <a:lnTo>
                      <a:pt x="4128" y="7813"/>
                    </a:lnTo>
                    <a:lnTo>
                      <a:pt x="4128" y="6238"/>
                    </a:lnTo>
                    <a:close/>
                    <a:moveTo>
                      <a:pt x="6553" y="10397"/>
                    </a:moveTo>
                    <a:cubicBezTo>
                      <a:pt x="6743" y="10428"/>
                      <a:pt x="6900" y="10586"/>
                      <a:pt x="6900" y="10743"/>
                    </a:cubicBezTo>
                    <a:cubicBezTo>
                      <a:pt x="6900" y="10932"/>
                      <a:pt x="6743" y="11090"/>
                      <a:pt x="6553" y="11090"/>
                    </a:cubicBezTo>
                    <a:lnTo>
                      <a:pt x="977" y="11090"/>
                    </a:lnTo>
                    <a:cubicBezTo>
                      <a:pt x="788" y="11090"/>
                      <a:pt x="631" y="10932"/>
                      <a:pt x="631" y="10743"/>
                    </a:cubicBezTo>
                    <a:cubicBezTo>
                      <a:pt x="631" y="10554"/>
                      <a:pt x="788" y="10397"/>
                      <a:pt x="977" y="10397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0" y="473"/>
                      <a:pt x="0" y="1008"/>
                    </a:cubicBezTo>
                    <a:cubicBezTo>
                      <a:pt x="0" y="1449"/>
                      <a:pt x="284" y="1827"/>
                      <a:pt x="694" y="1985"/>
                    </a:cubicBezTo>
                    <a:lnTo>
                      <a:pt x="694" y="3088"/>
                    </a:lnTo>
                    <a:cubicBezTo>
                      <a:pt x="694" y="4316"/>
                      <a:pt x="1387" y="5356"/>
                      <a:pt x="2395" y="5860"/>
                    </a:cubicBezTo>
                    <a:cubicBezTo>
                      <a:pt x="1387" y="6364"/>
                      <a:pt x="694" y="7435"/>
                      <a:pt x="694" y="8664"/>
                    </a:cubicBezTo>
                    <a:lnTo>
                      <a:pt x="694" y="9767"/>
                    </a:lnTo>
                    <a:cubicBezTo>
                      <a:pt x="316" y="9924"/>
                      <a:pt x="0" y="10271"/>
                      <a:pt x="0" y="10743"/>
                    </a:cubicBezTo>
                    <a:cubicBezTo>
                      <a:pt x="0" y="11342"/>
                      <a:pt x="473" y="11751"/>
                      <a:pt x="1009" y="11751"/>
                    </a:cubicBezTo>
                    <a:lnTo>
                      <a:pt x="6585" y="11751"/>
                    </a:lnTo>
                    <a:cubicBezTo>
                      <a:pt x="7152" y="11751"/>
                      <a:pt x="7593" y="11279"/>
                      <a:pt x="7593" y="10743"/>
                    </a:cubicBezTo>
                    <a:cubicBezTo>
                      <a:pt x="7593" y="10302"/>
                      <a:pt x="7310" y="9924"/>
                      <a:pt x="6900" y="9767"/>
                    </a:cubicBezTo>
                    <a:lnTo>
                      <a:pt x="6900" y="8664"/>
                    </a:lnTo>
                    <a:cubicBezTo>
                      <a:pt x="6900" y="7435"/>
                      <a:pt x="6207" y="6364"/>
                      <a:pt x="5199" y="5860"/>
                    </a:cubicBezTo>
                    <a:cubicBezTo>
                      <a:pt x="6207" y="5387"/>
                      <a:pt x="6900" y="4316"/>
                      <a:pt x="6900" y="3088"/>
                    </a:cubicBezTo>
                    <a:lnTo>
                      <a:pt x="6900" y="1985"/>
                    </a:lnTo>
                    <a:cubicBezTo>
                      <a:pt x="7278" y="1827"/>
                      <a:pt x="7593" y="1481"/>
                      <a:pt x="7593" y="1008"/>
                    </a:cubicBezTo>
                    <a:cubicBezTo>
                      <a:pt x="7593" y="410"/>
                      <a:pt x="7121" y="0"/>
                      <a:pt x="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16" name="Google Shape;9171;p73">
                <a:extLst>
                  <a:ext uri="{FF2B5EF4-FFF2-40B4-BE49-F238E27FC236}">
                    <a16:creationId xmlns:a16="http://schemas.microsoft.com/office/drawing/2014/main" id="{91B73983-D62E-9702-88CB-6FCA7E25B9A3}"/>
                  </a:ext>
                </a:extLst>
              </p:cNvPr>
              <p:cNvSpPr/>
              <p:nvPr/>
            </p:nvSpPr>
            <p:spPr>
              <a:xfrm>
                <a:off x="1401076" y="1687873"/>
                <a:ext cx="503233" cy="500612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17" name="Google Shape;9172;p73">
                <a:extLst>
                  <a:ext uri="{FF2B5EF4-FFF2-40B4-BE49-F238E27FC236}">
                    <a16:creationId xmlns:a16="http://schemas.microsoft.com/office/drawing/2014/main" id="{74A79C3A-D8C7-0190-A962-C867187E9BB4}"/>
                  </a:ext>
                </a:extLst>
              </p:cNvPr>
              <p:cNvGrpSpPr/>
              <p:nvPr/>
            </p:nvGrpSpPr>
            <p:grpSpPr>
              <a:xfrm>
                <a:off x="1400413" y="2281623"/>
                <a:ext cx="504585" cy="499303"/>
                <a:chOff x="1049375" y="2318350"/>
                <a:chExt cx="298525" cy="295400"/>
              </a:xfrm>
              <a:grpFill/>
            </p:grpSpPr>
            <p:sp>
              <p:nvSpPr>
                <p:cNvPr id="453" name="Google Shape;9173;p73">
                  <a:extLst>
                    <a:ext uri="{FF2B5EF4-FFF2-40B4-BE49-F238E27FC236}">
                      <a16:creationId xmlns:a16="http://schemas.microsoft.com/office/drawing/2014/main" id="{A5567BD1-4AF9-F12D-F7C3-1B2E02C889CC}"/>
                    </a:ext>
                  </a:extLst>
                </p:cNvPr>
                <p:cNvSpPr/>
                <p:nvPr/>
              </p:nvSpPr>
              <p:spPr>
                <a:xfrm>
                  <a:off x="1101350" y="2492325"/>
                  <a:ext cx="7012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21" extrusionOk="0">
                      <a:moveTo>
                        <a:pt x="2473" y="0"/>
                      </a:moveTo>
                      <a:cubicBezTo>
                        <a:pt x="2377" y="0"/>
                        <a:pt x="2273" y="32"/>
                        <a:pt x="2206" y="99"/>
                      </a:cubicBezTo>
                      <a:lnTo>
                        <a:pt x="1072" y="1233"/>
                      </a:lnTo>
                      <a:lnTo>
                        <a:pt x="599" y="761"/>
                      </a:lnTo>
                      <a:cubicBezTo>
                        <a:pt x="536" y="713"/>
                        <a:pt x="449" y="690"/>
                        <a:pt x="363" y="690"/>
                      </a:cubicBezTo>
                      <a:cubicBezTo>
                        <a:pt x="276" y="690"/>
                        <a:pt x="189" y="713"/>
                        <a:pt x="126" y="761"/>
                      </a:cubicBezTo>
                      <a:cubicBezTo>
                        <a:pt x="0" y="887"/>
                        <a:pt x="0" y="1139"/>
                        <a:pt x="126" y="1233"/>
                      </a:cubicBezTo>
                      <a:lnTo>
                        <a:pt x="820" y="1958"/>
                      </a:lnTo>
                      <a:cubicBezTo>
                        <a:pt x="914" y="2021"/>
                        <a:pt x="977" y="2021"/>
                        <a:pt x="1072" y="2021"/>
                      </a:cubicBezTo>
                      <a:cubicBezTo>
                        <a:pt x="1135" y="2021"/>
                        <a:pt x="1261" y="1989"/>
                        <a:pt x="1292" y="1926"/>
                      </a:cubicBezTo>
                      <a:lnTo>
                        <a:pt x="2678" y="540"/>
                      </a:lnTo>
                      <a:cubicBezTo>
                        <a:pt x="2804" y="414"/>
                        <a:pt x="2804" y="162"/>
                        <a:pt x="2678" y="68"/>
                      </a:cubicBezTo>
                      <a:cubicBezTo>
                        <a:pt x="2634" y="24"/>
                        <a:pt x="2557" y="0"/>
                        <a:pt x="2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4" name="Google Shape;9174;p73">
                  <a:extLst>
                    <a:ext uri="{FF2B5EF4-FFF2-40B4-BE49-F238E27FC236}">
                      <a16:creationId xmlns:a16="http://schemas.microsoft.com/office/drawing/2014/main" id="{1B92E479-4C59-FA5B-126F-E20C3CD37603}"/>
                    </a:ext>
                  </a:extLst>
                </p:cNvPr>
                <p:cNvSpPr/>
                <p:nvPr/>
              </p:nvSpPr>
              <p:spPr>
                <a:xfrm>
                  <a:off x="1101350" y="2440525"/>
                  <a:ext cx="70125" cy="5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6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38"/>
                        <a:pt x="449" y="714"/>
                        <a:pt x="363" y="714"/>
                      </a:cubicBezTo>
                      <a:cubicBezTo>
                        <a:pt x="276" y="714"/>
                        <a:pt x="189" y="738"/>
                        <a:pt x="126" y="785"/>
                      </a:cubicBezTo>
                      <a:cubicBezTo>
                        <a:pt x="0" y="911"/>
                        <a:pt x="0" y="1163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4"/>
                        <a:pt x="1292" y="1951"/>
                      </a:cubicBezTo>
                      <a:lnTo>
                        <a:pt x="2678" y="564"/>
                      </a:lnTo>
                      <a:cubicBezTo>
                        <a:pt x="2804" y="438"/>
                        <a:pt x="2804" y="186"/>
                        <a:pt x="2678" y="92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5" name="Google Shape;9175;p73">
                  <a:extLst>
                    <a:ext uri="{FF2B5EF4-FFF2-40B4-BE49-F238E27FC236}">
                      <a16:creationId xmlns:a16="http://schemas.microsoft.com/office/drawing/2014/main" id="{0D4B1019-A32C-8A40-11F8-FD6CD367655C}"/>
                    </a:ext>
                  </a:extLst>
                </p:cNvPr>
                <p:cNvSpPr/>
                <p:nvPr/>
              </p:nvSpPr>
              <p:spPr>
                <a:xfrm>
                  <a:off x="1101350" y="2388550"/>
                  <a:ext cx="701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5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22"/>
                        <a:pt x="449" y="690"/>
                        <a:pt x="363" y="690"/>
                      </a:cubicBezTo>
                      <a:cubicBezTo>
                        <a:pt x="276" y="690"/>
                        <a:pt x="189" y="722"/>
                        <a:pt x="126" y="785"/>
                      </a:cubicBezTo>
                      <a:cubicBezTo>
                        <a:pt x="0" y="911"/>
                        <a:pt x="0" y="1131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3"/>
                        <a:pt x="1292" y="1919"/>
                      </a:cubicBezTo>
                      <a:lnTo>
                        <a:pt x="2678" y="532"/>
                      </a:lnTo>
                      <a:cubicBezTo>
                        <a:pt x="2804" y="438"/>
                        <a:pt x="2804" y="186"/>
                        <a:pt x="2678" y="91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6" name="Google Shape;9176;p73">
                  <a:extLst>
                    <a:ext uri="{FF2B5EF4-FFF2-40B4-BE49-F238E27FC236}">
                      <a16:creationId xmlns:a16="http://schemas.microsoft.com/office/drawing/2014/main" id="{AEFB5E8C-4BE4-DB13-1023-BF5FC5C0A828}"/>
                    </a:ext>
                  </a:extLst>
                </p:cNvPr>
                <p:cNvSpPr/>
                <p:nvPr/>
              </p:nvSpPr>
              <p:spPr>
                <a:xfrm>
                  <a:off x="1049375" y="2318350"/>
                  <a:ext cx="29852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1" h="11816" extrusionOk="0">
                      <a:moveTo>
                        <a:pt x="6963" y="1198"/>
                      </a:moveTo>
                      <a:lnTo>
                        <a:pt x="7876" y="2143"/>
                      </a:lnTo>
                      <a:lnTo>
                        <a:pt x="6963" y="2143"/>
                      </a:lnTo>
                      <a:lnTo>
                        <a:pt x="6963" y="1198"/>
                      </a:lnTo>
                      <a:close/>
                      <a:moveTo>
                        <a:pt x="10286" y="3498"/>
                      </a:moveTo>
                      <a:cubicBezTo>
                        <a:pt x="10373" y="3498"/>
                        <a:pt x="10460" y="3530"/>
                        <a:pt x="10523" y="3593"/>
                      </a:cubicBezTo>
                      <a:lnTo>
                        <a:pt x="10995" y="4065"/>
                      </a:lnTo>
                      <a:cubicBezTo>
                        <a:pt x="11184" y="4223"/>
                        <a:pt x="11184" y="4475"/>
                        <a:pt x="11027" y="4569"/>
                      </a:cubicBezTo>
                      <a:lnTo>
                        <a:pt x="10806" y="4821"/>
                      </a:lnTo>
                      <a:lnTo>
                        <a:pt x="9798" y="3845"/>
                      </a:lnTo>
                      <a:lnTo>
                        <a:pt x="10050" y="3593"/>
                      </a:lnTo>
                      <a:cubicBezTo>
                        <a:pt x="10113" y="3530"/>
                        <a:pt x="10200" y="3498"/>
                        <a:pt x="10286" y="3498"/>
                      </a:cubicBezTo>
                      <a:close/>
                      <a:moveTo>
                        <a:pt x="9294" y="4349"/>
                      </a:moveTo>
                      <a:lnTo>
                        <a:pt x="10271" y="5325"/>
                      </a:lnTo>
                      <a:lnTo>
                        <a:pt x="7845" y="7783"/>
                      </a:lnTo>
                      <a:lnTo>
                        <a:pt x="6868" y="6774"/>
                      </a:lnTo>
                      <a:lnTo>
                        <a:pt x="9294" y="4349"/>
                      </a:lnTo>
                      <a:close/>
                      <a:moveTo>
                        <a:pt x="6585" y="7499"/>
                      </a:moveTo>
                      <a:lnTo>
                        <a:pt x="7183" y="8098"/>
                      </a:lnTo>
                      <a:lnTo>
                        <a:pt x="6427" y="8255"/>
                      </a:lnTo>
                      <a:lnTo>
                        <a:pt x="6585" y="7499"/>
                      </a:lnTo>
                      <a:close/>
                      <a:moveTo>
                        <a:pt x="6994" y="10398"/>
                      </a:moveTo>
                      <a:lnTo>
                        <a:pt x="6994" y="10776"/>
                      </a:lnTo>
                      <a:cubicBezTo>
                        <a:pt x="6994" y="10870"/>
                        <a:pt x="7057" y="10996"/>
                        <a:pt x="7089" y="11122"/>
                      </a:cubicBezTo>
                      <a:lnTo>
                        <a:pt x="1071" y="11122"/>
                      </a:lnTo>
                      <a:cubicBezTo>
                        <a:pt x="882" y="11122"/>
                        <a:pt x="693" y="10965"/>
                        <a:pt x="693" y="10776"/>
                      </a:cubicBezTo>
                      <a:lnTo>
                        <a:pt x="693" y="10398"/>
                      </a:lnTo>
                      <a:close/>
                      <a:moveTo>
                        <a:pt x="6270" y="663"/>
                      </a:moveTo>
                      <a:lnTo>
                        <a:pt x="6270" y="2458"/>
                      </a:lnTo>
                      <a:cubicBezTo>
                        <a:pt x="6270" y="2647"/>
                        <a:pt x="6427" y="2805"/>
                        <a:pt x="6616" y="2805"/>
                      </a:cubicBezTo>
                      <a:lnTo>
                        <a:pt x="8349" y="2805"/>
                      </a:lnTo>
                      <a:lnTo>
                        <a:pt x="8349" y="4286"/>
                      </a:lnTo>
                      <a:lnTo>
                        <a:pt x="6112" y="6554"/>
                      </a:lnTo>
                      <a:cubicBezTo>
                        <a:pt x="6081" y="6585"/>
                        <a:pt x="6018" y="6680"/>
                        <a:pt x="6018" y="6711"/>
                      </a:cubicBezTo>
                      <a:lnTo>
                        <a:pt x="5608" y="8633"/>
                      </a:lnTo>
                      <a:cubicBezTo>
                        <a:pt x="5545" y="8759"/>
                        <a:pt x="5608" y="8885"/>
                        <a:pt x="5671" y="8948"/>
                      </a:cubicBezTo>
                      <a:cubicBezTo>
                        <a:pt x="5742" y="9019"/>
                        <a:pt x="5813" y="9055"/>
                        <a:pt x="5897" y="9055"/>
                      </a:cubicBezTo>
                      <a:cubicBezTo>
                        <a:pt x="5925" y="9055"/>
                        <a:pt x="5955" y="9051"/>
                        <a:pt x="5986" y="9043"/>
                      </a:cubicBezTo>
                      <a:lnTo>
                        <a:pt x="7908" y="8602"/>
                      </a:lnTo>
                      <a:cubicBezTo>
                        <a:pt x="8002" y="8602"/>
                        <a:pt x="8034" y="8570"/>
                        <a:pt x="8065" y="8507"/>
                      </a:cubicBezTo>
                      <a:lnTo>
                        <a:pt x="8349" y="8255"/>
                      </a:lnTo>
                      <a:lnTo>
                        <a:pt x="8349" y="10807"/>
                      </a:lnTo>
                      <a:lnTo>
                        <a:pt x="8380" y="10807"/>
                      </a:lnTo>
                      <a:cubicBezTo>
                        <a:pt x="8380" y="10996"/>
                        <a:pt x="8223" y="11154"/>
                        <a:pt x="8034" y="11154"/>
                      </a:cubicBezTo>
                      <a:cubicBezTo>
                        <a:pt x="7845" y="11154"/>
                        <a:pt x="7687" y="10996"/>
                        <a:pt x="7687" y="10807"/>
                      </a:cubicBezTo>
                      <a:lnTo>
                        <a:pt x="7687" y="10083"/>
                      </a:lnTo>
                      <a:cubicBezTo>
                        <a:pt x="7687" y="9893"/>
                        <a:pt x="7530" y="9736"/>
                        <a:pt x="7309" y="9736"/>
                      </a:cubicBezTo>
                      <a:lnTo>
                        <a:pt x="1386" y="9736"/>
                      </a:lnTo>
                      <a:lnTo>
                        <a:pt x="1386" y="663"/>
                      </a:lnTo>
                      <a:close/>
                      <a:moveTo>
                        <a:pt x="1071" y="1"/>
                      </a:moveTo>
                      <a:cubicBezTo>
                        <a:pt x="882" y="1"/>
                        <a:pt x="693" y="158"/>
                        <a:pt x="693" y="379"/>
                      </a:cubicBezTo>
                      <a:lnTo>
                        <a:pt x="693" y="9736"/>
                      </a:lnTo>
                      <a:lnTo>
                        <a:pt x="347" y="9736"/>
                      </a:lnTo>
                      <a:cubicBezTo>
                        <a:pt x="158" y="9736"/>
                        <a:pt x="0" y="9893"/>
                        <a:pt x="0" y="10083"/>
                      </a:cubicBezTo>
                      <a:lnTo>
                        <a:pt x="0" y="10807"/>
                      </a:lnTo>
                      <a:cubicBezTo>
                        <a:pt x="0" y="11406"/>
                        <a:pt x="473" y="11815"/>
                        <a:pt x="1008" y="11815"/>
                      </a:cubicBezTo>
                      <a:lnTo>
                        <a:pt x="8002" y="11815"/>
                      </a:lnTo>
                      <a:cubicBezTo>
                        <a:pt x="8569" y="11815"/>
                        <a:pt x="9011" y="11343"/>
                        <a:pt x="9011" y="10807"/>
                      </a:cubicBezTo>
                      <a:lnTo>
                        <a:pt x="9011" y="7562"/>
                      </a:lnTo>
                      <a:lnTo>
                        <a:pt x="11499" y="5105"/>
                      </a:lnTo>
                      <a:cubicBezTo>
                        <a:pt x="11940" y="4664"/>
                        <a:pt x="11940" y="4034"/>
                        <a:pt x="11531" y="3593"/>
                      </a:cubicBezTo>
                      <a:lnTo>
                        <a:pt x="11058" y="3120"/>
                      </a:lnTo>
                      <a:cubicBezTo>
                        <a:pt x="10869" y="2931"/>
                        <a:pt x="10609" y="2836"/>
                        <a:pt x="10346" y="2836"/>
                      </a:cubicBezTo>
                      <a:cubicBezTo>
                        <a:pt x="10082" y="2836"/>
                        <a:pt x="9814" y="2931"/>
                        <a:pt x="9609" y="3120"/>
                      </a:cubicBezTo>
                      <a:lnTo>
                        <a:pt x="9105" y="3624"/>
                      </a:lnTo>
                      <a:lnTo>
                        <a:pt x="9105" y="2490"/>
                      </a:lnTo>
                      <a:cubicBezTo>
                        <a:pt x="9105" y="2427"/>
                        <a:pt x="9074" y="2332"/>
                        <a:pt x="8979" y="2269"/>
                      </a:cubicBezTo>
                      <a:lnTo>
                        <a:pt x="6900" y="127"/>
                      </a:lnTo>
                      <a:cubicBezTo>
                        <a:pt x="6805" y="64"/>
                        <a:pt x="6742" y="1"/>
                        <a:pt x="66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18" name="Google Shape;9177;p73">
                <a:extLst>
                  <a:ext uri="{FF2B5EF4-FFF2-40B4-BE49-F238E27FC236}">
                    <a16:creationId xmlns:a16="http://schemas.microsoft.com/office/drawing/2014/main" id="{AADDD91A-9762-275F-5B09-0E6238F07C56}"/>
                  </a:ext>
                </a:extLst>
              </p:cNvPr>
              <p:cNvGrpSpPr/>
              <p:nvPr/>
            </p:nvGrpSpPr>
            <p:grpSpPr>
              <a:xfrm>
                <a:off x="1401090" y="2923331"/>
                <a:ext cx="503233" cy="503233"/>
                <a:chOff x="1049375" y="2680675"/>
                <a:chExt cx="297725" cy="297725"/>
              </a:xfrm>
              <a:grpFill/>
            </p:grpSpPr>
            <p:sp>
              <p:nvSpPr>
                <p:cNvPr id="451" name="Google Shape;9178;p73">
                  <a:extLst>
                    <a:ext uri="{FF2B5EF4-FFF2-40B4-BE49-F238E27FC236}">
                      <a16:creationId xmlns:a16="http://schemas.microsoft.com/office/drawing/2014/main" id="{71AF0A12-C5CD-3069-341D-4085ACC8BD38}"/>
                    </a:ext>
                  </a:extLst>
                </p:cNvPr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2" name="Google Shape;9179;p73">
                  <a:extLst>
                    <a:ext uri="{FF2B5EF4-FFF2-40B4-BE49-F238E27FC236}">
                      <a16:creationId xmlns:a16="http://schemas.microsoft.com/office/drawing/2014/main" id="{044A1249-D65B-B8AF-9B32-F6E2ED823C95}"/>
                    </a:ext>
                  </a:extLst>
                </p:cNvPr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19" name="Google Shape;9180;p73">
                <a:extLst>
                  <a:ext uri="{FF2B5EF4-FFF2-40B4-BE49-F238E27FC236}">
                    <a16:creationId xmlns:a16="http://schemas.microsoft.com/office/drawing/2014/main" id="{5D5B34A4-78E1-BC94-F739-2808E1DCE179}"/>
                  </a:ext>
                </a:extLst>
              </p:cNvPr>
              <p:cNvGrpSpPr/>
              <p:nvPr/>
            </p:nvGrpSpPr>
            <p:grpSpPr>
              <a:xfrm>
                <a:off x="4571962" y="1688532"/>
                <a:ext cx="499261" cy="499303"/>
                <a:chOff x="2872725" y="1954475"/>
                <a:chExt cx="295375" cy="295400"/>
              </a:xfrm>
              <a:grpFill/>
            </p:grpSpPr>
            <p:sp>
              <p:nvSpPr>
                <p:cNvPr id="448" name="Google Shape;9181;p73">
                  <a:extLst>
                    <a:ext uri="{FF2B5EF4-FFF2-40B4-BE49-F238E27FC236}">
                      <a16:creationId xmlns:a16="http://schemas.microsoft.com/office/drawing/2014/main" id="{E4D3D248-8A7F-C2A4-DB11-0775FEE4550C}"/>
                    </a:ext>
                  </a:extLst>
                </p:cNvPr>
                <p:cNvSpPr/>
                <p:nvPr/>
              </p:nvSpPr>
              <p:spPr>
                <a:xfrm>
                  <a:off x="2959350" y="1954475"/>
                  <a:ext cx="122100" cy="13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78" extrusionOk="0">
                      <a:moveTo>
                        <a:pt x="2395" y="694"/>
                      </a:moveTo>
                      <a:cubicBezTo>
                        <a:pt x="2805" y="694"/>
                        <a:pt x="3120" y="1009"/>
                        <a:pt x="3120" y="1418"/>
                      </a:cubicBezTo>
                      <a:cubicBezTo>
                        <a:pt x="3120" y="1797"/>
                        <a:pt x="2805" y="2112"/>
                        <a:pt x="2395" y="2112"/>
                      </a:cubicBezTo>
                      <a:cubicBezTo>
                        <a:pt x="2017" y="2112"/>
                        <a:pt x="1702" y="1797"/>
                        <a:pt x="1702" y="1418"/>
                      </a:cubicBezTo>
                      <a:cubicBezTo>
                        <a:pt x="1733" y="1009"/>
                        <a:pt x="2048" y="694"/>
                        <a:pt x="2395" y="694"/>
                      </a:cubicBezTo>
                      <a:close/>
                      <a:moveTo>
                        <a:pt x="2395" y="2742"/>
                      </a:moveTo>
                      <a:cubicBezTo>
                        <a:pt x="3340" y="2742"/>
                        <a:pt x="4128" y="3529"/>
                        <a:pt x="4128" y="4537"/>
                      </a:cubicBezTo>
                      <a:lnTo>
                        <a:pt x="4128" y="4884"/>
                      </a:lnTo>
                      <a:lnTo>
                        <a:pt x="662" y="4884"/>
                      </a:lnTo>
                      <a:lnTo>
                        <a:pt x="662" y="4537"/>
                      </a:lnTo>
                      <a:cubicBezTo>
                        <a:pt x="662" y="3529"/>
                        <a:pt x="1450" y="2742"/>
                        <a:pt x="2395" y="2742"/>
                      </a:cubicBezTo>
                      <a:close/>
                      <a:moveTo>
                        <a:pt x="2490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4"/>
                        <a:pt x="1229" y="2049"/>
                        <a:pt x="1450" y="2332"/>
                      </a:cubicBezTo>
                      <a:cubicBezTo>
                        <a:pt x="568" y="2710"/>
                        <a:pt x="1" y="3529"/>
                        <a:pt x="1" y="4537"/>
                      </a:cubicBezTo>
                      <a:lnTo>
                        <a:pt x="1" y="5231"/>
                      </a:lnTo>
                      <a:cubicBezTo>
                        <a:pt x="1" y="5420"/>
                        <a:pt x="158" y="5577"/>
                        <a:pt x="347" y="5577"/>
                      </a:cubicBezTo>
                      <a:lnTo>
                        <a:pt x="4537" y="5577"/>
                      </a:lnTo>
                      <a:cubicBezTo>
                        <a:pt x="4726" y="5577"/>
                        <a:pt x="4884" y="5420"/>
                        <a:pt x="4884" y="5231"/>
                      </a:cubicBezTo>
                      <a:lnTo>
                        <a:pt x="4884" y="4537"/>
                      </a:lnTo>
                      <a:cubicBezTo>
                        <a:pt x="4884" y="3529"/>
                        <a:pt x="4317" y="2710"/>
                        <a:pt x="3498" y="2332"/>
                      </a:cubicBezTo>
                      <a:cubicBezTo>
                        <a:pt x="3750" y="2080"/>
                        <a:pt x="3844" y="1765"/>
                        <a:pt x="3844" y="1387"/>
                      </a:cubicBezTo>
                      <a:cubicBezTo>
                        <a:pt x="3844" y="631"/>
                        <a:pt x="3214" y="1"/>
                        <a:pt x="2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9" name="Google Shape;9182;p73">
                  <a:extLst>
                    <a:ext uri="{FF2B5EF4-FFF2-40B4-BE49-F238E27FC236}">
                      <a16:creationId xmlns:a16="http://schemas.microsoft.com/office/drawing/2014/main" id="{29D6C13A-E8A0-F78B-E2E7-77D21E5255D0}"/>
                    </a:ext>
                  </a:extLst>
                </p:cNvPr>
                <p:cNvSpPr/>
                <p:nvPr/>
              </p:nvSpPr>
              <p:spPr>
                <a:xfrm>
                  <a:off x="2906575" y="2146650"/>
                  <a:ext cx="1914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2774" extrusionOk="0">
                      <a:moveTo>
                        <a:pt x="1419" y="694"/>
                      </a:moveTo>
                      <a:lnTo>
                        <a:pt x="1419" y="2080"/>
                      </a:lnTo>
                      <a:lnTo>
                        <a:pt x="694" y="2080"/>
                      </a:lnTo>
                      <a:lnTo>
                        <a:pt x="694" y="694"/>
                      </a:lnTo>
                      <a:close/>
                      <a:moveTo>
                        <a:pt x="2773" y="694"/>
                      </a:moveTo>
                      <a:lnTo>
                        <a:pt x="2773" y="2080"/>
                      </a:lnTo>
                      <a:lnTo>
                        <a:pt x="2080" y="2080"/>
                      </a:lnTo>
                      <a:lnTo>
                        <a:pt x="2080" y="694"/>
                      </a:lnTo>
                      <a:close/>
                      <a:moveTo>
                        <a:pt x="4159" y="694"/>
                      </a:moveTo>
                      <a:lnTo>
                        <a:pt x="4159" y="2080"/>
                      </a:lnTo>
                      <a:lnTo>
                        <a:pt x="3466" y="2080"/>
                      </a:lnTo>
                      <a:lnTo>
                        <a:pt x="3466" y="694"/>
                      </a:lnTo>
                      <a:close/>
                      <a:moveTo>
                        <a:pt x="6995" y="694"/>
                      </a:moveTo>
                      <a:lnTo>
                        <a:pt x="6995" y="2080"/>
                      </a:lnTo>
                      <a:lnTo>
                        <a:pt x="4884" y="2080"/>
                      </a:lnTo>
                      <a:lnTo>
                        <a:pt x="4884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2427"/>
                      </a:lnTo>
                      <a:cubicBezTo>
                        <a:pt x="1" y="2616"/>
                        <a:pt x="158" y="2773"/>
                        <a:pt x="347" y="2773"/>
                      </a:cubicBezTo>
                      <a:lnTo>
                        <a:pt x="7310" y="2773"/>
                      </a:lnTo>
                      <a:cubicBezTo>
                        <a:pt x="7499" y="2773"/>
                        <a:pt x="7657" y="2616"/>
                        <a:pt x="7657" y="2427"/>
                      </a:cubicBezTo>
                      <a:lnTo>
                        <a:pt x="7657" y="347"/>
                      </a:lnTo>
                      <a:cubicBezTo>
                        <a:pt x="7657" y="127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0" name="Google Shape;9183;p73">
                  <a:extLst>
                    <a:ext uri="{FF2B5EF4-FFF2-40B4-BE49-F238E27FC236}">
                      <a16:creationId xmlns:a16="http://schemas.microsoft.com/office/drawing/2014/main" id="{A7A526C8-A26C-AC0B-15DB-78C437F4FEE9}"/>
                    </a:ext>
                  </a:extLst>
                </p:cNvPr>
                <p:cNvSpPr/>
                <p:nvPr/>
              </p:nvSpPr>
              <p:spPr>
                <a:xfrm>
                  <a:off x="2872725" y="2112000"/>
                  <a:ext cx="2953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5515" extrusionOk="0">
                      <a:moveTo>
                        <a:pt x="11121" y="2080"/>
                      </a:moveTo>
                      <a:lnTo>
                        <a:pt x="11121" y="3466"/>
                      </a:lnTo>
                      <a:lnTo>
                        <a:pt x="10397" y="3466"/>
                      </a:lnTo>
                      <a:lnTo>
                        <a:pt x="10397" y="2080"/>
                      </a:lnTo>
                      <a:close/>
                      <a:moveTo>
                        <a:pt x="9389" y="662"/>
                      </a:moveTo>
                      <a:cubicBezTo>
                        <a:pt x="9578" y="662"/>
                        <a:pt x="9735" y="820"/>
                        <a:pt x="9735" y="1009"/>
                      </a:cubicBezTo>
                      <a:lnTo>
                        <a:pt x="9735" y="4474"/>
                      </a:lnTo>
                      <a:cubicBezTo>
                        <a:pt x="9735" y="4663"/>
                        <a:pt x="9578" y="4852"/>
                        <a:pt x="9389" y="4852"/>
                      </a:cubicBezTo>
                      <a:lnTo>
                        <a:pt x="1040" y="4852"/>
                      </a:lnTo>
                      <a:cubicBezTo>
                        <a:pt x="819" y="4852"/>
                        <a:pt x="662" y="4663"/>
                        <a:pt x="662" y="4474"/>
                      </a:cubicBez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4474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9357" y="5514"/>
                      </a:lnTo>
                      <a:cubicBezTo>
                        <a:pt x="9956" y="5514"/>
                        <a:pt x="10397" y="5041"/>
                        <a:pt x="10397" y="4474"/>
                      </a:cubicBezTo>
                      <a:lnTo>
                        <a:pt x="10397" y="4128"/>
                      </a:lnTo>
                      <a:lnTo>
                        <a:pt x="11436" y="4128"/>
                      </a:lnTo>
                      <a:cubicBezTo>
                        <a:pt x="11625" y="4128"/>
                        <a:pt x="11783" y="3970"/>
                        <a:pt x="11783" y="3781"/>
                      </a:cubicBezTo>
                      <a:lnTo>
                        <a:pt x="11783" y="1702"/>
                      </a:lnTo>
                      <a:cubicBezTo>
                        <a:pt x="11814" y="1513"/>
                        <a:pt x="11657" y="1387"/>
                        <a:pt x="11468" y="1387"/>
                      </a:cubicBezTo>
                      <a:lnTo>
                        <a:pt x="10397" y="1387"/>
                      </a:lnTo>
                      <a:lnTo>
                        <a:pt x="10397" y="1009"/>
                      </a:lnTo>
                      <a:cubicBezTo>
                        <a:pt x="10397" y="442"/>
                        <a:pt x="9924" y="1"/>
                        <a:pt x="93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20" name="Google Shape;9184;p73">
                <a:extLst>
                  <a:ext uri="{FF2B5EF4-FFF2-40B4-BE49-F238E27FC236}">
                    <a16:creationId xmlns:a16="http://schemas.microsoft.com/office/drawing/2014/main" id="{73EB1C64-F0C4-70F7-0797-92A5091FB4F8}"/>
                  </a:ext>
                </a:extLst>
              </p:cNvPr>
              <p:cNvGrpSpPr/>
              <p:nvPr/>
            </p:nvGrpSpPr>
            <p:grpSpPr>
              <a:xfrm>
                <a:off x="4602577" y="2280292"/>
                <a:ext cx="438032" cy="501965"/>
                <a:chOff x="2890050" y="2318350"/>
                <a:chExt cx="259150" cy="296975"/>
              </a:xfrm>
              <a:grpFill/>
            </p:grpSpPr>
            <p:sp>
              <p:nvSpPr>
                <p:cNvPr id="446" name="Google Shape;9185;p73">
                  <a:extLst>
                    <a:ext uri="{FF2B5EF4-FFF2-40B4-BE49-F238E27FC236}">
                      <a16:creationId xmlns:a16="http://schemas.microsoft.com/office/drawing/2014/main" id="{F2CD0E2B-7C62-0301-3F8D-FEF9303B677E}"/>
                    </a:ext>
                  </a:extLst>
                </p:cNvPr>
                <p:cNvSpPr/>
                <p:nvPr/>
              </p:nvSpPr>
              <p:spPr>
                <a:xfrm>
                  <a:off x="2936525" y="2353025"/>
                  <a:ext cx="16070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9" extrusionOk="0">
                      <a:moveTo>
                        <a:pt x="3371" y="2048"/>
                      </a:moveTo>
                      <a:cubicBezTo>
                        <a:pt x="3749" y="2048"/>
                        <a:pt x="4064" y="2363"/>
                        <a:pt x="4064" y="2773"/>
                      </a:cubicBezTo>
                      <a:cubicBezTo>
                        <a:pt x="4064" y="3151"/>
                        <a:pt x="3749" y="3466"/>
                        <a:pt x="3371" y="3466"/>
                      </a:cubicBezTo>
                      <a:cubicBezTo>
                        <a:pt x="2961" y="3466"/>
                        <a:pt x="2646" y="3151"/>
                        <a:pt x="2646" y="2773"/>
                      </a:cubicBezTo>
                      <a:cubicBezTo>
                        <a:pt x="2646" y="2363"/>
                        <a:pt x="2961" y="2048"/>
                        <a:pt x="3371" y="2048"/>
                      </a:cubicBezTo>
                      <a:close/>
                      <a:moveTo>
                        <a:pt x="3308" y="662"/>
                      </a:moveTo>
                      <a:cubicBezTo>
                        <a:pt x="4663" y="662"/>
                        <a:pt x="5734" y="1764"/>
                        <a:pt x="5734" y="3119"/>
                      </a:cubicBezTo>
                      <a:cubicBezTo>
                        <a:pt x="5734" y="3655"/>
                        <a:pt x="5513" y="4159"/>
                        <a:pt x="5167" y="4663"/>
                      </a:cubicBezTo>
                      <a:cubicBezTo>
                        <a:pt x="4978" y="4253"/>
                        <a:pt x="4694" y="3938"/>
                        <a:pt x="4316" y="3686"/>
                      </a:cubicBezTo>
                      <a:cubicBezTo>
                        <a:pt x="4537" y="3466"/>
                        <a:pt x="4694" y="3119"/>
                        <a:pt x="4694" y="2741"/>
                      </a:cubicBezTo>
                      <a:cubicBezTo>
                        <a:pt x="4694" y="2016"/>
                        <a:pt x="4064" y="1386"/>
                        <a:pt x="3308" y="1386"/>
                      </a:cubicBezTo>
                      <a:cubicBezTo>
                        <a:pt x="2583" y="1386"/>
                        <a:pt x="1953" y="2016"/>
                        <a:pt x="1953" y="2741"/>
                      </a:cubicBezTo>
                      <a:cubicBezTo>
                        <a:pt x="1953" y="3119"/>
                        <a:pt x="2111" y="3466"/>
                        <a:pt x="2331" y="3686"/>
                      </a:cubicBezTo>
                      <a:cubicBezTo>
                        <a:pt x="1953" y="3907"/>
                        <a:pt x="1670" y="4253"/>
                        <a:pt x="1481" y="4663"/>
                      </a:cubicBezTo>
                      <a:cubicBezTo>
                        <a:pt x="1008" y="4096"/>
                        <a:pt x="851" y="3434"/>
                        <a:pt x="914" y="2773"/>
                      </a:cubicBezTo>
                      <a:cubicBezTo>
                        <a:pt x="1071" y="1670"/>
                        <a:pt x="2048" y="662"/>
                        <a:pt x="3308" y="662"/>
                      </a:cubicBezTo>
                      <a:close/>
                      <a:moveTo>
                        <a:pt x="3308" y="4190"/>
                      </a:moveTo>
                      <a:cubicBezTo>
                        <a:pt x="3938" y="4190"/>
                        <a:pt x="4442" y="4600"/>
                        <a:pt x="4663" y="5167"/>
                      </a:cubicBezTo>
                      <a:cubicBezTo>
                        <a:pt x="4253" y="5387"/>
                        <a:pt x="3844" y="5545"/>
                        <a:pt x="3308" y="5545"/>
                      </a:cubicBezTo>
                      <a:cubicBezTo>
                        <a:pt x="2835" y="5545"/>
                        <a:pt x="2363" y="5387"/>
                        <a:pt x="1985" y="5167"/>
                      </a:cubicBezTo>
                      <a:cubicBezTo>
                        <a:pt x="2142" y="4568"/>
                        <a:pt x="2678" y="4190"/>
                        <a:pt x="3308" y="4190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10" y="1229"/>
                        <a:pt x="252" y="2678"/>
                      </a:cubicBezTo>
                      <a:cubicBezTo>
                        <a:pt x="0" y="4600"/>
                        <a:pt x="1481" y="6238"/>
                        <a:pt x="3308" y="6238"/>
                      </a:cubicBezTo>
                      <a:cubicBezTo>
                        <a:pt x="5041" y="6238"/>
                        <a:pt x="6427" y="4820"/>
                        <a:pt x="6427" y="3119"/>
                      </a:cubicBezTo>
                      <a:cubicBezTo>
                        <a:pt x="6427" y="1386"/>
                        <a:pt x="5009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7" name="Google Shape;9186;p73">
                  <a:extLst>
                    <a:ext uri="{FF2B5EF4-FFF2-40B4-BE49-F238E27FC236}">
                      <a16:creationId xmlns:a16="http://schemas.microsoft.com/office/drawing/2014/main" id="{379B5C78-2FFF-B687-C835-6D01C58634A6}"/>
                    </a:ext>
                  </a:extLst>
                </p:cNvPr>
                <p:cNvSpPr/>
                <p:nvPr/>
              </p:nvSpPr>
              <p:spPr>
                <a:xfrm>
                  <a:off x="2890050" y="2318350"/>
                  <a:ext cx="259150" cy="2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1879" extrusionOk="0">
                      <a:moveTo>
                        <a:pt x="5167" y="694"/>
                      </a:moveTo>
                      <a:cubicBezTo>
                        <a:pt x="7309" y="694"/>
                        <a:pt x="9011" y="2427"/>
                        <a:pt x="9011" y="4506"/>
                      </a:cubicBezTo>
                      <a:cubicBezTo>
                        <a:pt x="9011" y="5640"/>
                        <a:pt x="8475" y="6711"/>
                        <a:pt x="7656" y="7405"/>
                      </a:cubicBezTo>
                      <a:lnTo>
                        <a:pt x="5167" y="9547"/>
                      </a:lnTo>
                      <a:lnTo>
                        <a:pt x="2710" y="7405"/>
                      </a:lnTo>
                      <a:cubicBezTo>
                        <a:pt x="1796" y="6585"/>
                        <a:pt x="1229" y="5420"/>
                        <a:pt x="1386" y="4034"/>
                      </a:cubicBezTo>
                      <a:cubicBezTo>
                        <a:pt x="1575" y="2206"/>
                        <a:pt x="3151" y="694"/>
                        <a:pt x="5167" y="694"/>
                      </a:cubicBezTo>
                      <a:close/>
                      <a:moveTo>
                        <a:pt x="8475" y="8980"/>
                      </a:moveTo>
                      <a:lnTo>
                        <a:pt x="9546" y="11122"/>
                      </a:lnTo>
                      <a:lnTo>
                        <a:pt x="977" y="11122"/>
                      </a:lnTo>
                      <a:lnTo>
                        <a:pt x="2017" y="8980"/>
                      </a:lnTo>
                      <a:lnTo>
                        <a:pt x="3529" y="8980"/>
                      </a:lnTo>
                      <a:lnTo>
                        <a:pt x="4978" y="10240"/>
                      </a:lnTo>
                      <a:cubicBezTo>
                        <a:pt x="5073" y="10272"/>
                        <a:pt x="5136" y="10335"/>
                        <a:pt x="5230" y="10335"/>
                      </a:cubicBezTo>
                      <a:cubicBezTo>
                        <a:pt x="5293" y="10335"/>
                        <a:pt x="5388" y="10272"/>
                        <a:pt x="5451" y="10240"/>
                      </a:cubicBezTo>
                      <a:lnTo>
                        <a:pt x="6900" y="8980"/>
                      </a:lnTo>
                      <a:close/>
                      <a:moveTo>
                        <a:pt x="5107" y="1"/>
                      </a:moveTo>
                      <a:cubicBezTo>
                        <a:pt x="2772" y="1"/>
                        <a:pt x="912" y="1815"/>
                        <a:pt x="662" y="3939"/>
                      </a:cubicBezTo>
                      <a:cubicBezTo>
                        <a:pt x="441" y="5483"/>
                        <a:pt x="1040" y="6932"/>
                        <a:pt x="2174" y="7940"/>
                      </a:cubicBezTo>
                      <a:lnTo>
                        <a:pt x="2615" y="8318"/>
                      </a:lnTo>
                      <a:lnTo>
                        <a:pt x="1638" y="8318"/>
                      </a:lnTo>
                      <a:cubicBezTo>
                        <a:pt x="1575" y="8318"/>
                        <a:pt x="1481" y="8413"/>
                        <a:pt x="1449" y="8507"/>
                      </a:cubicBezTo>
                      <a:lnTo>
                        <a:pt x="63" y="11343"/>
                      </a:lnTo>
                      <a:cubicBezTo>
                        <a:pt x="0" y="11469"/>
                        <a:pt x="0" y="11595"/>
                        <a:pt x="63" y="11721"/>
                      </a:cubicBezTo>
                      <a:cubicBezTo>
                        <a:pt x="126" y="11815"/>
                        <a:pt x="221" y="11878"/>
                        <a:pt x="347" y="11878"/>
                      </a:cubicBezTo>
                      <a:lnTo>
                        <a:pt x="10019" y="11878"/>
                      </a:lnTo>
                      <a:cubicBezTo>
                        <a:pt x="10145" y="11878"/>
                        <a:pt x="10271" y="11784"/>
                        <a:pt x="10302" y="11721"/>
                      </a:cubicBezTo>
                      <a:cubicBezTo>
                        <a:pt x="10365" y="11595"/>
                        <a:pt x="10365" y="11469"/>
                        <a:pt x="10302" y="11343"/>
                      </a:cubicBezTo>
                      <a:lnTo>
                        <a:pt x="8916" y="8507"/>
                      </a:lnTo>
                      <a:cubicBezTo>
                        <a:pt x="8885" y="8413"/>
                        <a:pt x="8727" y="8318"/>
                        <a:pt x="8601" y="8318"/>
                      </a:cubicBezTo>
                      <a:lnTo>
                        <a:pt x="7624" y="8318"/>
                      </a:lnTo>
                      <a:lnTo>
                        <a:pt x="8065" y="7940"/>
                      </a:lnTo>
                      <a:cubicBezTo>
                        <a:pt x="9042" y="7090"/>
                        <a:pt x="9641" y="5829"/>
                        <a:pt x="9641" y="4506"/>
                      </a:cubicBezTo>
                      <a:cubicBezTo>
                        <a:pt x="9641" y="2049"/>
                        <a:pt x="7656" y="1"/>
                        <a:pt x="5167" y="1"/>
                      </a:cubicBezTo>
                      <a:cubicBezTo>
                        <a:pt x="5147" y="1"/>
                        <a:pt x="5127" y="1"/>
                        <a:pt x="51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21" name="Google Shape;9187;p73">
                <a:extLst>
                  <a:ext uri="{FF2B5EF4-FFF2-40B4-BE49-F238E27FC236}">
                    <a16:creationId xmlns:a16="http://schemas.microsoft.com/office/drawing/2014/main" id="{F082D384-1F74-4CD4-64C2-C83E3E2B376F}"/>
                  </a:ext>
                </a:extLst>
              </p:cNvPr>
              <p:cNvSpPr/>
              <p:nvPr/>
            </p:nvSpPr>
            <p:spPr>
              <a:xfrm>
                <a:off x="4659775" y="2923979"/>
                <a:ext cx="323559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11878" extrusionOk="0">
                    <a:moveTo>
                      <a:pt x="3813" y="1387"/>
                    </a:moveTo>
                    <a:cubicBezTo>
                      <a:pt x="4254" y="1387"/>
                      <a:pt x="4664" y="1670"/>
                      <a:pt x="4821" y="2112"/>
                    </a:cubicBezTo>
                    <a:lnTo>
                      <a:pt x="2836" y="2112"/>
                    </a:lnTo>
                    <a:cubicBezTo>
                      <a:pt x="2994" y="1702"/>
                      <a:pt x="3372" y="1387"/>
                      <a:pt x="3813" y="1387"/>
                    </a:cubicBezTo>
                    <a:close/>
                    <a:moveTo>
                      <a:pt x="4947" y="2805"/>
                    </a:moveTo>
                    <a:cubicBezTo>
                      <a:pt x="5199" y="2805"/>
                      <a:pt x="5357" y="3057"/>
                      <a:pt x="5294" y="3277"/>
                    </a:cubicBezTo>
                    <a:lnTo>
                      <a:pt x="4947" y="4222"/>
                    </a:lnTo>
                    <a:lnTo>
                      <a:pt x="2679" y="4222"/>
                    </a:lnTo>
                    <a:lnTo>
                      <a:pt x="2364" y="3277"/>
                    </a:lnTo>
                    <a:cubicBezTo>
                      <a:pt x="2332" y="3025"/>
                      <a:pt x="2490" y="2805"/>
                      <a:pt x="2710" y="2805"/>
                    </a:cubicBezTo>
                    <a:close/>
                    <a:moveTo>
                      <a:pt x="4916" y="4852"/>
                    </a:moveTo>
                    <a:lnTo>
                      <a:pt x="5514" y="8381"/>
                    </a:lnTo>
                    <a:lnTo>
                      <a:pt x="2175" y="8381"/>
                    </a:lnTo>
                    <a:lnTo>
                      <a:pt x="2773" y="4852"/>
                    </a:lnTo>
                    <a:close/>
                    <a:moveTo>
                      <a:pt x="5955" y="9074"/>
                    </a:moveTo>
                    <a:cubicBezTo>
                      <a:pt x="6144" y="9074"/>
                      <a:pt x="6302" y="9232"/>
                      <a:pt x="6302" y="9421"/>
                    </a:cubicBezTo>
                    <a:lnTo>
                      <a:pt x="6302" y="9799"/>
                    </a:lnTo>
                    <a:lnTo>
                      <a:pt x="1450" y="9799"/>
                    </a:lnTo>
                    <a:lnTo>
                      <a:pt x="1450" y="9421"/>
                    </a:lnTo>
                    <a:cubicBezTo>
                      <a:pt x="1419" y="9232"/>
                      <a:pt x="1576" y="9074"/>
                      <a:pt x="1765" y="9074"/>
                    </a:cubicBezTo>
                    <a:close/>
                    <a:moveTo>
                      <a:pt x="6648" y="10460"/>
                    </a:moveTo>
                    <a:cubicBezTo>
                      <a:pt x="6806" y="10460"/>
                      <a:pt x="6964" y="10618"/>
                      <a:pt x="6964" y="10807"/>
                    </a:cubicBezTo>
                    <a:lnTo>
                      <a:pt x="6964" y="11153"/>
                    </a:lnTo>
                    <a:lnTo>
                      <a:pt x="757" y="11153"/>
                    </a:lnTo>
                    <a:lnTo>
                      <a:pt x="757" y="10807"/>
                    </a:lnTo>
                    <a:cubicBezTo>
                      <a:pt x="757" y="10618"/>
                      <a:pt x="915" y="10460"/>
                      <a:pt x="1104" y="10460"/>
                    </a:cubicBezTo>
                    <a:close/>
                    <a:moveTo>
                      <a:pt x="3782" y="1"/>
                    </a:moveTo>
                    <a:cubicBezTo>
                      <a:pt x="3592" y="1"/>
                      <a:pt x="3435" y="158"/>
                      <a:pt x="3435" y="379"/>
                    </a:cubicBezTo>
                    <a:lnTo>
                      <a:pt x="3435" y="757"/>
                    </a:lnTo>
                    <a:cubicBezTo>
                      <a:pt x="2679" y="914"/>
                      <a:pt x="2143" y="1544"/>
                      <a:pt x="2049" y="2301"/>
                    </a:cubicBezTo>
                    <a:cubicBezTo>
                      <a:pt x="1702" y="2521"/>
                      <a:pt x="1545" y="3025"/>
                      <a:pt x="1671" y="3466"/>
                    </a:cubicBezTo>
                    <a:lnTo>
                      <a:pt x="1891" y="4191"/>
                    </a:lnTo>
                    <a:lnTo>
                      <a:pt x="1702" y="4191"/>
                    </a:lnTo>
                    <a:cubicBezTo>
                      <a:pt x="1513" y="4191"/>
                      <a:pt x="1356" y="4348"/>
                      <a:pt x="1356" y="4537"/>
                    </a:cubicBezTo>
                    <a:cubicBezTo>
                      <a:pt x="1356" y="4758"/>
                      <a:pt x="1513" y="4915"/>
                      <a:pt x="1702" y="4915"/>
                    </a:cubicBezTo>
                    <a:lnTo>
                      <a:pt x="1986" y="4915"/>
                    </a:lnTo>
                    <a:lnTo>
                      <a:pt x="1387" y="8444"/>
                    </a:lnTo>
                    <a:cubicBezTo>
                      <a:pt x="1009" y="8570"/>
                      <a:pt x="726" y="8948"/>
                      <a:pt x="726" y="9421"/>
                    </a:cubicBezTo>
                    <a:lnTo>
                      <a:pt x="726" y="9830"/>
                    </a:lnTo>
                    <a:cubicBezTo>
                      <a:pt x="316" y="9988"/>
                      <a:pt x="1" y="10334"/>
                      <a:pt x="1" y="10807"/>
                    </a:cubicBezTo>
                    <a:lnTo>
                      <a:pt x="1" y="11531"/>
                    </a:lnTo>
                    <a:cubicBezTo>
                      <a:pt x="1" y="11720"/>
                      <a:pt x="158" y="11878"/>
                      <a:pt x="347" y="11878"/>
                    </a:cubicBezTo>
                    <a:lnTo>
                      <a:pt x="7279" y="11878"/>
                    </a:lnTo>
                    <a:cubicBezTo>
                      <a:pt x="7499" y="11878"/>
                      <a:pt x="7657" y="11720"/>
                      <a:pt x="7657" y="11531"/>
                    </a:cubicBezTo>
                    <a:lnTo>
                      <a:pt x="7657" y="10807"/>
                    </a:lnTo>
                    <a:cubicBezTo>
                      <a:pt x="7657" y="10366"/>
                      <a:pt x="7373" y="9988"/>
                      <a:pt x="6932" y="9830"/>
                    </a:cubicBezTo>
                    <a:lnTo>
                      <a:pt x="6932" y="9421"/>
                    </a:lnTo>
                    <a:cubicBezTo>
                      <a:pt x="6932" y="8948"/>
                      <a:pt x="6617" y="8570"/>
                      <a:pt x="6176" y="8444"/>
                    </a:cubicBezTo>
                    <a:lnTo>
                      <a:pt x="5609" y="4915"/>
                    </a:lnTo>
                    <a:lnTo>
                      <a:pt x="5861" y="4915"/>
                    </a:lnTo>
                    <a:cubicBezTo>
                      <a:pt x="6081" y="4915"/>
                      <a:pt x="6207" y="4758"/>
                      <a:pt x="6207" y="4537"/>
                    </a:cubicBezTo>
                    <a:cubicBezTo>
                      <a:pt x="6207" y="4348"/>
                      <a:pt x="6081" y="4191"/>
                      <a:pt x="5861" y="4191"/>
                    </a:cubicBezTo>
                    <a:lnTo>
                      <a:pt x="5672" y="4191"/>
                    </a:lnTo>
                    <a:lnTo>
                      <a:pt x="5924" y="3466"/>
                    </a:lnTo>
                    <a:cubicBezTo>
                      <a:pt x="6081" y="3025"/>
                      <a:pt x="5861" y="2584"/>
                      <a:pt x="5514" y="2301"/>
                    </a:cubicBezTo>
                    <a:cubicBezTo>
                      <a:pt x="5451" y="1513"/>
                      <a:pt x="4884" y="914"/>
                      <a:pt x="4128" y="757"/>
                    </a:cubicBezTo>
                    <a:lnTo>
                      <a:pt x="4128" y="379"/>
                    </a:lnTo>
                    <a:cubicBezTo>
                      <a:pt x="4128" y="158"/>
                      <a:pt x="3971" y="1"/>
                      <a:pt x="37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22" name="Google Shape;9188;p73">
                <a:extLst>
                  <a:ext uri="{FF2B5EF4-FFF2-40B4-BE49-F238E27FC236}">
                    <a16:creationId xmlns:a16="http://schemas.microsoft.com/office/drawing/2014/main" id="{F27DB263-4905-9609-A7FE-BF862A707392}"/>
                  </a:ext>
                </a:extLst>
              </p:cNvPr>
              <p:cNvGrpSpPr/>
              <p:nvPr/>
            </p:nvGrpSpPr>
            <p:grpSpPr>
              <a:xfrm>
                <a:off x="7744368" y="1689229"/>
                <a:ext cx="497908" cy="497908"/>
                <a:chOff x="4685050" y="1945825"/>
                <a:chExt cx="294575" cy="294575"/>
              </a:xfrm>
              <a:grpFill/>
            </p:grpSpPr>
            <p:sp>
              <p:nvSpPr>
                <p:cNvPr id="441" name="Google Shape;9189;p73">
                  <a:extLst>
                    <a:ext uri="{FF2B5EF4-FFF2-40B4-BE49-F238E27FC236}">
                      <a16:creationId xmlns:a16="http://schemas.microsoft.com/office/drawing/2014/main" id="{C0DC6401-8047-5497-29EF-91F6D1CFA9CD}"/>
                    </a:ext>
                  </a:extLst>
                </p:cNvPr>
                <p:cNvSpPr/>
                <p:nvPr/>
              </p:nvSpPr>
              <p:spPr>
                <a:xfrm>
                  <a:off x="4720475" y="2086025"/>
                  <a:ext cx="10477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52" extrusionOk="0">
                      <a:moveTo>
                        <a:pt x="2017" y="693"/>
                      </a:moveTo>
                      <a:cubicBezTo>
                        <a:pt x="2427" y="693"/>
                        <a:pt x="2742" y="1008"/>
                        <a:pt x="2742" y="1386"/>
                      </a:cubicBezTo>
                      <a:cubicBezTo>
                        <a:pt x="2742" y="1796"/>
                        <a:pt x="2427" y="2111"/>
                        <a:pt x="2017" y="2111"/>
                      </a:cubicBezTo>
                      <a:cubicBezTo>
                        <a:pt x="1639" y="2111"/>
                        <a:pt x="1324" y="1796"/>
                        <a:pt x="1324" y="1386"/>
                      </a:cubicBezTo>
                      <a:cubicBezTo>
                        <a:pt x="1324" y="1008"/>
                        <a:pt x="1639" y="693"/>
                        <a:pt x="2017" y="693"/>
                      </a:cubicBezTo>
                      <a:close/>
                      <a:moveTo>
                        <a:pt x="2017" y="2772"/>
                      </a:moveTo>
                      <a:cubicBezTo>
                        <a:pt x="2773" y="2772"/>
                        <a:pt x="3403" y="3403"/>
                        <a:pt x="3403" y="4127"/>
                      </a:cubicBezTo>
                      <a:lnTo>
                        <a:pt x="631" y="4127"/>
                      </a:lnTo>
                      <a:cubicBezTo>
                        <a:pt x="631" y="3403"/>
                        <a:pt x="1261" y="2772"/>
                        <a:pt x="2017" y="2772"/>
                      </a:cubicBezTo>
                      <a:close/>
                      <a:moveTo>
                        <a:pt x="2049" y="0"/>
                      </a:moveTo>
                      <a:cubicBezTo>
                        <a:pt x="1324" y="0"/>
                        <a:pt x="694" y="630"/>
                        <a:pt x="694" y="1386"/>
                      </a:cubicBezTo>
                      <a:cubicBezTo>
                        <a:pt x="694" y="1733"/>
                        <a:pt x="851" y="2111"/>
                        <a:pt x="1072" y="2331"/>
                      </a:cubicBezTo>
                      <a:cubicBezTo>
                        <a:pt x="442" y="2678"/>
                        <a:pt x="1" y="3340"/>
                        <a:pt x="1" y="4127"/>
                      </a:cubicBezTo>
                      <a:lnTo>
                        <a:pt x="1" y="4505"/>
                      </a:lnTo>
                      <a:cubicBezTo>
                        <a:pt x="1" y="4694"/>
                        <a:pt x="158" y="4852"/>
                        <a:pt x="379" y="4852"/>
                      </a:cubicBezTo>
                      <a:lnTo>
                        <a:pt x="3844" y="4852"/>
                      </a:lnTo>
                      <a:cubicBezTo>
                        <a:pt x="4033" y="4852"/>
                        <a:pt x="4191" y="4694"/>
                        <a:pt x="4191" y="4505"/>
                      </a:cubicBezTo>
                      <a:lnTo>
                        <a:pt x="4191" y="4127"/>
                      </a:lnTo>
                      <a:cubicBezTo>
                        <a:pt x="4096" y="3340"/>
                        <a:pt x="3687" y="2678"/>
                        <a:pt x="3057" y="2331"/>
                      </a:cubicBezTo>
                      <a:cubicBezTo>
                        <a:pt x="3277" y="2111"/>
                        <a:pt x="3435" y="1733"/>
                        <a:pt x="3435" y="1386"/>
                      </a:cubicBezTo>
                      <a:cubicBezTo>
                        <a:pt x="3435" y="630"/>
                        <a:pt x="2805" y="0"/>
                        <a:pt x="20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2" name="Google Shape;9190;p73">
                  <a:extLst>
                    <a:ext uri="{FF2B5EF4-FFF2-40B4-BE49-F238E27FC236}">
                      <a16:creationId xmlns:a16="http://schemas.microsoft.com/office/drawing/2014/main" id="{06BA1702-924B-C955-7D5D-0A5D1F20D532}"/>
                    </a:ext>
                  </a:extLst>
                </p:cNvPr>
                <p:cNvSpPr/>
                <p:nvPr/>
              </p:nvSpPr>
              <p:spPr>
                <a:xfrm>
                  <a:off x="4685050" y="1945825"/>
                  <a:ext cx="294575" cy="2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783" extrusionOk="0">
                      <a:moveTo>
                        <a:pt x="6900" y="693"/>
                      </a:moveTo>
                      <a:lnTo>
                        <a:pt x="6900" y="1418"/>
                      </a:lnTo>
                      <a:lnTo>
                        <a:pt x="4820" y="1418"/>
                      </a:lnTo>
                      <a:lnTo>
                        <a:pt x="4820" y="693"/>
                      </a:lnTo>
                      <a:close/>
                      <a:moveTo>
                        <a:pt x="7215" y="2111"/>
                      </a:moveTo>
                      <a:cubicBezTo>
                        <a:pt x="7404" y="2111"/>
                        <a:pt x="7561" y="2269"/>
                        <a:pt x="7561" y="2458"/>
                      </a:cubicBezTo>
                      <a:cubicBezTo>
                        <a:pt x="7561" y="2678"/>
                        <a:pt x="7404" y="2836"/>
                        <a:pt x="7215" y="2836"/>
                      </a:cubicBezTo>
                      <a:lnTo>
                        <a:pt x="4474" y="2836"/>
                      </a:lnTo>
                      <a:cubicBezTo>
                        <a:pt x="4253" y="2836"/>
                        <a:pt x="4096" y="2678"/>
                        <a:pt x="4096" y="2458"/>
                      </a:cubicBezTo>
                      <a:cubicBezTo>
                        <a:pt x="4096" y="2269"/>
                        <a:pt x="4316" y="2111"/>
                        <a:pt x="4474" y="2111"/>
                      </a:cubicBezTo>
                      <a:close/>
                      <a:moveTo>
                        <a:pt x="6900" y="3497"/>
                      </a:moveTo>
                      <a:lnTo>
                        <a:pt x="6900" y="4568"/>
                      </a:lnTo>
                      <a:cubicBezTo>
                        <a:pt x="6900" y="4757"/>
                        <a:pt x="6742" y="4915"/>
                        <a:pt x="6553" y="4915"/>
                      </a:cubicBezTo>
                      <a:lnTo>
                        <a:pt x="5167" y="4915"/>
                      </a:lnTo>
                      <a:cubicBezTo>
                        <a:pt x="4978" y="4915"/>
                        <a:pt x="4820" y="4757"/>
                        <a:pt x="4820" y="4568"/>
                      </a:cubicBezTo>
                      <a:lnTo>
                        <a:pt x="4820" y="3497"/>
                      </a:lnTo>
                      <a:close/>
                      <a:moveTo>
                        <a:pt x="10775" y="4883"/>
                      </a:moveTo>
                      <a:cubicBezTo>
                        <a:pt x="10964" y="4883"/>
                        <a:pt x="11121" y="5041"/>
                        <a:pt x="11121" y="5230"/>
                      </a:cubicBezTo>
                      <a:lnTo>
                        <a:pt x="11121" y="10775"/>
                      </a:lnTo>
                      <a:cubicBezTo>
                        <a:pt x="11121" y="10964"/>
                        <a:pt x="10964" y="11121"/>
                        <a:pt x="10775" y="11121"/>
                      </a:cubicBezTo>
                      <a:lnTo>
                        <a:pt x="1008" y="11121"/>
                      </a:lnTo>
                      <a:cubicBezTo>
                        <a:pt x="788" y="11121"/>
                        <a:pt x="630" y="10964"/>
                        <a:pt x="630" y="10775"/>
                      </a:cubicBezTo>
                      <a:lnTo>
                        <a:pt x="630" y="5230"/>
                      </a:lnTo>
                      <a:cubicBezTo>
                        <a:pt x="630" y="5041"/>
                        <a:pt x="788" y="4883"/>
                        <a:pt x="1008" y="4883"/>
                      </a:cubicBezTo>
                      <a:lnTo>
                        <a:pt x="4190" y="4883"/>
                      </a:lnTo>
                      <a:cubicBezTo>
                        <a:pt x="4348" y="5261"/>
                        <a:pt x="4694" y="5577"/>
                        <a:pt x="5167" y="5577"/>
                      </a:cubicBezTo>
                      <a:lnTo>
                        <a:pt x="6553" y="5577"/>
                      </a:lnTo>
                      <a:cubicBezTo>
                        <a:pt x="6994" y="5577"/>
                        <a:pt x="7372" y="5293"/>
                        <a:pt x="7530" y="4883"/>
                      </a:cubicBezTo>
                      <a:close/>
                      <a:moveTo>
                        <a:pt x="4505" y="0"/>
                      </a:moveTo>
                      <a:cubicBezTo>
                        <a:pt x="4316" y="0"/>
                        <a:pt x="4159" y="158"/>
                        <a:pt x="4159" y="347"/>
                      </a:cubicBezTo>
                      <a:lnTo>
                        <a:pt x="4159" y="1449"/>
                      </a:lnTo>
                      <a:cubicBezTo>
                        <a:pt x="3749" y="1607"/>
                        <a:pt x="3434" y="1953"/>
                        <a:pt x="3434" y="2426"/>
                      </a:cubicBezTo>
                      <a:cubicBezTo>
                        <a:pt x="3434" y="2867"/>
                        <a:pt x="3718" y="3245"/>
                        <a:pt x="4159" y="3403"/>
                      </a:cubicBezTo>
                      <a:lnTo>
                        <a:pt x="4159" y="4190"/>
                      </a:lnTo>
                      <a:lnTo>
                        <a:pt x="1040" y="4190"/>
                      </a:lnTo>
                      <a:cubicBezTo>
                        <a:pt x="441" y="4190"/>
                        <a:pt x="0" y="4663"/>
                        <a:pt x="0" y="5230"/>
                      </a:cubicBezTo>
                      <a:lnTo>
                        <a:pt x="0" y="10775"/>
                      </a:lnTo>
                      <a:cubicBezTo>
                        <a:pt x="0" y="11373"/>
                        <a:pt x="473" y="11783"/>
                        <a:pt x="1040" y="11783"/>
                      </a:cubicBezTo>
                      <a:lnTo>
                        <a:pt x="10775" y="11783"/>
                      </a:lnTo>
                      <a:cubicBezTo>
                        <a:pt x="11342" y="11783"/>
                        <a:pt x="11783" y="11310"/>
                        <a:pt x="11783" y="10775"/>
                      </a:cubicBezTo>
                      <a:lnTo>
                        <a:pt x="11783" y="5230"/>
                      </a:lnTo>
                      <a:cubicBezTo>
                        <a:pt x="11783" y="4663"/>
                        <a:pt x="11342" y="4190"/>
                        <a:pt x="10775" y="4190"/>
                      </a:cubicBezTo>
                      <a:lnTo>
                        <a:pt x="7624" y="4190"/>
                      </a:lnTo>
                      <a:lnTo>
                        <a:pt x="7624" y="3403"/>
                      </a:lnTo>
                      <a:cubicBezTo>
                        <a:pt x="8002" y="3245"/>
                        <a:pt x="8317" y="2899"/>
                        <a:pt x="8317" y="2426"/>
                      </a:cubicBezTo>
                      <a:cubicBezTo>
                        <a:pt x="8317" y="1985"/>
                        <a:pt x="8034" y="1607"/>
                        <a:pt x="7624" y="1449"/>
                      </a:cubicBezTo>
                      <a:lnTo>
                        <a:pt x="7624" y="347"/>
                      </a:lnTo>
                      <a:cubicBezTo>
                        <a:pt x="7624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3" name="Google Shape;9191;p73">
                  <a:extLst>
                    <a:ext uri="{FF2B5EF4-FFF2-40B4-BE49-F238E27FC236}">
                      <a16:creationId xmlns:a16="http://schemas.microsoft.com/office/drawing/2014/main" id="{21039E50-196E-F27B-5871-412745D25462}"/>
                    </a:ext>
                  </a:extLst>
                </p:cNvPr>
                <p:cNvSpPr/>
                <p:nvPr/>
              </p:nvSpPr>
              <p:spPr>
                <a:xfrm>
                  <a:off x="4840200" y="2103350"/>
                  <a:ext cx="1047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844" y="693"/>
                      </a:lnTo>
                      <a:cubicBezTo>
                        <a:pt x="4033" y="693"/>
                        <a:pt x="4191" y="536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4" name="Google Shape;9192;p73">
                  <a:extLst>
                    <a:ext uri="{FF2B5EF4-FFF2-40B4-BE49-F238E27FC236}">
                      <a16:creationId xmlns:a16="http://schemas.microsoft.com/office/drawing/2014/main" id="{49738138-21AB-DBA3-465E-DC534887802F}"/>
                    </a:ext>
                  </a:extLst>
                </p:cNvPr>
                <p:cNvSpPr/>
                <p:nvPr/>
              </p:nvSpPr>
              <p:spPr>
                <a:xfrm>
                  <a:off x="4840200" y="2137200"/>
                  <a:ext cx="1047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8"/>
                        <a:pt x="4191" y="379"/>
                      </a:cubicBezTo>
                      <a:cubicBezTo>
                        <a:pt x="4191" y="158"/>
                        <a:pt x="4033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5" name="Google Shape;9193;p73">
                  <a:extLst>
                    <a:ext uri="{FF2B5EF4-FFF2-40B4-BE49-F238E27FC236}">
                      <a16:creationId xmlns:a16="http://schemas.microsoft.com/office/drawing/2014/main" id="{7BA59135-593A-E96C-F29C-979F897ABB52}"/>
                    </a:ext>
                  </a:extLst>
                </p:cNvPr>
                <p:cNvSpPr/>
                <p:nvPr/>
              </p:nvSpPr>
              <p:spPr>
                <a:xfrm>
                  <a:off x="4840200" y="2171875"/>
                  <a:ext cx="1047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7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23" name="Google Shape;9194;p73">
                <a:extLst>
                  <a:ext uri="{FF2B5EF4-FFF2-40B4-BE49-F238E27FC236}">
                    <a16:creationId xmlns:a16="http://schemas.microsoft.com/office/drawing/2014/main" id="{B818CA98-F18D-7DD6-2217-9E5C2365CC4B}"/>
                  </a:ext>
                </a:extLst>
              </p:cNvPr>
              <p:cNvSpPr/>
              <p:nvPr/>
            </p:nvSpPr>
            <p:spPr>
              <a:xfrm>
                <a:off x="7743630" y="2282294"/>
                <a:ext cx="499261" cy="49795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784" extrusionOk="0">
                    <a:moveTo>
                      <a:pt x="5923" y="2080"/>
                    </a:moveTo>
                    <a:cubicBezTo>
                      <a:pt x="6459" y="2080"/>
                      <a:pt x="6932" y="2552"/>
                      <a:pt x="6932" y="3119"/>
                    </a:cubicBezTo>
                    <a:lnTo>
                      <a:pt x="6932" y="3466"/>
                    </a:lnTo>
                    <a:lnTo>
                      <a:pt x="4884" y="3466"/>
                    </a:lnTo>
                    <a:lnTo>
                      <a:pt x="4884" y="3119"/>
                    </a:lnTo>
                    <a:cubicBezTo>
                      <a:pt x="4884" y="2521"/>
                      <a:pt x="5356" y="2080"/>
                      <a:pt x="5923" y="2080"/>
                    </a:cubicBezTo>
                    <a:close/>
                    <a:moveTo>
                      <a:pt x="5923" y="662"/>
                    </a:moveTo>
                    <a:cubicBezTo>
                      <a:pt x="7247" y="662"/>
                      <a:pt x="8349" y="1765"/>
                      <a:pt x="8349" y="3119"/>
                    </a:cubicBezTo>
                    <a:lnTo>
                      <a:pt x="8349" y="3466"/>
                    </a:lnTo>
                    <a:lnTo>
                      <a:pt x="7656" y="3466"/>
                    </a:lnTo>
                    <a:lnTo>
                      <a:pt x="7656" y="3119"/>
                    </a:lnTo>
                    <a:cubicBezTo>
                      <a:pt x="7656" y="2174"/>
                      <a:pt x="6869" y="1387"/>
                      <a:pt x="5923" y="1387"/>
                    </a:cubicBezTo>
                    <a:cubicBezTo>
                      <a:pt x="4978" y="1387"/>
                      <a:pt x="4191" y="2174"/>
                      <a:pt x="4191" y="3119"/>
                    </a:cubicBezTo>
                    <a:lnTo>
                      <a:pt x="4191" y="3466"/>
                    </a:lnTo>
                    <a:lnTo>
                      <a:pt x="3466" y="3466"/>
                    </a:lnTo>
                    <a:lnTo>
                      <a:pt x="3466" y="3119"/>
                    </a:lnTo>
                    <a:cubicBezTo>
                      <a:pt x="3466" y="1765"/>
                      <a:pt x="4569" y="662"/>
                      <a:pt x="5923" y="662"/>
                    </a:cubicBezTo>
                    <a:close/>
                    <a:moveTo>
                      <a:pt x="1387" y="4191"/>
                    </a:moveTo>
                    <a:lnTo>
                      <a:pt x="1387" y="6742"/>
                    </a:lnTo>
                    <a:cubicBezTo>
                      <a:pt x="946" y="6490"/>
                      <a:pt x="662" y="6018"/>
                      <a:pt x="662" y="5545"/>
                    </a:cubicBezTo>
                    <a:lnTo>
                      <a:pt x="662" y="4537"/>
                    </a:lnTo>
                    <a:cubicBezTo>
                      <a:pt x="662" y="4348"/>
                      <a:pt x="820" y="4191"/>
                      <a:pt x="1040" y="4191"/>
                    </a:cubicBezTo>
                    <a:close/>
                    <a:moveTo>
                      <a:pt x="10775" y="4128"/>
                    </a:moveTo>
                    <a:cubicBezTo>
                      <a:pt x="10996" y="4128"/>
                      <a:pt x="11153" y="4285"/>
                      <a:pt x="11153" y="4506"/>
                    </a:cubicBezTo>
                    <a:lnTo>
                      <a:pt x="11153" y="5545"/>
                    </a:lnTo>
                    <a:cubicBezTo>
                      <a:pt x="11153" y="6081"/>
                      <a:pt x="10870" y="6490"/>
                      <a:pt x="10429" y="6742"/>
                    </a:cubicBezTo>
                    <a:lnTo>
                      <a:pt x="10429" y="4128"/>
                    </a:lnTo>
                    <a:close/>
                    <a:moveTo>
                      <a:pt x="8349" y="4191"/>
                    </a:moveTo>
                    <a:lnTo>
                      <a:pt x="8349" y="6931"/>
                    </a:lnTo>
                    <a:lnTo>
                      <a:pt x="3498" y="6931"/>
                    </a:lnTo>
                    <a:lnTo>
                      <a:pt x="3498" y="4191"/>
                    </a:lnTo>
                    <a:close/>
                    <a:moveTo>
                      <a:pt x="6270" y="7593"/>
                    </a:moveTo>
                    <a:lnTo>
                      <a:pt x="6270" y="7971"/>
                    </a:lnTo>
                    <a:cubicBezTo>
                      <a:pt x="6270" y="8160"/>
                      <a:pt x="6112" y="8318"/>
                      <a:pt x="5923" y="8318"/>
                    </a:cubicBezTo>
                    <a:cubicBezTo>
                      <a:pt x="5703" y="8318"/>
                      <a:pt x="5545" y="8160"/>
                      <a:pt x="5545" y="7971"/>
                    </a:cubicBezTo>
                    <a:lnTo>
                      <a:pt x="5545" y="7593"/>
                    </a:lnTo>
                    <a:close/>
                    <a:moveTo>
                      <a:pt x="662" y="7089"/>
                    </a:moveTo>
                    <a:cubicBezTo>
                      <a:pt x="883" y="7278"/>
                      <a:pt x="1103" y="7404"/>
                      <a:pt x="1387" y="7467"/>
                    </a:cubicBezTo>
                    <a:lnTo>
                      <a:pt x="1387" y="11153"/>
                    </a:lnTo>
                    <a:lnTo>
                      <a:pt x="1040" y="11153"/>
                    </a:lnTo>
                    <a:cubicBezTo>
                      <a:pt x="820" y="11153"/>
                      <a:pt x="662" y="10996"/>
                      <a:pt x="662" y="10807"/>
                    </a:cubicBezTo>
                    <a:lnTo>
                      <a:pt x="662" y="7089"/>
                    </a:lnTo>
                    <a:close/>
                    <a:moveTo>
                      <a:pt x="2804" y="4191"/>
                    </a:moveTo>
                    <a:lnTo>
                      <a:pt x="2804" y="11153"/>
                    </a:lnTo>
                    <a:lnTo>
                      <a:pt x="2080" y="11153"/>
                    </a:lnTo>
                    <a:lnTo>
                      <a:pt x="2080" y="4191"/>
                    </a:lnTo>
                    <a:close/>
                    <a:moveTo>
                      <a:pt x="8318" y="7656"/>
                    </a:moveTo>
                    <a:lnTo>
                      <a:pt x="8318" y="11153"/>
                    </a:lnTo>
                    <a:lnTo>
                      <a:pt x="3498" y="11153"/>
                    </a:lnTo>
                    <a:lnTo>
                      <a:pt x="3498" y="7656"/>
                    </a:lnTo>
                    <a:lnTo>
                      <a:pt x="4884" y="7656"/>
                    </a:lnTo>
                    <a:lnTo>
                      <a:pt x="4884" y="8003"/>
                    </a:lnTo>
                    <a:cubicBezTo>
                      <a:pt x="4884" y="8601"/>
                      <a:pt x="5356" y="9011"/>
                      <a:pt x="5923" y="9011"/>
                    </a:cubicBezTo>
                    <a:cubicBezTo>
                      <a:pt x="6459" y="9011"/>
                      <a:pt x="6932" y="8538"/>
                      <a:pt x="6932" y="8003"/>
                    </a:cubicBezTo>
                    <a:lnTo>
                      <a:pt x="6932" y="7656"/>
                    </a:lnTo>
                    <a:close/>
                    <a:moveTo>
                      <a:pt x="9767" y="4191"/>
                    </a:moveTo>
                    <a:lnTo>
                      <a:pt x="9767" y="11153"/>
                    </a:lnTo>
                    <a:lnTo>
                      <a:pt x="9074" y="11153"/>
                    </a:lnTo>
                    <a:lnTo>
                      <a:pt x="9074" y="4191"/>
                    </a:lnTo>
                    <a:close/>
                    <a:moveTo>
                      <a:pt x="11153" y="7120"/>
                    </a:moveTo>
                    <a:lnTo>
                      <a:pt x="11153" y="10807"/>
                    </a:lnTo>
                    <a:cubicBezTo>
                      <a:pt x="11153" y="10996"/>
                      <a:pt x="10996" y="11153"/>
                      <a:pt x="10807" y="11153"/>
                    </a:cubicBezTo>
                    <a:lnTo>
                      <a:pt x="10429" y="11153"/>
                    </a:lnTo>
                    <a:lnTo>
                      <a:pt x="10429" y="7530"/>
                    </a:lnTo>
                    <a:cubicBezTo>
                      <a:pt x="10712" y="7436"/>
                      <a:pt x="10964" y="7278"/>
                      <a:pt x="11153" y="7120"/>
                    </a:cubicBezTo>
                    <a:close/>
                    <a:moveTo>
                      <a:pt x="5923" y="0"/>
                    </a:moveTo>
                    <a:cubicBezTo>
                      <a:pt x="4191" y="0"/>
                      <a:pt x="2804" y="1418"/>
                      <a:pt x="2804" y="3119"/>
                    </a:cubicBezTo>
                    <a:lnTo>
                      <a:pt x="2804" y="3466"/>
                    </a:lnTo>
                    <a:lnTo>
                      <a:pt x="1040" y="3466"/>
                    </a:lnTo>
                    <a:cubicBezTo>
                      <a:pt x="442" y="3466"/>
                      <a:pt x="1" y="3939"/>
                      <a:pt x="1" y="4474"/>
                    </a:cubicBezTo>
                    <a:lnTo>
                      <a:pt x="1" y="5514"/>
                    </a:lnTo>
                    <a:lnTo>
                      <a:pt x="1" y="10744"/>
                    </a:lnTo>
                    <a:cubicBezTo>
                      <a:pt x="1" y="11342"/>
                      <a:pt x="473" y="11783"/>
                      <a:pt x="1040" y="11783"/>
                    </a:cubicBezTo>
                    <a:lnTo>
                      <a:pt x="10807" y="11783"/>
                    </a:lnTo>
                    <a:cubicBezTo>
                      <a:pt x="11374" y="11783"/>
                      <a:pt x="11815" y="11311"/>
                      <a:pt x="11815" y="10744"/>
                    </a:cubicBezTo>
                    <a:lnTo>
                      <a:pt x="11815" y="5514"/>
                    </a:lnTo>
                    <a:lnTo>
                      <a:pt x="11815" y="4474"/>
                    </a:lnTo>
                    <a:cubicBezTo>
                      <a:pt x="11815" y="3939"/>
                      <a:pt x="11374" y="3466"/>
                      <a:pt x="10807" y="3466"/>
                    </a:cubicBezTo>
                    <a:lnTo>
                      <a:pt x="9011" y="3466"/>
                    </a:lnTo>
                    <a:lnTo>
                      <a:pt x="9011" y="3119"/>
                    </a:lnTo>
                    <a:cubicBezTo>
                      <a:pt x="9011" y="1387"/>
                      <a:pt x="7593" y="0"/>
                      <a:pt x="59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24" name="Google Shape;9195;p73">
                <a:extLst>
                  <a:ext uri="{FF2B5EF4-FFF2-40B4-BE49-F238E27FC236}">
                    <a16:creationId xmlns:a16="http://schemas.microsoft.com/office/drawing/2014/main" id="{FCC4F4D6-587F-F580-8D92-F74FB5DAE8F5}"/>
                  </a:ext>
                </a:extLst>
              </p:cNvPr>
              <p:cNvSpPr/>
              <p:nvPr/>
            </p:nvSpPr>
            <p:spPr>
              <a:xfrm>
                <a:off x="7773590" y="2923979"/>
                <a:ext cx="439341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0397" h="11878" extrusionOk="0">
                    <a:moveTo>
                      <a:pt x="5135" y="725"/>
                    </a:moveTo>
                    <a:cubicBezTo>
                      <a:pt x="6868" y="725"/>
                      <a:pt x="8254" y="2142"/>
                      <a:pt x="8254" y="3844"/>
                    </a:cubicBezTo>
                    <a:lnTo>
                      <a:pt x="8254" y="5923"/>
                    </a:lnTo>
                    <a:cubicBezTo>
                      <a:pt x="8254" y="6112"/>
                      <a:pt x="8097" y="6270"/>
                      <a:pt x="7908" y="6270"/>
                    </a:cubicBezTo>
                    <a:lnTo>
                      <a:pt x="7498" y="6270"/>
                    </a:lnTo>
                    <a:cubicBezTo>
                      <a:pt x="7561" y="6144"/>
                      <a:pt x="7561" y="6049"/>
                      <a:pt x="7561" y="5923"/>
                    </a:cubicBezTo>
                    <a:lnTo>
                      <a:pt x="7561" y="3844"/>
                    </a:lnTo>
                    <a:cubicBezTo>
                      <a:pt x="7561" y="3623"/>
                      <a:pt x="7404" y="3466"/>
                      <a:pt x="7183" y="3466"/>
                    </a:cubicBezTo>
                    <a:lnTo>
                      <a:pt x="6490" y="3466"/>
                    </a:lnTo>
                    <a:cubicBezTo>
                      <a:pt x="5892" y="3466"/>
                      <a:pt x="5450" y="2993"/>
                      <a:pt x="5450" y="2458"/>
                    </a:cubicBezTo>
                    <a:lnTo>
                      <a:pt x="5450" y="1733"/>
                    </a:lnTo>
                    <a:cubicBezTo>
                      <a:pt x="5450" y="1544"/>
                      <a:pt x="5293" y="1386"/>
                      <a:pt x="5104" y="1386"/>
                    </a:cubicBezTo>
                    <a:cubicBezTo>
                      <a:pt x="4915" y="1386"/>
                      <a:pt x="4757" y="1544"/>
                      <a:pt x="4757" y="1733"/>
                    </a:cubicBezTo>
                    <a:lnTo>
                      <a:pt x="4757" y="2458"/>
                    </a:lnTo>
                    <a:cubicBezTo>
                      <a:pt x="4757" y="3056"/>
                      <a:pt x="4285" y="3466"/>
                      <a:pt x="3718" y="3466"/>
                    </a:cubicBezTo>
                    <a:lnTo>
                      <a:pt x="3088" y="3466"/>
                    </a:lnTo>
                    <a:cubicBezTo>
                      <a:pt x="2899" y="3466"/>
                      <a:pt x="2741" y="3623"/>
                      <a:pt x="2741" y="3844"/>
                    </a:cubicBezTo>
                    <a:lnTo>
                      <a:pt x="2741" y="5923"/>
                    </a:lnTo>
                    <a:cubicBezTo>
                      <a:pt x="2741" y="6049"/>
                      <a:pt x="2741" y="6144"/>
                      <a:pt x="2773" y="6270"/>
                    </a:cubicBezTo>
                    <a:lnTo>
                      <a:pt x="2395" y="6270"/>
                    </a:lnTo>
                    <a:cubicBezTo>
                      <a:pt x="2205" y="6270"/>
                      <a:pt x="2048" y="6112"/>
                      <a:pt x="2048" y="5923"/>
                    </a:cubicBezTo>
                    <a:lnTo>
                      <a:pt x="2048" y="3844"/>
                    </a:lnTo>
                    <a:cubicBezTo>
                      <a:pt x="2048" y="2111"/>
                      <a:pt x="3466" y="725"/>
                      <a:pt x="5135" y="725"/>
                    </a:cubicBezTo>
                    <a:close/>
                    <a:moveTo>
                      <a:pt x="5230" y="3466"/>
                    </a:moveTo>
                    <a:cubicBezTo>
                      <a:pt x="5545" y="3907"/>
                      <a:pt x="6049" y="4190"/>
                      <a:pt x="6585" y="4190"/>
                    </a:cubicBezTo>
                    <a:lnTo>
                      <a:pt x="6963" y="4190"/>
                    </a:lnTo>
                    <a:lnTo>
                      <a:pt x="6963" y="5955"/>
                    </a:lnTo>
                    <a:lnTo>
                      <a:pt x="6931" y="5955"/>
                    </a:lnTo>
                    <a:cubicBezTo>
                      <a:pt x="6931" y="6553"/>
                      <a:pt x="6459" y="6994"/>
                      <a:pt x="5892" y="6994"/>
                    </a:cubicBezTo>
                    <a:lnTo>
                      <a:pt x="4505" y="6994"/>
                    </a:lnTo>
                    <a:cubicBezTo>
                      <a:pt x="3938" y="6994"/>
                      <a:pt x="3497" y="6522"/>
                      <a:pt x="3497" y="5955"/>
                    </a:cubicBezTo>
                    <a:lnTo>
                      <a:pt x="3497" y="4190"/>
                    </a:lnTo>
                    <a:lnTo>
                      <a:pt x="3844" y="4190"/>
                    </a:lnTo>
                    <a:cubicBezTo>
                      <a:pt x="4379" y="4190"/>
                      <a:pt x="4915" y="3907"/>
                      <a:pt x="5230" y="3466"/>
                    </a:cubicBezTo>
                    <a:close/>
                    <a:moveTo>
                      <a:pt x="6301" y="7624"/>
                    </a:moveTo>
                    <a:cubicBezTo>
                      <a:pt x="6396" y="8034"/>
                      <a:pt x="6805" y="8349"/>
                      <a:pt x="7278" y="8349"/>
                    </a:cubicBezTo>
                    <a:lnTo>
                      <a:pt x="7624" y="8349"/>
                    </a:lnTo>
                    <a:lnTo>
                      <a:pt x="7624" y="9200"/>
                    </a:lnTo>
                    <a:cubicBezTo>
                      <a:pt x="6852" y="9546"/>
                      <a:pt x="6025" y="9719"/>
                      <a:pt x="5198" y="9719"/>
                    </a:cubicBezTo>
                    <a:cubicBezTo>
                      <a:pt x="4371" y="9719"/>
                      <a:pt x="3544" y="9546"/>
                      <a:pt x="2773" y="9200"/>
                    </a:cubicBezTo>
                    <a:lnTo>
                      <a:pt x="2773" y="8349"/>
                    </a:lnTo>
                    <a:lnTo>
                      <a:pt x="3119" y="8349"/>
                    </a:lnTo>
                    <a:cubicBezTo>
                      <a:pt x="3560" y="8349"/>
                      <a:pt x="3970" y="8034"/>
                      <a:pt x="4127" y="7624"/>
                    </a:cubicBezTo>
                    <a:cubicBezTo>
                      <a:pt x="4253" y="7656"/>
                      <a:pt x="4411" y="7656"/>
                      <a:pt x="4505" y="7656"/>
                    </a:cubicBezTo>
                    <a:lnTo>
                      <a:pt x="5892" y="7656"/>
                    </a:lnTo>
                    <a:cubicBezTo>
                      <a:pt x="6018" y="7656"/>
                      <a:pt x="6175" y="7656"/>
                      <a:pt x="6301" y="7624"/>
                    </a:cubicBezTo>
                    <a:close/>
                    <a:moveTo>
                      <a:pt x="2079" y="8349"/>
                    </a:moveTo>
                    <a:lnTo>
                      <a:pt x="2079" y="11153"/>
                    </a:lnTo>
                    <a:lnTo>
                      <a:pt x="693" y="11153"/>
                    </a:lnTo>
                    <a:lnTo>
                      <a:pt x="693" y="9389"/>
                    </a:lnTo>
                    <a:cubicBezTo>
                      <a:pt x="693" y="8790"/>
                      <a:pt x="1166" y="8349"/>
                      <a:pt x="1733" y="8349"/>
                    </a:cubicBezTo>
                    <a:close/>
                    <a:moveTo>
                      <a:pt x="7656" y="9924"/>
                    </a:moveTo>
                    <a:lnTo>
                      <a:pt x="7656" y="11153"/>
                    </a:lnTo>
                    <a:lnTo>
                      <a:pt x="2773" y="11153"/>
                    </a:lnTo>
                    <a:lnTo>
                      <a:pt x="2773" y="9924"/>
                    </a:lnTo>
                    <a:cubicBezTo>
                      <a:pt x="3560" y="10239"/>
                      <a:pt x="4411" y="10397"/>
                      <a:pt x="5230" y="10397"/>
                    </a:cubicBezTo>
                    <a:cubicBezTo>
                      <a:pt x="6049" y="10397"/>
                      <a:pt x="6868" y="10239"/>
                      <a:pt x="7656" y="9924"/>
                    </a:cubicBezTo>
                    <a:close/>
                    <a:moveTo>
                      <a:pt x="8664" y="8349"/>
                    </a:moveTo>
                    <a:cubicBezTo>
                      <a:pt x="9231" y="8349"/>
                      <a:pt x="9672" y="8821"/>
                      <a:pt x="9672" y="9389"/>
                    </a:cubicBezTo>
                    <a:lnTo>
                      <a:pt x="9672" y="11153"/>
                    </a:lnTo>
                    <a:lnTo>
                      <a:pt x="8286" y="11153"/>
                    </a:lnTo>
                    <a:lnTo>
                      <a:pt x="8286" y="8349"/>
                    </a:lnTo>
                    <a:close/>
                    <a:moveTo>
                      <a:pt x="5198" y="0"/>
                    </a:moveTo>
                    <a:cubicBezTo>
                      <a:pt x="3088" y="0"/>
                      <a:pt x="1355" y="1701"/>
                      <a:pt x="1355" y="3844"/>
                    </a:cubicBezTo>
                    <a:lnTo>
                      <a:pt x="1355" y="5923"/>
                    </a:lnTo>
                    <a:cubicBezTo>
                      <a:pt x="1355" y="6522"/>
                      <a:pt x="1827" y="6931"/>
                      <a:pt x="2395" y="6931"/>
                    </a:cubicBezTo>
                    <a:lnTo>
                      <a:pt x="3088" y="6931"/>
                    </a:lnTo>
                    <a:cubicBezTo>
                      <a:pt x="3182" y="7057"/>
                      <a:pt x="3308" y="7183"/>
                      <a:pt x="3466" y="7309"/>
                    </a:cubicBezTo>
                    <a:cubicBezTo>
                      <a:pt x="3466" y="7530"/>
                      <a:pt x="3308" y="7687"/>
                      <a:pt x="3088" y="7687"/>
                    </a:cubicBezTo>
                    <a:lnTo>
                      <a:pt x="1733" y="7687"/>
                    </a:lnTo>
                    <a:cubicBezTo>
                      <a:pt x="788" y="7687"/>
                      <a:pt x="0" y="8475"/>
                      <a:pt x="0" y="9420"/>
                    </a:cubicBezTo>
                    <a:lnTo>
                      <a:pt x="0" y="11499"/>
                    </a:lnTo>
                    <a:cubicBezTo>
                      <a:pt x="0" y="11720"/>
                      <a:pt x="158" y="11877"/>
                      <a:pt x="347" y="11877"/>
                    </a:cubicBezTo>
                    <a:lnTo>
                      <a:pt x="10019" y="11877"/>
                    </a:lnTo>
                    <a:cubicBezTo>
                      <a:pt x="10239" y="11877"/>
                      <a:pt x="10397" y="11720"/>
                      <a:pt x="10397" y="11499"/>
                    </a:cubicBezTo>
                    <a:lnTo>
                      <a:pt x="10397" y="9420"/>
                    </a:lnTo>
                    <a:cubicBezTo>
                      <a:pt x="10397" y="8475"/>
                      <a:pt x="9609" y="7687"/>
                      <a:pt x="8664" y="7687"/>
                    </a:cubicBezTo>
                    <a:lnTo>
                      <a:pt x="7278" y="7687"/>
                    </a:lnTo>
                    <a:cubicBezTo>
                      <a:pt x="7089" y="7687"/>
                      <a:pt x="6931" y="7530"/>
                      <a:pt x="6931" y="7341"/>
                    </a:cubicBezTo>
                    <a:cubicBezTo>
                      <a:pt x="7026" y="7246"/>
                      <a:pt x="7152" y="7152"/>
                      <a:pt x="7278" y="6994"/>
                    </a:cubicBezTo>
                    <a:lnTo>
                      <a:pt x="7971" y="6994"/>
                    </a:lnTo>
                    <a:cubicBezTo>
                      <a:pt x="8569" y="6994"/>
                      <a:pt x="9011" y="6522"/>
                      <a:pt x="9011" y="5955"/>
                    </a:cubicBezTo>
                    <a:lnTo>
                      <a:pt x="9011" y="3844"/>
                    </a:lnTo>
                    <a:cubicBezTo>
                      <a:pt x="9011" y="1733"/>
                      <a:pt x="7309" y="0"/>
                      <a:pt x="5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25" name="Google Shape;9196;p73">
                <a:extLst>
                  <a:ext uri="{FF2B5EF4-FFF2-40B4-BE49-F238E27FC236}">
                    <a16:creationId xmlns:a16="http://schemas.microsoft.com/office/drawing/2014/main" id="{AFCF974C-05C7-64CB-FA6C-8E97DFB51504}"/>
                  </a:ext>
                </a:extLst>
              </p:cNvPr>
              <p:cNvGrpSpPr/>
              <p:nvPr/>
            </p:nvGrpSpPr>
            <p:grpSpPr>
              <a:xfrm>
                <a:off x="10280367" y="2282300"/>
                <a:ext cx="499261" cy="497951"/>
                <a:chOff x="6131900" y="2301825"/>
                <a:chExt cx="295375" cy="294600"/>
              </a:xfrm>
              <a:grpFill/>
            </p:grpSpPr>
            <p:sp>
              <p:nvSpPr>
                <p:cNvPr id="437" name="Google Shape;9197;p73">
                  <a:extLst>
                    <a:ext uri="{FF2B5EF4-FFF2-40B4-BE49-F238E27FC236}">
                      <a16:creationId xmlns:a16="http://schemas.microsoft.com/office/drawing/2014/main" id="{E47DD08D-2B96-A278-1154-0ED6E4E5481A}"/>
                    </a:ext>
                  </a:extLst>
                </p:cNvPr>
                <p:cNvSpPr/>
                <p:nvPr/>
              </p:nvSpPr>
              <p:spPr>
                <a:xfrm>
                  <a:off x="6131900" y="2301825"/>
                  <a:ext cx="295375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784" extrusionOk="0">
                      <a:moveTo>
                        <a:pt x="3813" y="630"/>
                      </a:moveTo>
                      <a:cubicBezTo>
                        <a:pt x="4002" y="630"/>
                        <a:pt x="4159" y="788"/>
                        <a:pt x="4159" y="977"/>
                      </a:cubicBezTo>
                      <a:lnTo>
                        <a:pt x="4159" y="1355"/>
                      </a:lnTo>
                      <a:lnTo>
                        <a:pt x="1387" y="1355"/>
                      </a:lnTo>
                      <a:lnTo>
                        <a:pt x="1387" y="977"/>
                      </a:lnTo>
                      <a:lnTo>
                        <a:pt x="1355" y="977"/>
                      </a:lnTo>
                      <a:cubicBezTo>
                        <a:pt x="1355" y="788"/>
                        <a:pt x="1513" y="630"/>
                        <a:pt x="1733" y="630"/>
                      </a:cubicBezTo>
                      <a:close/>
                      <a:moveTo>
                        <a:pt x="10114" y="1355"/>
                      </a:moveTo>
                      <a:cubicBezTo>
                        <a:pt x="10303" y="1355"/>
                        <a:pt x="10460" y="1513"/>
                        <a:pt x="10460" y="1702"/>
                      </a:cubicBezTo>
                      <a:lnTo>
                        <a:pt x="10460" y="3434"/>
                      </a:lnTo>
                      <a:lnTo>
                        <a:pt x="7688" y="3434"/>
                      </a:lnTo>
                      <a:cubicBezTo>
                        <a:pt x="7656" y="3277"/>
                        <a:pt x="7656" y="1859"/>
                        <a:pt x="7656" y="1702"/>
                      </a:cubicBezTo>
                      <a:cubicBezTo>
                        <a:pt x="7656" y="1513"/>
                        <a:pt x="7814" y="1355"/>
                        <a:pt x="8034" y="1355"/>
                      </a:cubicBezTo>
                      <a:close/>
                      <a:moveTo>
                        <a:pt x="4128" y="2048"/>
                      </a:moveTo>
                      <a:lnTo>
                        <a:pt x="4128" y="4821"/>
                      </a:lnTo>
                      <a:lnTo>
                        <a:pt x="1355" y="4821"/>
                      </a:lnTo>
                      <a:lnTo>
                        <a:pt x="1355" y="2048"/>
                      </a:lnTo>
                      <a:close/>
                      <a:moveTo>
                        <a:pt x="6617" y="2048"/>
                      </a:moveTo>
                      <a:cubicBezTo>
                        <a:pt x="6806" y="2048"/>
                        <a:pt x="6963" y="2206"/>
                        <a:pt x="6963" y="2395"/>
                      </a:cubicBezTo>
                      <a:lnTo>
                        <a:pt x="6963" y="4852"/>
                      </a:lnTo>
                      <a:lnTo>
                        <a:pt x="4821" y="4852"/>
                      </a:lnTo>
                      <a:lnTo>
                        <a:pt x="4821" y="2395"/>
                      </a:lnTo>
                      <a:cubicBezTo>
                        <a:pt x="4821" y="2206"/>
                        <a:pt x="4978" y="2048"/>
                        <a:pt x="5167" y="2048"/>
                      </a:cubicBezTo>
                      <a:close/>
                      <a:moveTo>
                        <a:pt x="10429" y="4127"/>
                      </a:moveTo>
                      <a:lnTo>
                        <a:pt x="10429" y="4852"/>
                      </a:lnTo>
                      <a:lnTo>
                        <a:pt x="7656" y="4852"/>
                      </a:lnTo>
                      <a:lnTo>
                        <a:pt x="7656" y="4127"/>
                      </a:lnTo>
                      <a:close/>
                      <a:moveTo>
                        <a:pt x="10775" y="5514"/>
                      </a:moveTo>
                      <a:cubicBezTo>
                        <a:pt x="10964" y="5514"/>
                        <a:pt x="11122" y="5671"/>
                        <a:pt x="11122" y="5860"/>
                      </a:cubicBezTo>
                      <a:lnTo>
                        <a:pt x="11122" y="10744"/>
                      </a:lnTo>
                      <a:cubicBezTo>
                        <a:pt x="11122" y="10964"/>
                        <a:pt x="10964" y="11122"/>
                        <a:pt x="10775" y="11122"/>
                      </a:cubicBezTo>
                      <a:lnTo>
                        <a:pt x="1009" y="11122"/>
                      </a:lnTo>
                      <a:cubicBezTo>
                        <a:pt x="820" y="11122"/>
                        <a:pt x="662" y="10964"/>
                        <a:pt x="662" y="10744"/>
                      </a:cubicBezTo>
                      <a:lnTo>
                        <a:pt x="662" y="5860"/>
                      </a:lnTo>
                      <a:cubicBezTo>
                        <a:pt x="662" y="5671"/>
                        <a:pt x="820" y="5514"/>
                        <a:pt x="1009" y="5514"/>
                      </a:cubicBezTo>
                      <a:close/>
                      <a:moveTo>
                        <a:pt x="1733" y="0"/>
                      </a:moveTo>
                      <a:cubicBezTo>
                        <a:pt x="1135" y="0"/>
                        <a:pt x="694" y="473"/>
                        <a:pt x="694" y="1040"/>
                      </a:cubicBezTo>
                      <a:lnTo>
                        <a:pt x="694" y="4884"/>
                      </a:lnTo>
                      <a:cubicBezTo>
                        <a:pt x="316" y="5041"/>
                        <a:pt x="1" y="5388"/>
                        <a:pt x="1" y="5860"/>
                      </a:cubicBezTo>
                      <a:lnTo>
                        <a:pt x="1" y="10744"/>
                      </a:lnTo>
                      <a:cubicBezTo>
                        <a:pt x="1" y="11342"/>
                        <a:pt x="473" y="11783"/>
                        <a:pt x="1009" y="11783"/>
                      </a:cubicBezTo>
                      <a:lnTo>
                        <a:pt x="10775" y="11783"/>
                      </a:lnTo>
                      <a:cubicBezTo>
                        <a:pt x="11374" y="11783"/>
                        <a:pt x="11815" y="11311"/>
                        <a:pt x="11815" y="10744"/>
                      </a:cubicBezTo>
                      <a:lnTo>
                        <a:pt x="11815" y="5860"/>
                      </a:lnTo>
                      <a:cubicBezTo>
                        <a:pt x="11815" y="5388"/>
                        <a:pt x="11531" y="5010"/>
                        <a:pt x="11122" y="4884"/>
                      </a:cubicBezTo>
                      <a:lnTo>
                        <a:pt x="11122" y="1702"/>
                      </a:lnTo>
                      <a:cubicBezTo>
                        <a:pt x="11122" y="1103"/>
                        <a:pt x="10649" y="662"/>
                        <a:pt x="10114" y="662"/>
                      </a:cubicBezTo>
                      <a:lnTo>
                        <a:pt x="8034" y="662"/>
                      </a:lnTo>
                      <a:cubicBezTo>
                        <a:pt x="7530" y="662"/>
                        <a:pt x="7152" y="977"/>
                        <a:pt x="7026" y="1418"/>
                      </a:cubicBezTo>
                      <a:cubicBezTo>
                        <a:pt x="6932" y="1387"/>
                        <a:pt x="6806" y="1355"/>
                        <a:pt x="6648" y="1355"/>
                      </a:cubicBezTo>
                      <a:lnTo>
                        <a:pt x="5230" y="1355"/>
                      </a:lnTo>
                      <a:cubicBezTo>
                        <a:pt x="5104" y="1355"/>
                        <a:pt x="4978" y="1387"/>
                        <a:pt x="4884" y="1418"/>
                      </a:cubicBezTo>
                      <a:lnTo>
                        <a:pt x="4884" y="1040"/>
                      </a:lnTo>
                      <a:cubicBezTo>
                        <a:pt x="4884" y="441"/>
                        <a:pt x="4380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8" name="Google Shape;9198;p73">
                  <a:extLst>
                    <a:ext uri="{FF2B5EF4-FFF2-40B4-BE49-F238E27FC236}">
                      <a16:creationId xmlns:a16="http://schemas.microsoft.com/office/drawing/2014/main" id="{411AA18F-2FFB-7BBB-5DC3-4E4B1A303CAE}"/>
                    </a:ext>
                  </a:extLst>
                </p:cNvPr>
                <p:cNvSpPr/>
                <p:nvPr/>
              </p:nvSpPr>
              <p:spPr>
                <a:xfrm>
                  <a:off x="6218550" y="2456200"/>
                  <a:ext cx="1221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049" extrusionOk="0">
                      <a:moveTo>
                        <a:pt x="3844" y="725"/>
                      </a:moveTo>
                      <a:cubicBezTo>
                        <a:pt x="4033" y="725"/>
                        <a:pt x="4190" y="882"/>
                        <a:pt x="4190" y="1071"/>
                      </a:cubicBezTo>
                      <a:cubicBezTo>
                        <a:pt x="4190" y="1260"/>
                        <a:pt x="4033" y="1418"/>
                        <a:pt x="3844" y="1418"/>
                      </a:cubicBezTo>
                      <a:lnTo>
                        <a:pt x="1008" y="1418"/>
                      </a:lnTo>
                      <a:cubicBezTo>
                        <a:pt x="819" y="1418"/>
                        <a:pt x="662" y="1260"/>
                        <a:pt x="662" y="1071"/>
                      </a:cubicBezTo>
                      <a:cubicBezTo>
                        <a:pt x="662" y="882"/>
                        <a:pt x="819" y="725"/>
                        <a:pt x="1008" y="725"/>
                      </a:cubicBezTo>
                      <a:close/>
                      <a:moveTo>
                        <a:pt x="1008" y="0"/>
                      </a:moveTo>
                      <a:cubicBezTo>
                        <a:pt x="410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8" y="2048"/>
                      </a:cubicBezTo>
                      <a:lnTo>
                        <a:pt x="3844" y="2048"/>
                      </a:lnTo>
                      <a:cubicBezTo>
                        <a:pt x="4442" y="2048"/>
                        <a:pt x="4883" y="1576"/>
                        <a:pt x="4883" y="1040"/>
                      </a:cubicBezTo>
                      <a:cubicBezTo>
                        <a:pt x="4852" y="473"/>
                        <a:pt x="4411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9" name="Google Shape;9199;p73">
                  <a:extLst>
                    <a:ext uri="{FF2B5EF4-FFF2-40B4-BE49-F238E27FC236}">
                      <a16:creationId xmlns:a16="http://schemas.microsoft.com/office/drawing/2014/main" id="{74855AC9-896E-C010-DCCE-26D0F8DE2ED1}"/>
                    </a:ext>
                  </a:extLst>
                </p:cNvPr>
                <p:cNvSpPr/>
                <p:nvPr/>
              </p:nvSpPr>
              <p:spPr>
                <a:xfrm>
                  <a:off x="6340625" y="2353025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355" y="158"/>
                        <a:pt x="1198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0" name="Google Shape;9200;p73">
                  <a:extLst>
                    <a:ext uri="{FF2B5EF4-FFF2-40B4-BE49-F238E27FC236}">
                      <a16:creationId xmlns:a16="http://schemas.microsoft.com/office/drawing/2014/main" id="{D4FCA13B-212E-BD73-3240-AA1FC9F23FB8}"/>
                    </a:ext>
                  </a:extLst>
                </p:cNvPr>
                <p:cNvSpPr/>
                <p:nvPr/>
              </p:nvSpPr>
              <p:spPr>
                <a:xfrm>
                  <a:off x="6183100" y="2369550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26" name="Google Shape;9201;p73">
                <a:extLst>
                  <a:ext uri="{FF2B5EF4-FFF2-40B4-BE49-F238E27FC236}">
                    <a16:creationId xmlns:a16="http://schemas.microsoft.com/office/drawing/2014/main" id="{D8F73BDA-BB70-4C38-812A-F5D19A0D7DFA}"/>
                  </a:ext>
                </a:extLst>
              </p:cNvPr>
              <p:cNvGrpSpPr/>
              <p:nvPr/>
            </p:nvGrpSpPr>
            <p:grpSpPr>
              <a:xfrm>
                <a:off x="2036574" y="1687877"/>
                <a:ext cx="503276" cy="500612"/>
                <a:chOff x="1412450" y="1954475"/>
                <a:chExt cx="297750" cy="296175"/>
              </a:xfrm>
              <a:grpFill/>
            </p:grpSpPr>
            <p:sp>
              <p:nvSpPr>
                <p:cNvPr id="435" name="Google Shape;9202;p73">
                  <a:extLst>
                    <a:ext uri="{FF2B5EF4-FFF2-40B4-BE49-F238E27FC236}">
                      <a16:creationId xmlns:a16="http://schemas.microsoft.com/office/drawing/2014/main" id="{509A033B-F17D-E52B-5719-0AA8E6B2D837}"/>
                    </a:ext>
                  </a:extLst>
                </p:cNvPr>
                <p:cNvSpPr/>
                <p:nvPr/>
              </p:nvSpPr>
              <p:spPr>
                <a:xfrm>
                  <a:off x="1483350" y="2023800"/>
                  <a:ext cx="1559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39" extrusionOk="0">
                      <a:moveTo>
                        <a:pt x="3119" y="2079"/>
                      </a:moveTo>
                      <a:cubicBezTo>
                        <a:pt x="3529" y="2079"/>
                        <a:pt x="3844" y="2395"/>
                        <a:pt x="3844" y="2773"/>
                      </a:cubicBezTo>
                      <a:cubicBezTo>
                        <a:pt x="3844" y="3182"/>
                        <a:pt x="3529" y="3497"/>
                        <a:pt x="3119" y="3497"/>
                      </a:cubicBezTo>
                      <a:cubicBezTo>
                        <a:pt x="2741" y="3497"/>
                        <a:pt x="2426" y="3182"/>
                        <a:pt x="2426" y="2773"/>
                      </a:cubicBezTo>
                      <a:cubicBezTo>
                        <a:pt x="2426" y="2395"/>
                        <a:pt x="2741" y="2079"/>
                        <a:pt x="3119" y="2079"/>
                      </a:cubicBezTo>
                      <a:close/>
                      <a:moveTo>
                        <a:pt x="3119" y="725"/>
                      </a:moveTo>
                      <a:cubicBezTo>
                        <a:pt x="4474" y="725"/>
                        <a:pt x="5577" y="1827"/>
                        <a:pt x="5577" y="3182"/>
                      </a:cubicBezTo>
                      <a:cubicBezTo>
                        <a:pt x="5577" y="3686"/>
                        <a:pt x="5388" y="4159"/>
                        <a:pt x="5136" y="4537"/>
                      </a:cubicBezTo>
                      <a:cubicBezTo>
                        <a:pt x="4884" y="4190"/>
                        <a:pt x="4537" y="3907"/>
                        <a:pt x="4191" y="3718"/>
                      </a:cubicBezTo>
                      <a:cubicBezTo>
                        <a:pt x="4411" y="3497"/>
                        <a:pt x="4537" y="3182"/>
                        <a:pt x="4537" y="2804"/>
                      </a:cubicBezTo>
                      <a:cubicBezTo>
                        <a:pt x="4537" y="2079"/>
                        <a:pt x="3907" y="1449"/>
                        <a:pt x="3151" y="1449"/>
                      </a:cubicBezTo>
                      <a:cubicBezTo>
                        <a:pt x="2426" y="1449"/>
                        <a:pt x="1796" y="2079"/>
                        <a:pt x="1796" y="2804"/>
                      </a:cubicBezTo>
                      <a:cubicBezTo>
                        <a:pt x="1796" y="3182"/>
                        <a:pt x="1891" y="3497"/>
                        <a:pt x="2143" y="3718"/>
                      </a:cubicBezTo>
                      <a:cubicBezTo>
                        <a:pt x="1733" y="3907"/>
                        <a:pt x="1418" y="4190"/>
                        <a:pt x="1198" y="4537"/>
                      </a:cubicBezTo>
                      <a:cubicBezTo>
                        <a:pt x="914" y="4159"/>
                        <a:pt x="756" y="3686"/>
                        <a:pt x="756" y="3182"/>
                      </a:cubicBezTo>
                      <a:cubicBezTo>
                        <a:pt x="662" y="1796"/>
                        <a:pt x="1796" y="725"/>
                        <a:pt x="3119" y="725"/>
                      </a:cubicBezTo>
                      <a:close/>
                      <a:moveTo>
                        <a:pt x="3119" y="4190"/>
                      </a:moveTo>
                      <a:cubicBezTo>
                        <a:pt x="3749" y="4190"/>
                        <a:pt x="4317" y="4505"/>
                        <a:pt x="4632" y="5041"/>
                      </a:cubicBezTo>
                      <a:cubicBezTo>
                        <a:pt x="4222" y="5387"/>
                        <a:pt x="3686" y="5577"/>
                        <a:pt x="3119" y="5577"/>
                      </a:cubicBezTo>
                      <a:cubicBezTo>
                        <a:pt x="2584" y="5577"/>
                        <a:pt x="2017" y="5387"/>
                        <a:pt x="1639" y="5041"/>
                      </a:cubicBezTo>
                      <a:cubicBezTo>
                        <a:pt x="1954" y="4505"/>
                        <a:pt x="2489" y="4190"/>
                        <a:pt x="3119" y="4190"/>
                      </a:cubicBezTo>
                      <a:close/>
                      <a:moveTo>
                        <a:pt x="3119" y="0"/>
                      </a:moveTo>
                      <a:cubicBezTo>
                        <a:pt x="1387" y="0"/>
                        <a:pt x="0" y="1418"/>
                        <a:pt x="0" y="3119"/>
                      </a:cubicBezTo>
                      <a:cubicBezTo>
                        <a:pt x="0" y="4852"/>
                        <a:pt x="1387" y="6238"/>
                        <a:pt x="3119" y="6238"/>
                      </a:cubicBezTo>
                      <a:cubicBezTo>
                        <a:pt x="4852" y="6238"/>
                        <a:pt x="6238" y="4820"/>
                        <a:pt x="6238" y="3119"/>
                      </a:cubicBezTo>
                      <a:cubicBezTo>
                        <a:pt x="6238" y="1386"/>
                        <a:pt x="4821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6" name="Google Shape;9203;p73">
                  <a:extLst>
                    <a:ext uri="{FF2B5EF4-FFF2-40B4-BE49-F238E27FC236}">
                      <a16:creationId xmlns:a16="http://schemas.microsoft.com/office/drawing/2014/main" id="{444728D6-6344-787A-87A5-B871EA01237A}"/>
                    </a:ext>
                  </a:extLst>
                </p:cNvPr>
                <p:cNvSpPr/>
                <p:nvPr/>
              </p:nvSpPr>
              <p:spPr>
                <a:xfrm>
                  <a:off x="1412450" y="1954475"/>
                  <a:ext cx="297750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47" extrusionOk="0">
                      <a:moveTo>
                        <a:pt x="6365" y="662"/>
                      </a:moveTo>
                      <a:lnTo>
                        <a:pt x="6522" y="1513"/>
                      </a:lnTo>
                      <a:cubicBezTo>
                        <a:pt x="6554" y="1702"/>
                        <a:pt x="6617" y="1765"/>
                        <a:pt x="6774" y="1797"/>
                      </a:cubicBezTo>
                      <a:cubicBezTo>
                        <a:pt x="7342" y="1923"/>
                        <a:pt x="7814" y="2112"/>
                        <a:pt x="8287" y="2427"/>
                      </a:cubicBezTo>
                      <a:cubicBezTo>
                        <a:pt x="8350" y="2474"/>
                        <a:pt x="8421" y="2498"/>
                        <a:pt x="8488" y="2498"/>
                      </a:cubicBezTo>
                      <a:cubicBezTo>
                        <a:pt x="8554" y="2498"/>
                        <a:pt x="8618" y="2474"/>
                        <a:pt x="8665" y="2427"/>
                      </a:cubicBezTo>
                      <a:lnTo>
                        <a:pt x="9389" y="1923"/>
                      </a:lnTo>
                      <a:lnTo>
                        <a:pt x="9925" y="2490"/>
                      </a:lnTo>
                      <a:lnTo>
                        <a:pt x="9421" y="3183"/>
                      </a:lnTo>
                      <a:cubicBezTo>
                        <a:pt x="9358" y="3309"/>
                        <a:pt x="9358" y="3466"/>
                        <a:pt x="9421" y="3592"/>
                      </a:cubicBezTo>
                      <a:cubicBezTo>
                        <a:pt x="9736" y="4065"/>
                        <a:pt x="9925" y="4537"/>
                        <a:pt x="10051" y="5073"/>
                      </a:cubicBezTo>
                      <a:cubicBezTo>
                        <a:pt x="10082" y="5231"/>
                        <a:pt x="10209" y="5294"/>
                        <a:pt x="10335" y="5357"/>
                      </a:cubicBezTo>
                      <a:lnTo>
                        <a:pt x="11185" y="5514"/>
                      </a:lnTo>
                      <a:lnTo>
                        <a:pt x="11185" y="6302"/>
                      </a:lnTo>
                      <a:lnTo>
                        <a:pt x="10335" y="6459"/>
                      </a:lnTo>
                      <a:cubicBezTo>
                        <a:pt x="10177" y="6491"/>
                        <a:pt x="10082" y="6585"/>
                        <a:pt x="10051" y="6743"/>
                      </a:cubicBezTo>
                      <a:cubicBezTo>
                        <a:pt x="9925" y="7278"/>
                        <a:pt x="9736" y="7751"/>
                        <a:pt x="9421" y="8224"/>
                      </a:cubicBezTo>
                      <a:cubicBezTo>
                        <a:pt x="9358" y="8350"/>
                        <a:pt x="9358" y="8507"/>
                        <a:pt x="9421" y="8633"/>
                      </a:cubicBezTo>
                      <a:lnTo>
                        <a:pt x="9925" y="9326"/>
                      </a:lnTo>
                      <a:lnTo>
                        <a:pt x="9389" y="9893"/>
                      </a:lnTo>
                      <a:lnTo>
                        <a:pt x="8665" y="9358"/>
                      </a:lnTo>
                      <a:cubicBezTo>
                        <a:pt x="8618" y="9326"/>
                        <a:pt x="8554" y="9310"/>
                        <a:pt x="8488" y="9310"/>
                      </a:cubicBezTo>
                      <a:cubicBezTo>
                        <a:pt x="8421" y="9310"/>
                        <a:pt x="8350" y="9326"/>
                        <a:pt x="8287" y="9358"/>
                      </a:cubicBezTo>
                      <a:cubicBezTo>
                        <a:pt x="7814" y="9673"/>
                        <a:pt x="7342" y="9893"/>
                        <a:pt x="6774" y="9988"/>
                      </a:cubicBezTo>
                      <a:cubicBezTo>
                        <a:pt x="6617" y="10051"/>
                        <a:pt x="6554" y="10145"/>
                        <a:pt x="6522" y="10271"/>
                      </a:cubicBezTo>
                      <a:lnTo>
                        <a:pt x="6365" y="11153"/>
                      </a:lnTo>
                      <a:lnTo>
                        <a:pt x="5577" y="11153"/>
                      </a:lnTo>
                      <a:lnTo>
                        <a:pt x="5420" y="10271"/>
                      </a:lnTo>
                      <a:cubicBezTo>
                        <a:pt x="5357" y="10114"/>
                        <a:pt x="5294" y="10051"/>
                        <a:pt x="5136" y="9988"/>
                      </a:cubicBezTo>
                      <a:cubicBezTo>
                        <a:pt x="4569" y="9893"/>
                        <a:pt x="4097" y="9673"/>
                        <a:pt x="3624" y="9358"/>
                      </a:cubicBezTo>
                      <a:cubicBezTo>
                        <a:pt x="3561" y="9326"/>
                        <a:pt x="3498" y="9310"/>
                        <a:pt x="3435" y="9310"/>
                      </a:cubicBezTo>
                      <a:cubicBezTo>
                        <a:pt x="3372" y="9310"/>
                        <a:pt x="3309" y="9326"/>
                        <a:pt x="3246" y="9358"/>
                      </a:cubicBezTo>
                      <a:lnTo>
                        <a:pt x="2521" y="9893"/>
                      </a:lnTo>
                      <a:lnTo>
                        <a:pt x="1986" y="9326"/>
                      </a:lnTo>
                      <a:lnTo>
                        <a:pt x="2490" y="8633"/>
                      </a:lnTo>
                      <a:cubicBezTo>
                        <a:pt x="2584" y="8507"/>
                        <a:pt x="2584" y="8350"/>
                        <a:pt x="2490" y="8224"/>
                      </a:cubicBezTo>
                      <a:cubicBezTo>
                        <a:pt x="2175" y="7751"/>
                        <a:pt x="1986" y="7278"/>
                        <a:pt x="1860" y="6743"/>
                      </a:cubicBezTo>
                      <a:cubicBezTo>
                        <a:pt x="1828" y="6585"/>
                        <a:pt x="1702" y="6491"/>
                        <a:pt x="1576" y="6459"/>
                      </a:cubicBezTo>
                      <a:lnTo>
                        <a:pt x="726" y="6302"/>
                      </a:lnTo>
                      <a:lnTo>
                        <a:pt x="726" y="5514"/>
                      </a:lnTo>
                      <a:lnTo>
                        <a:pt x="1576" y="5357"/>
                      </a:lnTo>
                      <a:cubicBezTo>
                        <a:pt x="1734" y="5325"/>
                        <a:pt x="1828" y="5231"/>
                        <a:pt x="1860" y="5073"/>
                      </a:cubicBezTo>
                      <a:cubicBezTo>
                        <a:pt x="1986" y="4506"/>
                        <a:pt x="2175" y="4065"/>
                        <a:pt x="2490" y="3592"/>
                      </a:cubicBezTo>
                      <a:cubicBezTo>
                        <a:pt x="2584" y="3466"/>
                        <a:pt x="2584" y="3309"/>
                        <a:pt x="2490" y="3183"/>
                      </a:cubicBezTo>
                      <a:lnTo>
                        <a:pt x="1986" y="2490"/>
                      </a:lnTo>
                      <a:lnTo>
                        <a:pt x="2521" y="1923"/>
                      </a:lnTo>
                      <a:lnTo>
                        <a:pt x="3246" y="2427"/>
                      </a:lnTo>
                      <a:cubicBezTo>
                        <a:pt x="3309" y="2474"/>
                        <a:pt x="3372" y="2498"/>
                        <a:pt x="3435" y="2498"/>
                      </a:cubicBezTo>
                      <a:cubicBezTo>
                        <a:pt x="3498" y="2498"/>
                        <a:pt x="3561" y="2474"/>
                        <a:pt x="3624" y="2427"/>
                      </a:cubicBezTo>
                      <a:cubicBezTo>
                        <a:pt x="4097" y="2112"/>
                        <a:pt x="4569" y="1923"/>
                        <a:pt x="5136" y="1797"/>
                      </a:cubicBezTo>
                      <a:cubicBezTo>
                        <a:pt x="5294" y="1765"/>
                        <a:pt x="5357" y="1639"/>
                        <a:pt x="5420" y="1513"/>
                      </a:cubicBezTo>
                      <a:lnTo>
                        <a:pt x="5577" y="662"/>
                      </a:lnTo>
                      <a:close/>
                      <a:moveTo>
                        <a:pt x="5262" y="1"/>
                      </a:moveTo>
                      <a:cubicBezTo>
                        <a:pt x="5073" y="1"/>
                        <a:pt x="4916" y="127"/>
                        <a:pt x="4884" y="284"/>
                      </a:cubicBezTo>
                      <a:lnTo>
                        <a:pt x="4727" y="1166"/>
                      </a:lnTo>
                      <a:cubicBezTo>
                        <a:pt x="4254" y="1292"/>
                        <a:pt x="3813" y="1481"/>
                        <a:pt x="3435" y="1734"/>
                      </a:cubicBezTo>
                      <a:lnTo>
                        <a:pt x="2679" y="1229"/>
                      </a:lnTo>
                      <a:cubicBezTo>
                        <a:pt x="2610" y="1174"/>
                        <a:pt x="2541" y="1149"/>
                        <a:pt x="2474" y="1149"/>
                      </a:cubicBezTo>
                      <a:cubicBezTo>
                        <a:pt x="2389" y="1149"/>
                        <a:pt x="2309" y="1190"/>
                        <a:pt x="2238" y="1261"/>
                      </a:cubicBezTo>
                      <a:lnTo>
                        <a:pt x="1261" y="2238"/>
                      </a:lnTo>
                      <a:cubicBezTo>
                        <a:pt x="1135" y="2364"/>
                        <a:pt x="1135" y="2553"/>
                        <a:pt x="1230" y="2679"/>
                      </a:cubicBezTo>
                      <a:lnTo>
                        <a:pt x="1734" y="3435"/>
                      </a:lnTo>
                      <a:cubicBezTo>
                        <a:pt x="1513" y="3813"/>
                        <a:pt x="1324" y="4254"/>
                        <a:pt x="1198" y="4726"/>
                      </a:cubicBezTo>
                      <a:lnTo>
                        <a:pt x="284" y="4884"/>
                      </a:lnTo>
                      <a:cubicBezTo>
                        <a:pt x="127" y="4915"/>
                        <a:pt x="1" y="5042"/>
                        <a:pt x="1" y="5231"/>
                      </a:cubicBezTo>
                      <a:lnTo>
                        <a:pt x="1" y="6617"/>
                      </a:lnTo>
                      <a:cubicBezTo>
                        <a:pt x="64" y="6774"/>
                        <a:pt x="158" y="6932"/>
                        <a:pt x="316" y="6963"/>
                      </a:cubicBezTo>
                      <a:lnTo>
                        <a:pt x="1230" y="7121"/>
                      </a:lnTo>
                      <a:cubicBezTo>
                        <a:pt x="1356" y="7593"/>
                        <a:pt x="1545" y="8034"/>
                        <a:pt x="1797" y="8413"/>
                      </a:cubicBezTo>
                      <a:lnTo>
                        <a:pt x="1261" y="9169"/>
                      </a:lnTo>
                      <a:cubicBezTo>
                        <a:pt x="1167" y="9295"/>
                        <a:pt x="1198" y="9484"/>
                        <a:pt x="1324" y="9610"/>
                      </a:cubicBezTo>
                      <a:lnTo>
                        <a:pt x="2301" y="10586"/>
                      </a:lnTo>
                      <a:cubicBezTo>
                        <a:pt x="2368" y="10654"/>
                        <a:pt x="2454" y="10685"/>
                        <a:pt x="2533" y="10685"/>
                      </a:cubicBezTo>
                      <a:cubicBezTo>
                        <a:pt x="2602" y="10685"/>
                        <a:pt x="2666" y="10662"/>
                        <a:pt x="2710" y="10618"/>
                      </a:cubicBezTo>
                      <a:lnTo>
                        <a:pt x="3466" y="10114"/>
                      </a:lnTo>
                      <a:cubicBezTo>
                        <a:pt x="3876" y="10366"/>
                        <a:pt x="4286" y="10555"/>
                        <a:pt x="4790" y="10681"/>
                      </a:cubicBezTo>
                      <a:lnTo>
                        <a:pt x="4947" y="11563"/>
                      </a:lnTo>
                      <a:cubicBezTo>
                        <a:pt x="4979" y="11721"/>
                        <a:pt x="5105" y="11847"/>
                        <a:pt x="5294" y="11847"/>
                      </a:cubicBezTo>
                      <a:lnTo>
                        <a:pt x="6680" y="11847"/>
                      </a:lnTo>
                      <a:cubicBezTo>
                        <a:pt x="6837" y="11847"/>
                        <a:pt x="6995" y="11721"/>
                        <a:pt x="7027" y="11563"/>
                      </a:cubicBezTo>
                      <a:lnTo>
                        <a:pt x="7184" y="10681"/>
                      </a:lnTo>
                      <a:cubicBezTo>
                        <a:pt x="7657" y="10555"/>
                        <a:pt x="8098" y="10366"/>
                        <a:pt x="8476" y="10114"/>
                      </a:cubicBezTo>
                      <a:lnTo>
                        <a:pt x="9232" y="10618"/>
                      </a:lnTo>
                      <a:cubicBezTo>
                        <a:pt x="9301" y="10673"/>
                        <a:pt x="9370" y="10698"/>
                        <a:pt x="9436" y="10698"/>
                      </a:cubicBezTo>
                      <a:cubicBezTo>
                        <a:pt x="9521" y="10698"/>
                        <a:pt x="9602" y="10657"/>
                        <a:pt x="9673" y="10586"/>
                      </a:cubicBezTo>
                      <a:lnTo>
                        <a:pt x="10650" y="9610"/>
                      </a:lnTo>
                      <a:cubicBezTo>
                        <a:pt x="10776" y="9484"/>
                        <a:pt x="10776" y="9295"/>
                        <a:pt x="10681" y="9169"/>
                      </a:cubicBezTo>
                      <a:lnTo>
                        <a:pt x="10177" y="8413"/>
                      </a:lnTo>
                      <a:cubicBezTo>
                        <a:pt x="10398" y="8034"/>
                        <a:pt x="10618" y="7593"/>
                        <a:pt x="10713" y="7121"/>
                      </a:cubicBezTo>
                      <a:lnTo>
                        <a:pt x="11626" y="6963"/>
                      </a:lnTo>
                      <a:cubicBezTo>
                        <a:pt x="11784" y="6932"/>
                        <a:pt x="11910" y="6806"/>
                        <a:pt x="11910" y="6617"/>
                      </a:cubicBezTo>
                      <a:lnTo>
                        <a:pt x="11910" y="5231"/>
                      </a:lnTo>
                      <a:cubicBezTo>
                        <a:pt x="11910" y="5073"/>
                        <a:pt x="11784" y="4915"/>
                        <a:pt x="11626" y="4884"/>
                      </a:cubicBezTo>
                      <a:lnTo>
                        <a:pt x="10713" y="4726"/>
                      </a:lnTo>
                      <a:cubicBezTo>
                        <a:pt x="10618" y="4254"/>
                        <a:pt x="10398" y="3813"/>
                        <a:pt x="10177" y="3403"/>
                      </a:cubicBezTo>
                      <a:lnTo>
                        <a:pt x="10681" y="2679"/>
                      </a:lnTo>
                      <a:cubicBezTo>
                        <a:pt x="10807" y="2553"/>
                        <a:pt x="10776" y="2364"/>
                        <a:pt x="10650" y="2238"/>
                      </a:cubicBezTo>
                      <a:lnTo>
                        <a:pt x="9673" y="1261"/>
                      </a:lnTo>
                      <a:cubicBezTo>
                        <a:pt x="9605" y="1193"/>
                        <a:pt x="9520" y="1162"/>
                        <a:pt x="9435" y="1162"/>
                      </a:cubicBezTo>
                      <a:cubicBezTo>
                        <a:pt x="9362" y="1162"/>
                        <a:pt x="9290" y="1186"/>
                        <a:pt x="9232" y="1229"/>
                      </a:cubicBezTo>
                      <a:lnTo>
                        <a:pt x="8476" y="1734"/>
                      </a:lnTo>
                      <a:cubicBezTo>
                        <a:pt x="8098" y="1481"/>
                        <a:pt x="7657" y="1292"/>
                        <a:pt x="7184" y="1166"/>
                      </a:cubicBezTo>
                      <a:lnTo>
                        <a:pt x="6995" y="284"/>
                      </a:lnTo>
                      <a:cubicBezTo>
                        <a:pt x="6932" y="127"/>
                        <a:pt x="6837" y="1"/>
                        <a:pt x="6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27" name="Google Shape;9204;p73">
                <a:extLst>
                  <a:ext uri="{FF2B5EF4-FFF2-40B4-BE49-F238E27FC236}">
                    <a16:creationId xmlns:a16="http://schemas.microsoft.com/office/drawing/2014/main" id="{7B48E542-B73C-76D4-31F7-26AF99A1BD2F}"/>
                  </a:ext>
                </a:extLst>
              </p:cNvPr>
              <p:cNvSpPr/>
              <p:nvPr/>
            </p:nvSpPr>
            <p:spPr>
              <a:xfrm>
                <a:off x="2038541" y="2283625"/>
                <a:ext cx="499303" cy="495289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721" extrusionOk="0">
                    <a:moveTo>
                      <a:pt x="2395" y="631"/>
                    </a:moveTo>
                    <a:cubicBezTo>
                      <a:pt x="2584" y="631"/>
                      <a:pt x="2742" y="789"/>
                      <a:pt x="2742" y="978"/>
                    </a:cubicBezTo>
                    <a:cubicBezTo>
                      <a:pt x="2742" y="1167"/>
                      <a:pt x="2584" y="1324"/>
                      <a:pt x="2395" y="1324"/>
                    </a:cubicBezTo>
                    <a:lnTo>
                      <a:pt x="1009" y="1324"/>
                    </a:lnTo>
                    <a:cubicBezTo>
                      <a:pt x="820" y="1324"/>
                      <a:pt x="663" y="1167"/>
                      <a:pt x="663" y="978"/>
                    </a:cubicBezTo>
                    <a:cubicBezTo>
                      <a:pt x="663" y="789"/>
                      <a:pt x="820" y="631"/>
                      <a:pt x="1009" y="631"/>
                    </a:cubicBezTo>
                    <a:close/>
                    <a:moveTo>
                      <a:pt x="6554" y="631"/>
                    </a:moveTo>
                    <a:cubicBezTo>
                      <a:pt x="6774" y="631"/>
                      <a:pt x="6932" y="789"/>
                      <a:pt x="6932" y="978"/>
                    </a:cubicBezTo>
                    <a:cubicBezTo>
                      <a:pt x="6932" y="1167"/>
                      <a:pt x="6774" y="1324"/>
                      <a:pt x="6554" y="1324"/>
                    </a:cubicBezTo>
                    <a:lnTo>
                      <a:pt x="5199" y="1324"/>
                    </a:lnTo>
                    <a:cubicBezTo>
                      <a:pt x="4979" y="1324"/>
                      <a:pt x="4821" y="1167"/>
                      <a:pt x="4821" y="978"/>
                    </a:cubicBezTo>
                    <a:cubicBezTo>
                      <a:pt x="4821" y="789"/>
                      <a:pt x="4979" y="631"/>
                      <a:pt x="5199" y="631"/>
                    </a:cubicBezTo>
                    <a:close/>
                    <a:moveTo>
                      <a:pt x="10776" y="631"/>
                    </a:moveTo>
                    <a:cubicBezTo>
                      <a:pt x="10965" y="631"/>
                      <a:pt x="11122" y="789"/>
                      <a:pt x="11122" y="978"/>
                    </a:cubicBezTo>
                    <a:cubicBezTo>
                      <a:pt x="11122" y="1167"/>
                      <a:pt x="10965" y="1324"/>
                      <a:pt x="10776" y="1324"/>
                    </a:cubicBezTo>
                    <a:lnTo>
                      <a:pt x="9389" y="1324"/>
                    </a:lnTo>
                    <a:cubicBezTo>
                      <a:pt x="9200" y="1324"/>
                      <a:pt x="9043" y="1167"/>
                      <a:pt x="9043" y="978"/>
                    </a:cubicBezTo>
                    <a:cubicBezTo>
                      <a:pt x="9043" y="789"/>
                      <a:pt x="9200" y="631"/>
                      <a:pt x="9389" y="631"/>
                    </a:cubicBezTo>
                    <a:close/>
                    <a:moveTo>
                      <a:pt x="7279" y="4790"/>
                    </a:moveTo>
                    <a:cubicBezTo>
                      <a:pt x="7468" y="4790"/>
                      <a:pt x="7625" y="4947"/>
                      <a:pt x="7625" y="5136"/>
                    </a:cubicBezTo>
                    <a:lnTo>
                      <a:pt x="7625" y="6554"/>
                    </a:lnTo>
                    <a:cubicBezTo>
                      <a:pt x="7625" y="6775"/>
                      <a:pt x="7468" y="6932"/>
                      <a:pt x="7279" y="6932"/>
                    </a:cubicBezTo>
                    <a:lnTo>
                      <a:pt x="4506" y="6932"/>
                    </a:lnTo>
                    <a:cubicBezTo>
                      <a:pt x="4317" y="6932"/>
                      <a:pt x="4160" y="6775"/>
                      <a:pt x="4160" y="6554"/>
                    </a:cubicBezTo>
                    <a:lnTo>
                      <a:pt x="4160" y="5136"/>
                    </a:lnTo>
                    <a:cubicBezTo>
                      <a:pt x="4160" y="4947"/>
                      <a:pt x="4317" y="4790"/>
                      <a:pt x="4506" y="4790"/>
                    </a:cubicBezTo>
                    <a:close/>
                    <a:moveTo>
                      <a:pt x="2395" y="10398"/>
                    </a:moveTo>
                    <a:cubicBezTo>
                      <a:pt x="2584" y="10398"/>
                      <a:pt x="2742" y="10555"/>
                      <a:pt x="2742" y="10744"/>
                    </a:cubicBezTo>
                    <a:cubicBezTo>
                      <a:pt x="2742" y="10933"/>
                      <a:pt x="2584" y="11091"/>
                      <a:pt x="2395" y="11091"/>
                    </a:cubicBezTo>
                    <a:lnTo>
                      <a:pt x="1009" y="11091"/>
                    </a:lnTo>
                    <a:cubicBezTo>
                      <a:pt x="820" y="11091"/>
                      <a:pt x="663" y="10933"/>
                      <a:pt x="663" y="10744"/>
                    </a:cubicBezTo>
                    <a:cubicBezTo>
                      <a:pt x="663" y="10555"/>
                      <a:pt x="820" y="10398"/>
                      <a:pt x="1009" y="10398"/>
                    </a:cubicBezTo>
                    <a:close/>
                    <a:moveTo>
                      <a:pt x="6585" y="10398"/>
                    </a:moveTo>
                    <a:cubicBezTo>
                      <a:pt x="6806" y="10398"/>
                      <a:pt x="6964" y="10555"/>
                      <a:pt x="6964" y="10744"/>
                    </a:cubicBezTo>
                    <a:cubicBezTo>
                      <a:pt x="6964" y="10933"/>
                      <a:pt x="6806" y="11091"/>
                      <a:pt x="6585" y="11091"/>
                    </a:cubicBezTo>
                    <a:lnTo>
                      <a:pt x="5231" y="11091"/>
                    </a:lnTo>
                    <a:cubicBezTo>
                      <a:pt x="5010" y="11091"/>
                      <a:pt x="4853" y="10933"/>
                      <a:pt x="4853" y="10744"/>
                    </a:cubicBezTo>
                    <a:cubicBezTo>
                      <a:pt x="4853" y="10555"/>
                      <a:pt x="5010" y="10398"/>
                      <a:pt x="5231" y="10398"/>
                    </a:cubicBezTo>
                    <a:close/>
                    <a:moveTo>
                      <a:pt x="10776" y="10398"/>
                    </a:moveTo>
                    <a:cubicBezTo>
                      <a:pt x="10965" y="10398"/>
                      <a:pt x="11122" y="10555"/>
                      <a:pt x="11122" y="10744"/>
                    </a:cubicBezTo>
                    <a:cubicBezTo>
                      <a:pt x="11122" y="10933"/>
                      <a:pt x="10965" y="11091"/>
                      <a:pt x="10776" y="11091"/>
                    </a:cubicBezTo>
                    <a:lnTo>
                      <a:pt x="9389" y="11091"/>
                    </a:lnTo>
                    <a:cubicBezTo>
                      <a:pt x="9200" y="11091"/>
                      <a:pt x="9043" y="10933"/>
                      <a:pt x="9043" y="10744"/>
                    </a:cubicBezTo>
                    <a:cubicBezTo>
                      <a:pt x="9043" y="10555"/>
                      <a:pt x="9200" y="10398"/>
                      <a:pt x="9389" y="10398"/>
                    </a:cubicBezTo>
                    <a:close/>
                    <a:moveTo>
                      <a:pt x="1009" y="1"/>
                    </a:moveTo>
                    <a:cubicBezTo>
                      <a:pt x="410" y="1"/>
                      <a:pt x="1" y="474"/>
                      <a:pt x="1" y="1009"/>
                    </a:cubicBezTo>
                    <a:cubicBezTo>
                      <a:pt x="1" y="1608"/>
                      <a:pt x="473" y="2049"/>
                      <a:pt x="1009" y="2049"/>
                    </a:cubicBezTo>
                    <a:lnTo>
                      <a:pt x="1356" y="2049"/>
                    </a:lnTo>
                    <a:lnTo>
                      <a:pt x="1356" y="2395"/>
                    </a:lnTo>
                    <a:cubicBezTo>
                      <a:pt x="1356" y="2994"/>
                      <a:pt x="1828" y="3403"/>
                      <a:pt x="2395" y="3403"/>
                    </a:cubicBezTo>
                    <a:lnTo>
                      <a:pt x="5546" y="3403"/>
                    </a:lnTo>
                    <a:lnTo>
                      <a:pt x="5546" y="4128"/>
                    </a:lnTo>
                    <a:lnTo>
                      <a:pt x="4506" y="4128"/>
                    </a:lnTo>
                    <a:cubicBezTo>
                      <a:pt x="3939" y="4128"/>
                      <a:pt x="3466" y="4601"/>
                      <a:pt x="3466" y="5136"/>
                    </a:cubicBezTo>
                    <a:lnTo>
                      <a:pt x="3466" y="6554"/>
                    </a:lnTo>
                    <a:cubicBezTo>
                      <a:pt x="3466" y="7153"/>
                      <a:pt x="3939" y="7594"/>
                      <a:pt x="4506" y="7594"/>
                    </a:cubicBezTo>
                    <a:lnTo>
                      <a:pt x="5546" y="7594"/>
                    </a:lnTo>
                    <a:lnTo>
                      <a:pt x="5546" y="8287"/>
                    </a:lnTo>
                    <a:lnTo>
                      <a:pt x="2395" y="8287"/>
                    </a:lnTo>
                    <a:cubicBezTo>
                      <a:pt x="1797" y="8287"/>
                      <a:pt x="1356" y="8759"/>
                      <a:pt x="1356" y="9326"/>
                    </a:cubicBezTo>
                    <a:lnTo>
                      <a:pt x="1356" y="9673"/>
                    </a:lnTo>
                    <a:lnTo>
                      <a:pt x="1009" y="9673"/>
                    </a:lnTo>
                    <a:cubicBezTo>
                      <a:pt x="410" y="9673"/>
                      <a:pt x="1" y="10146"/>
                      <a:pt x="1" y="10713"/>
                    </a:cubicBezTo>
                    <a:cubicBezTo>
                      <a:pt x="1" y="11280"/>
                      <a:pt x="473" y="11721"/>
                      <a:pt x="1009" y="11721"/>
                    </a:cubicBezTo>
                    <a:lnTo>
                      <a:pt x="2395" y="11721"/>
                    </a:lnTo>
                    <a:cubicBezTo>
                      <a:pt x="2994" y="11721"/>
                      <a:pt x="3403" y="11248"/>
                      <a:pt x="3403" y="10713"/>
                    </a:cubicBezTo>
                    <a:cubicBezTo>
                      <a:pt x="3403" y="10114"/>
                      <a:pt x="2931" y="9673"/>
                      <a:pt x="2395" y="9673"/>
                    </a:cubicBezTo>
                    <a:lnTo>
                      <a:pt x="2049" y="9673"/>
                    </a:lnTo>
                    <a:lnTo>
                      <a:pt x="2049" y="9326"/>
                    </a:lnTo>
                    <a:cubicBezTo>
                      <a:pt x="2049" y="9137"/>
                      <a:pt x="2206" y="8980"/>
                      <a:pt x="2395" y="8980"/>
                    </a:cubicBezTo>
                    <a:lnTo>
                      <a:pt x="5546" y="8980"/>
                    </a:lnTo>
                    <a:lnTo>
                      <a:pt x="5546" y="9673"/>
                    </a:lnTo>
                    <a:lnTo>
                      <a:pt x="5199" y="9673"/>
                    </a:lnTo>
                    <a:cubicBezTo>
                      <a:pt x="4601" y="9673"/>
                      <a:pt x="4160" y="10146"/>
                      <a:pt x="4160" y="10713"/>
                    </a:cubicBezTo>
                    <a:cubicBezTo>
                      <a:pt x="4160" y="11280"/>
                      <a:pt x="4632" y="11721"/>
                      <a:pt x="5199" y="11721"/>
                    </a:cubicBezTo>
                    <a:lnTo>
                      <a:pt x="6554" y="11721"/>
                    </a:lnTo>
                    <a:cubicBezTo>
                      <a:pt x="7153" y="11721"/>
                      <a:pt x="7594" y="11248"/>
                      <a:pt x="7594" y="10713"/>
                    </a:cubicBezTo>
                    <a:cubicBezTo>
                      <a:pt x="7594" y="10114"/>
                      <a:pt x="7121" y="9673"/>
                      <a:pt x="6554" y="9673"/>
                    </a:cubicBezTo>
                    <a:lnTo>
                      <a:pt x="6207" y="9673"/>
                    </a:lnTo>
                    <a:lnTo>
                      <a:pt x="6207" y="8980"/>
                    </a:lnTo>
                    <a:lnTo>
                      <a:pt x="9358" y="8980"/>
                    </a:lnTo>
                    <a:cubicBezTo>
                      <a:pt x="9547" y="8980"/>
                      <a:pt x="9704" y="9137"/>
                      <a:pt x="9704" y="9326"/>
                    </a:cubicBezTo>
                    <a:lnTo>
                      <a:pt x="9704" y="9673"/>
                    </a:lnTo>
                    <a:lnTo>
                      <a:pt x="9358" y="9673"/>
                    </a:lnTo>
                    <a:cubicBezTo>
                      <a:pt x="8759" y="9673"/>
                      <a:pt x="8350" y="10146"/>
                      <a:pt x="8350" y="10713"/>
                    </a:cubicBezTo>
                    <a:cubicBezTo>
                      <a:pt x="8350" y="11280"/>
                      <a:pt x="8791" y="11721"/>
                      <a:pt x="9358" y="11721"/>
                    </a:cubicBezTo>
                    <a:lnTo>
                      <a:pt x="10744" y="11721"/>
                    </a:lnTo>
                    <a:cubicBezTo>
                      <a:pt x="11311" y="11721"/>
                      <a:pt x="11752" y="11248"/>
                      <a:pt x="11752" y="10713"/>
                    </a:cubicBezTo>
                    <a:cubicBezTo>
                      <a:pt x="11752" y="10114"/>
                      <a:pt x="11280" y="9673"/>
                      <a:pt x="10744" y="9673"/>
                    </a:cubicBezTo>
                    <a:lnTo>
                      <a:pt x="10366" y="9673"/>
                    </a:lnTo>
                    <a:lnTo>
                      <a:pt x="10366" y="9326"/>
                    </a:lnTo>
                    <a:cubicBezTo>
                      <a:pt x="10366" y="8728"/>
                      <a:pt x="9925" y="8287"/>
                      <a:pt x="9358" y="8287"/>
                    </a:cubicBezTo>
                    <a:lnTo>
                      <a:pt x="6207" y="8287"/>
                    </a:lnTo>
                    <a:lnTo>
                      <a:pt x="6207" y="7594"/>
                    </a:lnTo>
                    <a:lnTo>
                      <a:pt x="7216" y="7594"/>
                    </a:lnTo>
                    <a:cubicBezTo>
                      <a:pt x="7814" y="7594"/>
                      <a:pt x="8287" y="7121"/>
                      <a:pt x="8287" y="6554"/>
                    </a:cubicBezTo>
                    <a:lnTo>
                      <a:pt x="8287" y="5136"/>
                    </a:lnTo>
                    <a:cubicBezTo>
                      <a:pt x="8287" y="4569"/>
                      <a:pt x="7814" y="4128"/>
                      <a:pt x="7216" y="4128"/>
                    </a:cubicBezTo>
                    <a:lnTo>
                      <a:pt x="6207" y="4128"/>
                    </a:lnTo>
                    <a:lnTo>
                      <a:pt x="6207" y="3403"/>
                    </a:lnTo>
                    <a:lnTo>
                      <a:pt x="9389" y="3403"/>
                    </a:lnTo>
                    <a:cubicBezTo>
                      <a:pt x="9988" y="3403"/>
                      <a:pt x="10429" y="2931"/>
                      <a:pt x="10429" y="2395"/>
                    </a:cubicBezTo>
                    <a:lnTo>
                      <a:pt x="10429" y="2049"/>
                    </a:lnTo>
                    <a:lnTo>
                      <a:pt x="10776" y="2049"/>
                    </a:lnTo>
                    <a:cubicBezTo>
                      <a:pt x="11374" y="2049"/>
                      <a:pt x="11815" y="1576"/>
                      <a:pt x="11815" y="1009"/>
                    </a:cubicBezTo>
                    <a:cubicBezTo>
                      <a:pt x="11815" y="411"/>
                      <a:pt x="11343" y="1"/>
                      <a:pt x="10776" y="1"/>
                    </a:cubicBezTo>
                    <a:lnTo>
                      <a:pt x="9389" y="1"/>
                    </a:lnTo>
                    <a:cubicBezTo>
                      <a:pt x="8822" y="1"/>
                      <a:pt x="8381" y="474"/>
                      <a:pt x="8381" y="1009"/>
                    </a:cubicBezTo>
                    <a:cubicBezTo>
                      <a:pt x="8381" y="1608"/>
                      <a:pt x="8854" y="2049"/>
                      <a:pt x="9389" y="2049"/>
                    </a:cubicBezTo>
                    <a:lnTo>
                      <a:pt x="9767" y="2049"/>
                    </a:lnTo>
                    <a:lnTo>
                      <a:pt x="9767" y="2395"/>
                    </a:lnTo>
                    <a:cubicBezTo>
                      <a:pt x="9767" y="2584"/>
                      <a:pt x="9610" y="2742"/>
                      <a:pt x="9389" y="2742"/>
                    </a:cubicBezTo>
                    <a:lnTo>
                      <a:pt x="6239" y="2742"/>
                    </a:lnTo>
                    <a:lnTo>
                      <a:pt x="6239" y="2049"/>
                    </a:lnTo>
                    <a:lnTo>
                      <a:pt x="6617" y="2049"/>
                    </a:lnTo>
                    <a:cubicBezTo>
                      <a:pt x="7184" y="2049"/>
                      <a:pt x="7625" y="1576"/>
                      <a:pt x="7625" y="1009"/>
                    </a:cubicBezTo>
                    <a:cubicBezTo>
                      <a:pt x="7625" y="411"/>
                      <a:pt x="7153" y="1"/>
                      <a:pt x="6617" y="1"/>
                    </a:cubicBezTo>
                    <a:lnTo>
                      <a:pt x="5231" y="1"/>
                    </a:lnTo>
                    <a:cubicBezTo>
                      <a:pt x="4632" y="1"/>
                      <a:pt x="4191" y="474"/>
                      <a:pt x="4191" y="1009"/>
                    </a:cubicBezTo>
                    <a:cubicBezTo>
                      <a:pt x="4191" y="1608"/>
                      <a:pt x="4664" y="2049"/>
                      <a:pt x="5231" y="2049"/>
                    </a:cubicBezTo>
                    <a:lnTo>
                      <a:pt x="5577" y="2049"/>
                    </a:lnTo>
                    <a:lnTo>
                      <a:pt x="5577" y="2742"/>
                    </a:lnTo>
                    <a:lnTo>
                      <a:pt x="2427" y="2742"/>
                    </a:lnTo>
                    <a:cubicBezTo>
                      <a:pt x="2238" y="2742"/>
                      <a:pt x="2080" y="2584"/>
                      <a:pt x="2080" y="2395"/>
                    </a:cubicBezTo>
                    <a:lnTo>
                      <a:pt x="2080" y="2049"/>
                    </a:lnTo>
                    <a:lnTo>
                      <a:pt x="2427" y="2049"/>
                    </a:lnTo>
                    <a:cubicBezTo>
                      <a:pt x="3025" y="2049"/>
                      <a:pt x="3466" y="1576"/>
                      <a:pt x="3466" y="1009"/>
                    </a:cubicBezTo>
                    <a:cubicBezTo>
                      <a:pt x="3466" y="411"/>
                      <a:pt x="2994" y="1"/>
                      <a:pt x="24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28" name="Google Shape;9205;p73">
                <a:extLst>
                  <a:ext uri="{FF2B5EF4-FFF2-40B4-BE49-F238E27FC236}">
                    <a16:creationId xmlns:a16="http://schemas.microsoft.com/office/drawing/2014/main" id="{FC4ABEA0-837B-2A5E-5A34-82A64CEBD2C5}"/>
                  </a:ext>
                </a:extLst>
              </p:cNvPr>
              <p:cNvGrpSpPr/>
              <p:nvPr/>
            </p:nvGrpSpPr>
            <p:grpSpPr>
              <a:xfrm>
                <a:off x="2036574" y="2923500"/>
                <a:ext cx="503276" cy="502894"/>
                <a:chOff x="1413250" y="2680675"/>
                <a:chExt cx="297750" cy="297525"/>
              </a:xfrm>
              <a:grpFill/>
            </p:grpSpPr>
            <p:sp>
              <p:nvSpPr>
                <p:cNvPr id="431" name="Google Shape;9206;p73">
                  <a:extLst>
                    <a:ext uri="{FF2B5EF4-FFF2-40B4-BE49-F238E27FC236}">
                      <a16:creationId xmlns:a16="http://schemas.microsoft.com/office/drawing/2014/main" id="{2844A069-BA9F-BF6F-484B-276135FB366F}"/>
                    </a:ext>
                  </a:extLst>
                </p:cNvPr>
                <p:cNvSpPr/>
                <p:nvPr/>
              </p:nvSpPr>
              <p:spPr>
                <a:xfrm>
                  <a:off x="1413250" y="2680675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10460" y="1418"/>
                      </a:moveTo>
                      <a:lnTo>
                        <a:pt x="10460" y="7719"/>
                      </a:lnTo>
                      <a:lnTo>
                        <a:pt x="1387" y="7719"/>
                      </a:lnTo>
                      <a:lnTo>
                        <a:pt x="1387" y="1418"/>
                      </a:lnTo>
                      <a:close/>
                      <a:moveTo>
                        <a:pt x="5577" y="8380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380"/>
                      </a:lnTo>
                      <a:close/>
                      <a:moveTo>
                        <a:pt x="6396" y="8380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380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25"/>
                      </a:lnTo>
                      <a:lnTo>
                        <a:pt x="378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89" y="7719"/>
                        <a:pt x="32" y="7876"/>
                        <a:pt x="32" y="8097"/>
                      </a:cubicBezTo>
                      <a:cubicBezTo>
                        <a:pt x="32" y="8286"/>
                        <a:pt x="189" y="8443"/>
                        <a:pt x="378" y="8443"/>
                      </a:cubicBezTo>
                      <a:lnTo>
                        <a:pt x="4758" y="8443"/>
                      </a:lnTo>
                      <a:lnTo>
                        <a:pt x="3560" y="11436"/>
                      </a:lnTo>
                      <a:cubicBezTo>
                        <a:pt x="3497" y="11625"/>
                        <a:pt x="3560" y="11814"/>
                        <a:pt x="3749" y="11877"/>
                      </a:cubicBezTo>
                      <a:cubicBezTo>
                        <a:pt x="3803" y="11893"/>
                        <a:pt x="3855" y="11901"/>
                        <a:pt x="3903" y="11901"/>
                      </a:cubicBezTo>
                      <a:cubicBezTo>
                        <a:pt x="4052" y="11901"/>
                        <a:pt x="4167" y="11824"/>
                        <a:pt x="4191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75" y="11184"/>
                        <a:pt x="6333" y="11027"/>
                        <a:pt x="6333" y="10838"/>
                      </a:cubicBezTo>
                      <a:lnTo>
                        <a:pt x="6333" y="9830"/>
                      </a:lnTo>
                      <a:lnTo>
                        <a:pt x="6995" y="9830"/>
                      </a:lnTo>
                      <a:lnTo>
                        <a:pt x="7751" y="11657"/>
                      </a:lnTo>
                      <a:cubicBezTo>
                        <a:pt x="7798" y="11824"/>
                        <a:pt x="7918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81" y="11783"/>
                        <a:pt x="8444" y="11594"/>
                        <a:pt x="8381" y="11436"/>
                      </a:cubicBezTo>
                      <a:lnTo>
                        <a:pt x="7184" y="8443"/>
                      </a:lnTo>
                      <a:lnTo>
                        <a:pt x="11563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63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63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63" y="725"/>
                      </a:cubicBezTo>
                      <a:lnTo>
                        <a:pt x="6301" y="725"/>
                      </a:ln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2" name="Google Shape;9207;p73">
                  <a:extLst>
                    <a:ext uri="{FF2B5EF4-FFF2-40B4-BE49-F238E27FC236}">
                      <a16:creationId xmlns:a16="http://schemas.microsoft.com/office/drawing/2014/main" id="{603447D6-6581-3EAF-CE44-5CFE2FA7AD60}"/>
                    </a:ext>
                  </a:extLst>
                </p:cNvPr>
                <p:cNvSpPr/>
                <p:nvPr/>
              </p:nvSpPr>
              <p:spPr>
                <a:xfrm>
                  <a:off x="1465225" y="280510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87" y="663"/>
                      </a:moveTo>
                      <a:lnTo>
                        <a:pt x="1387" y="1387"/>
                      </a:lnTo>
                      <a:lnTo>
                        <a:pt x="694" y="1387"/>
                      </a:lnTo>
                      <a:lnTo>
                        <a:pt x="694" y="663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734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1765" y="2080"/>
                      </a:lnTo>
                      <a:cubicBezTo>
                        <a:pt x="1954" y="2080"/>
                        <a:pt x="2112" y="1923"/>
                        <a:pt x="2112" y="1734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1"/>
                        <a:pt x="176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3" name="Google Shape;9208;p73">
                  <a:extLst>
                    <a:ext uri="{FF2B5EF4-FFF2-40B4-BE49-F238E27FC236}">
                      <a16:creationId xmlns:a16="http://schemas.microsoft.com/office/drawing/2014/main" id="{BB79C3E6-89A1-82D6-8340-A03C2549CAED}"/>
                    </a:ext>
                  </a:extLst>
                </p:cNvPr>
                <p:cNvSpPr/>
                <p:nvPr/>
              </p:nvSpPr>
              <p:spPr>
                <a:xfrm>
                  <a:off x="1535325" y="2769675"/>
                  <a:ext cx="528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3498" extrusionOk="0">
                      <a:moveTo>
                        <a:pt x="1387" y="662"/>
                      </a:moveTo>
                      <a:lnTo>
                        <a:pt x="1387" y="2741"/>
                      </a:lnTo>
                      <a:lnTo>
                        <a:pt x="694" y="2741"/>
                      </a:lnTo>
                      <a:lnTo>
                        <a:pt x="694" y="662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3151"/>
                      </a:lnTo>
                      <a:cubicBezTo>
                        <a:pt x="1" y="3340"/>
                        <a:pt x="158" y="3497"/>
                        <a:pt x="379" y="3497"/>
                      </a:cubicBezTo>
                      <a:lnTo>
                        <a:pt x="1733" y="3497"/>
                      </a:lnTo>
                      <a:lnTo>
                        <a:pt x="1733" y="3466"/>
                      </a:lnTo>
                      <a:cubicBezTo>
                        <a:pt x="1954" y="3466"/>
                        <a:pt x="2112" y="3308"/>
                        <a:pt x="2112" y="3119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4" name="Google Shape;9209;p73">
                  <a:extLst>
                    <a:ext uri="{FF2B5EF4-FFF2-40B4-BE49-F238E27FC236}">
                      <a16:creationId xmlns:a16="http://schemas.microsoft.com/office/drawing/2014/main" id="{75B05B44-86C9-C665-6432-D810957BC031}"/>
                    </a:ext>
                  </a:extLst>
                </p:cNvPr>
                <p:cNvSpPr/>
                <p:nvPr/>
              </p:nvSpPr>
              <p:spPr>
                <a:xfrm>
                  <a:off x="1604650" y="2733425"/>
                  <a:ext cx="527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916" extrusionOk="0">
                      <a:moveTo>
                        <a:pt x="1418" y="726"/>
                      </a:moveTo>
                      <a:lnTo>
                        <a:pt x="1418" y="4254"/>
                      </a:lnTo>
                      <a:lnTo>
                        <a:pt x="725" y="4254"/>
                      </a:lnTo>
                      <a:lnTo>
                        <a:pt x="725" y="72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4569"/>
                      </a:lnTo>
                      <a:cubicBezTo>
                        <a:pt x="0" y="4758"/>
                        <a:pt x="158" y="4916"/>
                        <a:pt x="347" y="4916"/>
                      </a:cubicBezTo>
                      <a:lnTo>
                        <a:pt x="1764" y="4916"/>
                      </a:lnTo>
                      <a:cubicBezTo>
                        <a:pt x="1953" y="4916"/>
                        <a:pt x="2111" y="4758"/>
                        <a:pt x="2111" y="4569"/>
                      </a:cubicBezTo>
                      <a:lnTo>
                        <a:pt x="2111" y="348"/>
                      </a:lnTo>
                      <a:cubicBezTo>
                        <a:pt x="2111" y="159"/>
                        <a:pt x="1953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29" name="Google Shape;9210;p73">
                <a:extLst>
                  <a:ext uri="{FF2B5EF4-FFF2-40B4-BE49-F238E27FC236}">
                    <a16:creationId xmlns:a16="http://schemas.microsoft.com/office/drawing/2014/main" id="{A2C834AC-657F-11F0-31CB-03A0AF320F5D}"/>
                  </a:ext>
                </a:extLst>
              </p:cNvPr>
              <p:cNvSpPr/>
              <p:nvPr/>
            </p:nvSpPr>
            <p:spPr>
              <a:xfrm>
                <a:off x="5271859" y="1687892"/>
                <a:ext cx="387450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1846" extrusionOk="0">
                    <a:moveTo>
                      <a:pt x="4695" y="2079"/>
                    </a:moveTo>
                    <a:cubicBezTo>
                      <a:pt x="5073" y="2079"/>
                      <a:pt x="5388" y="2394"/>
                      <a:pt x="5388" y="2772"/>
                    </a:cubicBezTo>
                    <a:cubicBezTo>
                      <a:pt x="5388" y="3181"/>
                      <a:pt x="5073" y="3496"/>
                      <a:pt x="4695" y="3496"/>
                    </a:cubicBezTo>
                    <a:cubicBezTo>
                      <a:pt x="4285" y="3496"/>
                      <a:pt x="3970" y="3181"/>
                      <a:pt x="3970" y="2772"/>
                    </a:cubicBezTo>
                    <a:cubicBezTo>
                      <a:pt x="3970" y="2394"/>
                      <a:pt x="4285" y="2079"/>
                      <a:pt x="4695" y="2079"/>
                    </a:cubicBezTo>
                    <a:close/>
                    <a:moveTo>
                      <a:pt x="4695" y="4189"/>
                    </a:moveTo>
                    <a:cubicBezTo>
                      <a:pt x="5640" y="4189"/>
                      <a:pt x="6428" y="4977"/>
                      <a:pt x="6428" y="5922"/>
                    </a:cubicBezTo>
                    <a:lnTo>
                      <a:pt x="6428" y="6300"/>
                    </a:lnTo>
                    <a:lnTo>
                      <a:pt x="2962" y="6300"/>
                    </a:lnTo>
                    <a:lnTo>
                      <a:pt x="2962" y="5922"/>
                    </a:lnTo>
                    <a:cubicBezTo>
                      <a:pt x="2962" y="4945"/>
                      <a:pt x="3750" y="4189"/>
                      <a:pt x="4695" y="4189"/>
                    </a:cubicBezTo>
                    <a:close/>
                    <a:moveTo>
                      <a:pt x="4730" y="664"/>
                    </a:moveTo>
                    <a:cubicBezTo>
                      <a:pt x="6870" y="664"/>
                      <a:pt x="8538" y="2418"/>
                      <a:pt x="8538" y="4473"/>
                    </a:cubicBezTo>
                    <a:cubicBezTo>
                      <a:pt x="8538" y="5544"/>
                      <a:pt x="8097" y="6552"/>
                      <a:pt x="7310" y="7277"/>
                    </a:cubicBezTo>
                    <a:cubicBezTo>
                      <a:pt x="7215" y="7403"/>
                      <a:pt x="7121" y="7466"/>
                      <a:pt x="6995" y="7497"/>
                    </a:cubicBezTo>
                    <a:cubicBezTo>
                      <a:pt x="6774" y="7718"/>
                      <a:pt x="6522" y="7907"/>
                      <a:pt x="6459" y="8285"/>
                    </a:cubicBezTo>
                    <a:lnTo>
                      <a:pt x="5041" y="8285"/>
                    </a:lnTo>
                    <a:lnTo>
                      <a:pt x="5041" y="6993"/>
                    </a:lnTo>
                    <a:lnTo>
                      <a:pt x="6774" y="6993"/>
                    </a:lnTo>
                    <a:cubicBezTo>
                      <a:pt x="6963" y="6993"/>
                      <a:pt x="7121" y="6836"/>
                      <a:pt x="7121" y="6647"/>
                    </a:cubicBezTo>
                    <a:lnTo>
                      <a:pt x="7121" y="5922"/>
                    </a:lnTo>
                    <a:cubicBezTo>
                      <a:pt x="7121" y="4945"/>
                      <a:pt x="6585" y="4126"/>
                      <a:pt x="5734" y="3717"/>
                    </a:cubicBezTo>
                    <a:cubicBezTo>
                      <a:pt x="5987" y="3496"/>
                      <a:pt x="6113" y="3181"/>
                      <a:pt x="6113" y="2835"/>
                    </a:cubicBezTo>
                    <a:cubicBezTo>
                      <a:pt x="6113" y="2079"/>
                      <a:pt x="5482" y="1448"/>
                      <a:pt x="4726" y="1448"/>
                    </a:cubicBezTo>
                    <a:cubicBezTo>
                      <a:pt x="3970" y="1448"/>
                      <a:pt x="3340" y="2079"/>
                      <a:pt x="3340" y="2835"/>
                    </a:cubicBezTo>
                    <a:cubicBezTo>
                      <a:pt x="3340" y="3181"/>
                      <a:pt x="3466" y="3496"/>
                      <a:pt x="3687" y="3717"/>
                    </a:cubicBezTo>
                    <a:cubicBezTo>
                      <a:pt x="2868" y="4126"/>
                      <a:pt x="2332" y="4945"/>
                      <a:pt x="2332" y="5922"/>
                    </a:cubicBezTo>
                    <a:lnTo>
                      <a:pt x="2332" y="6647"/>
                    </a:lnTo>
                    <a:cubicBezTo>
                      <a:pt x="2332" y="6836"/>
                      <a:pt x="2489" y="6993"/>
                      <a:pt x="2679" y="6993"/>
                    </a:cubicBezTo>
                    <a:lnTo>
                      <a:pt x="4411" y="6993"/>
                    </a:lnTo>
                    <a:lnTo>
                      <a:pt x="4411" y="8411"/>
                    </a:lnTo>
                    <a:lnTo>
                      <a:pt x="2931" y="8411"/>
                    </a:lnTo>
                    <a:lnTo>
                      <a:pt x="2931" y="8380"/>
                    </a:lnTo>
                    <a:cubicBezTo>
                      <a:pt x="2836" y="7938"/>
                      <a:pt x="2615" y="7749"/>
                      <a:pt x="2363" y="7560"/>
                    </a:cubicBezTo>
                    <a:cubicBezTo>
                      <a:pt x="2300" y="7466"/>
                      <a:pt x="2174" y="7403"/>
                      <a:pt x="2048" y="7277"/>
                    </a:cubicBezTo>
                    <a:cubicBezTo>
                      <a:pt x="1135" y="6395"/>
                      <a:pt x="757" y="5135"/>
                      <a:pt x="946" y="3874"/>
                    </a:cubicBezTo>
                    <a:cubicBezTo>
                      <a:pt x="1198" y="2236"/>
                      <a:pt x="2615" y="881"/>
                      <a:pt x="4254" y="692"/>
                    </a:cubicBezTo>
                    <a:cubicBezTo>
                      <a:pt x="4415" y="673"/>
                      <a:pt x="4574" y="664"/>
                      <a:pt x="4730" y="664"/>
                    </a:cubicBezTo>
                    <a:close/>
                    <a:moveTo>
                      <a:pt x="6428" y="9073"/>
                    </a:moveTo>
                    <a:lnTo>
                      <a:pt x="6428" y="9419"/>
                    </a:lnTo>
                    <a:cubicBezTo>
                      <a:pt x="6428" y="9640"/>
                      <a:pt x="6270" y="9797"/>
                      <a:pt x="6081" y="9797"/>
                    </a:cubicBezTo>
                    <a:lnTo>
                      <a:pt x="3309" y="9797"/>
                    </a:lnTo>
                    <a:cubicBezTo>
                      <a:pt x="3120" y="9797"/>
                      <a:pt x="2962" y="9640"/>
                      <a:pt x="2962" y="9419"/>
                    </a:cubicBezTo>
                    <a:lnTo>
                      <a:pt x="2962" y="9073"/>
                    </a:lnTo>
                    <a:close/>
                    <a:moveTo>
                      <a:pt x="5703" y="10459"/>
                    </a:moveTo>
                    <a:lnTo>
                      <a:pt x="5703" y="10805"/>
                    </a:lnTo>
                    <a:cubicBezTo>
                      <a:pt x="5703" y="10994"/>
                      <a:pt x="5545" y="11183"/>
                      <a:pt x="5356" y="11183"/>
                    </a:cubicBezTo>
                    <a:lnTo>
                      <a:pt x="3970" y="11183"/>
                    </a:lnTo>
                    <a:cubicBezTo>
                      <a:pt x="3781" y="11183"/>
                      <a:pt x="3624" y="10994"/>
                      <a:pt x="3624" y="10805"/>
                    </a:cubicBezTo>
                    <a:lnTo>
                      <a:pt x="3624" y="10459"/>
                    </a:lnTo>
                    <a:close/>
                    <a:moveTo>
                      <a:pt x="4662" y="0"/>
                    </a:moveTo>
                    <a:cubicBezTo>
                      <a:pt x="4486" y="0"/>
                      <a:pt x="4308" y="10"/>
                      <a:pt x="4128" y="31"/>
                    </a:cubicBezTo>
                    <a:cubicBezTo>
                      <a:pt x="2174" y="251"/>
                      <a:pt x="568" y="1827"/>
                      <a:pt x="253" y="3780"/>
                    </a:cubicBezTo>
                    <a:cubicBezTo>
                      <a:pt x="1" y="5229"/>
                      <a:pt x="505" y="6710"/>
                      <a:pt x="1576" y="7749"/>
                    </a:cubicBezTo>
                    <a:cubicBezTo>
                      <a:pt x="1733" y="7875"/>
                      <a:pt x="1859" y="7970"/>
                      <a:pt x="1922" y="8064"/>
                    </a:cubicBezTo>
                    <a:cubicBezTo>
                      <a:pt x="2206" y="8285"/>
                      <a:pt x="2237" y="8348"/>
                      <a:pt x="2237" y="8695"/>
                    </a:cubicBezTo>
                    <a:lnTo>
                      <a:pt x="2237" y="9388"/>
                    </a:lnTo>
                    <a:cubicBezTo>
                      <a:pt x="2237" y="9829"/>
                      <a:pt x="2521" y="10238"/>
                      <a:pt x="2962" y="10396"/>
                    </a:cubicBezTo>
                    <a:lnTo>
                      <a:pt x="2962" y="10774"/>
                    </a:lnTo>
                    <a:cubicBezTo>
                      <a:pt x="2962" y="11404"/>
                      <a:pt x="3435" y="11845"/>
                      <a:pt x="3970" y="11845"/>
                    </a:cubicBezTo>
                    <a:lnTo>
                      <a:pt x="5356" y="11845"/>
                    </a:lnTo>
                    <a:cubicBezTo>
                      <a:pt x="5955" y="11845"/>
                      <a:pt x="6396" y="11372"/>
                      <a:pt x="6396" y="10805"/>
                    </a:cubicBezTo>
                    <a:lnTo>
                      <a:pt x="6396" y="10427"/>
                    </a:lnTo>
                    <a:cubicBezTo>
                      <a:pt x="6774" y="10270"/>
                      <a:pt x="7089" y="9923"/>
                      <a:pt x="7089" y="9451"/>
                    </a:cubicBezTo>
                    <a:lnTo>
                      <a:pt x="7089" y="8726"/>
                    </a:lnTo>
                    <a:cubicBezTo>
                      <a:pt x="7089" y="8380"/>
                      <a:pt x="7121" y="8348"/>
                      <a:pt x="7404" y="8096"/>
                    </a:cubicBezTo>
                    <a:cubicBezTo>
                      <a:pt x="7499" y="8033"/>
                      <a:pt x="7593" y="7938"/>
                      <a:pt x="7751" y="7812"/>
                    </a:cubicBezTo>
                    <a:cubicBezTo>
                      <a:pt x="8664" y="6962"/>
                      <a:pt x="9169" y="5765"/>
                      <a:pt x="9169" y="4504"/>
                    </a:cubicBezTo>
                    <a:cubicBezTo>
                      <a:pt x="9169" y="2060"/>
                      <a:pt x="7186" y="0"/>
                      <a:pt x="4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30" name="Google Shape;9211;p73">
                <a:extLst>
                  <a:ext uri="{FF2B5EF4-FFF2-40B4-BE49-F238E27FC236}">
                    <a16:creationId xmlns:a16="http://schemas.microsoft.com/office/drawing/2014/main" id="{9B75730F-E599-8372-1B37-DFF5C9BD2D30}"/>
                  </a:ext>
                </a:extLst>
              </p:cNvPr>
              <p:cNvSpPr/>
              <p:nvPr/>
            </p:nvSpPr>
            <p:spPr>
              <a:xfrm>
                <a:off x="5203298" y="2281976"/>
                <a:ext cx="524573" cy="498585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1799" extrusionOk="0">
                    <a:moveTo>
                      <a:pt x="8979" y="2127"/>
                    </a:moveTo>
                    <a:cubicBezTo>
                      <a:pt x="9247" y="2127"/>
                      <a:pt x="9515" y="2229"/>
                      <a:pt x="9704" y="2434"/>
                    </a:cubicBezTo>
                    <a:cubicBezTo>
                      <a:pt x="10113" y="2812"/>
                      <a:pt x="10113" y="3473"/>
                      <a:pt x="9704" y="3883"/>
                    </a:cubicBezTo>
                    <a:lnTo>
                      <a:pt x="8885" y="4702"/>
                    </a:lnTo>
                    <a:cubicBezTo>
                      <a:pt x="8790" y="4765"/>
                      <a:pt x="8696" y="4860"/>
                      <a:pt x="8601" y="4891"/>
                    </a:cubicBezTo>
                    <a:cubicBezTo>
                      <a:pt x="8790" y="4513"/>
                      <a:pt x="8727" y="4041"/>
                      <a:pt x="8412" y="3726"/>
                    </a:cubicBezTo>
                    <a:cubicBezTo>
                      <a:pt x="8206" y="3520"/>
                      <a:pt x="7933" y="3408"/>
                      <a:pt x="7654" y="3408"/>
                    </a:cubicBezTo>
                    <a:cubicBezTo>
                      <a:pt x="7507" y="3408"/>
                      <a:pt x="7357" y="3439"/>
                      <a:pt x="7215" y="3505"/>
                    </a:cubicBezTo>
                    <a:cubicBezTo>
                      <a:pt x="7278" y="3410"/>
                      <a:pt x="7341" y="3316"/>
                      <a:pt x="7436" y="3253"/>
                    </a:cubicBezTo>
                    <a:lnTo>
                      <a:pt x="8255" y="2434"/>
                    </a:lnTo>
                    <a:cubicBezTo>
                      <a:pt x="8444" y="2229"/>
                      <a:pt x="8711" y="2127"/>
                      <a:pt x="8979" y="2127"/>
                    </a:cubicBezTo>
                    <a:close/>
                    <a:moveTo>
                      <a:pt x="9027" y="685"/>
                    </a:moveTo>
                    <a:cubicBezTo>
                      <a:pt x="9649" y="685"/>
                      <a:pt x="10271" y="922"/>
                      <a:pt x="10744" y="1394"/>
                    </a:cubicBezTo>
                    <a:cubicBezTo>
                      <a:pt x="11689" y="2339"/>
                      <a:pt x="11689" y="3883"/>
                      <a:pt x="10744" y="4828"/>
                    </a:cubicBezTo>
                    <a:lnTo>
                      <a:pt x="9893" y="5647"/>
                    </a:lnTo>
                    <a:cubicBezTo>
                      <a:pt x="9431" y="6109"/>
                      <a:pt x="8816" y="6356"/>
                      <a:pt x="8187" y="6356"/>
                    </a:cubicBezTo>
                    <a:cubicBezTo>
                      <a:pt x="7914" y="6356"/>
                      <a:pt x="7639" y="6310"/>
                      <a:pt x="7373" y="6214"/>
                    </a:cubicBezTo>
                    <a:lnTo>
                      <a:pt x="7940" y="5647"/>
                    </a:lnTo>
                    <a:cubicBezTo>
                      <a:pt x="8008" y="5655"/>
                      <a:pt x="8077" y="5659"/>
                      <a:pt x="8146" y="5659"/>
                    </a:cubicBezTo>
                    <a:cubicBezTo>
                      <a:pt x="8617" y="5659"/>
                      <a:pt x="9087" y="5477"/>
                      <a:pt x="9389" y="5175"/>
                    </a:cubicBezTo>
                    <a:lnTo>
                      <a:pt x="10208" y="4356"/>
                    </a:lnTo>
                    <a:cubicBezTo>
                      <a:pt x="10901" y="3694"/>
                      <a:pt x="10901" y="2591"/>
                      <a:pt x="10208" y="1898"/>
                    </a:cubicBezTo>
                    <a:cubicBezTo>
                      <a:pt x="9877" y="1567"/>
                      <a:pt x="9436" y="1402"/>
                      <a:pt x="8995" y="1402"/>
                    </a:cubicBezTo>
                    <a:cubicBezTo>
                      <a:pt x="8554" y="1402"/>
                      <a:pt x="8113" y="1567"/>
                      <a:pt x="7782" y="1898"/>
                    </a:cubicBezTo>
                    <a:lnTo>
                      <a:pt x="6931" y="2749"/>
                    </a:lnTo>
                    <a:cubicBezTo>
                      <a:pt x="6553" y="3127"/>
                      <a:pt x="6396" y="3694"/>
                      <a:pt x="6490" y="4198"/>
                    </a:cubicBezTo>
                    <a:lnTo>
                      <a:pt x="5923" y="4734"/>
                    </a:lnTo>
                    <a:cubicBezTo>
                      <a:pt x="5608" y="3883"/>
                      <a:pt x="5797" y="2906"/>
                      <a:pt x="6490" y="2213"/>
                    </a:cubicBezTo>
                    <a:lnTo>
                      <a:pt x="7309" y="1394"/>
                    </a:lnTo>
                    <a:cubicBezTo>
                      <a:pt x="7782" y="922"/>
                      <a:pt x="8404" y="685"/>
                      <a:pt x="9027" y="685"/>
                    </a:cubicBezTo>
                    <a:close/>
                    <a:moveTo>
                      <a:pt x="7703" y="4104"/>
                    </a:moveTo>
                    <a:cubicBezTo>
                      <a:pt x="7790" y="4104"/>
                      <a:pt x="7877" y="4135"/>
                      <a:pt x="7940" y="4198"/>
                    </a:cubicBezTo>
                    <a:cubicBezTo>
                      <a:pt x="8066" y="4324"/>
                      <a:pt x="8066" y="4545"/>
                      <a:pt x="7940" y="4671"/>
                    </a:cubicBezTo>
                    <a:lnTo>
                      <a:pt x="4978" y="7632"/>
                    </a:lnTo>
                    <a:cubicBezTo>
                      <a:pt x="4915" y="7679"/>
                      <a:pt x="4828" y="7703"/>
                      <a:pt x="4742" y="7703"/>
                    </a:cubicBezTo>
                    <a:cubicBezTo>
                      <a:pt x="4655" y="7703"/>
                      <a:pt x="4569" y="7679"/>
                      <a:pt x="4506" y="7632"/>
                    </a:cubicBezTo>
                    <a:cubicBezTo>
                      <a:pt x="4380" y="7506"/>
                      <a:pt x="4380" y="7254"/>
                      <a:pt x="4506" y="7160"/>
                    </a:cubicBezTo>
                    <a:lnTo>
                      <a:pt x="7467" y="4198"/>
                    </a:lnTo>
                    <a:cubicBezTo>
                      <a:pt x="7530" y="4135"/>
                      <a:pt x="7617" y="4104"/>
                      <a:pt x="7703" y="4104"/>
                    </a:cubicBezTo>
                    <a:close/>
                    <a:moveTo>
                      <a:pt x="3781" y="6939"/>
                    </a:moveTo>
                    <a:lnTo>
                      <a:pt x="3781" y="6939"/>
                    </a:lnTo>
                    <a:cubicBezTo>
                      <a:pt x="3592" y="7349"/>
                      <a:pt x="3686" y="7821"/>
                      <a:pt x="4001" y="8136"/>
                    </a:cubicBezTo>
                    <a:cubicBezTo>
                      <a:pt x="4198" y="8333"/>
                      <a:pt x="4457" y="8432"/>
                      <a:pt x="4715" y="8432"/>
                    </a:cubicBezTo>
                    <a:cubicBezTo>
                      <a:pt x="4870" y="8432"/>
                      <a:pt x="5025" y="8396"/>
                      <a:pt x="5167" y="8325"/>
                    </a:cubicBezTo>
                    <a:lnTo>
                      <a:pt x="5167" y="8325"/>
                    </a:lnTo>
                    <a:cubicBezTo>
                      <a:pt x="5136" y="8451"/>
                      <a:pt x="5041" y="8514"/>
                      <a:pt x="4978" y="8609"/>
                    </a:cubicBezTo>
                    <a:lnTo>
                      <a:pt x="4159" y="9428"/>
                    </a:lnTo>
                    <a:cubicBezTo>
                      <a:pt x="3954" y="9633"/>
                      <a:pt x="3686" y="9735"/>
                      <a:pt x="3419" y="9735"/>
                    </a:cubicBezTo>
                    <a:cubicBezTo>
                      <a:pt x="3151" y="9735"/>
                      <a:pt x="2883" y="9633"/>
                      <a:pt x="2678" y="9428"/>
                    </a:cubicBezTo>
                    <a:cubicBezTo>
                      <a:pt x="2300" y="9050"/>
                      <a:pt x="2300" y="8357"/>
                      <a:pt x="2678" y="7979"/>
                    </a:cubicBezTo>
                    <a:lnTo>
                      <a:pt x="3529" y="7160"/>
                    </a:lnTo>
                    <a:cubicBezTo>
                      <a:pt x="3592" y="7065"/>
                      <a:pt x="3718" y="7002"/>
                      <a:pt x="3781" y="6939"/>
                    </a:cubicBezTo>
                    <a:close/>
                    <a:moveTo>
                      <a:pt x="4212" y="5467"/>
                    </a:moveTo>
                    <a:cubicBezTo>
                      <a:pt x="4492" y="5467"/>
                      <a:pt x="4773" y="5516"/>
                      <a:pt x="5041" y="5616"/>
                    </a:cubicBezTo>
                    <a:lnTo>
                      <a:pt x="4506" y="6151"/>
                    </a:lnTo>
                    <a:cubicBezTo>
                      <a:pt x="4437" y="6143"/>
                      <a:pt x="4368" y="6139"/>
                      <a:pt x="4299" y="6139"/>
                    </a:cubicBezTo>
                    <a:cubicBezTo>
                      <a:pt x="3828" y="6139"/>
                      <a:pt x="3358" y="6322"/>
                      <a:pt x="3056" y="6624"/>
                    </a:cubicBezTo>
                    <a:lnTo>
                      <a:pt x="2206" y="7475"/>
                    </a:lnTo>
                    <a:cubicBezTo>
                      <a:pt x="1544" y="8136"/>
                      <a:pt x="1544" y="9239"/>
                      <a:pt x="2206" y="9900"/>
                    </a:cubicBezTo>
                    <a:cubicBezTo>
                      <a:pt x="2552" y="10231"/>
                      <a:pt x="3001" y="10397"/>
                      <a:pt x="3446" y="10397"/>
                    </a:cubicBezTo>
                    <a:cubicBezTo>
                      <a:pt x="3891" y="10397"/>
                      <a:pt x="4332" y="10231"/>
                      <a:pt x="4663" y="9900"/>
                    </a:cubicBezTo>
                    <a:lnTo>
                      <a:pt x="5482" y="9081"/>
                    </a:lnTo>
                    <a:cubicBezTo>
                      <a:pt x="5892" y="8672"/>
                      <a:pt x="6049" y="8136"/>
                      <a:pt x="5955" y="7632"/>
                    </a:cubicBezTo>
                    <a:lnTo>
                      <a:pt x="6522" y="7065"/>
                    </a:lnTo>
                    <a:lnTo>
                      <a:pt x="6522" y="7065"/>
                    </a:lnTo>
                    <a:cubicBezTo>
                      <a:pt x="6837" y="7947"/>
                      <a:pt x="6648" y="8924"/>
                      <a:pt x="5955" y="9585"/>
                    </a:cubicBezTo>
                    <a:lnTo>
                      <a:pt x="5136" y="10405"/>
                    </a:lnTo>
                    <a:cubicBezTo>
                      <a:pt x="4663" y="10877"/>
                      <a:pt x="4041" y="11113"/>
                      <a:pt x="3419" y="11113"/>
                    </a:cubicBezTo>
                    <a:cubicBezTo>
                      <a:pt x="2796" y="11113"/>
                      <a:pt x="2174" y="10877"/>
                      <a:pt x="1702" y="10405"/>
                    </a:cubicBezTo>
                    <a:cubicBezTo>
                      <a:pt x="756" y="9459"/>
                      <a:pt x="756" y="7916"/>
                      <a:pt x="1702" y="7002"/>
                    </a:cubicBezTo>
                    <a:lnTo>
                      <a:pt x="2552" y="6151"/>
                    </a:lnTo>
                    <a:cubicBezTo>
                      <a:pt x="3005" y="5699"/>
                      <a:pt x="3605" y="5467"/>
                      <a:pt x="4212" y="5467"/>
                    </a:cubicBezTo>
                    <a:close/>
                    <a:moveTo>
                      <a:pt x="8999" y="0"/>
                    </a:moveTo>
                    <a:cubicBezTo>
                      <a:pt x="8200" y="0"/>
                      <a:pt x="7404" y="307"/>
                      <a:pt x="6805" y="922"/>
                    </a:cubicBezTo>
                    <a:lnTo>
                      <a:pt x="5955" y="1741"/>
                    </a:lnTo>
                    <a:cubicBezTo>
                      <a:pt x="5136" y="2560"/>
                      <a:pt x="4852" y="3789"/>
                      <a:pt x="5230" y="4891"/>
                    </a:cubicBezTo>
                    <a:cubicBezTo>
                      <a:pt x="4920" y="4794"/>
                      <a:pt x="4601" y="4746"/>
                      <a:pt x="4283" y="4746"/>
                    </a:cubicBezTo>
                    <a:cubicBezTo>
                      <a:pt x="3469" y="4746"/>
                      <a:pt x="2669" y="5058"/>
                      <a:pt x="2080" y="5647"/>
                    </a:cubicBezTo>
                    <a:lnTo>
                      <a:pt x="1229" y="6466"/>
                    </a:lnTo>
                    <a:cubicBezTo>
                      <a:pt x="0" y="7695"/>
                      <a:pt x="0" y="9680"/>
                      <a:pt x="1229" y="10877"/>
                    </a:cubicBezTo>
                    <a:cubicBezTo>
                      <a:pt x="1843" y="11491"/>
                      <a:pt x="2647" y="11799"/>
                      <a:pt x="3446" y="11799"/>
                    </a:cubicBezTo>
                    <a:cubicBezTo>
                      <a:pt x="4246" y="11799"/>
                      <a:pt x="5041" y="11491"/>
                      <a:pt x="5640" y="10877"/>
                    </a:cubicBezTo>
                    <a:lnTo>
                      <a:pt x="6490" y="10058"/>
                    </a:lnTo>
                    <a:cubicBezTo>
                      <a:pt x="7309" y="9239"/>
                      <a:pt x="7593" y="8010"/>
                      <a:pt x="7215" y="6908"/>
                    </a:cubicBezTo>
                    <a:lnTo>
                      <a:pt x="7215" y="6908"/>
                    </a:lnTo>
                    <a:cubicBezTo>
                      <a:pt x="7525" y="7005"/>
                      <a:pt x="7844" y="7053"/>
                      <a:pt x="8162" y="7053"/>
                    </a:cubicBezTo>
                    <a:cubicBezTo>
                      <a:pt x="8976" y="7053"/>
                      <a:pt x="9776" y="6740"/>
                      <a:pt x="10365" y="6151"/>
                    </a:cubicBezTo>
                    <a:lnTo>
                      <a:pt x="11216" y="5332"/>
                    </a:lnTo>
                    <a:cubicBezTo>
                      <a:pt x="12413" y="4104"/>
                      <a:pt x="12413" y="2150"/>
                      <a:pt x="11216" y="922"/>
                    </a:cubicBezTo>
                    <a:cubicBezTo>
                      <a:pt x="10602" y="307"/>
                      <a:pt x="9798" y="0"/>
                      <a:pt x="8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31" name="Google Shape;9212;p73">
                <a:extLst>
                  <a:ext uri="{FF2B5EF4-FFF2-40B4-BE49-F238E27FC236}">
                    <a16:creationId xmlns:a16="http://schemas.microsoft.com/office/drawing/2014/main" id="{BC68B63E-30CD-BF67-0278-F25AAC55EDA1}"/>
                  </a:ext>
                </a:extLst>
              </p:cNvPr>
              <p:cNvSpPr/>
              <p:nvPr/>
            </p:nvSpPr>
            <p:spPr>
              <a:xfrm>
                <a:off x="5213946" y="2924655"/>
                <a:ext cx="503276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846" extrusionOk="0">
                    <a:moveTo>
                      <a:pt x="5924" y="2080"/>
                    </a:moveTo>
                    <a:cubicBezTo>
                      <a:pt x="6302" y="2080"/>
                      <a:pt x="6617" y="2395"/>
                      <a:pt x="6617" y="2773"/>
                    </a:cubicBezTo>
                    <a:cubicBezTo>
                      <a:pt x="6617" y="3182"/>
                      <a:pt x="6302" y="3497"/>
                      <a:pt x="5924" y="3497"/>
                    </a:cubicBezTo>
                    <a:cubicBezTo>
                      <a:pt x="5514" y="3497"/>
                      <a:pt x="5199" y="3182"/>
                      <a:pt x="5199" y="2773"/>
                    </a:cubicBezTo>
                    <a:cubicBezTo>
                      <a:pt x="5199" y="2395"/>
                      <a:pt x="5514" y="2080"/>
                      <a:pt x="5924" y="2080"/>
                    </a:cubicBezTo>
                    <a:close/>
                    <a:moveTo>
                      <a:pt x="5924" y="662"/>
                    </a:moveTo>
                    <a:cubicBezTo>
                      <a:pt x="7247" y="662"/>
                      <a:pt x="8318" y="1764"/>
                      <a:pt x="8318" y="3088"/>
                    </a:cubicBezTo>
                    <a:cubicBezTo>
                      <a:pt x="8318" y="3655"/>
                      <a:pt x="8129" y="4190"/>
                      <a:pt x="7783" y="4631"/>
                    </a:cubicBezTo>
                    <a:cubicBezTo>
                      <a:pt x="7562" y="4222"/>
                      <a:pt x="7310" y="3907"/>
                      <a:pt x="6900" y="3686"/>
                    </a:cubicBezTo>
                    <a:cubicBezTo>
                      <a:pt x="7153" y="3434"/>
                      <a:pt x="7310" y="3088"/>
                      <a:pt x="7310" y="2741"/>
                    </a:cubicBezTo>
                    <a:cubicBezTo>
                      <a:pt x="7310" y="1985"/>
                      <a:pt x="6680" y="1355"/>
                      <a:pt x="5924" y="1355"/>
                    </a:cubicBezTo>
                    <a:cubicBezTo>
                      <a:pt x="5168" y="1355"/>
                      <a:pt x="4538" y="1985"/>
                      <a:pt x="4538" y="2741"/>
                    </a:cubicBezTo>
                    <a:cubicBezTo>
                      <a:pt x="4538" y="3088"/>
                      <a:pt x="4695" y="3434"/>
                      <a:pt x="4947" y="3686"/>
                    </a:cubicBezTo>
                    <a:cubicBezTo>
                      <a:pt x="4538" y="3938"/>
                      <a:pt x="4223" y="4285"/>
                      <a:pt x="4034" y="4631"/>
                    </a:cubicBezTo>
                    <a:cubicBezTo>
                      <a:pt x="3592" y="4096"/>
                      <a:pt x="3403" y="3403"/>
                      <a:pt x="3498" y="2741"/>
                    </a:cubicBezTo>
                    <a:cubicBezTo>
                      <a:pt x="3655" y="1638"/>
                      <a:pt x="4664" y="662"/>
                      <a:pt x="5924" y="662"/>
                    </a:cubicBezTo>
                    <a:close/>
                    <a:moveTo>
                      <a:pt x="5924" y="4159"/>
                    </a:moveTo>
                    <a:cubicBezTo>
                      <a:pt x="6554" y="4159"/>
                      <a:pt x="7058" y="4600"/>
                      <a:pt x="7247" y="5135"/>
                    </a:cubicBezTo>
                    <a:cubicBezTo>
                      <a:pt x="6869" y="5388"/>
                      <a:pt x="6428" y="5545"/>
                      <a:pt x="5924" y="5545"/>
                    </a:cubicBezTo>
                    <a:cubicBezTo>
                      <a:pt x="5451" y="5545"/>
                      <a:pt x="4979" y="5388"/>
                      <a:pt x="4569" y="5135"/>
                    </a:cubicBezTo>
                    <a:cubicBezTo>
                      <a:pt x="4727" y="4568"/>
                      <a:pt x="5294" y="4159"/>
                      <a:pt x="5924" y="4159"/>
                    </a:cubicBezTo>
                    <a:close/>
                    <a:moveTo>
                      <a:pt x="1734" y="9042"/>
                    </a:moveTo>
                    <a:cubicBezTo>
                      <a:pt x="2301" y="9042"/>
                      <a:pt x="2773" y="9483"/>
                      <a:pt x="2773" y="10082"/>
                    </a:cubicBezTo>
                    <a:cubicBezTo>
                      <a:pt x="2773" y="10649"/>
                      <a:pt x="2301" y="11121"/>
                      <a:pt x="1734" y="11121"/>
                    </a:cubicBezTo>
                    <a:cubicBezTo>
                      <a:pt x="1198" y="11121"/>
                      <a:pt x="726" y="10649"/>
                      <a:pt x="726" y="10082"/>
                    </a:cubicBezTo>
                    <a:cubicBezTo>
                      <a:pt x="726" y="9483"/>
                      <a:pt x="1198" y="9042"/>
                      <a:pt x="1734" y="9042"/>
                    </a:cubicBezTo>
                    <a:close/>
                    <a:moveTo>
                      <a:pt x="5924" y="9042"/>
                    </a:moveTo>
                    <a:cubicBezTo>
                      <a:pt x="6522" y="9042"/>
                      <a:pt x="6932" y="9515"/>
                      <a:pt x="6932" y="10082"/>
                    </a:cubicBezTo>
                    <a:cubicBezTo>
                      <a:pt x="6932" y="10649"/>
                      <a:pt x="6459" y="11121"/>
                      <a:pt x="5924" y="11121"/>
                    </a:cubicBezTo>
                    <a:cubicBezTo>
                      <a:pt x="5357" y="11121"/>
                      <a:pt x="4884" y="10649"/>
                      <a:pt x="4884" y="10082"/>
                    </a:cubicBezTo>
                    <a:cubicBezTo>
                      <a:pt x="4884" y="9483"/>
                      <a:pt x="5325" y="9042"/>
                      <a:pt x="5924" y="9042"/>
                    </a:cubicBezTo>
                    <a:close/>
                    <a:moveTo>
                      <a:pt x="10145" y="9042"/>
                    </a:moveTo>
                    <a:cubicBezTo>
                      <a:pt x="10681" y="9042"/>
                      <a:pt x="11154" y="9483"/>
                      <a:pt x="11154" y="10082"/>
                    </a:cubicBezTo>
                    <a:cubicBezTo>
                      <a:pt x="11154" y="10649"/>
                      <a:pt x="10681" y="11121"/>
                      <a:pt x="10145" y="11121"/>
                    </a:cubicBezTo>
                    <a:cubicBezTo>
                      <a:pt x="9578" y="11121"/>
                      <a:pt x="9106" y="10649"/>
                      <a:pt x="9106" y="10082"/>
                    </a:cubicBezTo>
                    <a:cubicBezTo>
                      <a:pt x="9106" y="9483"/>
                      <a:pt x="9578" y="9042"/>
                      <a:pt x="10145" y="9042"/>
                    </a:cubicBezTo>
                    <a:close/>
                    <a:moveTo>
                      <a:pt x="5955" y="0"/>
                    </a:moveTo>
                    <a:cubicBezTo>
                      <a:pt x="4349" y="0"/>
                      <a:pt x="3088" y="1197"/>
                      <a:pt x="2868" y="2678"/>
                    </a:cubicBezTo>
                    <a:cubicBezTo>
                      <a:pt x="2647" y="4442"/>
                      <a:pt x="3908" y="6018"/>
                      <a:pt x="5640" y="6207"/>
                    </a:cubicBezTo>
                    <a:lnTo>
                      <a:pt x="5640" y="6963"/>
                    </a:lnTo>
                    <a:lnTo>
                      <a:pt x="2427" y="6963"/>
                    </a:lnTo>
                    <a:cubicBezTo>
                      <a:pt x="1828" y="6963"/>
                      <a:pt x="1387" y="7435"/>
                      <a:pt x="1387" y="7971"/>
                    </a:cubicBezTo>
                    <a:lnTo>
                      <a:pt x="1387" y="8380"/>
                    </a:lnTo>
                    <a:cubicBezTo>
                      <a:pt x="599" y="8538"/>
                      <a:pt x="1" y="9231"/>
                      <a:pt x="1" y="10082"/>
                    </a:cubicBezTo>
                    <a:cubicBezTo>
                      <a:pt x="1" y="11027"/>
                      <a:pt x="789" y="11846"/>
                      <a:pt x="1734" y="11846"/>
                    </a:cubicBezTo>
                    <a:cubicBezTo>
                      <a:pt x="2679" y="11846"/>
                      <a:pt x="3466" y="11058"/>
                      <a:pt x="3466" y="10082"/>
                    </a:cubicBezTo>
                    <a:cubicBezTo>
                      <a:pt x="3466" y="9231"/>
                      <a:pt x="2868" y="8538"/>
                      <a:pt x="2080" y="8380"/>
                    </a:cubicBezTo>
                    <a:lnTo>
                      <a:pt x="2080" y="7971"/>
                    </a:lnTo>
                    <a:cubicBezTo>
                      <a:pt x="2080" y="7782"/>
                      <a:pt x="2238" y="7624"/>
                      <a:pt x="2458" y="7624"/>
                    </a:cubicBezTo>
                    <a:lnTo>
                      <a:pt x="5609" y="7624"/>
                    </a:lnTo>
                    <a:lnTo>
                      <a:pt x="5609" y="8349"/>
                    </a:lnTo>
                    <a:cubicBezTo>
                      <a:pt x="4821" y="8506"/>
                      <a:pt x="4223" y="9200"/>
                      <a:pt x="4223" y="10019"/>
                    </a:cubicBezTo>
                    <a:cubicBezTo>
                      <a:pt x="4223" y="10964"/>
                      <a:pt x="5010" y="11814"/>
                      <a:pt x="5955" y="11814"/>
                    </a:cubicBezTo>
                    <a:cubicBezTo>
                      <a:pt x="6900" y="11814"/>
                      <a:pt x="7688" y="11027"/>
                      <a:pt x="7688" y="10019"/>
                    </a:cubicBezTo>
                    <a:cubicBezTo>
                      <a:pt x="7688" y="9200"/>
                      <a:pt x="7090" y="8506"/>
                      <a:pt x="6302" y="8349"/>
                    </a:cubicBezTo>
                    <a:lnTo>
                      <a:pt x="6302" y="7624"/>
                    </a:lnTo>
                    <a:lnTo>
                      <a:pt x="9452" y="7624"/>
                    </a:lnTo>
                    <a:cubicBezTo>
                      <a:pt x="9641" y="7624"/>
                      <a:pt x="9799" y="7782"/>
                      <a:pt x="9799" y="7971"/>
                    </a:cubicBezTo>
                    <a:lnTo>
                      <a:pt x="9799" y="8380"/>
                    </a:lnTo>
                    <a:cubicBezTo>
                      <a:pt x="9011" y="8538"/>
                      <a:pt x="8444" y="9231"/>
                      <a:pt x="8444" y="10082"/>
                    </a:cubicBezTo>
                    <a:cubicBezTo>
                      <a:pt x="8444" y="11027"/>
                      <a:pt x="9232" y="11846"/>
                      <a:pt x="10177" y="11846"/>
                    </a:cubicBezTo>
                    <a:cubicBezTo>
                      <a:pt x="11122" y="11846"/>
                      <a:pt x="11910" y="11058"/>
                      <a:pt x="11910" y="10082"/>
                    </a:cubicBezTo>
                    <a:cubicBezTo>
                      <a:pt x="11910" y="9231"/>
                      <a:pt x="11311" y="8538"/>
                      <a:pt x="10524" y="8380"/>
                    </a:cubicBezTo>
                    <a:lnTo>
                      <a:pt x="10524" y="7971"/>
                    </a:lnTo>
                    <a:cubicBezTo>
                      <a:pt x="10524" y="7404"/>
                      <a:pt x="10051" y="6963"/>
                      <a:pt x="9484" y="6963"/>
                    </a:cubicBezTo>
                    <a:lnTo>
                      <a:pt x="6333" y="6963"/>
                    </a:lnTo>
                    <a:lnTo>
                      <a:pt x="6333" y="6207"/>
                    </a:lnTo>
                    <a:cubicBezTo>
                      <a:pt x="7909" y="6049"/>
                      <a:pt x="9106" y="4726"/>
                      <a:pt x="9106" y="3088"/>
                    </a:cubicBezTo>
                    <a:cubicBezTo>
                      <a:pt x="9106" y="1355"/>
                      <a:pt x="7688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32" name="Google Shape;9213;p73">
                <a:extLst>
                  <a:ext uri="{FF2B5EF4-FFF2-40B4-BE49-F238E27FC236}">
                    <a16:creationId xmlns:a16="http://schemas.microsoft.com/office/drawing/2014/main" id="{29EBEC9D-0511-3000-E96D-1EB61CC36C1A}"/>
                  </a:ext>
                </a:extLst>
              </p:cNvPr>
              <p:cNvGrpSpPr/>
              <p:nvPr/>
            </p:nvGrpSpPr>
            <p:grpSpPr>
              <a:xfrm>
                <a:off x="8378520" y="1688743"/>
                <a:ext cx="501923" cy="498881"/>
                <a:chOff x="5045775" y="1946400"/>
                <a:chExt cx="296950" cy="295150"/>
              </a:xfrm>
              <a:grpFill/>
            </p:grpSpPr>
            <p:sp>
              <p:nvSpPr>
                <p:cNvPr id="429" name="Google Shape;9214;p73">
                  <a:extLst>
                    <a:ext uri="{FF2B5EF4-FFF2-40B4-BE49-F238E27FC236}">
                      <a16:creationId xmlns:a16="http://schemas.microsoft.com/office/drawing/2014/main" id="{CC28F838-EA65-2B37-A6FD-43F172C751FE}"/>
                    </a:ext>
                  </a:extLst>
                </p:cNvPr>
                <p:cNvSpPr/>
                <p:nvPr/>
              </p:nvSpPr>
              <p:spPr>
                <a:xfrm>
                  <a:off x="5113500" y="1998600"/>
                  <a:ext cx="160700" cy="1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8" extrusionOk="0">
                      <a:moveTo>
                        <a:pt x="3309" y="2079"/>
                      </a:moveTo>
                      <a:cubicBezTo>
                        <a:pt x="3718" y="2079"/>
                        <a:pt x="4033" y="2394"/>
                        <a:pt x="4033" y="2804"/>
                      </a:cubicBezTo>
                      <a:cubicBezTo>
                        <a:pt x="4033" y="3182"/>
                        <a:pt x="3718" y="3497"/>
                        <a:pt x="3309" y="3497"/>
                      </a:cubicBezTo>
                      <a:cubicBezTo>
                        <a:pt x="2931" y="3497"/>
                        <a:pt x="2616" y="3150"/>
                        <a:pt x="2616" y="2804"/>
                      </a:cubicBezTo>
                      <a:cubicBezTo>
                        <a:pt x="2616" y="2394"/>
                        <a:pt x="2931" y="2079"/>
                        <a:pt x="3309" y="2079"/>
                      </a:cubicBezTo>
                      <a:close/>
                      <a:moveTo>
                        <a:pt x="3403" y="662"/>
                      </a:moveTo>
                      <a:cubicBezTo>
                        <a:pt x="4726" y="662"/>
                        <a:pt x="5798" y="1764"/>
                        <a:pt x="5798" y="3119"/>
                      </a:cubicBezTo>
                      <a:cubicBezTo>
                        <a:pt x="5703" y="3655"/>
                        <a:pt x="5546" y="4222"/>
                        <a:pt x="5199" y="4663"/>
                      </a:cubicBezTo>
                      <a:cubicBezTo>
                        <a:pt x="5010" y="4253"/>
                        <a:pt x="4726" y="3938"/>
                        <a:pt x="4348" y="3686"/>
                      </a:cubicBezTo>
                      <a:cubicBezTo>
                        <a:pt x="4569" y="3466"/>
                        <a:pt x="4726" y="3119"/>
                        <a:pt x="4726" y="2741"/>
                      </a:cubicBezTo>
                      <a:cubicBezTo>
                        <a:pt x="4726" y="2016"/>
                        <a:pt x="4096" y="1386"/>
                        <a:pt x="3340" y="1386"/>
                      </a:cubicBezTo>
                      <a:cubicBezTo>
                        <a:pt x="2616" y="1386"/>
                        <a:pt x="1986" y="2016"/>
                        <a:pt x="1986" y="2741"/>
                      </a:cubicBezTo>
                      <a:cubicBezTo>
                        <a:pt x="1986" y="3119"/>
                        <a:pt x="2143" y="3466"/>
                        <a:pt x="2364" y="3686"/>
                      </a:cubicBezTo>
                      <a:cubicBezTo>
                        <a:pt x="1986" y="3907"/>
                        <a:pt x="1702" y="4253"/>
                        <a:pt x="1513" y="4663"/>
                      </a:cubicBezTo>
                      <a:cubicBezTo>
                        <a:pt x="1072" y="4096"/>
                        <a:pt x="883" y="3434"/>
                        <a:pt x="977" y="2772"/>
                      </a:cubicBezTo>
                      <a:cubicBezTo>
                        <a:pt x="1135" y="1670"/>
                        <a:pt x="2143" y="662"/>
                        <a:pt x="3403" y="662"/>
                      </a:cubicBezTo>
                      <a:close/>
                      <a:moveTo>
                        <a:pt x="3309" y="4190"/>
                      </a:moveTo>
                      <a:cubicBezTo>
                        <a:pt x="3939" y="4190"/>
                        <a:pt x="4443" y="4600"/>
                        <a:pt x="4663" y="5167"/>
                      </a:cubicBezTo>
                      <a:cubicBezTo>
                        <a:pt x="4254" y="5450"/>
                        <a:pt x="3781" y="5545"/>
                        <a:pt x="3309" y="5545"/>
                      </a:cubicBezTo>
                      <a:cubicBezTo>
                        <a:pt x="2836" y="5545"/>
                        <a:pt x="2364" y="5387"/>
                        <a:pt x="1986" y="5167"/>
                      </a:cubicBezTo>
                      <a:cubicBezTo>
                        <a:pt x="2143" y="4568"/>
                        <a:pt x="2679" y="4190"/>
                        <a:pt x="3309" y="4190"/>
                      </a:cubicBezTo>
                      <a:close/>
                      <a:moveTo>
                        <a:pt x="3309" y="0"/>
                      </a:moveTo>
                      <a:cubicBezTo>
                        <a:pt x="1733" y="0"/>
                        <a:pt x="410" y="1229"/>
                        <a:pt x="253" y="2678"/>
                      </a:cubicBezTo>
                      <a:cubicBezTo>
                        <a:pt x="1" y="4600"/>
                        <a:pt x="1450" y="6238"/>
                        <a:pt x="3309" y="6238"/>
                      </a:cubicBezTo>
                      <a:cubicBezTo>
                        <a:pt x="5042" y="6238"/>
                        <a:pt x="6428" y="4820"/>
                        <a:pt x="6428" y="3119"/>
                      </a:cubicBezTo>
                      <a:cubicBezTo>
                        <a:pt x="6428" y="1418"/>
                        <a:pt x="5042" y="0"/>
                        <a:pt x="33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0" name="Google Shape;9215;p73">
                  <a:extLst>
                    <a:ext uri="{FF2B5EF4-FFF2-40B4-BE49-F238E27FC236}">
                      <a16:creationId xmlns:a16="http://schemas.microsoft.com/office/drawing/2014/main" id="{829FABD7-A47D-BB75-C2B2-8247E6695492}"/>
                    </a:ext>
                  </a:extLst>
                </p:cNvPr>
                <p:cNvSpPr/>
                <p:nvPr/>
              </p:nvSpPr>
              <p:spPr>
                <a:xfrm>
                  <a:off x="5045775" y="1946400"/>
                  <a:ext cx="296950" cy="29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06" extrusionOk="0">
                      <a:moveTo>
                        <a:pt x="6018" y="765"/>
                      </a:moveTo>
                      <a:lnTo>
                        <a:pt x="6868" y="1426"/>
                      </a:lnTo>
                      <a:cubicBezTo>
                        <a:pt x="6963" y="1458"/>
                        <a:pt x="7026" y="1489"/>
                        <a:pt x="7152" y="1489"/>
                      </a:cubicBezTo>
                      <a:lnTo>
                        <a:pt x="8223" y="1332"/>
                      </a:lnTo>
                      <a:lnTo>
                        <a:pt x="8664" y="2372"/>
                      </a:lnTo>
                      <a:cubicBezTo>
                        <a:pt x="8696" y="2435"/>
                        <a:pt x="8790" y="2529"/>
                        <a:pt x="8853" y="2561"/>
                      </a:cubicBezTo>
                      <a:lnTo>
                        <a:pt x="9893" y="2970"/>
                      </a:lnTo>
                      <a:lnTo>
                        <a:pt x="9735" y="4073"/>
                      </a:lnTo>
                      <a:cubicBezTo>
                        <a:pt x="9735" y="4136"/>
                        <a:pt x="9735" y="4262"/>
                        <a:pt x="9798" y="4325"/>
                      </a:cubicBezTo>
                      <a:lnTo>
                        <a:pt x="10460" y="5207"/>
                      </a:lnTo>
                      <a:lnTo>
                        <a:pt x="9798" y="6058"/>
                      </a:lnTo>
                      <a:cubicBezTo>
                        <a:pt x="9767" y="6152"/>
                        <a:pt x="9735" y="6215"/>
                        <a:pt x="9735" y="6341"/>
                      </a:cubicBezTo>
                      <a:lnTo>
                        <a:pt x="9893" y="7444"/>
                      </a:lnTo>
                      <a:lnTo>
                        <a:pt x="8853" y="7853"/>
                      </a:lnTo>
                      <a:cubicBezTo>
                        <a:pt x="8790" y="7885"/>
                        <a:pt x="8696" y="7948"/>
                        <a:pt x="8664" y="8042"/>
                      </a:cubicBezTo>
                      <a:lnTo>
                        <a:pt x="8255" y="9051"/>
                      </a:lnTo>
                      <a:lnTo>
                        <a:pt x="7120" y="8893"/>
                      </a:lnTo>
                      <a:cubicBezTo>
                        <a:pt x="7057" y="8893"/>
                        <a:pt x="6931" y="8893"/>
                        <a:pt x="6837" y="8988"/>
                      </a:cubicBezTo>
                      <a:lnTo>
                        <a:pt x="5986" y="9649"/>
                      </a:lnTo>
                      <a:lnTo>
                        <a:pt x="5104" y="8988"/>
                      </a:lnTo>
                      <a:cubicBezTo>
                        <a:pt x="5041" y="8925"/>
                        <a:pt x="5010" y="8893"/>
                        <a:pt x="4915" y="8893"/>
                      </a:cubicBezTo>
                      <a:lnTo>
                        <a:pt x="4884" y="8893"/>
                      </a:lnTo>
                      <a:lnTo>
                        <a:pt x="3781" y="9051"/>
                      </a:lnTo>
                      <a:lnTo>
                        <a:pt x="3371" y="8042"/>
                      </a:lnTo>
                      <a:cubicBezTo>
                        <a:pt x="3340" y="7948"/>
                        <a:pt x="3277" y="7885"/>
                        <a:pt x="3182" y="7853"/>
                      </a:cubicBezTo>
                      <a:lnTo>
                        <a:pt x="2143" y="7444"/>
                      </a:lnTo>
                      <a:lnTo>
                        <a:pt x="2300" y="6341"/>
                      </a:lnTo>
                      <a:cubicBezTo>
                        <a:pt x="2300" y="6278"/>
                        <a:pt x="2300" y="6152"/>
                        <a:pt x="2237" y="6058"/>
                      </a:cubicBezTo>
                      <a:lnTo>
                        <a:pt x="1576" y="5207"/>
                      </a:lnTo>
                      <a:lnTo>
                        <a:pt x="2237" y="4325"/>
                      </a:lnTo>
                      <a:cubicBezTo>
                        <a:pt x="2269" y="4262"/>
                        <a:pt x="2300" y="4167"/>
                        <a:pt x="2300" y="4073"/>
                      </a:cubicBezTo>
                      <a:lnTo>
                        <a:pt x="2143" y="2970"/>
                      </a:lnTo>
                      <a:lnTo>
                        <a:pt x="3182" y="2561"/>
                      </a:lnTo>
                      <a:cubicBezTo>
                        <a:pt x="3277" y="2529"/>
                        <a:pt x="3340" y="2435"/>
                        <a:pt x="3371" y="2372"/>
                      </a:cubicBezTo>
                      <a:lnTo>
                        <a:pt x="3812" y="1332"/>
                      </a:lnTo>
                      <a:lnTo>
                        <a:pt x="4884" y="1489"/>
                      </a:lnTo>
                      <a:cubicBezTo>
                        <a:pt x="4947" y="1489"/>
                        <a:pt x="5073" y="1489"/>
                        <a:pt x="5167" y="1426"/>
                      </a:cubicBezTo>
                      <a:lnTo>
                        <a:pt x="6018" y="765"/>
                      </a:lnTo>
                      <a:close/>
                      <a:moveTo>
                        <a:pt x="2174" y="8168"/>
                      </a:moveTo>
                      <a:lnTo>
                        <a:pt x="2804" y="8420"/>
                      </a:lnTo>
                      <a:lnTo>
                        <a:pt x="3277" y="9586"/>
                      </a:lnTo>
                      <a:cubicBezTo>
                        <a:pt x="3308" y="9681"/>
                        <a:pt x="3434" y="9775"/>
                        <a:pt x="3529" y="9775"/>
                      </a:cubicBezTo>
                      <a:lnTo>
                        <a:pt x="2647" y="10720"/>
                      </a:lnTo>
                      <a:lnTo>
                        <a:pt x="2426" y="9649"/>
                      </a:lnTo>
                      <a:cubicBezTo>
                        <a:pt x="2395" y="9523"/>
                        <a:pt x="2332" y="9429"/>
                        <a:pt x="2174" y="9366"/>
                      </a:cubicBezTo>
                      <a:lnTo>
                        <a:pt x="1134" y="9177"/>
                      </a:lnTo>
                      <a:lnTo>
                        <a:pt x="2174" y="8168"/>
                      </a:lnTo>
                      <a:close/>
                      <a:moveTo>
                        <a:pt x="9861" y="8105"/>
                      </a:moveTo>
                      <a:lnTo>
                        <a:pt x="10901" y="9145"/>
                      </a:lnTo>
                      <a:lnTo>
                        <a:pt x="9893" y="9366"/>
                      </a:lnTo>
                      <a:cubicBezTo>
                        <a:pt x="9767" y="9429"/>
                        <a:pt x="9641" y="9492"/>
                        <a:pt x="9609" y="9649"/>
                      </a:cubicBezTo>
                      <a:lnTo>
                        <a:pt x="9389" y="10720"/>
                      </a:lnTo>
                      <a:lnTo>
                        <a:pt x="8507" y="9712"/>
                      </a:lnTo>
                      <a:cubicBezTo>
                        <a:pt x="8601" y="9712"/>
                        <a:pt x="8727" y="9649"/>
                        <a:pt x="8759" y="9523"/>
                      </a:cubicBezTo>
                      <a:lnTo>
                        <a:pt x="9231" y="8389"/>
                      </a:lnTo>
                      <a:lnTo>
                        <a:pt x="9861" y="8105"/>
                      </a:lnTo>
                      <a:close/>
                      <a:moveTo>
                        <a:pt x="6002" y="1"/>
                      </a:moveTo>
                      <a:cubicBezTo>
                        <a:pt x="5923" y="1"/>
                        <a:pt x="5844" y="24"/>
                        <a:pt x="5797" y="72"/>
                      </a:cubicBezTo>
                      <a:lnTo>
                        <a:pt x="4852" y="828"/>
                      </a:lnTo>
                      <a:lnTo>
                        <a:pt x="3623" y="670"/>
                      </a:lnTo>
                      <a:cubicBezTo>
                        <a:pt x="3607" y="667"/>
                        <a:pt x="3590" y="665"/>
                        <a:pt x="3573" y="665"/>
                      </a:cubicBezTo>
                      <a:cubicBezTo>
                        <a:pt x="3434" y="665"/>
                        <a:pt x="3305" y="775"/>
                        <a:pt x="3277" y="859"/>
                      </a:cubicBezTo>
                      <a:lnTo>
                        <a:pt x="2804" y="2025"/>
                      </a:lnTo>
                      <a:lnTo>
                        <a:pt x="1639" y="2498"/>
                      </a:lnTo>
                      <a:cubicBezTo>
                        <a:pt x="1481" y="2561"/>
                        <a:pt x="1418" y="2687"/>
                        <a:pt x="1450" y="2844"/>
                      </a:cubicBezTo>
                      <a:lnTo>
                        <a:pt x="1607" y="4073"/>
                      </a:lnTo>
                      <a:lnTo>
                        <a:pt x="851" y="5018"/>
                      </a:lnTo>
                      <a:cubicBezTo>
                        <a:pt x="788" y="5112"/>
                        <a:pt x="788" y="5333"/>
                        <a:pt x="851" y="5428"/>
                      </a:cubicBezTo>
                      <a:lnTo>
                        <a:pt x="1607" y="6373"/>
                      </a:lnTo>
                      <a:lnTo>
                        <a:pt x="1450" y="7601"/>
                      </a:lnTo>
                      <a:cubicBezTo>
                        <a:pt x="1450" y="7696"/>
                        <a:pt x="1450" y="7759"/>
                        <a:pt x="1481" y="7853"/>
                      </a:cubicBezTo>
                      <a:lnTo>
                        <a:pt x="189" y="9145"/>
                      </a:lnTo>
                      <a:cubicBezTo>
                        <a:pt x="0" y="9334"/>
                        <a:pt x="126" y="9649"/>
                        <a:pt x="347" y="9744"/>
                      </a:cubicBezTo>
                      <a:lnTo>
                        <a:pt x="1765" y="10059"/>
                      </a:lnTo>
                      <a:lnTo>
                        <a:pt x="2080" y="11539"/>
                      </a:lnTo>
                      <a:cubicBezTo>
                        <a:pt x="2099" y="11714"/>
                        <a:pt x="2250" y="11805"/>
                        <a:pt x="2407" y="11805"/>
                      </a:cubicBezTo>
                      <a:cubicBezTo>
                        <a:pt x="2505" y="11805"/>
                        <a:pt x="2606" y="11770"/>
                        <a:pt x="2678" y="11697"/>
                      </a:cubicBezTo>
                      <a:cubicBezTo>
                        <a:pt x="4410" y="9858"/>
                        <a:pt x="4587" y="9665"/>
                        <a:pt x="4601" y="9649"/>
                      </a:cubicBezTo>
                      <a:lnTo>
                        <a:pt x="4601" y="9649"/>
                      </a:lnTo>
                      <a:lnTo>
                        <a:pt x="4789" y="9618"/>
                      </a:lnTo>
                      <a:lnTo>
                        <a:pt x="5734" y="10374"/>
                      </a:lnTo>
                      <a:cubicBezTo>
                        <a:pt x="5829" y="10405"/>
                        <a:pt x="5860" y="10437"/>
                        <a:pt x="5955" y="10437"/>
                      </a:cubicBezTo>
                      <a:cubicBezTo>
                        <a:pt x="6018" y="10437"/>
                        <a:pt x="6112" y="10405"/>
                        <a:pt x="6144" y="10374"/>
                      </a:cubicBezTo>
                      <a:lnTo>
                        <a:pt x="7089" y="9618"/>
                      </a:lnTo>
                      <a:lnTo>
                        <a:pt x="7278" y="9649"/>
                      </a:lnTo>
                      <a:lnTo>
                        <a:pt x="9200" y="11697"/>
                      </a:lnTo>
                      <a:cubicBezTo>
                        <a:pt x="9284" y="11770"/>
                        <a:pt x="9388" y="11805"/>
                        <a:pt x="9485" y="11805"/>
                      </a:cubicBezTo>
                      <a:cubicBezTo>
                        <a:pt x="9640" y="11805"/>
                        <a:pt x="9779" y="11714"/>
                        <a:pt x="9798" y="11539"/>
                      </a:cubicBezTo>
                      <a:lnTo>
                        <a:pt x="10113" y="10059"/>
                      </a:lnTo>
                      <a:lnTo>
                        <a:pt x="11531" y="9744"/>
                      </a:lnTo>
                      <a:cubicBezTo>
                        <a:pt x="11815" y="9681"/>
                        <a:pt x="11878" y="9334"/>
                        <a:pt x="11689" y="9145"/>
                      </a:cubicBezTo>
                      <a:lnTo>
                        <a:pt x="10523" y="7853"/>
                      </a:lnTo>
                      <a:cubicBezTo>
                        <a:pt x="10554" y="7759"/>
                        <a:pt x="10586" y="7696"/>
                        <a:pt x="10554" y="7601"/>
                      </a:cubicBezTo>
                      <a:lnTo>
                        <a:pt x="10397" y="6373"/>
                      </a:lnTo>
                      <a:lnTo>
                        <a:pt x="11153" y="5428"/>
                      </a:lnTo>
                      <a:cubicBezTo>
                        <a:pt x="11216" y="5333"/>
                        <a:pt x="11216" y="5112"/>
                        <a:pt x="11153" y="5018"/>
                      </a:cubicBezTo>
                      <a:lnTo>
                        <a:pt x="10397" y="4073"/>
                      </a:lnTo>
                      <a:lnTo>
                        <a:pt x="10554" y="2844"/>
                      </a:lnTo>
                      <a:cubicBezTo>
                        <a:pt x="10586" y="2687"/>
                        <a:pt x="10460" y="2529"/>
                        <a:pt x="10365" y="2498"/>
                      </a:cubicBezTo>
                      <a:lnTo>
                        <a:pt x="9200" y="2025"/>
                      </a:lnTo>
                      <a:lnTo>
                        <a:pt x="8727" y="859"/>
                      </a:lnTo>
                      <a:cubicBezTo>
                        <a:pt x="8675" y="728"/>
                        <a:pt x="8578" y="662"/>
                        <a:pt x="8457" y="662"/>
                      </a:cubicBezTo>
                      <a:cubicBezTo>
                        <a:pt x="8432" y="662"/>
                        <a:pt x="8407" y="665"/>
                        <a:pt x="8381" y="670"/>
                      </a:cubicBezTo>
                      <a:lnTo>
                        <a:pt x="7152" y="828"/>
                      </a:lnTo>
                      <a:lnTo>
                        <a:pt x="6207" y="72"/>
                      </a:lnTo>
                      <a:cubicBezTo>
                        <a:pt x="6160" y="24"/>
                        <a:pt x="6081" y="1"/>
                        <a:pt x="60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33" name="Google Shape;9216;p73">
                <a:extLst>
                  <a:ext uri="{FF2B5EF4-FFF2-40B4-BE49-F238E27FC236}">
                    <a16:creationId xmlns:a16="http://schemas.microsoft.com/office/drawing/2014/main" id="{C10AAD4E-7C23-8A6A-3BAB-839A2486908F}"/>
                  </a:ext>
                </a:extLst>
              </p:cNvPr>
              <p:cNvGrpSpPr/>
              <p:nvPr/>
            </p:nvGrpSpPr>
            <p:grpSpPr>
              <a:xfrm>
                <a:off x="8376514" y="2310252"/>
                <a:ext cx="505937" cy="442045"/>
                <a:chOff x="5046550" y="2327025"/>
                <a:chExt cx="299325" cy="261525"/>
              </a:xfrm>
              <a:grpFill/>
            </p:grpSpPr>
            <p:sp>
              <p:nvSpPr>
                <p:cNvPr id="426" name="Google Shape;9217;p73">
                  <a:extLst>
                    <a:ext uri="{FF2B5EF4-FFF2-40B4-BE49-F238E27FC236}">
                      <a16:creationId xmlns:a16="http://schemas.microsoft.com/office/drawing/2014/main" id="{5938B1B9-897C-1036-4384-EB27191BD305}"/>
                    </a:ext>
                  </a:extLst>
                </p:cNvPr>
                <p:cNvSpPr/>
                <p:nvPr/>
              </p:nvSpPr>
              <p:spPr>
                <a:xfrm>
                  <a:off x="5046550" y="2448325"/>
                  <a:ext cx="2977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5609" extrusionOk="0">
                      <a:moveTo>
                        <a:pt x="4569" y="1386"/>
                      </a:moveTo>
                      <a:cubicBezTo>
                        <a:pt x="4538" y="1575"/>
                        <a:pt x="4506" y="1828"/>
                        <a:pt x="4443" y="2111"/>
                      </a:cubicBezTo>
                      <a:lnTo>
                        <a:pt x="757" y="2111"/>
                      </a:lnTo>
                      <a:lnTo>
                        <a:pt x="757" y="1386"/>
                      </a:lnTo>
                      <a:close/>
                      <a:moveTo>
                        <a:pt x="11185" y="1386"/>
                      </a:moveTo>
                      <a:lnTo>
                        <a:pt x="11185" y="2111"/>
                      </a:lnTo>
                      <a:lnTo>
                        <a:pt x="7530" y="2111"/>
                      </a:lnTo>
                      <a:cubicBezTo>
                        <a:pt x="7467" y="1828"/>
                        <a:pt x="7436" y="1575"/>
                        <a:pt x="7373" y="1386"/>
                      </a:cubicBezTo>
                      <a:close/>
                      <a:moveTo>
                        <a:pt x="5955" y="725"/>
                      </a:moveTo>
                      <a:cubicBezTo>
                        <a:pt x="6270" y="725"/>
                        <a:pt x="6396" y="788"/>
                        <a:pt x="6491" y="1071"/>
                      </a:cubicBezTo>
                      <a:cubicBezTo>
                        <a:pt x="6743" y="1639"/>
                        <a:pt x="6900" y="2804"/>
                        <a:pt x="7247" y="4852"/>
                      </a:cubicBezTo>
                      <a:lnTo>
                        <a:pt x="4664" y="4852"/>
                      </a:lnTo>
                      <a:cubicBezTo>
                        <a:pt x="5010" y="2804"/>
                        <a:pt x="5168" y="1639"/>
                        <a:pt x="5388" y="1071"/>
                      </a:cubicBezTo>
                      <a:cubicBezTo>
                        <a:pt x="5514" y="788"/>
                        <a:pt x="5640" y="725"/>
                        <a:pt x="5955" y="725"/>
                      </a:cubicBezTo>
                      <a:close/>
                      <a:moveTo>
                        <a:pt x="5955" y="0"/>
                      </a:moveTo>
                      <a:cubicBezTo>
                        <a:pt x="5357" y="0"/>
                        <a:pt x="5010" y="221"/>
                        <a:pt x="4758" y="725"/>
                      </a:cubicBezTo>
                      <a:lnTo>
                        <a:pt x="347" y="725"/>
                      </a:lnTo>
                      <a:cubicBezTo>
                        <a:pt x="158" y="725"/>
                        <a:pt x="1" y="882"/>
                        <a:pt x="1" y="1071"/>
                      </a:cubicBezTo>
                      <a:lnTo>
                        <a:pt x="1" y="2458"/>
                      </a:lnTo>
                      <a:cubicBezTo>
                        <a:pt x="1" y="2647"/>
                        <a:pt x="158" y="2804"/>
                        <a:pt x="347" y="2804"/>
                      </a:cubicBezTo>
                      <a:lnTo>
                        <a:pt x="4254" y="2804"/>
                      </a:lnTo>
                      <a:cubicBezTo>
                        <a:pt x="4191" y="3371"/>
                        <a:pt x="4065" y="4064"/>
                        <a:pt x="3907" y="4884"/>
                      </a:cubicBezTo>
                      <a:lnTo>
                        <a:pt x="3498" y="4884"/>
                      </a:lnTo>
                      <a:cubicBezTo>
                        <a:pt x="3309" y="4884"/>
                        <a:pt x="3151" y="5041"/>
                        <a:pt x="3151" y="5262"/>
                      </a:cubicBezTo>
                      <a:cubicBezTo>
                        <a:pt x="3151" y="5451"/>
                        <a:pt x="3309" y="5608"/>
                        <a:pt x="3498" y="5608"/>
                      </a:cubicBezTo>
                      <a:lnTo>
                        <a:pt x="8350" y="5608"/>
                      </a:lnTo>
                      <a:cubicBezTo>
                        <a:pt x="8539" y="5608"/>
                        <a:pt x="8696" y="5451"/>
                        <a:pt x="8696" y="5262"/>
                      </a:cubicBezTo>
                      <a:cubicBezTo>
                        <a:pt x="8696" y="5041"/>
                        <a:pt x="8539" y="4884"/>
                        <a:pt x="8350" y="4884"/>
                      </a:cubicBezTo>
                      <a:lnTo>
                        <a:pt x="7972" y="4884"/>
                      </a:lnTo>
                      <a:cubicBezTo>
                        <a:pt x="7814" y="4064"/>
                        <a:pt x="7688" y="3403"/>
                        <a:pt x="7593" y="2804"/>
                      </a:cubicBezTo>
                      <a:lnTo>
                        <a:pt x="11500" y="2804"/>
                      </a:lnTo>
                      <a:cubicBezTo>
                        <a:pt x="11689" y="2804"/>
                        <a:pt x="11847" y="2647"/>
                        <a:pt x="11847" y="2458"/>
                      </a:cubicBezTo>
                      <a:lnTo>
                        <a:pt x="11847" y="1071"/>
                      </a:lnTo>
                      <a:cubicBezTo>
                        <a:pt x="11910" y="882"/>
                        <a:pt x="11752" y="725"/>
                        <a:pt x="11532" y="725"/>
                      </a:cubicBezTo>
                      <a:lnTo>
                        <a:pt x="7121" y="725"/>
                      </a:lnTo>
                      <a:cubicBezTo>
                        <a:pt x="6900" y="252"/>
                        <a:pt x="655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7" name="Google Shape;9218;p73">
                  <a:extLst>
                    <a:ext uri="{FF2B5EF4-FFF2-40B4-BE49-F238E27FC236}">
                      <a16:creationId xmlns:a16="http://schemas.microsoft.com/office/drawing/2014/main" id="{DE1EB156-4B6F-30A8-EF8D-4BFA59726000}"/>
                    </a:ext>
                  </a:extLst>
                </p:cNvPr>
                <p:cNvSpPr/>
                <p:nvPr/>
              </p:nvSpPr>
              <p:spPr>
                <a:xfrm>
                  <a:off x="5241900" y="2327025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1985" y="725"/>
                      </a:moveTo>
                      <a:cubicBezTo>
                        <a:pt x="2394" y="725"/>
                        <a:pt x="2709" y="1040"/>
                        <a:pt x="2709" y="1450"/>
                      </a:cubicBezTo>
                      <a:cubicBezTo>
                        <a:pt x="2709" y="1828"/>
                        <a:pt x="2394" y="2143"/>
                        <a:pt x="1985" y="2143"/>
                      </a:cubicBezTo>
                      <a:cubicBezTo>
                        <a:pt x="1607" y="2143"/>
                        <a:pt x="1292" y="1828"/>
                        <a:pt x="1292" y="1450"/>
                      </a:cubicBezTo>
                      <a:cubicBezTo>
                        <a:pt x="1292" y="1040"/>
                        <a:pt x="1638" y="725"/>
                        <a:pt x="1985" y="725"/>
                      </a:cubicBezTo>
                      <a:close/>
                      <a:moveTo>
                        <a:pt x="1985" y="2804"/>
                      </a:moveTo>
                      <a:cubicBezTo>
                        <a:pt x="2741" y="2804"/>
                        <a:pt x="3371" y="3435"/>
                        <a:pt x="3371" y="4191"/>
                      </a:cubicBezTo>
                      <a:lnTo>
                        <a:pt x="630" y="4191"/>
                      </a:lnTo>
                      <a:cubicBezTo>
                        <a:pt x="630" y="3435"/>
                        <a:pt x="1260" y="2804"/>
                        <a:pt x="1985" y="2804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65"/>
                        <a:pt x="819" y="2111"/>
                        <a:pt x="1040" y="2332"/>
                      </a:cubicBezTo>
                      <a:cubicBezTo>
                        <a:pt x="410" y="2710"/>
                        <a:pt x="0" y="3372"/>
                        <a:pt x="0" y="4159"/>
                      </a:cubicBezTo>
                      <a:lnTo>
                        <a:pt x="0" y="4506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506"/>
                      </a:cubicBezTo>
                      <a:lnTo>
                        <a:pt x="4159" y="4159"/>
                      </a:lnTo>
                      <a:cubicBezTo>
                        <a:pt x="4096" y="3403"/>
                        <a:pt x="3655" y="2710"/>
                        <a:pt x="3025" y="2332"/>
                      </a:cubicBezTo>
                      <a:cubicBezTo>
                        <a:pt x="3245" y="2111"/>
                        <a:pt x="3403" y="1765"/>
                        <a:pt x="3403" y="1387"/>
                      </a:cubicBezTo>
                      <a:cubicBezTo>
                        <a:pt x="3403" y="631"/>
                        <a:pt x="2772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8" name="Google Shape;9219;p73">
                  <a:extLst>
                    <a:ext uri="{FF2B5EF4-FFF2-40B4-BE49-F238E27FC236}">
                      <a16:creationId xmlns:a16="http://schemas.microsoft.com/office/drawing/2014/main" id="{9FC9A307-092A-4C12-505C-B7DB654D1935}"/>
                    </a:ext>
                  </a:extLst>
                </p:cNvPr>
                <p:cNvSpPr/>
                <p:nvPr/>
              </p:nvSpPr>
              <p:spPr>
                <a:xfrm>
                  <a:off x="5048925" y="2328600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2048" y="662"/>
                      </a:moveTo>
                      <a:cubicBezTo>
                        <a:pt x="2426" y="662"/>
                        <a:pt x="2741" y="977"/>
                        <a:pt x="2741" y="1387"/>
                      </a:cubicBezTo>
                      <a:cubicBezTo>
                        <a:pt x="2741" y="1765"/>
                        <a:pt x="2426" y="2080"/>
                        <a:pt x="2048" y="2080"/>
                      </a:cubicBezTo>
                      <a:cubicBezTo>
                        <a:pt x="1639" y="2080"/>
                        <a:pt x="1324" y="1765"/>
                        <a:pt x="1324" y="1387"/>
                      </a:cubicBezTo>
                      <a:cubicBezTo>
                        <a:pt x="1324" y="977"/>
                        <a:pt x="1670" y="662"/>
                        <a:pt x="2048" y="662"/>
                      </a:cubicBezTo>
                      <a:close/>
                      <a:moveTo>
                        <a:pt x="2048" y="2710"/>
                      </a:moveTo>
                      <a:cubicBezTo>
                        <a:pt x="2773" y="2710"/>
                        <a:pt x="3403" y="3340"/>
                        <a:pt x="3403" y="4096"/>
                      </a:cubicBezTo>
                      <a:lnTo>
                        <a:pt x="662" y="4096"/>
                      </a:lnTo>
                      <a:cubicBezTo>
                        <a:pt x="662" y="3340"/>
                        <a:pt x="1292" y="2710"/>
                        <a:pt x="2048" y="2710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33"/>
                        <a:pt x="882" y="2080"/>
                        <a:pt x="1134" y="2332"/>
                      </a:cubicBezTo>
                      <a:cubicBezTo>
                        <a:pt x="410" y="2647"/>
                        <a:pt x="0" y="3340"/>
                        <a:pt x="0" y="4128"/>
                      </a:cubicBezTo>
                      <a:lnTo>
                        <a:pt x="0" y="4474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474"/>
                      </a:cubicBezTo>
                      <a:lnTo>
                        <a:pt x="4159" y="4128"/>
                      </a:lnTo>
                      <a:cubicBezTo>
                        <a:pt x="4159" y="3340"/>
                        <a:pt x="3718" y="2678"/>
                        <a:pt x="3088" y="2332"/>
                      </a:cubicBezTo>
                      <a:cubicBezTo>
                        <a:pt x="3340" y="2080"/>
                        <a:pt x="3497" y="1733"/>
                        <a:pt x="3497" y="1387"/>
                      </a:cubicBezTo>
                      <a:cubicBezTo>
                        <a:pt x="3497" y="631"/>
                        <a:pt x="2867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34" name="Google Shape;9220;p73">
                <a:extLst>
                  <a:ext uri="{FF2B5EF4-FFF2-40B4-BE49-F238E27FC236}">
                    <a16:creationId xmlns:a16="http://schemas.microsoft.com/office/drawing/2014/main" id="{BA3D2230-CCAB-CE5F-7E01-AE51DDCFA8F9}"/>
                  </a:ext>
                </a:extLst>
              </p:cNvPr>
              <p:cNvSpPr/>
              <p:nvPr/>
            </p:nvSpPr>
            <p:spPr>
              <a:xfrm>
                <a:off x="8489608" y="2923979"/>
                <a:ext cx="279612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11878" extrusionOk="0">
                    <a:moveTo>
                      <a:pt x="2962" y="725"/>
                    </a:moveTo>
                    <a:lnTo>
                      <a:pt x="2489" y="2111"/>
                    </a:lnTo>
                    <a:lnTo>
                      <a:pt x="1575" y="2111"/>
                    </a:lnTo>
                    <a:lnTo>
                      <a:pt x="1103" y="725"/>
                    </a:lnTo>
                    <a:close/>
                    <a:moveTo>
                      <a:pt x="3277" y="3529"/>
                    </a:moveTo>
                    <a:lnTo>
                      <a:pt x="5892" y="6144"/>
                    </a:lnTo>
                    <a:lnTo>
                      <a:pt x="5892" y="6616"/>
                    </a:lnTo>
                    <a:lnTo>
                      <a:pt x="5419" y="6616"/>
                    </a:lnTo>
                    <a:lnTo>
                      <a:pt x="3434" y="4663"/>
                    </a:lnTo>
                    <a:lnTo>
                      <a:pt x="3277" y="3529"/>
                    </a:lnTo>
                    <a:close/>
                    <a:moveTo>
                      <a:pt x="2458" y="2804"/>
                    </a:moveTo>
                    <a:lnTo>
                      <a:pt x="3434" y="9357"/>
                    </a:lnTo>
                    <a:lnTo>
                      <a:pt x="2048" y="10964"/>
                    </a:lnTo>
                    <a:lnTo>
                      <a:pt x="693" y="9357"/>
                    </a:lnTo>
                    <a:lnTo>
                      <a:pt x="1670" y="2804"/>
                    </a:lnTo>
                    <a:close/>
                    <a:moveTo>
                      <a:pt x="693" y="0"/>
                    </a:moveTo>
                    <a:cubicBezTo>
                      <a:pt x="567" y="0"/>
                      <a:pt x="473" y="32"/>
                      <a:pt x="410" y="158"/>
                    </a:cubicBezTo>
                    <a:cubicBezTo>
                      <a:pt x="315" y="252"/>
                      <a:pt x="315" y="378"/>
                      <a:pt x="378" y="473"/>
                    </a:cubicBezTo>
                    <a:lnTo>
                      <a:pt x="1040" y="2489"/>
                    </a:lnTo>
                    <a:lnTo>
                      <a:pt x="0" y="9389"/>
                    </a:lnTo>
                    <a:cubicBezTo>
                      <a:pt x="0" y="9452"/>
                      <a:pt x="0" y="9578"/>
                      <a:pt x="95" y="9672"/>
                    </a:cubicBezTo>
                    <a:lnTo>
                      <a:pt x="1828" y="11751"/>
                    </a:lnTo>
                    <a:cubicBezTo>
                      <a:pt x="1891" y="11814"/>
                      <a:pt x="1985" y="11877"/>
                      <a:pt x="2080" y="11877"/>
                    </a:cubicBezTo>
                    <a:cubicBezTo>
                      <a:pt x="2206" y="11877"/>
                      <a:pt x="2300" y="11814"/>
                      <a:pt x="2363" y="11751"/>
                    </a:cubicBezTo>
                    <a:lnTo>
                      <a:pt x="4096" y="9672"/>
                    </a:lnTo>
                    <a:cubicBezTo>
                      <a:pt x="4190" y="9578"/>
                      <a:pt x="4190" y="9483"/>
                      <a:pt x="4190" y="9389"/>
                    </a:cubicBezTo>
                    <a:lnTo>
                      <a:pt x="3623" y="5797"/>
                    </a:lnTo>
                    <a:lnTo>
                      <a:pt x="5041" y="7183"/>
                    </a:lnTo>
                    <a:cubicBezTo>
                      <a:pt x="5136" y="7246"/>
                      <a:pt x="5199" y="7309"/>
                      <a:pt x="5293" y="7309"/>
                    </a:cubicBezTo>
                    <a:lnTo>
                      <a:pt x="6270" y="7309"/>
                    </a:lnTo>
                    <a:cubicBezTo>
                      <a:pt x="6459" y="7309"/>
                      <a:pt x="6616" y="7152"/>
                      <a:pt x="6616" y="6931"/>
                    </a:cubicBezTo>
                    <a:lnTo>
                      <a:pt x="6616" y="5955"/>
                    </a:lnTo>
                    <a:cubicBezTo>
                      <a:pt x="6616" y="5892"/>
                      <a:pt x="6585" y="5766"/>
                      <a:pt x="6490" y="5734"/>
                    </a:cubicBezTo>
                    <a:lnTo>
                      <a:pt x="3119" y="2426"/>
                    </a:lnTo>
                    <a:lnTo>
                      <a:pt x="3749" y="473"/>
                    </a:lnTo>
                    <a:cubicBezTo>
                      <a:pt x="3781" y="378"/>
                      <a:pt x="3749" y="252"/>
                      <a:pt x="3718" y="158"/>
                    </a:cubicBezTo>
                    <a:cubicBezTo>
                      <a:pt x="3623" y="95"/>
                      <a:pt x="3560" y="0"/>
                      <a:pt x="3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35" name="Google Shape;9221;p73">
                <a:extLst>
                  <a:ext uri="{FF2B5EF4-FFF2-40B4-BE49-F238E27FC236}">
                    <a16:creationId xmlns:a16="http://schemas.microsoft.com/office/drawing/2014/main" id="{15D8781D-A41C-B3D5-8409-11AD137419CE}"/>
                  </a:ext>
                </a:extLst>
              </p:cNvPr>
              <p:cNvGrpSpPr/>
              <p:nvPr/>
            </p:nvGrpSpPr>
            <p:grpSpPr>
              <a:xfrm>
                <a:off x="10278360" y="2925316"/>
                <a:ext cx="503276" cy="499261"/>
                <a:chOff x="6167350" y="2672800"/>
                <a:chExt cx="297750" cy="295375"/>
              </a:xfrm>
              <a:grpFill/>
            </p:grpSpPr>
            <p:sp>
              <p:nvSpPr>
                <p:cNvPr id="421" name="Google Shape;9222;p73">
                  <a:extLst>
                    <a:ext uri="{FF2B5EF4-FFF2-40B4-BE49-F238E27FC236}">
                      <a16:creationId xmlns:a16="http://schemas.microsoft.com/office/drawing/2014/main" id="{CABDB48E-5158-6533-7725-F2951124DE67}"/>
                    </a:ext>
                  </a:extLst>
                </p:cNvPr>
                <p:cNvSpPr/>
                <p:nvPr/>
              </p:nvSpPr>
              <p:spPr>
                <a:xfrm>
                  <a:off x="6167350" y="2672800"/>
                  <a:ext cx="22685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11815" extrusionOk="0">
                      <a:moveTo>
                        <a:pt x="4537" y="725"/>
                      </a:moveTo>
                      <a:cubicBezTo>
                        <a:pt x="4758" y="725"/>
                        <a:pt x="4915" y="882"/>
                        <a:pt x="4915" y="1071"/>
                      </a:cubicBezTo>
                      <a:cubicBezTo>
                        <a:pt x="4915" y="1260"/>
                        <a:pt x="5073" y="1418"/>
                        <a:pt x="5262" y="1418"/>
                      </a:cubicBezTo>
                      <a:lnTo>
                        <a:pt x="5955" y="1418"/>
                      </a:lnTo>
                      <a:cubicBezTo>
                        <a:pt x="6175" y="1418"/>
                        <a:pt x="6333" y="1575"/>
                        <a:pt x="6333" y="1796"/>
                      </a:cubicBezTo>
                      <a:cubicBezTo>
                        <a:pt x="6333" y="1985"/>
                        <a:pt x="6175" y="2142"/>
                        <a:pt x="5955" y="2142"/>
                      </a:cubicBezTo>
                      <a:lnTo>
                        <a:pt x="3119" y="2142"/>
                      </a:lnTo>
                      <a:cubicBezTo>
                        <a:pt x="2930" y="2142"/>
                        <a:pt x="2773" y="1985"/>
                        <a:pt x="2773" y="1796"/>
                      </a:cubicBezTo>
                      <a:cubicBezTo>
                        <a:pt x="2773" y="1575"/>
                        <a:pt x="2930" y="1418"/>
                        <a:pt x="3151" y="1418"/>
                      </a:cubicBezTo>
                      <a:lnTo>
                        <a:pt x="3844" y="1418"/>
                      </a:lnTo>
                      <a:cubicBezTo>
                        <a:pt x="4033" y="1418"/>
                        <a:pt x="4191" y="1260"/>
                        <a:pt x="4191" y="1071"/>
                      </a:cubicBezTo>
                      <a:cubicBezTo>
                        <a:pt x="4191" y="882"/>
                        <a:pt x="4348" y="725"/>
                        <a:pt x="4537" y="725"/>
                      </a:cubicBezTo>
                      <a:close/>
                      <a:moveTo>
                        <a:pt x="8066" y="2111"/>
                      </a:moveTo>
                      <a:cubicBezTo>
                        <a:pt x="8255" y="2111"/>
                        <a:pt x="8412" y="2268"/>
                        <a:pt x="8412" y="2458"/>
                      </a:cubicBezTo>
                      <a:lnTo>
                        <a:pt x="8412" y="10806"/>
                      </a:lnTo>
                      <a:lnTo>
                        <a:pt x="8381" y="10806"/>
                      </a:lnTo>
                      <a:cubicBezTo>
                        <a:pt x="8381" y="10995"/>
                        <a:pt x="8223" y="11153"/>
                        <a:pt x="8034" y="11153"/>
                      </a:cubicBezTo>
                      <a:lnTo>
                        <a:pt x="1040" y="11153"/>
                      </a:lnTo>
                      <a:cubicBezTo>
                        <a:pt x="851" y="11153"/>
                        <a:pt x="693" y="10995"/>
                        <a:pt x="693" y="10806"/>
                      </a:cubicBezTo>
                      <a:lnTo>
                        <a:pt x="693" y="2458"/>
                      </a:lnTo>
                      <a:cubicBezTo>
                        <a:pt x="693" y="2268"/>
                        <a:pt x="851" y="2111"/>
                        <a:pt x="1040" y="2111"/>
                      </a:cubicBezTo>
                      <a:lnTo>
                        <a:pt x="2143" y="2111"/>
                      </a:lnTo>
                      <a:cubicBezTo>
                        <a:pt x="2300" y="2489"/>
                        <a:pt x="2647" y="2804"/>
                        <a:pt x="3119" y="2804"/>
                      </a:cubicBezTo>
                      <a:lnTo>
                        <a:pt x="5986" y="2804"/>
                      </a:lnTo>
                      <a:cubicBezTo>
                        <a:pt x="6396" y="2804"/>
                        <a:pt x="6805" y="2521"/>
                        <a:pt x="6963" y="2111"/>
                      </a:cubicBezTo>
                      <a:close/>
                      <a:moveTo>
                        <a:pt x="4506" y="0"/>
                      </a:moveTo>
                      <a:cubicBezTo>
                        <a:pt x="4096" y="0"/>
                        <a:pt x="3686" y="284"/>
                        <a:pt x="3529" y="725"/>
                      </a:cubicBezTo>
                      <a:lnTo>
                        <a:pt x="3088" y="725"/>
                      </a:lnTo>
                      <a:cubicBezTo>
                        <a:pt x="2678" y="725"/>
                        <a:pt x="2269" y="1008"/>
                        <a:pt x="2111" y="1418"/>
                      </a:cubicBezTo>
                      <a:lnTo>
                        <a:pt x="1009" y="1418"/>
                      </a:lnTo>
                      <a:cubicBezTo>
                        <a:pt x="410" y="1418"/>
                        <a:pt x="0" y="1890"/>
                        <a:pt x="0" y="2458"/>
                      </a:cubicBezTo>
                      <a:lnTo>
                        <a:pt x="0" y="10806"/>
                      </a:lnTo>
                      <a:cubicBezTo>
                        <a:pt x="0" y="11405"/>
                        <a:pt x="473" y="11814"/>
                        <a:pt x="1009" y="11814"/>
                      </a:cubicBezTo>
                      <a:lnTo>
                        <a:pt x="7971" y="11814"/>
                      </a:lnTo>
                      <a:cubicBezTo>
                        <a:pt x="8570" y="11814"/>
                        <a:pt x="9011" y="11342"/>
                        <a:pt x="9011" y="10806"/>
                      </a:cubicBezTo>
                      <a:lnTo>
                        <a:pt x="9011" y="2458"/>
                      </a:lnTo>
                      <a:cubicBezTo>
                        <a:pt x="9074" y="1859"/>
                        <a:pt x="8601" y="1418"/>
                        <a:pt x="8034" y="1418"/>
                      </a:cubicBezTo>
                      <a:lnTo>
                        <a:pt x="6931" y="1418"/>
                      </a:lnTo>
                      <a:cubicBezTo>
                        <a:pt x="6774" y="1040"/>
                        <a:pt x="6396" y="725"/>
                        <a:pt x="5923" y="725"/>
                      </a:cubicBezTo>
                      <a:lnTo>
                        <a:pt x="5545" y="725"/>
                      </a:lnTo>
                      <a:cubicBezTo>
                        <a:pt x="5514" y="567"/>
                        <a:pt x="5388" y="441"/>
                        <a:pt x="5262" y="315"/>
                      </a:cubicBezTo>
                      <a:cubicBezTo>
                        <a:pt x="5073" y="126"/>
                        <a:pt x="4789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2" name="Google Shape;9223;p73">
                  <a:extLst>
                    <a:ext uri="{FF2B5EF4-FFF2-40B4-BE49-F238E27FC236}">
                      <a16:creationId xmlns:a16="http://schemas.microsoft.com/office/drawing/2014/main" id="{20E8FA9D-4C7D-D5EF-F96E-F5006F3B26AD}"/>
                    </a:ext>
                  </a:extLst>
                </p:cNvPr>
                <p:cNvSpPr/>
                <p:nvPr/>
              </p:nvSpPr>
              <p:spPr>
                <a:xfrm>
                  <a:off x="6201225" y="2762575"/>
                  <a:ext cx="5277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1986" extrusionOk="0">
                      <a:moveTo>
                        <a:pt x="406" y="1"/>
                      </a:moveTo>
                      <a:cubicBezTo>
                        <a:pt x="315" y="1"/>
                        <a:pt x="221" y="32"/>
                        <a:pt x="158" y="95"/>
                      </a:cubicBezTo>
                      <a:cubicBezTo>
                        <a:pt x="63" y="190"/>
                        <a:pt x="63" y="442"/>
                        <a:pt x="158" y="568"/>
                      </a:cubicBezTo>
                      <a:lnTo>
                        <a:pt x="599" y="977"/>
                      </a:lnTo>
                      <a:lnTo>
                        <a:pt x="158" y="1418"/>
                      </a:lnTo>
                      <a:cubicBezTo>
                        <a:pt x="0" y="1544"/>
                        <a:pt x="0" y="1733"/>
                        <a:pt x="158" y="1891"/>
                      </a:cubicBezTo>
                      <a:cubicBezTo>
                        <a:pt x="221" y="1954"/>
                        <a:pt x="315" y="1985"/>
                        <a:pt x="406" y="1985"/>
                      </a:cubicBezTo>
                      <a:cubicBezTo>
                        <a:pt x="496" y="1985"/>
                        <a:pt x="583" y="1954"/>
                        <a:pt x="630" y="1891"/>
                      </a:cubicBezTo>
                      <a:lnTo>
                        <a:pt x="1071" y="1450"/>
                      </a:lnTo>
                      <a:lnTo>
                        <a:pt x="1512" y="1891"/>
                      </a:lnTo>
                      <a:cubicBezTo>
                        <a:pt x="1575" y="1954"/>
                        <a:pt x="1662" y="1985"/>
                        <a:pt x="1749" y="1985"/>
                      </a:cubicBezTo>
                      <a:cubicBezTo>
                        <a:pt x="1835" y="1985"/>
                        <a:pt x="1922" y="1954"/>
                        <a:pt x="1985" y="1891"/>
                      </a:cubicBezTo>
                      <a:cubicBezTo>
                        <a:pt x="2111" y="1765"/>
                        <a:pt x="2111" y="1544"/>
                        <a:pt x="1985" y="1418"/>
                      </a:cubicBezTo>
                      <a:lnTo>
                        <a:pt x="1544" y="977"/>
                      </a:lnTo>
                      <a:lnTo>
                        <a:pt x="1985" y="568"/>
                      </a:lnTo>
                      <a:cubicBezTo>
                        <a:pt x="2111" y="442"/>
                        <a:pt x="2111" y="190"/>
                        <a:pt x="1985" y="95"/>
                      </a:cubicBezTo>
                      <a:cubicBezTo>
                        <a:pt x="1922" y="32"/>
                        <a:pt x="1835" y="1"/>
                        <a:pt x="1749" y="1"/>
                      </a:cubicBezTo>
                      <a:cubicBezTo>
                        <a:pt x="1662" y="1"/>
                        <a:pt x="1575" y="32"/>
                        <a:pt x="1512" y="95"/>
                      </a:cubicBezTo>
                      <a:lnTo>
                        <a:pt x="1071" y="505"/>
                      </a:lnTo>
                      <a:lnTo>
                        <a:pt x="630" y="95"/>
                      </a:lnTo>
                      <a:cubicBezTo>
                        <a:pt x="583" y="32"/>
                        <a:pt x="496" y="1"/>
                        <a:pt x="4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3" name="Google Shape;9224;p73">
                  <a:extLst>
                    <a:ext uri="{FF2B5EF4-FFF2-40B4-BE49-F238E27FC236}">
                      <a16:creationId xmlns:a16="http://schemas.microsoft.com/office/drawing/2014/main" id="{5B32E4A1-6EF0-CBF1-DCD8-A87FF6D8378E}"/>
                    </a:ext>
                  </a:extLst>
                </p:cNvPr>
                <p:cNvSpPr/>
                <p:nvPr/>
              </p:nvSpPr>
              <p:spPr>
                <a:xfrm>
                  <a:off x="6308325" y="288230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63" y="0"/>
                      </a:moveTo>
                      <a:cubicBezTo>
                        <a:pt x="276" y="0"/>
                        <a:pt x="190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lnTo>
                        <a:pt x="568" y="1009"/>
                      </a:lnTo>
                      <a:lnTo>
                        <a:pt x="127" y="1450"/>
                      </a:lnTo>
                      <a:cubicBezTo>
                        <a:pt x="1" y="1544"/>
                        <a:pt x="1" y="1796"/>
                        <a:pt x="127" y="1891"/>
                      </a:cubicBezTo>
                      <a:cubicBezTo>
                        <a:pt x="190" y="1954"/>
                        <a:pt x="276" y="1985"/>
                        <a:pt x="363" y="1985"/>
                      </a:cubicBezTo>
                      <a:cubicBezTo>
                        <a:pt x="450" y="1985"/>
                        <a:pt x="536" y="1954"/>
                        <a:pt x="599" y="1891"/>
                      </a:cubicBezTo>
                      <a:lnTo>
                        <a:pt x="1040" y="1481"/>
                      </a:lnTo>
                      <a:lnTo>
                        <a:pt x="1481" y="1891"/>
                      </a:lnTo>
                      <a:cubicBezTo>
                        <a:pt x="1529" y="1954"/>
                        <a:pt x="1615" y="1985"/>
                        <a:pt x="1706" y="1985"/>
                      </a:cubicBezTo>
                      <a:cubicBezTo>
                        <a:pt x="1797" y="1985"/>
                        <a:pt x="1891" y="1954"/>
                        <a:pt x="1954" y="1891"/>
                      </a:cubicBezTo>
                      <a:cubicBezTo>
                        <a:pt x="2049" y="1796"/>
                        <a:pt x="2049" y="1544"/>
                        <a:pt x="1954" y="1450"/>
                      </a:cubicBezTo>
                      <a:lnTo>
                        <a:pt x="1513" y="1009"/>
                      </a:lnTo>
                      <a:lnTo>
                        <a:pt x="1954" y="567"/>
                      </a:lnTo>
                      <a:cubicBezTo>
                        <a:pt x="2049" y="441"/>
                        <a:pt x="2049" y="252"/>
                        <a:pt x="1954" y="95"/>
                      </a:cubicBezTo>
                      <a:cubicBezTo>
                        <a:pt x="1891" y="32"/>
                        <a:pt x="1804" y="0"/>
                        <a:pt x="1718" y="0"/>
                      </a:cubicBezTo>
                      <a:cubicBezTo>
                        <a:pt x="1631" y="0"/>
                        <a:pt x="1544" y="32"/>
                        <a:pt x="1481" y="95"/>
                      </a:cubicBezTo>
                      <a:lnTo>
                        <a:pt x="1040" y="536"/>
                      </a:lnTo>
                      <a:lnTo>
                        <a:pt x="599" y="95"/>
                      </a:lnTo>
                      <a:cubicBezTo>
                        <a:pt x="536" y="32"/>
                        <a:pt x="450" y="0"/>
                        <a:pt x="3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4" name="Google Shape;9225;p73">
                  <a:extLst>
                    <a:ext uri="{FF2B5EF4-FFF2-40B4-BE49-F238E27FC236}">
                      <a16:creationId xmlns:a16="http://schemas.microsoft.com/office/drawing/2014/main" id="{DC557CDB-DE1D-2CF5-3DBD-D180D3AE4443}"/>
                    </a:ext>
                  </a:extLst>
                </p:cNvPr>
                <p:cNvSpPr/>
                <p:nvPr/>
              </p:nvSpPr>
              <p:spPr>
                <a:xfrm>
                  <a:off x="6200425" y="2759425"/>
                  <a:ext cx="156775" cy="1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94" extrusionOk="0">
                      <a:moveTo>
                        <a:pt x="1103" y="5609"/>
                      </a:moveTo>
                      <a:cubicBezTo>
                        <a:pt x="1292" y="5609"/>
                        <a:pt x="1450" y="5766"/>
                        <a:pt x="1450" y="5955"/>
                      </a:cubicBezTo>
                      <a:cubicBezTo>
                        <a:pt x="1450" y="6144"/>
                        <a:pt x="1292" y="6302"/>
                        <a:pt x="1103" y="6302"/>
                      </a:cubicBezTo>
                      <a:cubicBezTo>
                        <a:pt x="914" y="6302"/>
                        <a:pt x="757" y="6144"/>
                        <a:pt x="757" y="5955"/>
                      </a:cubicBezTo>
                      <a:cubicBezTo>
                        <a:pt x="757" y="5766"/>
                        <a:pt x="914" y="5609"/>
                        <a:pt x="1103" y="5609"/>
                      </a:cubicBezTo>
                      <a:close/>
                      <a:moveTo>
                        <a:pt x="5325" y="1"/>
                      </a:moveTo>
                      <a:cubicBezTo>
                        <a:pt x="5230" y="1"/>
                        <a:pt x="5136" y="64"/>
                        <a:pt x="5073" y="127"/>
                      </a:cubicBezTo>
                      <a:lnTo>
                        <a:pt x="4380" y="851"/>
                      </a:lnTo>
                      <a:cubicBezTo>
                        <a:pt x="4254" y="946"/>
                        <a:pt x="4254" y="1198"/>
                        <a:pt x="4380" y="1324"/>
                      </a:cubicBezTo>
                      <a:cubicBezTo>
                        <a:pt x="4443" y="1371"/>
                        <a:pt x="4529" y="1395"/>
                        <a:pt x="4616" y="1395"/>
                      </a:cubicBezTo>
                      <a:cubicBezTo>
                        <a:pt x="4703" y="1395"/>
                        <a:pt x="4789" y="1371"/>
                        <a:pt x="4852" y="1324"/>
                      </a:cubicBezTo>
                      <a:lnTo>
                        <a:pt x="4978" y="1198"/>
                      </a:lnTo>
                      <a:lnTo>
                        <a:pt x="4978" y="2458"/>
                      </a:lnTo>
                      <a:cubicBezTo>
                        <a:pt x="4978" y="2647"/>
                        <a:pt x="4821" y="2805"/>
                        <a:pt x="4600" y="2805"/>
                      </a:cubicBezTo>
                      <a:lnTo>
                        <a:pt x="1765" y="2805"/>
                      </a:lnTo>
                      <a:cubicBezTo>
                        <a:pt x="1513" y="2805"/>
                        <a:pt x="1229" y="2931"/>
                        <a:pt x="1040" y="3120"/>
                      </a:cubicBezTo>
                      <a:cubicBezTo>
                        <a:pt x="820" y="3309"/>
                        <a:pt x="725" y="3592"/>
                        <a:pt x="725" y="3876"/>
                      </a:cubicBezTo>
                      <a:lnTo>
                        <a:pt x="725" y="4978"/>
                      </a:lnTo>
                      <a:cubicBezTo>
                        <a:pt x="316" y="5136"/>
                        <a:pt x="1" y="5482"/>
                        <a:pt x="1" y="5955"/>
                      </a:cubicBezTo>
                      <a:cubicBezTo>
                        <a:pt x="1" y="6554"/>
                        <a:pt x="473" y="6995"/>
                        <a:pt x="1040" y="6995"/>
                      </a:cubicBezTo>
                      <a:cubicBezTo>
                        <a:pt x="1607" y="6995"/>
                        <a:pt x="2048" y="6522"/>
                        <a:pt x="2048" y="5955"/>
                      </a:cubicBezTo>
                      <a:cubicBezTo>
                        <a:pt x="2048" y="5514"/>
                        <a:pt x="1765" y="5136"/>
                        <a:pt x="1355" y="4978"/>
                      </a:cubicBezTo>
                      <a:lnTo>
                        <a:pt x="1355" y="3876"/>
                      </a:lnTo>
                      <a:cubicBezTo>
                        <a:pt x="1355" y="3687"/>
                        <a:pt x="1513" y="3529"/>
                        <a:pt x="1702" y="3529"/>
                      </a:cubicBezTo>
                      <a:lnTo>
                        <a:pt x="4537" y="3529"/>
                      </a:lnTo>
                      <a:cubicBezTo>
                        <a:pt x="5136" y="3529"/>
                        <a:pt x="5545" y="3057"/>
                        <a:pt x="5545" y="2490"/>
                      </a:cubicBezTo>
                      <a:lnTo>
                        <a:pt x="5545" y="1229"/>
                      </a:lnTo>
                      <a:lnTo>
                        <a:pt x="5671" y="1355"/>
                      </a:lnTo>
                      <a:cubicBezTo>
                        <a:pt x="5734" y="1418"/>
                        <a:pt x="5821" y="1450"/>
                        <a:pt x="5908" y="1450"/>
                      </a:cubicBezTo>
                      <a:cubicBezTo>
                        <a:pt x="5994" y="1450"/>
                        <a:pt x="6081" y="1418"/>
                        <a:pt x="6144" y="1355"/>
                      </a:cubicBezTo>
                      <a:cubicBezTo>
                        <a:pt x="6270" y="1229"/>
                        <a:pt x="6270" y="1009"/>
                        <a:pt x="6144" y="883"/>
                      </a:cubicBezTo>
                      <a:lnTo>
                        <a:pt x="5545" y="127"/>
                      </a:lnTo>
                      <a:cubicBezTo>
                        <a:pt x="5482" y="64"/>
                        <a:pt x="5388" y="1"/>
                        <a:pt x="53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5" name="Google Shape;9226;p73">
                  <a:extLst>
                    <a:ext uri="{FF2B5EF4-FFF2-40B4-BE49-F238E27FC236}">
                      <a16:creationId xmlns:a16="http://schemas.microsoft.com/office/drawing/2014/main" id="{CC78B6C4-7C61-30AD-F641-EA84FB5ECFD9}"/>
                    </a:ext>
                  </a:extLst>
                </p:cNvPr>
                <p:cNvSpPr/>
                <p:nvPr/>
              </p:nvSpPr>
              <p:spPr>
                <a:xfrm>
                  <a:off x="6412300" y="2742900"/>
                  <a:ext cx="52800" cy="2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8349" extrusionOk="0">
                      <a:moveTo>
                        <a:pt x="1009" y="662"/>
                      </a:moveTo>
                      <a:cubicBezTo>
                        <a:pt x="1229" y="662"/>
                        <a:pt x="1387" y="819"/>
                        <a:pt x="1387" y="1040"/>
                      </a:cubicBezTo>
                      <a:lnTo>
                        <a:pt x="1387" y="1386"/>
                      </a:lnTo>
                      <a:lnTo>
                        <a:pt x="662" y="1386"/>
                      </a:lnTo>
                      <a:lnTo>
                        <a:pt x="662" y="1040"/>
                      </a:ln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387" y="2048"/>
                      </a:moveTo>
                      <a:lnTo>
                        <a:pt x="1387" y="6017"/>
                      </a:lnTo>
                      <a:cubicBezTo>
                        <a:pt x="1261" y="5986"/>
                        <a:pt x="1142" y="5970"/>
                        <a:pt x="1024" y="5970"/>
                      </a:cubicBezTo>
                      <a:cubicBezTo>
                        <a:pt x="906" y="5970"/>
                        <a:pt x="788" y="5986"/>
                        <a:pt x="662" y="6017"/>
                      </a:cubicBezTo>
                      <a:lnTo>
                        <a:pt x="662" y="2048"/>
                      </a:lnTo>
                      <a:close/>
                      <a:moveTo>
                        <a:pt x="1009" y="6711"/>
                      </a:moveTo>
                      <a:cubicBezTo>
                        <a:pt x="1103" y="6711"/>
                        <a:pt x="1166" y="6711"/>
                        <a:pt x="1261" y="6742"/>
                      </a:cubicBezTo>
                      <a:lnTo>
                        <a:pt x="1009" y="7246"/>
                      </a:lnTo>
                      <a:lnTo>
                        <a:pt x="788" y="6742"/>
                      </a:lnTo>
                      <a:cubicBezTo>
                        <a:pt x="851" y="6711"/>
                        <a:pt x="946" y="6711"/>
                        <a:pt x="1009" y="6711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6616"/>
                      </a:lnTo>
                      <a:cubicBezTo>
                        <a:pt x="0" y="6648"/>
                        <a:pt x="0" y="6742"/>
                        <a:pt x="32" y="6774"/>
                      </a:cubicBezTo>
                      <a:lnTo>
                        <a:pt x="757" y="8160"/>
                      </a:lnTo>
                      <a:cubicBezTo>
                        <a:pt x="788" y="8286"/>
                        <a:pt x="946" y="8349"/>
                        <a:pt x="1040" y="8349"/>
                      </a:cubicBezTo>
                      <a:cubicBezTo>
                        <a:pt x="1166" y="8349"/>
                        <a:pt x="1292" y="8286"/>
                        <a:pt x="1355" y="8160"/>
                      </a:cubicBezTo>
                      <a:lnTo>
                        <a:pt x="2080" y="6774"/>
                      </a:lnTo>
                      <a:cubicBezTo>
                        <a:pt x="2111" y="6742"/>
                        <a:pt x="2111" y="6648"/>
                        <a:pt x="2111" y="6616"/>
                      </a:cubicBezTo>
                      <a:lnTo>
                        <a:pt x="2111" y="1040"/>
                      </a:ln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36" name="Google Shape;9227;p73">
                <a:extLst>
                  <a:ext uri="{FF2B5EF4-FFF2-40B4-BE49-F238E27FC236}">
                    <a16:creationId xmlns:a16="http://schemas.microsoft.com/office/drawing/2014/main" id="{D75E292A-3B58-8F71-4117-C3C4A9D68884}"/>
                  </a:ext>
                </a:extLst>
              </p:cNvPr>
              <p:cNvGrpSpPr/>
              <p:nvPr/>
            </p:nvGrpSpPr>
            <p:grpSpPr>
              <a:xfrm>
                <a:off x="2672056" y="1687222"/>
                <a:ext cx="497951" cy="501923"/>
                <a:chOff x="1777925" y="1953700"/>
                <a:chExt cx="294600" cy="296950"/>
              </a:xfrm>
              <a:grpFill/>
            </p:grpSpPr>
            <p:sp>
              <p:nvSpPr>
                <p:cNvPr id="417" name="Google Shape;9228;p73">
                  <a:extLst>
                    <a:ext uri="{FF2B5EF4-FFF2-40B4-BE49-F238E27FC236}">
                      <a16:creationId xmlns:a16="http://schemas.microsoft.com/office/drawing/2014/main" id="{4EC4D8BA-9108-CE4E-F7D9-764FC6D5AE38}"/>
                    </a:ext>
                  </a:extLst>
                </p:cNvPr>
                <p:cNvSpPr/>
                <p:nvPr/>
              </p:nvSpPr>
              <p:spPr>
                <a:xfrm>
                  <a:off x="1794450" y="2052125"/>
                  <a:ext cx="27807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3" h="7941" extrusionOk="0">
                      <a:moveTo>
                        <a:pt x="10545" y="1"/>
                      </a:moveTo>
                      <a:cubicBezTo>
                        <a:pt x="10499" y="1"/>
                        <a:pt x="10449" y="11"/>
                        <a:pt x="10397" y="33"/>
                      </a:cubicBezTo>
                      <a:cubicBezTo>
                        <a:pt x="10208" y="64"/>
                        <a:pt x="10145" y="253"/>
                        <a:pt x="10177" y="474"/>
                      </a:cubicBezTo>
                      <a:cubicBezTo>
                        <a:pt x="10334" y="1009"/>
                        <a:pt x="10460" y="1514"/>
                        <a:pt x="10460" y="1986"/>
                      </a:cubicBezTo>
                      <a:cubicBezTo>
                        <a:pt x="10460" y="4885"/>
                        <a:pt x="8129" y="7247"/>
                        <a:pt x="5199" y="7247"/>
                      </a:cubicBezTo>
                      <a:cubicBezTo>
                        <a:pt x="3561" y="7247"/>
                        <a:pt x="2017" y="6460"/>
                        <a:pt x="1040" y="5137"/>
                      </a:cubicBezTo>
                      <a:lnTo>
                        <a:pt x="1734" y="5137"/>
                      </a:lnTo>
                      <a:cubicBezTo>
                        <a:pt x="1954" y="5137"/>
                        <a:pt x="2112" y="4979"/>
                        <a:pt x="2112" y="4790"/>
                      </a:cubicBezTo>
                      <a:cubicBezTo>
                        <a:pt x="2112" y="4601"/>
                        <a:pt x="1954" y="4444"/>
                        <a:pt x="1734" y="4444"/>
                      </a:cubicBezTo>
                      <a:lnTo>
                        <a:pt x="379" y="4444"/>
                      </a:lnTo>
                      <a:cubicBezTo>
                        <a:pt x="158" y="4444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79" y="6523"/>
                      </a:cubicBezTo>
                      <a:cubicBezTo>
                        <a:pt x="568" y="6523"/>
                        <a:pt x="725" y="6365"/>
                        <a:pt x="725" y="6176"/>
                      </a:cubicBezTo>
                      <a:lnTo>
                        <a:pt x="725" y="5830"/>
                      </a:lnTo>
                      <a:cubicBezTo>
                        <a:pt x="1860" y="7184"/>
                        <a:pt x="3529" y="7941"/>
                        <a:pt x="5199" y="7941"/>
                      </a:cubicBezTo>
                      <a:cubicBezTo>
                        <a:pt x="8476" y="7941"/>
                        <a:pt x="11122" y="5294"/>
                        <a:pt x="11122" y="2049"/>
                      </a:cubicBezTo>
                      <a:cubicBezTo>
                        <a:pt x="11122" y="1482"/>
                        <a:pt x="11028" y="883"/>
                        <a:pt x="10839" y="253"/>
                      </a:cubicBezTo>
                      <a:cubicBezTo>
                        <a:pt x="10814" y="109"/>
                        <a:pt x="10698" y="1"/>
                        <a:pt x="105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8" name="Google Shape;9229;p73">
                  <a:extLst>
                    <a:ext uri="{FF2B5EF4-FFF2-40B4-BE49-F238E27FC236}">
                      <a16:creationId xmlns:a16="http://schemas.microsoft.com/office/drawing/2014/main" id="{763539D6-E0E4-0780-1E42-9089DAA91797}"/>
                    </a:ext>
                  </a:extLst>
                </p:cNvPr>
                <p:cNvSpPr/>
                <p:nvPr/>
              </p:nvSpPr>
              <p:spPr>
                <a:xfrm>
                  <a:off x="1777925" y="1953700"/>
                  <a:ext cx="278050" cy="19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45" extrusionOk="0">
                      <a:moveTo>
                        <a:pt x="5892" y="0"/>
                      </a:moveTo>
                      <a:cubicBezTo>
                        <a:pt x="2647" y="0"/>
                        <a:pt x="0" y="2615"/>
                        <a:pt x="0" y="5892"/>
                      </a:cubicBezTo>
                      <a:cubicBezTo>
                        <a:pt x="0" y="6459"/>
                        <a:pt x="63" y="7026"/>
                        <a:pt x="284" y="7656"/>
                      </a:cubicBezTo>
                      <a:cubicBezTo>
                        <a:pt x="310" y="7869"/>
                        <a:pt x="450" y="7947"/>
                        <a:pt x="606" y="7947"/>
                      </a:cubicBezTo>
                      <a:cubicBezTo>
                        <a:pt x="635" y="7947"/>
                        <a:pt x="664" y="7944"/>
                        <a:pt x="693" y="7939"/>
                      </a:cubicBezTo>
                      <a:cubicBezTo>
                        <a:pt x="914" y="7908"/>
                        <a:pt x="977" y="7719"/>
                        <a:pt x="945" y="7498"/>
                      </a:cubicBezTo>
                      <a:cubicBezTo>
                        <a:pt x="788" y="6963"/>
                        <a:pt x="662" y="6459"/>
                        <a:pt x="662" y="5923"/>
                      </a:cubicBezTo>
                      <a:cubicBezTo>
                        <a:pt x="662" y="3056"/>
                        <a:pt x="2993" y="693"/>
                        <a:pt x="5923" y="693"/>
                      </a:cubicBezTo>
                      <a:cubicBezTo>
                        <a:pt x="7561" y="693"/>
                        <a:pt x="9105" y="1481"/>
                        <a:pt x="10082" y="2773"/>
                      </a:cubicBezTo>
                      <a:lnTo>
                        <a:pt x="9389" y="2773"/>
                      </a:lnTo>
                      <a:cubicBezTo>
                        <a:pt x="9168" y="2773"/>
                        <a:pt x="9011" y="2930"/>
                        <a:pt x="9011" y="3151"/>
                      </a:cubicBezTo>
                      <a:cubicBezTo>
                        <a:pt x="9011" y="3340"/>
                        <a:pt x="9168" y="3497"/>
                        <a:pt x="9389" y="3497"/>
                      </a:cubicBezTo>
                      <a:lnTo>
                        <a:pt x="10743" y="3497"/>
                      </a:lnTo>
                      <a:cubicBezTo>
                        <a:pt x="10964" y="3497"/>
                        <a:pt x="11121" y="3340"/>
                        <a:pt x="11121" y="3151"/>
                      </a:cubicBezTo>
                      <a:lnTo>
                        <a:pt x="11121" y="1765"/>
                      </a:lnTo>
                      <a:cubicBezTo>
                        <a:pt x="11121" y="1575"/>
                        <a:pt x="10964" y="1418"/>
                        <a:pt x="10743" y="1418"/>
                      </a:cubicBezTo>
                      <a:cubicBezTo>
                        <a:pt x="10554" y="1418"/>
                        <a:pt x="10397" y="1575"/>
                        <a:pt x="10397" y="1765"/>
                      </a:cubicBezTo>
                      <a:lnTo>
                        <a:pt x="10397" y="2111"/>
                      </a:lnTo>
                      <a:cubicBezTo>
                        <a:pt x="9263" y="725"/>
                        <a:pt x="7593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9" name="Google Shape;9230;p73">
                  <a:extLst>
                    <a:ext uri="{FF2B5EF4-FFF2-40B4-BE49-F238E27FC236}">
                      <a16:creationId xmlns:a16="http://schemas.microsoft.com/office/drawing/2014/main" id="{144B6A54-87DE-6739-554A-3C29B57EDEFF}"/>
                    </a:ext>
                  </a:extLst>
                </p:cNvPr>
                <p:cNvSpPr/>
                <p:nvPr/>
              </p:nvSpPr>
              <p:spPr>
                <a:xfrm>
                  <a:off x="1829125" y="2006475"/>
                  <a:ext cx="191400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7656" extrusionOk="0">
                      <a:moveTo>
                        <a:pt x="4190" y="693"/>
                      </a:moveTo>
                      <a:cubicBezTo>
                        <a:pt x="4757" y="788"/>
                        <a:pt x="5324" y="1008"/>
                        <a:pt x="5797" y="1386"/>
                      </a:cubicBezTo>
                      <a:lnTo>
                        <a:pt x="5545" y="1607"/>
                      </a:lnTo>
                      <a:cubicBezTo>
                        <a:pt x="5450" y="1733"/>
                        <a:pt x="5450" y="1953"/>
                        <a:pt x="5545" y="2079"/>
                      </a:cubicBezTo>
                      <a:cubicBezTo>
                        <a:pt x="5608" y="2142"/>
                        <a:pt x="5702" y="2174"/>
                        <a:pt x="5793" y="2174"/>
                      </a:cubicBezTo>
                      <a:cubicBezTo>
                        <a:pt x="5884" y="2174"/>
                        <a:pt x="5970" y="2142"/>
                        <a:pt x="6017" y="2079"/>
                      </a:cubicBezTo>
                      <a:lnTo>
                        <a:pt x="6270" y="1859"/>
                      </a:lnTo>
                      <a:cubicBezTo>
                        <a:pt x="6616" y="2268"/>
                        <a:pt x="6868" y="2835"/>
                        <a:pt x="6931" y="3466"/>
                      </a:cubicBezTo>
                      <a:lnTo>
                        <a:pt x="6616" y="3466"/>
                      </a:lnTo>
                      <a:cubicBezTo>
                        <a:pt x="6427" y="3466"/>
                        <a:pt x="6270" y="3623"/>
                        <a:pt x="6270" y="3812"/>
                      </a:cubicBezTo>
                      <a:cubicBezTo>
                        <a:pt x="6270" y="4001"/>
                        <a:pt x="6427" y="4159"/>
                        <a:pt x="6616" y="4159"/>
                      </a:cubicBezTo>
                      <a:lnTo>
                        <a:pt x="6931" y="4159"/>
                      </a:lnTo>
                      <a:cubicBezTo>
                        <a:pt x="6868" y="4757"/>
                        <a:pt x="6616" y="5324"/>
                        <a:pt x="6270" y="5797"/>
                      </a:cubicBezTo>
                      <a:lnTo>
                        <a:pt x="6017" y="5545"/>
                      </a:lnTo>
                      <a:cubicBezTo>
                        <a:pt x="5970" y="5482"/>
                        <a:pt x="5884" y="5450"/>
                        <a:pt x="5793" y="5450"/>
                      </a:cubicBezTo>
                      <a:cubicBezTo>
                        <a:pt x="5702" y="5450"/>
                        <a:pt x="5608" y="5482"/>
                        <a:pt x="5545" y="5545"/>
                      </a:cubicBezTo>
                      <a:cubicBezTo>
                        <a:pt x="5450" y="5671"/>
                        <a:pt x="5450" y="5923"/>
                        <a:pt x="5545" y="6017"/>
                      </a:cubicBezTo>
                      <a:lnTo>
                        <a:pt x="5797" y="6270"/>
                      </a:lnTo>
                      <a:cubicBezTo>
                        <a:pt x="5356" y="6616"/>
                        <a:pt x="4820" y="6837"/>
                        <a:pt x="4190" y="6931"/>
                      </a:cubicBezTo>
                      <a:lnTo>
                        <a:pt x="4190" y="6616"/>
                      </a:lnTo>
                      <a:cubicBezTo>
                        <a:pt x="4190" y="6427"/>
                        <a:pt x="4033" y="6270"/>
                        <a:pt x="3812" y="6270"/>
                      </a:cubicBezTo>
                      <a:cubicBezTo>
                        <a:pt x="3623" y="6270"/>
                        <a:pt x="3466" y="6427"/>
                        <a:pt x="3466" y="6616"/>
                      </a:cubicBezTo>
                      <a:lnTo>
                        <a:pt x="3466" y="6931"/>
                      </a:lnTo>
                      <a:cubicBezTo>
                        <a:pt x="2867" y="6837"/>
                        <a:pt x="2331" y="6616"/>
                        <a:pt x="1859" y="6270"/>
                      </a:cubicBezTo>
                      <a:lnTo>
                        <a:pt x="2079" y="6017"/>
                      </a:lnTo>
                      <a:cubicBezTo>
                        <a:pt x="2205" y="5891"/>
                        <a:pt x="2205" y="5671"/>
                        <a:pt x="2079" y="5545"/>
                      </a:cubicBezTo>
                      <a:cubicBezTo>
                        <a:pt x="2032" y="5482"/>
                        <a:pt x="1945" y="5450"/>
                        <a:pt x="1855" y="5450"/>
                      </a:cubicBezTo>
                      <a:cubicBezTo>
                        <a:pt x="1764" y="5450"/>
                        <a:pt x="1670" y="5482"/>
                        <a:pt x="1607" y="5545"/>
                      </a:cubicBezTo>
                      <a:lnTo>
                        <a:pt x="1386" y="5797"/>
                      </a:lnTo>
                      <a:cubicBezTo>
                        <a:pt x="1040" y="5356"/>
                        <a:pt x="788" y="4789"/>
                        <a:pt x="725" y="4159"/>
                      </a:cubicBezTo>
                      <a:lnTo>
                        <a:pt x="1040" y="4159"/>
                      </a:lnTo>
                      <a:cubicBezTo>
                        <a:pt x="1229" y="4159"/>
                        <a:pt x="1386" y="4001"/>
                        <a:pt x="1386" y="3812"/>
                      </a:cubicBezTo>
                      <a:cubicBezTo>
                        <a:pt x="1386" y="3623"/>
                        <a:pt x="1229" y="3466"/>
                        <a:pt x="1040" y="3466"/>
                      </a:cubicBezTo>
                      <a:lnTo>
                        <a:pt x="725" y="3466"/>
                      </a:lnTo>
                      <a:cubicBezTo>
                        <a:pt x="788" y="2867"/>
                        <a:pt x="1040" y="2331"/>
                        <a:pt x="1386" y="1859"/>
                      </a:cubicBezTo>
                      <a:lnTo>
                        <a:pt x="1607" y="2079"/>
                      </a:lnTo>
                      <a:cubicBezTo>
                        <a:pt x="1701" y="2174"/>
                        <a:pt x="1764" y="2205"/>
                        <a:pt x="1859" y="2205"/>
                      </a:cubicBezTo>
                      <a:cubicBezTo>
                        <a:pt x="1922" y="2205"/>
                        <a:pt x="2048" y="2174"/>
                        <a:pt x="2079" y="2079"/>
                      </a:cubicBezTo>
                      <a:cubicBezTo>
                        <a:pt x="2205" y="1953"/>
                        <a:pt x="2205" y="1733"/>
                        <a:pt x="2079" y="1607"/>
                      </a:cubicBezTo>
                      <a:lnTo>
                        <a:pt x="1859" y="1386"/>
                      </a:lnTo>
                      <a:cubicBezTo>
                        <a:pt x="2300" y="1008"/>
                        <a:pt x="2835" y="788"/>
                        <a:pt x="3466" y="693"/>
                      </a:cubicBezTo>
                      <a:lnTo>
                        <a:pt x="3466" y="1008"/>
                      </a:lnTo>
                      <a:cubicBezTo>
                        <a:pt x="3466" y="1229"/>
                        <a:pt x="3623" y="1386"/>
                        <a:pt x="3812" y="1386"/>
                      </a:cubicBezTo>
                      <a:cubicBezTo>
                        <a:pt x="4033" y="1386"/>
                        <a:pt x="4190" y="1229"/>
                        <a:pt x="4190" y="1008"/>
                      </a:cubicBezTo>
                      <a:lnTo>
                        <a:pt x="4190" y="693"/>
                      </a:lnTo>
                      <a:close/>
                      <a:moveTo>
                        <a:pt x="3812" y="0"/>
                      </a:moveTo>
                      <a:cubicBezTo>
                        <a:pt x="1733" y="0"/>
                        <a:pt x="0" y="1701"/>
                        <a:pt x="0" y="3812"/>
                      </a:cubicBezTo>
                      <a:cubicBezTo>
                        <a:pt x="0" y="5923"/>
                        <a:pt x="1701" y="7656"/>
                        <a:pt x="3812" y="7656"/>
                      </a:cubicBezTo>
                      <a:cubicBezTo>
                        <a:pt x="5923" y="7656"/>
                        <a:pt x="7656" y="5954"/>
                        <a:pt x="7656" y="3812"/>
                      </a:cubicBezTo>
                      <a:cubicBezTo>
                        <a:pt x="7656" y="1733"/>
                        <a:pt x="5954" y="0"/>
                        <a:pt x="38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0" name="Google Shape;9231;p73">
                  <a:extLst>
                    <a:ext uri="{FF2B5EF4-FFF2-40B4-BE49-F238E27FC236}">
                      <a16:creationId xmlns:a16="http://schemas.microsoft.com/office/drawing/2014/main" id="{4BE1A24F-D52C-6F83-79C1-4BFCE5C5D671}"/>
                    </a:ext>
                  </a:extLst>
                </p:cNvPr>
                <p:cNvSpPr/>
                <p:nvPr/>
              </p:nvSpPr>
              <p:spPr>
                <a:xfrm>
                  <a:off x="1915750" y="2058450"/>
                  <a:ext cx="354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2112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47" y="2111"/>
                      </a:cubicBezTo>
                      <a:lnTo>
                        <a:pt x="1072" y="2111"/>
                      </a:lnTo>
                      <a:cubicBezTo>
                        <a:pt x="1261" y="2111"/>
                        <a:pt x="1418" y="1954"/>
                        <a:pt x="1418" y="1733"/>
                      </a:cubicBezTo>
                      <a:cubicBezTo>
                        <a:pt x="1418" y="1544"/>
                        <a:pt x="1261" y="1387"/>
                        <a:pt x="1072" y="1387"/>
                      </a:cubicBezTo>
                      <a:lnTo>
                        <a:pt x="725" y="1387"/>
                      </a:lnTo>
                      <a:lnTo>
                        <a:pt x="725" y="378"/>
                      </a:lnTo>
                      <a:cubicBezTo>
                        <a:pt x="725" y="158"/>
                        <a:pt x="568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37" name="Google Shape;9232;p73">
                <a:extLst>
                  <a:ext uri="{FF2B5EF4-FFF2-40B4-BE49-F238E27FC236}">
                    <a16:creationId xmlns:a16="http://schemas.microsoft.com/office/drawing/2014/main" id="{455072A6-408D-BE30-A53B-D17E8D57E764}"/>
                  </a:ext>
                </a:extLst>
              </p:cNvPr>
              <p:cNvGrpSpPr/>
              <p:nvPr/>
            </p:nvGrpSpPr>
            <p:grpSpPr>
              <a:xfrm>
                <a:off x="2694705" y="2282300"/>
                <a:ext cx="452652" cy="497951"/>
                <a:chOff x="1790525" y="2319150"/>
                <a:chExt cx="267800" cy="294600"/>
              </a:xfrm>
              <a:grpFill/>
            </p:grpSpPr>
            <p:sp>
              <p:nvSpPr>
                <p:cNvPr id="415" name="Google Shape;9233;p73">
                  <a:extLst>
                    <a:ext uri="{FF2B5EF4-FFF2-40B4-BE49-F238E27FC236}">
                      <a16:creationId xmlns:a16="http://schemas.microsoft.com/office/drawing/2014/main" id="{77D6A4E7-479E-DEB5-0A32-605A807998E2}"/>
                    </a:ext>
                  </a:extLst>
                </p:cNvPr>
                <p:cNvSpPr/>
                <p:nvPr/>
              </p:nvSpPr>
              <p:spPr>
                <a:xfrm>
                  <a:off x="1881100" y="2423125"/>
                  <a:ext cx="882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207" extrusionOk="0">
                      <a:moveTo>
                        <a:pt x="1418" y="1323"/>
                      </a:moveTo>
                      <a:lnTo>
                        <a:pt x="1418" y="2741"/>
                      </a:lnTo>
                      <a:lnTo>
                        <a:pt x="1072" y="2741"/>
                      </a:lnTo>
                      <a:cubicBezTo>
                        <a:pt x="882" y="2741"/>
                        <a:pt x="725" y="2583"/>
                        <a:pt x="725" y="2394"/>
                      </a:cubicBezTo>
                      <a:lnTo>
                        <a:pt x="725" y="1701"/>
                      </a:lnTo>
                      <a:cubicBezTo>
                        <a:pt x="725" y="1481"/>
                        <a:pt x="882" y="1323"/>
                        <a:pt x="1072" y="1323"/>
                      </a:cubicBezTo>
                      <a:close/>
                      <a:moveTo>
                        <a:pt x="2458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lnTo>
                        <a:pt x="2804" y="4537"/>
                      </a:lnTo>
                      <a:cubicBezTo>
                        <a:pt x="2804" y="4726"/>
                        <a:pt x="2647" y="4883"/>
                        <a:pt x="2458" y="4883"/>
                      </a:cubicBezTo>
                      <a:lnTo>
                        <a:pt x="2111" y="4883"/>
                      </a:lnTo>
                      <a:lnTo>
                        <a:pt x="2111" y="3466"/>
                      </a:lnTo>
                      <a:close/>
                      <a:moveTo>
                        <a:pt x="1796" y="0"/>
                      </a:moveTo>
                      <a:cubicBezTo>
                        <a:pt x="1576" y="0"/>
                        <a:pt x="1418" y="158"/>
                        <a:pt x="1418" y="347"/>
                      </a:cubicBezTo>
                      <a:lnTo>
                        <a:pt x="1418" y="693"/>
                      </a:lnTo>
                      <a:lnTo>
                        <a:pt x="1072" y="693"/>
                      </a:lnTo>
                      <a:cubicBezTo>
                        <a:pt x="473" y="693"/>
                        <a:pt x="63" y="1166"/>
                        <a:pt x="63" y="1733"/>
                      </a:cubicBezTo>
                      <a:lnTo>
                        <a:pt x="63" y="2426"/>
                      </a:lnTo>
                      <a:cubicBezTo>
                        <a:pt x="63" y="3025"/>
                        <a:pt x="536" y="3466"/>
                        <a:pt x="1072" y="3466"/>
                      </a:cubicBezTo>
                      <a:lnTo>
                        <a:pt x="1418" y="3466"/>
                      </a:lnTo>
                      <a:lnTo>
                        <a:pt x="1418" y="4852"/>
                      </a:lnTo>
                      <a:lnTo>
                        <a:pt x="1072" y="4852"/>
                      </a:lnTo>
                      <a:cubicBezTo>
                        <a:pt x="882" y="4852"/>
                        <a:pt x="725" y="4694"/>
                        <a:pt x="725" y="4474"/>
                      </a:cubicBezTo>
                      <a:cubicBezTo>
                        <a:pt x="725" y="4285"/>
                        <a:pt x="567" y="4127"/>
                        <a:pt x="378" y="4127"/>
                      </a:cubicBezTo>
                      <a:cubicBezTo>
                        <a:pt x="158" y="4127"/>
                        <a:pt x="0" y="4285"/>
                        <a:pt x="0" y="4474"/>
                      </a:cubicBezTo>
                      <a:cubicBezTo>
                        <a:pt x="0" y="5072"/>
                        <a:pt x="473" y="5513"/>
                        <a:pt x="1040" y="5513"/>
                      </a:cubicBezTo>
                      <a:lnTo>
                        <a:pt x="1387" y="5513"/>
                      </a:lnTo>
                      <a:lnTo>
                        <a:pt x="1387" y="5860"/>
                      </a:lnTo>
                      <a:cubicBezTo>
                        <a:pt x="1387" y="6049"/>
                        <a:pt x="1544" y="6207"/>
                        <a:pt x="1733" y="6207"/>
                      </a:cubicBezTo>
                      <a:cubicBezTo>
                        <a:pt x="1954" y="6207"/>
                        <a:pt x="2111" y="6049"/>
                        <a:pt x="2111" y="5860"/>
                      </a:cubicBezTo>
                      <a:lnTo>
                        <a:pt x="2111" y="5545"/>
                      </a:lnTo>
                      <a:lnTo>
                        <a:pt x="2458" y="5545"/>
                      </a:lnTo>
                      <a:cubicBezTo>
                        <a:pt x="3056" y="5545"/>
                        <a:pt x="3466" y="5072"/>
                        <a:pt x="3466" y="4537"/>
                      </a:cubicBezTo>
                      <a:lnTo>
                        <a:pt x="3466" y="3812"/>
                      </a:lnTo>
                      <a:cubicBezTo>
                        <a:pt x="3466" y="3214"/>
                        <a:pt x="2993" y="2804"/>
                        <a:pt x="2458" y="2804"/>
                      </a:cubicBezTo>
                      <a:lnTo>
                        <a:pt x="2111" y="2804"/>
                      </a:lnTo>
                      <a:lnTo>
                        <a:pt x="2111" y="1386"/>
                      </a:lnTo>
                      <a:lnTo>
                        <a:pt x="2458" y="1386"/>
                      </a:lnTo>
                      <a:cubicBezTo>
                        <a:pt x="2647" y="1386"/>
                        <a:pt x="2804" y="1544"/>
                        <a:pt x="2804" y="1733"/>
                      </a:cubicBezTo>
                      <a:cubicBezTo>
                        <a:pt x="2804" y="1922"/>
                        <a:pt x="2962" y="2079"/>
                        <a:pt x="3151" y="2079"/>
                      </a:cubicBezTo>
                      <a:cubicBezTo>
                        <a:pt x="3371" y="2079"/>
                        <a:pt x="3529" y="1922"/>
                        <a:pt x="3529" y="1733"/>
                      </a:cubicBezTo>
                      <a:cubicBezTo>
                        <a:pt x="3529" y="1134"/>
                        <a:pt x="3056" y="693"/>
                        <a:pt x="2489" y="693"/>
                      </a:cubicBezTo>
                      <a:lnTo>
                        <a:pt x="2143" y="693"/>
                      </a:lnTo>
                      <a:lnTo>
                        <a:pt x="2143" y="347"/>
                      </a:lnTo>
                      <a:cubicBezTo>
                        <a:pt x="2143" y="158"/>
                        <a:pt x="1985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6" name="Google Shape;9234;p73">
                  <a:extLst>
                    <a:ext uri="{FF2B5EF4-FFF2-40B4-BE49-F238E27FC236}">
                      <a16:creationId xmlns:a16="http://schemas.microsoft.com/office/drawing/2014/main" id="{4A983F91-3049-CA5F-F121-7469D95D91F7}"/>
                    </a:ext>
                  </a:extLst>
                </p:cNvPr>
                <p:cNvSpPr/>
                <p:nvPr/>
              </p:nvSpPr>
              <p:spPr>
                <a:xfrm>
                  <a:off x="1790525" y="2319150"/>
                  <a:ext cx="2678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1784" extrusionOk="0">
                      <a:moveTo>
                        <a:pt x="6427" y="662"/>
                      </a:moveTo>
                      <a:cubicBezTo>
                        <a:pt x="6837" y="662"/>
                        <a:pt x="7152" y="977"/>
                        <a:pt x="7152" y="1355"/>
                      </a:cubicBezTo>
                      <a:cubicBezTo>
                        <a:pt x="7152" y="1765"/>
                        <a:pt x="6837" y="2080"/>
                        <a:pt x="6427" y="2080"/>
                      </a:cubicBezTo>
                      <a:lnTo>
                        <a:pt x="6427" y="1702"/>
                      </a:lnTo>
                      <a:cubicBezTo>
                        <a:pt x="6427" y="1513"/>
                        <a:pt x="6270" y="1355"/>
                        <a:pt x="6081" y="1355"/>
                      </a:cubicBezTo>
                      <a:lnTo>
                        <a:pt x="4695" y="1355"/>
                      </a:lnTo>
                      <a:cubicBezTo>
                        <a:pt x="4505" y="1355"/>
                        <a:pt x="4348" y="1513"/>
                        <a:pt x="4348" y="1702"/>
                      </a:cubicBezTo>
                      <a:lnTo>
                        <a:pt x="4348" y="2080"/>
                      </a:lnTo>
                      <a:cubicBezTo>
                        <a:pt x="3938" y="2017"/>
                        <a:pt x="3623" y="1765"/>
                        <a:pt x="3623" y="1355"/>
                      </a:cubicBezTo>
                      <a:cubicBezTo>
                        <a:pt x="3623" y="977"/>
                        <a:pt x="3938" y="662"/>
                        <a:pt x="4348" y="662"/>
                      </a:cubicBezTo>
                      <a:close/>
                      <a:moveTo>
                        <a:pt x="5734" y="2017"/>
                      </a:moveTo>
                      <a:lnTo>
                        <a:pt x="5734" y="2741"/>
                      </a:lnTo>
                      <a:lnTo>
                        <a:pt x="5010" y="2741"/>
                      </a:lnTo>
                      <a:lnTo>
                        <a:pt x="5010" y="2017"/>
                      </a:lnTo>
                      <a:close/>
                      <a:moveTo>
                        <a:pt x="1418" y="1985"/>
                      </a:moveTo>
                      <a:lnTo>
                        <a:pt x="1859" y="2489"/>
                      </a:lnTo>
                      <a:lnTo>
                        <a:pt x="1355" y="2930"/>
                      </a:lnTo>
                      <a:lnTo>
                        <a:pt x="914" y="2426"/>
                      </a:lnTo>
                      <a:lnTo>
                        <a:pt x="1418" y="1985"/>
                      </a:lnTo>
                      <a:close/>
                      <a:moveTo>
                        <a:pt x="9357" y="1985"/>
                      </a:moveTo>
                      <a:lnTo>
                        <a:pt x="9861" y="2426"/>
                      </a:lnTo>
                      <a:lnTo>
                        <a:pt x="9420" y="2930"/>
                      </a:lnTo>
                      <a:lnTo>
                        <a:pt x="8916" y="2489"/>
                      </a:lnTo>
                      <a:lnTo>
                        <a:pt x="9357" y="1985"/>
                      </a:lnTo>
                      <a:close/>
                      <a:moveTo>
                        <a:pt x="5356" y="3434"/>
                      </a:moveTo>
                      <a:cubicBezTo>
                        <a:pt x="7467" y="3434"/>
                        <a:pt x="9200" y="5167"/>
                        <a:pt x="9200" y="7278"/>
                      </a:cubicBezTo>
                      <a:cubicBezTo>
                        <a:pt x="9200" y="9389"/>
                        <a:pt x="7498" y="11090"/>
                        <a:pt x="5356" y="11090"/>
                      </a:cubicBezTo>
                      <a:cubicBezTo>
                        <a:pt x="3277" y="11090"/>
                        <a:pt x="1544" y="9357"/>
                        <a:pt x="1544" y="7278"/>
                      </a:cubicBezTo>
                      <a:cubicBezTo>
                        <a:pt x="1576" y="5136"/>
                        <a:pt x="3277" y="3434"/>
                        <a:pt x="5356" y="3434"/>
                      </a:cubicBezTo>
                      <a:close/>
                      <a:moveTo>
                        <a:pt x="4316" y="0"/>
                      </a:moveTo>
                      <a:cubicBezTo>
                        <a:pt x="3560" y="0"/>
                        <a:pt x="2930" y="631"/>
                        <a:pt x="2930" y="1387"/>
                      </a:cubicBezTo>
                      <a:cubicBezTo>
                        <a:pt x="2930" y="2143"/>
                        <a:pt x="3560" y="2773"/>
                        <a:pt x="4316" y="2773"/>
                      </a:cubicBezTo>
                      <a:lnTo>
                        <a:pt x="4316" y="2899"/>
                      </a:lnTo>
                      <a:cubicBezTo>
                        <a:pt x="3749" y="3025"/>
                        <a:pt x="3214" y="3277"/>
                        <a:pt x="2741" y="3592"/>
                      </a:cubicBezTo>
                      <a:lnTo>
                        <a:pt x="2269" y="3056"/>
                      </a:lnTo>
                      <a:lnTo>
                        <a:pt x="2521" y="2804"/>
                      </a:lnTo>
                      <a:cubicBezTo>
                        <a:pt x="2741" y="2678"/>
                        <a:pt x="2741" y="2458"/>
                        <a:pt x="2615" y="2332"/>
                      </a:cubicBezTo>
                      <a:lnTo>
                        <a:pt x="1702" y="1292"/>
                      </a:lnTo>
                      <a:cubicBezTo>
                        <a:pt x="1631" y="1203"/>
                        <a:pt x="1530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7"/>
                      </a:lnTo>
                      <a:cubicBezTo>
                        <a:pt x="1106" y="3770"/>
                        <a:pt x="1199" y="3809"/>
                        <a:pt x="1291" y="3809"/>
                      </a:cubicBezTo>
                      <a:cubicBezTo>
                        <a:pt x="1372" y="3809"/>
                        <a:pt x="1453" y="3778"/>
                        <a:pt x="1513" y="3718"/>
                      </a:cubicBezTo>
                      <a:lnTo>
                        <a:pt x="1796" y="3498"/>
                      </a:lnTo>
                      <a:lnTo>
                        <a:pt x="2269" y="4033"/>
                      </a:lnTo>
                      <a:cubicBezTo>
                        <a:pt x="1387" y="4852"/>
                        <a:pt x="882" y="6018"/>
                        <a:pt x="882" y="7278"/>
                      </a:cubicBezTo>
                      <a:cubicBezTo>
                        <a:pt x="882" y="9735"/>
                        <a:pt x="2899" y="11783"/>
                        <a:pt x="5356" y="11783"/>
                      </a:cubicBezTo>
                      <a:cubicBezTo>
                        <a:pt x="7845" y="11783"/>
                        <a:pt x="9861" y="9735"/>
                        <a:pt x="9861" y="7278"/>
                      </a:cubicBezTo>
                      <a:cubicBezTo>
                        <a:pt x="9861" y="6081"/>
                        <a:pt x="9389" y="4915"/>
                        <a:pt x="8475" y="4033"/>
                      </a:cubicBezTo>
                      <a:lnTo>
                        <a:pt x="8948" y="3498"/>
                      </a:lnTo>
                      <a:lnTo>
                        <a:pt x="9231" y="3718"/>
                      </a:lnTo>
                      <a:cubicBezTo>
                        <a:pt x="9306" y="3778"/>
                        <a:pt x="9387" y="3809"/>
                        <a:pt x="9465" y="3809"/>
                      </a:cubicBezTo>
                      <a:cubicBezTo>
                        <a:pt x="9553" y="3809"/>
                        <a:pt x="9637" y="3770"/>
                        <a:pt x="9704" y="3687"/>
                      </a:cubicBezTo>
                      <a:lnTo>
                        <a:pt x="10617" y="2615"/>
                      </a:lnTo>
                      <a:cubicBezTo>
                        <a:pt x="10712" y="2458"/>
                        <a:pt x="10712" y="2269"/>
                        <a:pt x="10554" y="2143"/>
                      </a:cubicBezTo>
                      <a:lnTo>
                        <a:pt x="9515" y="1229"/>
                      </a:lnTo>
                      <a:cubicBezTo>
                        <a:pt x="9446" y="1188"/>
                        <a:pt x="9365" y="1165"/>
                        <a:pt x="9288" y="1165"/>
                      </a:cubicBezTo>
                      <a:cubicBezTo>
                        <a:pt x="9189" y="1165"/>
                        <a:pt x="9095" y="1203"/>
                        <a:pt x="9042" y="1292"/>
                      </a:cubicBezTo>
                      <a:lnTo>
                        <a:pt x="8129" y="2332"/>
                      </a:lnTo>
                      <a:cubicBezTo>
                        <a:pt x="8003" y="2489"/>
                        <a:pt x="8003" y="2710"/>
                        <a:pt x="8160" y="2804"/>
                      </a:cubicBezTo>
                      <a:lnTo>
                        <a:pt x="8444" y="3056"/>
                      </a:lnTo>
                      <a:lnTo>
                        <a:pt x="7971" y="3592"/>
                      </a:lnTo>
                      <a:cubicBezTo>
                        <a:pt x="7498" y="3245"/>
                        <a:pt x="6931" y="3025"/>
                        <a:pt x="6396" y="2899"/>
                      </a:cubicBezTo>
                      <a:lnTo>
                        <a:pt x="6396" y="2773"/>
                      </a:lnTo>
                      <a:cubicBezTo>
                        <a:pt x="7152" y="2773"/>
                        <a:pt x="7782" y="2143"/>
                        <a:pt x="7782" y="1387"/>
                      </a:cubicBezTo>
                      <a:cubicBezTo>
                        <a:pt x="7782" y="631"/>
                        <a:pt x="7152" y="0"/>
                        <a:pt x="6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38" name="Google Shape;9235;p73">
                <a:extLst>
                  <a:ext uri="{FF2B5EF4-FFF2-40B4-BE49-F238E27FC236}">
                    <a16:creationId xmlns:a16="http://schemas.microsoft.com/office/drawing/2014/main" id="{EF306A87-E109-5EB9-1920-6737CF1E5FCB}"/>
                  </a:ext>
                </a:extLst>
              </p:cNvPr>
              <p:cNvSpPr/>
              <p:nvPr/>
            </p:nvSpPr>
            <p:spPr>
              <a:xfrm>
                <a:off x="2670025" y="2923979"/>
                <a:ext cx="501965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1878" extrusionOk="0">
                    <a:moveTo>
                      <a:pt x="5892" y="693"/>
                    </a:moveTo>
                    <a:cubicBezTo>
                      <a:pt x="6302" y="693"/>
                      <a:pt x="6617" y="1008"/>
                      <a:pt x="6617" y="1418"/>
                    </a:cubicBezTo>
                    <a:cubicBezTo>
                      <a:pt x="6617" y="1796"/>
                      <a:pt x="6302" y="2111"/>
                      <a:pt x="5892" y="2111"/>
                    </a:cubicBezTo>
                    <a:cubicBezTo>
                      <a:pt x="5514" y="2111"/>
                      <a:pt x="5199" y="1796"/>
                      <a:pt x="5199" y="1418"/>
                    </a:cubicBezTo>
                    <a:cubicBezTo>
                      <a:pt x="5231" y="1008"/>
                      <a:pt x="5546" y="693"/>
                      <a:pt x="5892" y="693"/>
                    </a:cubicBezTo>
                    <a:close/>
                    <a:moveTo>
                      <a:pt x="5892" y="2741"/>
                    </a:moveTo>
                    <a:cubicBezTo>
                      <a:pt x="6837" y="2741"/>
                      <a:pt x="7625" y="3529"/>
                      <a:pt x="7625" y="4505"/>
                    </a:cubicBezTo>
                    <a:lnTo>
                      <a:pt x="7625" y="5545"/>
                    </a:lnTo>
                    <a:lnTo>
                      <a:pt x="4159" y="5545"/>
                    </a:lnTo>
                    <a:lnTo>
                      <a:pt x="4159" y="4505"/>
                    </a:lnTo>
                    <a:cubicBezTo>
                      <a:pt x="4159" y="3529"/>
                      <a:pt x="4947" y="2741"/>
                      <a:pt x="5892" y="2741"/>
                    </a:cubicBezTo>
                    <a:close/>
                    <a:moveTo>
                      <a:pt x="8381" y="5104"/>
                    </a:moveTo>
                    <a:cubicBezTo>
                      <a:pt x="9326" y="5356"/>
                      <a:pt x="9767" y="5703"/>
                      <a:pt x="9767" y="5892"/>
                    </a:cubicBezTo>
                    <a:cubicBezTo>
                      <a:pt x="9767" y="6238"/>
                      <a:pt x="8381" y="6931"/>
                      <a:pt x="5955" y="6931"/>
                    </a:cubicBezTo>
                    <a:cubicBezTo>
                      <a:pt x="5898" y="6932"/>
                      <a:pt x="5842" y="6932"/>
                      <a:pt x="5787" y="6932"/>
                    </a:cubicBezTo>
                    <a:cubicBezTo>
                      <a:pt x="3434" y="6932"/>
                      <a:pt x="2112" y="6292"/>
                      <a:pt x="2112" y="5892"/>
                    </a:cubicBezTo>
                    <a:cubicBezTo>
                      <a:pt x="2112" y="5703"/>
                      <a:pt x="2553" y="5388"/>
                      <a:pt x="3498" y="5104"/>
                    </a:cubicBezTo>
                    <a:lnTo>
                      <a:pt x="3498" y="5892"/>
                    </a:lnTo>
                    <a:cubicBezTo>
                      <a:pt x="3498" y="6081"/>
                      <a:pt x="3655" y="6238"/>
                      <a:pt x="3844" y="6238"/>
                    </a:cubicBezTo>
                    <a:lnTo>
                      <a:pt x="8034" y="6238"/>
                    </a:lnTo>
                    <a:cubicBezTo>
                      <a:pt x="8223" y="6238"/>
                      <a:pt x="8381" y="6081"/>
                      <a:pt x="8381" y="5892"/>
                    </a:cubicBezTo>
                    <a:lnTo>
                      <a:pt x="8381" y="5104"/>
                    </a:lnTo>
                    <a:close/>
                    <a:moveTo>
                      <a:pt x="1765" y="10428"/>
                    </a:moveTo>
                    <a:cubicBezTo>
                      <a:pt x="2427" y="10428"/>
                      <a:pt x="2805" y="10680"/>
                      <a:pt x="2805" y="10775"/>
                    </a:cubicBezTo>
                    <a:cubicBezTo>
                      <a:pt x="2805" y="10869"/>
                      <a:pt x="2427" y="11121"/>
                      <a:pt x="1765" y="11121"/>
                    </a:cubicBezTo>
                    <a:cubicBezTo>
                      <a:pt x="1072" y="11121"/>
                      <a:pt x="694" y="10869"/>
                      <a:pt x="694" y="10775"/>
                    </a:cubicBezTo>
                    <a:cubicBezTo>
                      <a:pt x="694" y="10712"/>
                      <a:pt x="1072" y="10428"/>
                      <a:pt x="1765" y="10428"/>
                    </a:cubicBezTo>
                    <a:close/>
                    <a:moveTo>
                      <a:pt x="5955" y="10428"/>
                    </a:moveTo>
                    <a:cubicBezTo>
                      <a:pt x="6617" y="10428"/>
                      <a:pt x="6963" y="10712"/>
                      <a:pt x="6963" y="10775"/>
                    </a:cubicBezTo>
                    <a:cubicBezTo>
                      <a:pt x="6963" y="10869"/>
                      <a:pt x="6617" y="11121"/>
                      <a:pt x="5955" y="11121"/>
                    </a:cubicBezTo>
                    <a:cubicBezTo>
                      <a:pt x="5262" y="11121"/>
                      <a:pt x="4915" y="10869"/>
                      <a:pt x="4915" y="10775"/>
                    </a:cubicBezTo>
                    <a:cubicBezTo>
                      <a:pt x="4915" y="10712"/>
                      <a:pt x="5262" y="10428"/>
                      <a:pt x="5955" y="10428"/>
                    </a:cubicBezTo>
                    <a:close/>
                    <a:moveTo>
                      <a:pt x="10082" y="10428"/>
                    </a:moveTo>
                    <a:cubicBezTo>
                      <a:pt x="10775" y="10428"/>
                      <a:pt x="11153" y="10680"/>
                      <a:pt x="11153" y="10775"/>
                    </a:cubicBezTo>
                    <a:cubicBezTo>
                      <a:pt x="11153" y="10869"/>
                      <a:pt x="10775" y="11121"/>
                      <a:pt x="10082" y="11121"/>
                    </a:cubicBezTo>
                    <a:cubicBezTo>
                      <a:pt x="9421" y="11121"/>
                      <a:pt x="9043" y="10869"/>
                      <a:pt x="9043" y="10775"/>
                    </a:cubicBezTo>
                    <a:cubicBezTo>
                      <a:pt x="9043" y="10712"/>
                      <a:pt x="9421" y="10428"/>
                      <a:pt x="10082" y="10428"/>
                    </a:cubicBezTo>
                    <a:close/>
                    <a:moveTo>
                      <a:pt x="5987" y="0"/>
                    </a:moveTo>
                    <a:cubicBezTo>
                      <a:pt x="5231" y="0"/>
                      <a:pt x="4600" y="630"/>
                      <a:pt x="4600" y="1355"/>
                    </a:cubicBezTo>
                    <a:cubicBezTo>
                      <a:pt x="4600" y="1733"/>
                      <a:pt x="4726" y="2016"/>
                      <a:pt x="4947" y="2300"/>
                    </a:cubicBezTo>
                    <a:cubicBezTo>
                      <a:pt x="4159" y="2710"/>
                      <a:pt x="3624" y="3497"/>
                      <a:pt x="3561" y="4442"/>
                    </a:cubicBezTo>
                    <a:cubicBezTo>
                      <a:pt x="2742" y="4631"/>
                      <a:pt x="1481" y="5072"/>
                      <a:pt x="1481" y="5923"/>
                    </a:cubicBezTo>
                    <a:cubicBezTo>
                      <a:pt x="1481" y="6679"/>
                      <a:pt x="2427" y="7120"/>
                      <a:pt x="3151" y="7309"/>
                    </a:cubicBezTo>
                    <a:lnTo>
                      <a:pt x="1954" y="9798"/>
                    </a:lnTo>
                    <a:lnTo>
                      <a:pt x="1828" y="9798"/>
                    </a:lnTo>
                    <a:cubicBezTo>
                      <a:pt x="851" y="9798"/>
                      <a:pt x="64" y="10239"/>
                      <a:pt x="64" y="10806"/>
                    </a:cubicBezTo>
                    <a:cubicBezTo>
                      <a:pt x="1" y="11373"/>
                      <a:pt x="725" y="11846"/>
                      <a:pt x="1765" y="11846"/>
                    </a:cubicBezTo>
                    <a:cubicBezTo>
                      <a:pt x="2679" y="11846"/>
                      <a:pt x="3498" y="11436"/>
                      <a:pt x="3498" y="10806"/>
                    </a:cubicBezTo>
                    <a:cubicBezTo>
                      <a:pt x="3498" y="10334"/>
                      <a:pt x="3057" y="10019"/>
                      <a:pt x="2584" y="9924"/>
                    </a:cubicBezTo>
                    <a:lnTo>
                      <a:pt x="3781" y="7498"/>
                    </a:lnTo>
                    <a:cubicBezTo>
                      <a:pt x="4317" y="7624"/>
                      <a:pt x="4947" y="7656"/>
                      <a:pt x="5577" y="7719"/>
                    </a:cubicBezTo>
                    <a:lnTo>
                      <a:pt x="5577" y="9830"/>
                    </a:lnTo>
                    <a:cubicBezTo>
                      <a:pt x="4947" y="9924"/>
                      <a:pt x="4222" y="10239"/>
                      <a:pt x="4222" y="10869"/>
                    </a:cubicBezTo>
                    <a:cubicBezTo>
                      <a:pt x="4222" y="11499"/>
                      <a:pt x="5041" y="11877"/>
                      <a:pt x="5955" y="11877"/>
                    </a:cubicBezTo>
                    <a:cubicBezTo>
                      <a:pt x="6837" y="11877"/>
                      <a:pt x="7688" y="11499"/>
                      <a:pt x="7688" y="10869"/>
                    </a:cubicBezTo>
                    <a:cubicBezTo>
                      <a:pt x="7688" y="10239"/>
                      <a:pt x="6932" y="9924"/>
                      <a:pt x="6302" y="9830"/>
                    </a:cubicBezTo>
                    <a:lnTo>
                      <a:pt x="6302" y="7719"/>
                    </a:lnTo>
                    <a:cubicBezTo>
                      <a:pt x="6932" y="7719"/>
                      <a:pt x="7562" y="7624"/>
                      <a:pt x="8097" y="7498"/>
                    </a:cubicBezTo>
                    <a:lnTo>
                      <a:pt x="9295" y="9924"/>
                    </a:lnTo>
                    <a:cubicBezTo>
                      <a:pt x="8822" y="10082"/>
                      <a:pt x="8381" y="10334"/>
                      <a:pt x="8381" y="10806"/>
                    </a:cubicBezTo>
                    <a:cubicBezTo>
                      <a:pt x="8381" y="11436"/>
                      <a:pt x="9200" y="11846"/>
                      <a:pt x="10114" y="11846"/>
                    </a:cubicBezTo>
                    <a:cubicBezTo>
                      <a:pt x="11090" y="11846"/>
                      <a:pt x="11878" y="11405"/>
                      <a:pt x="11878" y="10806"/>
                    </a:cubicBezTo>
                    <a:cubicBezTo>
                      <a:pt x="11878" y="10239"/>
                      <a:pt x="11153" y="9798"/>
                      <a:pt x="10114" y="9798"/>
                    </a:cubicBezTo>
                    <a:lnTo>
                      <a:pt x="9988" y="9798"/>
                    </a:lnTo>
                    <a:lnTo>
                      <a:pt x="8822" y="7309"/>
                    </a:lnTo>
                    <a:cubicBezTo>
                      <a:pt x="9515" y="7120"/>
                      <a:pt x="10460" y="6679"/>
                      <a:pt x="10460" y="5923"/>
                    </a:cubicBezTo>
                    <a:cubicBezTo>
                      <a:pt x="10460" y="5072"/>
                      <a:pt x="9200" y="4631"/>
                      <a:pt x="8381" y="4442"/>
                    </a:cubicBezTo>
                    <a:cubicBezTo>
                      <a:pt x="8350" y="3497"/>
                      <a:pt x="7782" y="2710"/>
                      <a:pt x="6995" y="2300"/>
                    </a:cubicBezTo>
                    <a:cubicBezTo>
                      <a:pt x="7247" y="2080"/>
                      <a:pt x="7341" y="1764"/>
                      <a:pt x="7341" y="1355"/>
                    </a:cubicBezTo>
                    <a:cubicBezTo>
                      <a:pt x="7341" y="630"/>
                      <a:pt x="6711" y="0"/>
                      <a:pt x="5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39" name="Google Shape;9236;p73">
                <a:extLst>
                  <a:ext uri="{FF2B5EF4-FFF2-40B4-BE49-F238E27FC236}">
                    <a16:creationId xmlns:a16="http://schemas.microsoft.com/office/drawing/2014/main" id="{374E8B9E-01FC-4644-13CC-B61ADD6F8285}"/>
                  </a:ext>
                </a:extLst>
              </p:cNvPr>
              <p:cNvGrpSpPr/>
              <p:nvPr/>
            </p:nvGrpSpPr>
            <p:grpSpPr>
              <a:xfrm>
                <a:off x="5851480" y="1688532"/>
                <a:ext cx="500612" cy="499303"/>
                <a:chOff x="3599700" y="1954475"/>
                <a:chExt cx="296175" cy="295400"/>
              </a:xfrm>
              <a:grpFill/>
            </p:grpSpPr>
            <p:sp>
              <p:nvSpPr>
                <p:cNvPr id="412" name="Google Shape;9237;p73">
                  <a:extLst>
                    <a:ext uri="{FF2B5EF4-FFF2-40B4-BE49-F238E27FC236}">
                      <a16:creationId xmlns:a16="http://schemas.microsoft.com/office/drawing/2014/main" id="{A154EAEE-DA47-949C-DA0A-ACC116AE37E4}"/>
                    </a:ext>
                  </a:extLst>
                </p:cNvPr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16" extrusionOk="0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3" name="Google Shape;9238;p73">
                  <a:extLst>
                    <a:ext uri="{FF2B5EF4-FFF2-40B4-BE49-F238E27FC236}">
                      <a16:creationId xmlns:a16="http://schemas.microsoft.com/office/drawing/2014/main" id="{F5B8ED50-B8C1-EBCC-317B-A569CB6A3ECA}"/>
                    </a:ext>
                  </a:extLst>
                </p:cNvPr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4" name="Google Shape;9239;p73">
                  <a:extLst>
                    <a:ext uri="{FF2B5EF4-FFF2-40B4-BE49-F238E27FC236}">
                      <a16:creationId xmlns:a16="http://schemas.microsoft.com/office/drawing/2014/main" id="{A504CC3F-E211-979A-476B-B450232B8040}"/>
                    </a:ext>
                  </a:extLst>
                </p:cNvPr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0" name="Google Shape;9240;p73">
                <a:extLst>
                  <a:ext uri="{FF2B5EF4-FFF2-40B4-BE49-F238E27FC236}">
                    <a16:creationId xmlns:a16="http://schemas.microsoft.com/office/drawing/2014/main" id="{47A8B071-6256-F775-815E-BEE203B8769B}"/>
                  </a:ext>
                </a:extLst>
              </p:cNvPr>
              <p:cNvGrpSpPr/>
              <p:nvPr/>
            </p:nvGrpSpPr>
            <p:grpSpPr>
              <a:xfrm>
                <a:off x="5852810" y="2282300"/>
                <a:ext cx="497951" cy="497951"/>
                <a:chOff x="3601275" y="2319150"/>
                <a:chExt cx="294600" cy="294600"/>
              </a:xfrm>
              <a:grpFill/>
            </p:grpSpPr>
            <p:sp>
              <p:nvSpPr>
                <p:cNvPr id="410" name="Google Shape;9241;p73">
                  <a:extLst>
                    <a:ext uri="{FF2B5EF4-FFF2-40B4-BE49-F238E27FC236}">
                      <a16:creationId xmlns:a16="http://schemas.microsoft.com/office/drawing/2014/main" id="{9B4976BE-9EDC-5A2D-5289-89ACF54C0A83}"/>
                    </a:ext>
                  </a:extLst>
                </p:cNvPr>
                <p:cNvSpPr/>
                <p:nvPr/>
              </p:nvSpPr>
              <p:spPr>
                <a:xfrm>
                  <a:off x="3601275" y="2319150"/>
                  <a:ext cx="2946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84" extrusionOk="0">
                      <a:moveTo>
                        <a:pt x="8223" y="694"/>
                      </a:moveTo>
                      <a:cubicBezTo>
                        <a:pt x="8696" y="725"/>
                        <a:pt x="9168" y="914"/>
                        <a:pt x="9546" y="1198"/>
                      </a:cubicBezTo>
                      <a:lnTo>
                        <a:pt x="7057" y="3687"/>
                      </a:lnTo>
                      <a:cubicBezTo>
                        <a:pt x="6774" y="3498"/>
                        <a:pt x="6459" y="3340"/>
                        <a:pt x="6144" y="3245"/>
                      </a:cubicBezTo>
                      <a:lnTo>
                        <a:pt x="8223" y="694"/>
                      </a:lnTo>
                      <a:close/>
                      <a:moveTo>
                        <a:pt x="10523" y="1198"/>
                      </a:moveTo>
                      <a:cubicBezTo>
                        <a:pt x="10838" y="1576"/>
                        <a:pt x="11027" y="2111"/>
                        <a:pt x="11027" y="2615"/>
                      </a:cubicBezTo>
                      <a:lnTo>
                        <a:pt x="8286" y="4852"/>
                      </a:lnTo>
                      <a:lnTo>
                        <a:pt x="7561" y="4159"/>
                      </a:lnTo>
                      <a:lnTo>
                        <a:pt x="10523" y="1198"/>
                      </a:lnTo>
                      <a:close/>
                      <a:moveTo>
                        <a:pt x="5592" y="3923"/>
                      </a:moveTo>
                      <a:cubicBezTo>
                        <a:pt x="6033" y="3923"/>
                        <a:pt x="6474" y="4096"/>
                        <a:pt x="6805" y="4443"/>
                      </a:cubicBezTo>
                      <a:cubicBezTo>
                        <a:pt x="7498" y="5104"/>
                        <a:pt x="7498" y="6207"/>
                        <a:pt x="6805" y="6869"/>
                      </a:cubicBezTo>
                      <a:cubicBezTo>
                        <a:pt x="6474" y="7199"/>
                        <a:pt x="6033" y="7365"/>
                        <a:pt x="5592" y="7365"/>
                      </a:cubicBezTo>
                      <a:cubicBezTo>
                        <a:pt x="5151" y="7365"/>
                        <a:pt x="4710" y="7199"/>
                        <a:pt x="4379" y="6869"/>
                      </a:cubicBezTo>
                      <a:cubicBezTo>
                        <a:pt x="3718" y="6207"/>
                        <a:pt x="3718" y="5104"/>
                        <a:pt x="4379" y="4443"/>
                      </a:cubicBezTo>
                      <a:cubicBezTo>
                        <a:pt x="4710" y="4096"/>
                        <a:pt x="5151" y="3923"/>
                        <a:pt x="5592" y="3923"/>
                      </a:cubicBezTo>
                      <a:close/>
                      <a:moveTo>
                        <a:pt x="8034" y="5577"/>
                      </a:moveTo>
                      <a:lnTo>
                        <a:pt x="8191" y="5734"/>
                      </a:lnTo>
                      <a:cubicBezTo>
                        <a:pt x="8696" y="6270"/>
                        <a:pt x="9326" y="6742"/>
                        <a:pt x="10019" y="7058"/>
                      </a:cubicBezTo>
                      <a:lnTo>
                        <a:pt x="9420" y="7278"/>
                      </a:lnTo>
                      <a:cubicBezTo>
                        <a:pt x="9263" y="7310"/>
                        <a:pt x="9168" y="7467"/>
                        <a:pt x="9168" y="7593"/>
                      </a:cubicBezTo>
                      <a:lnTo>
                        <a:pt x="9168" y="8066"/>
                      </a:lnTo>
                      <a:cubicBezTo>
                        <a:pt x="8601" y="7814"/>
                        <a:pt x="8034" y="7467"/>
                        <a:pt x="7561" y="7058"/>
                      </a:cubicBezTo>
                      <a:cubicBezTo>
                        <a:pt x="7876" y="6648"/>
                        <a:pt x="8034" y="6175"/>
                        <a:pt x="8034" y="5608"/>
                      </a:cubicBezTo>
                      <a:lnTo>
                        <a:pt x="8034" y="5577"/>
                      </a:lnTo>
                      <a:close/>
                      <a:moveTo>
                        <a:pt x="3245" y="6081"/>
                      </a:moveTo>
                      <a:cubicBezTo>
                        <a:pt x="3308" y="6427"/>
                        <a:pt x="3466" y="6806"/>
                        <a:pt x="3655" y="7058"/>
                      </a:cubicBezTo>
                      <a:lnTo>
                        <a:pt x="1197" y="9546"/>
                      </a:lnTo>
                      <a:cubicBezTo>
                        <a:pt x="882" y="9200"/>
                        <a:pt x="662" y="8696"/>
                        <a:pt x="630" y="8160"/>
                      </a:cubicBezTo>
                      <a:lnTo>
                        <a:pt x="3245" y="6081"/>
                      </a:lnTo>
                      <a:close/>
                      <a:moveTo>
                        <a:pt x="7057" y="7593"/>
                      </a:moveTo>
                      <a:cubicBezTo>
                        <a:pt x="7435" y="8066"/>
                        <a:pt x="7813" y="8601"/>
                        <a:pt x="8034" y="9200"/>
                      </a:cubicBezTo>
                      <a:lnTo>
                        <a:pt x="7561" y="9200"/>
                      </a:lnTo>
                      <a:cubicBezTo>
                        <a:pt x="7404" y="9200"/>
                        <a:pt x="7278" y="9263"/>
                        <a:pt x="7246" y="9420"/>
                      </a:cubicBezTo>
                      <a:lnTo>
                        <a:pt x="7057" y="10019"/>
                      </a:lnTo>
                      <a:cubicBezTo>
                        <a:pt x="6742" y="9357"/>
                        <a:pt x="6270" y="8727"/>
                        <a:pt x="5766" y="8223"/>
                      </a:cubicBezTo>
                      <a:lnTo>
                        <a:pt x="5608" y="8066"/>
                      </a:lnTo>
                      <a:lnTo>
                        <a:pt x="5640" y="8066"/>
                      </a:lnTo>
                      <a:cubicBezTo>
                        <a:pt x="6144" y="8066"/>
                        <a:pt x="6648" y="7877"/>
                        <a:pt x="7057" y="7593"/>
                      </a:cubicBezTo>
                      <a:close/>
                      <a:moveTo>
                        <a:pt x="4096" y="7625"/>
                      </a:moveTo>
                      <a:lnTo>
                        <a:pt x="4820" y="8318"/>
                      </a:lnTo>
                      <a:lnTo>
                        <a:pt x="2552" y="11090"/>
                      </a:lnTo>
                      <a:cubicBezTo>
                        <a:pt x="2048" y="11059"/>
                        <a:pt x="1575" y="10901"/>
                        <a:pt x="1134" y="10586"/>
                      </a:cubicBezTo>
                      <a:lnTo>
                        <a:pt x="4096" y="7625"/>
                      </a:lnTo>
                      <a:close/>
                      <a:moveTo>
                        <a:pt x="8160" y="0"/>
                      </a:moveTo>
                      <a:cubicBezTo>
                        <a:pt x="8034" y="0"/>
                        <a:pt x="7971" y="63"/>
                        <a:pt x="7876" y="126"/>
                      </a:cubicBezTo>
                      <a:lnTo>
                        <a:pt x="5356" y="3245"/>
                      </a:lnTo>
                      <a:cubicBezTo>
                        <a:pt x="4852" y="3308"/>
                        <a:pt x="4348" y="3529"/>
                        <a:pt x="3938" y="3970"/>
                      </a:cubicBezTo>
                      <a:cubicBezTo>
                        <a:pt x="3592" y="4317"/>
                        <a:pt x="3340" y="4758"/>
                        <a:pt x="3277" y="5262"/>
                      </a:cubicBezTo>
                      <a:lnTo>
                        <a:pt x="126" y="7782"/>
                      </a:lnTo>
                      <a:cubicBezTo>
                        <a:pt x="32" y="7845"/>
                        <a:pt x="0" y="7940"/>
                        <a:pt x="0" y="8066"/>
                      </a:cubicBezTo>
                      <a:cubicBezTo>
                        <a:pt x="0" y="8790"/>
                        <a:pt x="284" y="9546"/>
                        <a:pt x="756" y="10114"/>
                      </a:cubicBezTo>
                      <a:lnTo>
                        <a:pt x="473" y="10366"/>
                      </a:lnTo>
                      <a:cubicBezTo>
                        <a:pt x="410" y="10460"/>
                        <a:pt x="347" y="10523"/>
                        <a:pt x="347" y="10618"/>
                      </a:cubicBezTo>
                      <a:cubicBezTo>
                        <a:pt x="347" y="10681"/>
                        <a:pt x="410" y="10807"/>
                        <a:pt x="473" y="10838"/>
                      </a:cubicBezTo>
                      <a:cubicBezTo>
                        <a:pt x="1103" y="11468"/>
                        <a:pt x="1922" y="11783"/>
                        <a:pt x="2804" y="11783"/>
                      </a:cubicBezTo>
                      <a:cubicBezTo>
                        <a:pt x="2930" y="11783"/>
                        <a:pt x="2993" y="11752"/>
                        <a:pt x="3088" y="11657"/>
                      </a:cubicBezTo>
                      <a:lnTo>
                        <a:pt x="5388" y="8790"/>
                      </a:lnTo>
                      <a:cubicBezTo>
                        <a:pt x="6018" y="9452"/>
                        <a:pt x="6553" y="10303"/>
                        <a:pt x="6805" y="11153"/>
                      </a:cubicBezTo>
                      <a:cubicBezTo>
                        <a:pt x="6868" y="11311"/>
                        <a:pt x="7026" y="11405"/>
                        <a:pt x="7120" y="11405"/>
                      </a:cubicBezTo>
                      <a:cubicBezTo>
                        <a:pt x="7278" y="11405"/>
                        <a:pt x="7404" y="11311"/>
                        <a:pt x="7435" y="11153"/>
                      </a:cubicBezTo>
                      <a:lnTo>
                        <a:pt x="7845" y="9924"/>
                      </a:lnTo>
                      <a:lnTo>
                        <a:pt x="8601" y="9924"/>
                      </a:lnTo>
                      <a:cubicBezTo>
                        <a:pt x="8696" y="9924"/>
                        <a:pt x="8790" y="9893"/>
                        <a:pt x="8853" y="9767"/>
                      </a:cubicBezTo>
                      <a:cubicBezTo>
                        <a:pt x="8948" y="9704"/>
                        <a:pt x="8948" y="9578"/>
                        <a:pt x="8916" y="9452"/>
                      </a:cubicBezTo>
                      <a:cubicBezTo>
                        <a:pt x="8790" y="9137"/>
                        <a:pt x="8664" y="8822"/>
                        <a:pt x="8507" y="8507"/>
                      </a:cubicBezTo>
                      <a:lnTo>
                        <a:pt x="8507" y="8507"/>
                      </a:lnTo>
                      <a:cubicBezTo>
                        <a:pt x="8822" y="8664"/>
                        <a:pt x="9137" y="8790"/>
                        <a:pt x="9452" y="8916"/>
                      </a:cubicBezTo>
                      <a:cubicBezTo>
                        <a:pt x="9489" y="8926"/>
                        <a:pt x="9526" y="8929"/>
                        <a:pt x="9561" y="8929"/>
                      </a:cubicBezTo>
                      <a:cubicBezTo>
                        <a:pt x="9646" y="8929"/>
                        <a:pt x="9722" y="8907"/>
                        <a:pt x="9767" y="8885"/>
                      </a:cubicBezTo>
                      <a:cubicBezTo>
                        <a:pt x="9861" y="8790"/>
                        <a:pt x="9924" y="8727"/>
                        <a:pt x="9924" y="8601"/>
                      </a:cubicBezTo>
                      <a:lnTo>
                        <a:pt x="9924" y="7845"/>
                      </a:lnTo>
                      <a:lnTo>
                        <a:pt x="11153" y="7467"/>
                      </a:lnTo>
                      <a:cubicBezTo>
                        <a:pt x="11310" y="7404"/>
                        <a:pt x="11373" y="7247"/>
                        <a:pt x="11373" y="7152"/>
                      </a:cubicBezTo>
                      <a:cubicBezTo>
                        <a:pt x="11373" y="6995"/>
                        <a:pt x="11310" y="6869"/>
                        <a:pt x="11153" y="6837"/>
                      </a:cubicBezTo>
                      <a:cubicBezTo>
                        <a:pt x="10271" y="6553"/>
                        <a:pt x="9452" y="6049"/>
                        <a:pt x="8790" y="5419"/>
                      </a:cubicBezTo>
                      <a:lnTo>
                        <a:pt x="11657" y="3088"/>
                      </a:lnTo>
                      <a:cubicBezTo>
                        <a:pt x="11689" y="2962"/>
                        <a:pt x="11783" y="2867"/>
                        <a:pt x="11783" y="2773"/>
                      </a:cubicBezTo>
                      <a:cubicBezTo>
                        <a:pt x="11783" y="1922"/>
                        <a:pt x="11436" y="1072"/>
                        <a:pt x="10838" y="442"/>
                      </a:cubicBezTo>
                      <a:cubicBezTo>
                        <a:pt x="10775" y="379"/>
                        <a:pt x="10688" y="347"/>
                        <a:pt x="10602" y="347"/>
                      </a:cubicBezTo>
                      <a:cubicBezTo>
                        <a:pt x="10515" y="347"/>
                        <a:pt x="10428" y="379"/>
                        <a:pt x="10365" y="442"/>
                      </a:cubicBezTo>
                      <a:lnTo>
                        <a:pt x="10082" y="725"/>
                      </a:lnTo>
                      <a:cubicBezTo>
                        <a:pt x="9546" y="284"/>
                        <a:pt x="8853" y="0"/>
                        <a:pt x="81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1" name="Google Shape;9242;p73">
                  <a:extLst>
                    <a:ext uri="{FF2B5EF4-FFF2-40B4-BE49-F238E27FC236}">
                      <a16:creationId xmlns:a16="http://schemas.microsoft.com/office/drawing/2014/main" id="{E17863E7-E558-9AF7-6729-61F0D8FDD380}"/>
                    </a:ext>
                  </a:extLst>
                </p:cNvPr>
                <p:cNvSpPr/>
                <p:nvPr/>
              </p:nvSpPr>
              <p:spPr>
                <a:xfrm>
                  <a:off x="3713900" y="2434350"/>
                  <a:ext cx="55950" cy="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2088" extrusionOk="0">
                      <a:moveTo>
                        <a:pt x="1087" y="685"/>
                      </a:moveTo>
                      <a:cubicBezTo>
                        <a:pt x="1174" y="685"/>
                        <a:pt x="1261" y="717"/>
                        <a:pt x="1324" y="780"/>
                      </a:cubicBezTo>
                      <a:cubicBezTo>
                        <a:pt x="1450" y="874"/>
                        <a:pt x="1450" y="1126"/>
                        <a:pt x="1324" y="1252"/>
                      </a:cubicBezTo>
                      <a:cubicBezTo>
                        <a:pt x="1261" y="1300"/>
                        <a:pt x="1174" y="1323"/>
                        <a:pt x="1087" y="1323"/>
                      </a:cubicBezTo>
                      <a:cubicBezTo>
                        <a:pt x="1001" y="1323"/>
                        <a:pt x="914" y="1300"/>
                        <a:pt x="851" y="1252"/>
                      </a:cubicBezTo>
                      <a:cubicBezTo>
                        <a:pt x="725" y="1126"/>
                        <a:pt x="725" y="937"/>
                        <a:pt x="851" y="780"/>
                      </a:cubicBezTo>
                      <a:cubicBezTo>
                        <a:pt x="914" y="717"/>
                        <a:pt x="1001" y="685"/>
                        <a:pt x="1087" y="685"/>
                      </a:cubicBezTo>
                      <a:close/>
                      <a:moveTo>
                        <a:pt x="1115" y="0"/>
                      </a:moveTo>
                      <a:cubicBezTo>
                        <a:pt x="851" y="0"/>
                        <a:pt x="583" y="102"/>
                        <a:pt x="378" y="307"/>
                      </a:cubicBezTo>
                      <a:cubicBezTo>
                        <a:pt x="0" y="685"/>
                        <a:pt x="0" y="1347"/>
                        <a:pt x="378" y="1756"/>
                      </a:cubicBezTo>
                      <a:cubicBezTo>
                        <a:pt x="583" y="1977"/>
                        <a:pt x="851" y="2087"/>
                        <a:pt x="1115" y="2087"/>
                      </a:cubicBezTo>
                      <a:cubicBezTo>
                        <a:pt x="1379" y="2087"/>
                        <a:pt x="1639" y="1977"/>
                        <a:pt x="1828" y="1756"/>
                      </a:cubicBezTo>
                      <a:cubicBezTo>
                        <a:pt x="2237" y="1347"/>
                        <a:pt x="2237" y="685"/>
                        <a:pt x="1828" y="307"/>
                      </a:cubicBezTo>
                      <a:cubicBezTo>
                        <a:pt x="1639" y="102"/>
                        <a:pt x="1379" y="0"/>
                        <a:pt x="1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41" name="Google Shape;9243;p73">
                <a:extLst>
                  <a:ext uri="{FF2B5EF4-FFF2-40B4-BE49-F238E27FC236}">
                    <a16:creationId xmlns:a16="http://schemas.microsoft.com/office/drawing/2014/main" id="{F0E88395-65C9-4AB2-5526-BF6891CC4E4E}"/>
                  </a:ext>
                </a:extLst>
              </p:cNvPr>
              <p:cNvSpPr/>
              <p:nvPr/>
            </p:nvSpPr>
            <p:spPr>
              <a:xfrm>
                <a:off x="5852086" y="2925310"/>
                <a:ext cx="499303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815" extrusionOk="0">
                    <a:moveTo>
                      <a:pt x="6207" y="693"/>
                    </a:moveTo>
                    <a:cubicBezTo>
                      <a:pt x="7877" y="819"/>
                      <a:pt x="9326" y="1670"/>
                      <a:pt x="10208" y="2993"/>
                    </a:cubicBezTo>
                    <a:lnTo>
                      <a:pt x="6207" y="5293"/>
                    </a:lnTo>
                    <a:lnTo>
                      <a:pt x="6207" y="693"/>
                    </a:lnTo>
                    <a:close/>
                    <a:moveTo>
                      <a:pt x="10555" y="3623"/>
                    </a:moveTo>
                    <a:cubicBezTo>
                      <a:pt x="10901" y="4316"/>
                      <a:pt x="11090" y="5104"/>
                      <a:pt x="11090" y="5923"/>
                    </a:cubicBezTo>
                    <a:cubicBezTo>
                      <a:pt x="11090" y="7026"/>
                      <a:pt x="10744" y="8097"/>
                      <a:pt x="10114" y="8979"/>
                    </a:cubicBezTo>
                    <a:lnTo>
                      <a:pt x="6491" y="5986"/>
                    </a:lnTo>
                    <a:lnTo>
                      <a:pt x="10555" y="3623"/>
                    </a:lnTo>
                    <a:close/>
                    <a:moveTo>
                      <a:pt x="5546" y="693"/>
                    </a:moveTo>
                    <a:lnTo>
                      <a:pt x="5546" y="5892"/>
                    </a:lnTo>
                    <a:cubicBezTo>
                      <a:pt x="5546" y="6018"/>
                      <a:pt x="5577" y="6081"/>
                      <a:pt x="5672" y="6175"/>
                    </a:cubicBezTo>
                    <a:lnTo>
                      <a:pt x="9673" y="9483"/>
                    </a:lnTo>
                    <a:cubicBezTo>
                      <a:pt x="8728" y="10491"/>
                      <a:pt x="7373" y="11121"/>
                      <a:pt x="5892" y="11121"/>
                    </a:cubicBezTo>
                    <a:cubicBezTo>
                      <a:pt x="3025" y="11121"/>
                      <a:pt x="662" y="8822"/>
                      <a:pt x="662" y="5892"/>
                    </a:cubicBezTo>
                    <a:cubicBezTo>
                      <a:pt x="662" y="3151"/>
                      <a:pt x="2836" y="851"/>
                      <a:pt x="5546" y="693"/>
                    </a:cubicBezTo>
                    <a:close/>
                    <a:moveTo>
                      <a:pt x="5892" y="0"/>
                    </a:moveTo>
                    <a:cubicBezTo>
                      <a:pt x="2647" y="0"/>
                      <a:pt x="1" y="2615"/>
                      <a:pt x="1" y="5892"/>
                    </a:cubicBezTo>
                    <a:cubicBezTo>
                      <a:pt x="1" y="9168"/>
                      <a:pt x="2647" y="11814"/>
                      <a:pt x="5892" y="11814"/>
                    </a:cubicBezTo>
                    <a:cubicBezTo>
                      <a:pt x="9169" y="11814"/>
                      <a:pt x="11815" y="9168"/>
                      <a:pt x="11815" y="5892"/>
                    </a:cubicBezTo>
                    <a:cubicBezTo>
                      <a:pt x="11815" y="2678"/>
                      <a:pt x="9137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42" name="Google Shape;9244;p73">
                <a:extLst>
                  <a:ext uri="{FF2B5EF4-FFF2-40B4-BE49-F238E27FC236}">
                    <a16:creationId xmlns:a16="http://schemas.microsoft.com/office/drawing/2014/main" id="{7B88E568-C0B8-2AA2-AB8B-F3DBB3533F5F}"/>
                  </a:ext>
                </a:extLst>
              </p:cNvPr>
              <p:cNvGrpSpPr/>
              <p:nvPr/>
            </p:nvGrpSpPr>
            <p:grpSpPr>
              <a:xfrm>
                <a:off x="9032639" y="1687898"/>
                <a:ext cx="469977" cy="500571"/>
                <a:chOff x="5421475" y="1945825"/>
                <a:chExt cx="278050" cy="296150"/>
              </a:xfrm>
              <a:grpFill/>
            </p:grpSpPr>
            <p:sp>
              <p:nvSpPr>
                <p:cNvPr id="402" name="Google Shape;9245;p73">
                  <a:extLst>
                    <a:ext uri="{FF2B5EF4-FFF2-40B4-BE49-F238E27FC236}">
                      <a16:creationId xmlns:a16="http://schemas.microsoft.com/office/drawing/2014/main" id="{E4A71313-15B6-94C7-F9AF-D37C4BFB4471}"/>
                    </a:ext>
                  </a:extLst>
                </p:cNvPr>
                <p:cNvSpPr/>
                <p:nvPr/>
              </p:nvSpPr>
              <p:spPr>
                <a:xfrm>
                  <a:off x="5472650" y="1999375"/>
                  <a:ext cx="172525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9704" extrusionOk="0">
                      <a:moveTo>
                        <a:pt x="1765" y="1355"/>
                      </a:moveTo>
                      <a:cubicBezTo>
                        <a:pt x="1986" y="1355"/>
                        <a:pt x="2143" y="1513"/>
                        <a:pt x="2143" y="1702"/>
                      </a:cubicBezTo>
                      <a:lnTo>
                        <a:pt x="2143" y="2048"/>
                      </a:lnTo>
                      <a:lnTo>
                        <a:pt x="1765" y="2048"/>
                      </a:lnTo>
                      <a:cubicBezTo>
                        <a:pt x="1671" y="2048"/>
                        <a:pt x="1545" y="2048"/>
                        <a:pt x="1419" y="2111"/>
                      </a:cubicBezTo>
                      <a:lnTo>
                        <a:pt x="1419" y="1702"/>
                      </a:lnTo>
                      <a:cubicBezTo>
                        <a:pt x="1419" y="1513"/>
                        <a:pt x="1576" y="1355"/>
                        <a:pt x="1765" y="1355"/>
                      </a:cubicBezTo>
                      <a:close/>
                      <a:moveTo>
                        <a:pt x="3151" y="631"/>
                      </a:moveTo>
                      <a:cubicBezTo>
                        <a:pt x="3341" y="631"/>
                        <a:pt x="3498" y="788"/>
                        <a:pt x="3498" y="1009"/>
                      </a:cubicBezTo>
                      <a:lnTo>
                        <a:pt x="3498" y="2111"/>
                      </a:lnTo>
                      <a:cubicBezTo>
                        <a:pt x="3404" y="2048"/>
                        <a:pt x="3277" y="2017"/>
                        <a:pt x="3151" y="2017"/>
                      </a:cubicBezTo>
                      <a:lnTo>
                        <a:pt x="2805" y="2017"/>
                      </a:lnTo>
                      <a:lnTo>
                        <a:pt x="2805" y="1009"/>
                      </a:lnTo>
                      <a:cubicBezTo>
                        <a:pt x="2805" y="788"/>
                        <a:pt x="2962" y="631"/>
                        <a:pt x="3151" y="631"/>
                      </a:cubicBezTo>
                      <a:close/>
                      <a:moveTo>
                        <a:pt x="4538" y="1355"/>
                      </a:moveTo>
                      <a:cubicBezTo>
                        <a:pt x="4727" y="1355"/>
                        <a:pt x="4884" y="1513"/>
                        <a:pt x="4884" y="1702"/>
                      </a:cubicBezTo>
                      <a:lnTo>
                        <a:pt x="4884" y="3088"/>
                      </a:lnTo>
                      <a:cubicBezTo>
                        <a:pt x="4884" y="3277"/>
                        <a:pt x="4727" y="3435"/>
                        <a:pt x="4538" y="3435"/>
                      </a:cubicBezTo>
                      <a:cubicBezTo>
                        <a:pt x="4349" y="3435"/>
                        <a:pt x="4191" y="3277"/>
                        <a:pt x="4191" y="3088"/>
                      </a:cubicBezTo>
                      <a:lnTo>
                        <a:pt x="4191" y="1702"/>
                      </a:lnTo>
                      <a:cubicBezTo>
                        <a:pt x="4191" y="1513"/>
                        <a:pt x="4349" y="1355"/>
                        <a:pt x="4538" y="1355"/>
                      </a:cubicBezTo>
                      <a:close/>
                      <a:moveTo>
                        <a:pt x="5924" y="2017"/>
                      </a:moveTo>
                      <a:cubicBezTo>
                        <a:pt x="6113" y="2017"/>
                        <a:pt x="6270" y="2174"/>
                        <a:pt x="6270" y="2363"/>
                      </a:cubicBezTo>
                      <a:lnTo>
                        <a:pt x="6270" y="3088"/>
                      </a:lnTo>
                      <a:cubicBezTo>
                        <a:pt x="6270" y="3277"/>
                        <a:pt x="6113" y="3435"/>
                        <a:pt x="5924" y="3435"/>
                      </a:cubicBezTo>
                      <a:cubicBezTo>
                        <a:pt x="5703" y="3435"/>
                        <a:pt x="5546" y="3277"/>
                        <a:pt x="5546" y="3088"/>
                      </a:cubicBezTo>
                      <a:lnTo>
                        <a:pt x="5546" y="2363"/>
                      </a:lnTo>
                      <a:cubicBezTo>
                        <a:pt x="5546" y="2174"/>
                        <a:pt x="5703" y="2017"/>
                        <a:pt x="5924" y="2017"/>
                      </a:cubicBezTo>
                      <a:close/>
                      <a:moveTo>
                        <a:pt x="3120" y="2741"/>
                      </a:moveTo>
                      <a:cubicBezTo>
                        <a:pt x="3309" y="2741"/>
                        <a:pt x="3467" y="2899"/>
                        <a:pt x="3467" y="3088"/>
                      </a:cubicBezTo>
                      <a:cubicBezTo>
                        <a:pt x="3467" y="3277"/>
                        <a:pt x="3309" y="3435"/>
                        <a:pt x="3120" y="3435"/>
                      </a:cubicBezTo>
                      <a:lnTo>
                        <a:pt x="1734" y="3435"/>
                      </a:lnTo>
                      <a:cubicBezTo>
                        <a:pt x="1545" y="3435"/>
                        <a:pt x="1387" y="3592"/>
                        <a:pt x="1387" y="3781"/>
                      </a:cubicBezTo>
                      <a:cubicBezTo>
                        <a:pt x="1387" y="4002"/>
                        <a:pt x="1545" y="4159"/>
                        <a:pt x="1734" y="4159"/>
                      </a:cubicBezTo>
                      <a:cubicBezTo>
                        <a:pt x="2679" y="4159"/>
                        <a:pt x="3467" y="4947"/>
                        <a:pt x="3467" y="5892"/>
                      </a:cubicBezTo>
                      <a:cubicBezTo>
                        <a:pt x="3467" y="6081"/>
                        <a:pt x="3624" y="6238"/>
                        <a:pt x="3845" y="6238"/>
                      </a:cubicBezTo>
                      <a:cubicBezTo>
                        <a:pt x="4034" y="6238"/>
                        <a:pt x="4191" y="6081"/>
                        <a:pt x="4191" y="5892"/>
                      </a:cubicBezTo>
                      <a:cubicBezTo>
                        <a:pt x="4191" y="5167"/>
                        <a:pt x="3876" y="4537"/>
                        <a:pt x="3435" y="4096"/>
                      </a:cubicBezTo>
                      <a:cubicBezTo>
                        <a:pt x="3593" y="4065"/>
                        <a:pt x="3750" y="4002"/>
                        <a:pt x="3876" y="3876"/>
                      </a:cubicBezTo>
                      <a:cubicBezTo>
                        <a:pt x="4065" y="4033"/>
                        <a:pt x="4317" y="4159"/>
                        <a:pt x="4569" y="4159"/>
                      </a:cubicBezTo>
                      <a:cubicBezTo>
                        <a:pt x="4853" y="4159"/>
                        <a:pt x="5073" y="4033"/>
                        <a:pt x="5294" y="3876"/>
                      </a:cubicBezTo>
                      <a:cubicBezTo>
                        <a:pt x="5483" y="4033"/>
                        <a:pt x="5703" y="4159"/>
                        <a:pt x="5987" y="4159"/>
                      </a:cubicBezTo>
                      <a:cubicBezTo>
                        <a:pt x="6113" y="4159"/>
                        <a:pt x="6239" y="4096"/>
                        <a:pt x="6333" y="4065"/>
                      </a:cubicBezTo>
                      <a:lnTo>
                        <a:pt x="6333" y="5167"/>
                      </a:lnTo>
                      <a:cubicBezTo>
                        <a:pt x="6333" y="5923"/>
                        <a:pt x="5861" y="6554"/>
                        <a:pt x="5199" y="6774"/>
                      </a:cubicBezTo>
                      <a:cubicBezTo>
                        <a:pt x="5042" y="6837"/>
                        <a:pt x="4979" y="6995"/>
                        <a:pt x="4979" y="7089"/>
                      </a:cubicBezTo>
                      <a:lnTo>
                        <a:pt x="4979" y="7562"/>
                      </a:lnTo>
                      <a:lnTo>
                        <a:pt x="2206" y="7562"/>
                      </a:lnTo>
                      <a:lnTo>
                        <a:pt x="2206" y="7089"/>
                      </a:lnTo>
                      <a:cubicBezTo>
                        <a:pt x="2206" y="6932"/>
                        <a:pt x="2143" y="6837"/>
                        <a:pt x="1986" y="6774"/>
                      </a:cubicBezTo>
                      <a:cubicBezTo>
                        <a:pt x="1261" y="6554"/>
                        <a:pt x="820" y="5892"/>
                        <a:pt x="820" y="5167"/>
                      </a:cubicBezTo>
                      <a:lnTo>
                        <a:pt x="820" y="3750"/>
                      </a:lnTo>
                      <a:lnTo>
                        <a:pt x="726" y="3750"/>
                      </a:lnTo>
                      <a:cubicBezTo>
                        <a:pt x="726" y="3151"/>
                        <a:pt x="1198" y="2741"/>
                        <a:pt x="1734" y="2741"/>
                      </a:cubicBezTo>
                      <a:close/>
                      <a:moveTo>
                        <a:pt x="5199" y="8286"/>
                      </a:moveTo>
                      <a:cubicBezTo>
                        <a:pt x="5388" y="8286"/>
                        <a:pt x="5546" y="8444"/>
                        <a:pt x="5546" y="8633"/>
                      </a:cubicBezTo>
                      <a:lnTo>
                        <a:pt x="5546" y="8979"/>
                      </a:lnTo>
                      <a:lnTo>
                        <a:pt x="1387" y="8979"/>
                      </a:lnTo>
                      <a:lnTo>
                        <a:pt x="1387" y="8633"/>
                      </a:lnTo>
                      <a:cubicBezTo>
                        <a:pt x="1387" y="8444"/>
                        <a:pt x="1545" y="8286"/>
                        <a:pt x="1734" y="8286"/>
                      </a:cubicBezTo>
                      <a:close/>
                      <a:moveTo>
                        <a:pt x="3120" y="1"/>
                      </a:moveTo>
                      <a:cubicBezTo>
                        <a:pt x="2647" y="1"/>
                        <a:pt x="2269" y="316"/>
                        <a:pt x="2143" y="757"/>
                      </a:cubicBezTo>
                      <a:cubicBezTo>
                        <a:pt x="2017" y="725"/>
                        <a:pt x="1891" y="694"/>
                        <a:pt x="1734" y="694"/>
                      </a:cubicBezTo>
                      <a:cubicBezTo>
                        <a:pt x="1167" y="694"/>
                        <a:pt x="726" y="1166"/>
                        <a:pt x="726" y="1702"/>
                      </a:cubicBezTo>
                      <a:lnTo>
                        <a:pt x="726" y="2426"/>
                      </a:lnTo>
                      <a:cubicBezTo>
                        <a:pt x="285" y="2678"/>
                        <a:pt x="1" y="3214"/>
                        <a:pt x="1" y="3750"/>
                      </a:cubicBezTo>
                      <a:lnTo>
                        <a:pt x="1" y="5136"/>
                      </a:lnTo>
                      <a:cubicBezTo>
                        <a:pt x="1" y="6081"/>
                        <a:pt x="568" y="6932"/>
                        <a:pt x="1387" y="7341"/>
                      </a:cubicBezTo>
                      <a:lnTo>
                        <a:pt x="1387" y="7656"/>
                      </a:lnTo>
                      <a:cubicBezTo>
                        <a:pt x="1009" y="7814"/>
                        <a:pt x="694" y="8160"/>
                        <a:pt x="694" y="8633"/>
                      </a:cubicBezTo>
                      <a:lnTo>
                        <a:pt x="694" y="9357"/>
                      </a:lnTo>
                      <a:cubicBezTo>
                        <a:pt x="694" y="9546"/>
                        <a:pt x="852" y="9704"/>
                        <a:pt x="1041" y="9704"/>
                      </a:cubicBezTo>
                      <a:lnTo>
                        <a:pt x="5892" y="9704"/>
                      </a:lnTo>
                      <a:cubicBezTo>
                        <a:pt x="6081" y="9704"/>
                        <a:pt x="6239" y="9546"/>
                        <a:pt x="6239" y="9357"/>
                      </a:cubicBezTo>
                      <a:lnTo>
                        <a:pt x="6239" y="8633"/>
                      </a:lnTo>
                      <a:cubicBezTo>
                        <a:pt x="6239" y="8192"/>
                        <a:pt x="5955" y="7814"/>
                        <a:pt x="5514" y="7656"/>
                      </a:cubicBezTo>
                      <a:lnTo>
                        <a:pt x="5514" y="7341"/>
                      </a:lnTo>
                      <a:cubicBezTo>
                        <a:pt x="6365" y="6932"/>
                        <a:pt x="6901" y="6081"/>
                        <a:pt x="6901" y="5136"/>
                      </a:cubicBezTo>
                      <a:lnTo>
                        <a:pt x="6901" y="2363"/>
                      </a:lnTo>
                      <a:cubicBezTo>
                        <a:pt x="6901" y="1796"/>
                        <a:pt x="6428" y="1355"/>
                        <a:pt x="5892" y="1355"/>
                      </a:cubicBezTo>
                      <a:cubicBezTo>
                        <a:pt x="5766" y="1355"/>
                        <a:pt x="5609" y="1387"/>
                        <a:pt x="5483" y="1418"/>
                      </a:cubicBezTo>
                      <a:cubicBezTo>
                        <a:pt x="5357" y="1009"/>
                        <a:pt x="4979" y="694"/>
                        <a:pt x="4506" y="694"/>
                      </a:cubicBezTo>
                      <a:cubicBezTo>
                        <a:pt x="4380" y="694"/>
                        <a:pt x="4223" y="725"/>
                        <a:pt x="4097" y="757"/>
                      </a:cubicBezTo>
                      <a:cubicBezTo>
                        <a:pt x="4002" y="316"/>
                        <a:pt x="3593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3" name="Google Shape;9246;p73">
                  <a:extLst>
                    <a:ext uri="{FF2B5EF4-FFF2-40B4-BE49-F238E27FC236}">
                      <a16:creationId xmlns:a16="http://schemas.microsoft.com/office/drawing/2014/main" id="{09CAE44D-18C9-26E2-D278-5E01BC798E85}"/>
                    </a:ext>
                  </a:extLst>
                </p:cNvPr>
                <p:cNvSpPr/>
                <p:nvPr/>
              </p:nvSpPr>
              <p:spPr>
                <a:xfrm>
                  <a:off x="5559300" y="1945825"/>
                  <a:ext cx="181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76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418"/>
                      </a:lnTo>
                      <a:cubicBezTo>
                        <a:pt x="1" y="1607"/>
                        <a:pt x="158" y="1764"/>
                        <a:pt x="379" y="1764"/>
                      </a:cubicBezTo>
                      <a:cubicBezTo>
                        <a:pt x="568" y="1764"/>
                        <a:pt x="725" y="1607"/>
                        <a:pt x="725" y="1418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4" name="Google Shape;9247;p73">
                  <a:extLst>
                    <a:ext uri="{FF2B5EF4-FFF2-40B4-BE49-F238E27FC236}">
                      <a16:creationId xmlns:a16="http://schemas.microsoft.com/office/drawing/2014/main" id="{DBC09EFC-5383-30B8-652F-8834F5D053D0}"/>
                    </a:ext>
                  </a:extLst>
                </p:cNvPr>
                <p:cNvSpPr/>
                <p:nvPr/>
              </p:nvSpPr>
              <p:spPr>
                <a:xfrm>
                  <a:off x="5611275" y="19639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76" y="1"/>
                      </a:moveTo>
                      <a:cubicBezTo>
                        <a:pt x="985" y="1"/>
                        <a:pt x="899" y="32"/>
                        <a:pt x="851" y="95"/>
                      </a:cubicBezTo>
                      <a:lnTo>
                        <a:pt x="127" y="788"/>
                      </a:lnTo>
                      <a:cubicBezTo>
                        <a:pt x="1" y="914"/>
                        <a:pt x="1" y="1166"/>
                        <a:pt x="127" y="1261"/>
                      </a:cubicBezTo>
                      <a:cubicBezTo>
                        <a:pt x="190" y="1340"/>
                        <a:pt x="284" y="1379"/>
                        <a:pt x="375" y="1379"/>
                      </a:cubicBezTo>
                      <a:cubicBezTo>
                        <a:pt x="466" y="1379"/>
                        <a:pt x="552" y="1340"/>
                        <a:pt x="599" y="1261"/>
                      </a:cubicBezTo>
                      <a:lnTo>
                        <a:pt x="1324" y="568"/>
                      </a:lnTo>
                      <a:cubicBezTo>
                        <a:pt x="1419" y="442"/>
                        <a:pt x="1419" y="221"/>
                        <a:pt x="1324" y="95"/>
                      </a:cubicBezTo>
                      <a:cubicBezTo>
                        <a:pt x="1261" y="32"/>
                        <a:pt x="1167" y="1"/>
                        <a:pt x="10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5" name="Google Shape;9248;p73">
                  <a:extLst>
                    <a:ext uri="{FF2B5EF4-FFF2-40B4-BE49-F238E27FC236}">
                      <a16:creationId xmlns:a16="http://schemas.microsoft.com/office/drawing/2014/main" id="{2DF22385-3DA1-4583-1264-7F4F1C1792CA}"/>
                    </a:ext>
                  </a:extLst>
                </p:cNvPr>
                <p:cNvSpPr/>
                <p:nvPr/>
              </p:nvSpPr>
              <p:spPr>
                <a:xfrm>
                  <a:off x="5664050" y="2067900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1" y="694"/>
                        <a:pt x="1418" y="536"/>
                        <a:pt x="1418" y="347"/>
                      </a:cubicBezTo>
                      <a:cubicBezTo>
                        <a:pt x="1418" y="158"/>
                        <a:pt x="1261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6" name="Google Shape;9249;p73">
                  <a:extLst>
                    <a:ext uri="{FF2B5EF4-FFF2-40B4-BE49-F238E27FC236}">
                      <a16:creationId xmlns:a16="http://schemas.microsoft.com/office/drawing/2014/main" id="{795213A2-5C28-9944-27A6-344BD4D42506}"/>
                    </a:ext>
                  </a:extLst>
                </p:cNvPr>
                <p:cNvSpPr/>
                <p:nvPr/>
              </p:nvSpPr>
              <p:spPr>
                <a:xfrm>
                  <a:off x="5421475" y="2067900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78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7" name="Google Shape;9250;p73">
                  <a:extLst>
                    <a:ext uri="{FF2B5EF4-FFF2-40B4-BE49-F238E27FC236}">
                      <a16:creationId xmlns:a16="http://schemas.microsoft.com/office/drawing/2014/main" id="{ECF0E145-D768-7AFF-3087-6CB137E5A797}"/>
                    </a:ext>
                  </a:extLst>
                </p:cNvPr>
                <p:cNvSpPr/>
                <p:nvPr/>
              </p:nvSpPr>
              <p:spPr>
                <a:xfrm>
                  <a:off x="5490000" y="1963925"/>
                  <a:ext cx="354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5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819" y="1261"/>
                      </a:lnTo>
                      <a:cubicBezTo>
                        <a:pt x="866" y="1324"/>
                        <a:pt x="953" y="1356"/>
                        <a:pt x="1044" y="1356"/>
                      </a:cubicBezTo>
                      <a:cubicBezTo>
                        <a:pt x="1134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67" y="95"/>
                      </a:lnTo>
                      <a:cubicBezTo>
                        <a:pt x="520" y="32"/>
                        <a:pt x="433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8" name="Google Shape;9251;p73">
                  <a:extLst>
                    <a:ext uri="{FF2B5EF4-FFF2-40B4-BE49-F238E27FC236}">
                      <a16:creationId xmlns:a16="http://schemas.microsoft.com/office/drawing/2014/main" id="{7FE16577-A57E-CEA0-086F-D6C0D1302024}"/>
                    </a:ext>
                  </a:extLst>
                </p:cNvPr>
                <p:cNvSpPr/>
                <p:nvPr/>
              </p:nvSpPr>
              <p:spPr>
                <a:xfrm>
                  <a:off x="5437225" y="1997650"/>
                  <a:ext cx="37825" cy="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53" extrusionOk="0">
                      <a:moveTo>
                        <a:pt x="422" y="0"/>
                      </a:moveTo>
                      <a:cubicBezTo>
                        <a:pt x="285" y="0"/>
                        <a:pt x="140" y="81"/>
                        <a:pt x="95" y="196"/>
                      </a:cubicBezTo>
                      <a:cubicBezTo>
                        <a:pt x="0" y="353"/>
                        <a:pt x="95" y="574"/>
                        <a:pt x="252" y="668"/>
                      </a:cubicBezTo>
                      <a:lnTo>
                        <a:pt x="945" y="1015"/>
                      </a:lnTo>
                      <a:cubicBezTo>
                        <a:pt x="989" y="1041"/>
                        <a:pt x="1039" y="1052"/>
                        <a:pt x="1091" y="1052"/>
                      </a:cubicBezTo>
                      <a:cubicBezTo>
                        <a:pt x="1227" y="1052"/>
                        <a:pt x="1372" y="971"/>
                        <a:pt x="1418" y="857"/>
                      </a:cubicBezTo>
                      <a:cubicBezTo>
                        <a:pt x="1512" y="700"/>
                        <a:pt x="1418" y="479"/>
                        <a:pt x="1260" y="385"/>
                      </a:cubicBezTo>
                      <a:lnTo>
                        <a:pt x="567" y="38"/>
                      </a:lnTo>
                      <a:cubicBezTo>
                        <a:pt x="524" y="12"/>
                        <a:pt x="473" y="0"/>
                        <a:pt x="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9" name="Google Shape;9252;p73">
                  <a:extLst>
                    <a:ext uri="{FF2B5EF4-FFF2-40B4-BE49-F238E27FC236}">
                      <a16:creationId xmlns:a16="http://schemas.microsoft.com/office/drawing/2014/main" id="{B19216E4-5855-C30E-5839-7E523FBEDAAD}"/>
                    </a:ext>
                  </a:extLst>
                </p:cNvPr>
                <p:cNvSpPr/>
                <p:nvPr/>
              </p:nvSpPr>
              <p:spPr>
                <a:xfrm>
                  <a:off x="5645150" y="1998300"/>
                  <a:ext cx="37825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76" extrusionOk="0">
                      <a:moveTo>
                        <a:pt x="1098" y="0"/>
                      </a:moveTo>
                      <a:cubicBezTo>
                        <a:pt x="1046" y="0"/>
                        <a:pt x="994" y="14"/>
                        <a:pt x="946" y="44"/>
                      </a:cubicBezTo>
                      <a:lnTo>
                        <a:pt x="253" y="422"/>
                      </a:lnTo>
                      <a:cubicBezTo>
                        <a:pt x="95" y="485"/>
                        <a:pt x="1" y="674"/>
                        <a:pt x="95" y="894"/>
                      </a:cubicBezTo>
                      <a:cubicBezTo>
                        <a:pt x="142" y="1011"/>
                        <a:pt x="258" y="1076"/>
                        <a:pt x="405" y="1076"/>
                      </a:cubicBezTo>
                      <a:cubicBezTo>
                        <a:pt x="456" y="1076"/>
                        <a:pt x="511" y="1068"/>
                        <a:pt x="568" y="1052"/>
                      </a:cubicBezTo>
                      <a:lnTo>
                        <a:pt x="1261" y="674"/>
                      </a:lnTo>
                      <a:cubicBezTo>
                        <a:pt x="1418" y="611"/>
                        <a:pt x="1513" y="422"/>
                        <a:pt x="1418" y="201"/>
                      </a:cubicBezTo>
                      <a:cubicBezTo>
                        <a:pt x="1331" y="71"/>
                        <a:pt x="1214" y="0"/>
                        <a:pt x="10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43" name="Google Shape;9253;p73">
                <a:extLst>
                  <a:ext uri="{FF2B5EF4-FFF2-40B4-BE49-F238E27FC236}">
                    <a16:creationId xmlns:a16="http://schemas.microsoft.com/office/drawing/2014/main" id="{97A7698C-D053-2F9B-7404-82384FA1A1F1}"/>
                  </a:ext>
                </a:extLst>
              </p:cNvPr>
              <p:cNvSpPr/>
              <p:nvPr/>
            </p:nvSpPr>
            <p:spPr>
              <a:xfrm>
                <a:off x="9014587" y="2279632"/>
                <a:ext cx="505937" cy="503276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910" extrusionOk="0">
                    <a:moveTo>
                      <a:pt x="11027" y="662"/>
                    </a:moveTo>
                    <a:lnTo>
                      <a:pt x="11027" y="1387"/>
                    </a:lnTo>
                    <a:lnTo>
                      <a:pt x="8601" y="1387"/>
                    </a:lnTo>
                    <a:cubicBezTo>
                      <a:pt x="8412" y="1387"/>
                      <a:pt x="8255" y="1229"/>
                      <a:pt x="8255" y="1040"/>
                    </a:cubicBezTo>
                    <a:cubicBezTo>
                      <a:pt x="8255" y="820"/>
                      <a:pt x="8412" y="662"/>
                      <a:pt x="8601" y="662"/>
                    </a:cubicBezTo>
                    <a:close/>
                    <a:moveTo>
                      <a:pt x="10366" y="2048"/>
                    </a:moveTo>
                    <a:lnTo>
                      <a:pt x="10366" y="2773"/>
                    </a:lnTo>
                    <a:lnTo>
                      <a:pt x="7940" y="2773"/>
                    </a:lnTo>
                    <a:cubicBezTo>
                      <a:pt x="7926" y="2775"/>
                      <a:pt x="7912" y="2776"/>
                      <a:pt x="7899" y="2776"/>
                    </a:cubicBezTo>
                    <a:cubicBezTo>
                      <a:pt x="7728" y="2776"/>
                      <a:pt x="7593" y="2599"/>
                      <a:pt x="7593" y="2395"/>
                    </a:cubicBezTo>
                    <a:cubicBezTo>
                      <a:pt x="7593" y="2206"/>
                      <a:pt x="7751" y="2048"/>
                      <a:pt x="7940" y="2048"/>
                    </a:cubicBezTo>
                    <a:close/>
                    <a:moveTo>
                      <a:pt x="11027" y="3466"/>
                    </a:moveTo>
                    <a:lnTo>
                      <a:pt x="11027" y="4191"/>
                    </a:lnTo>
                    <a:lnTo>
                      <a:pt x="8601" y="4191"/>
                    </a:lnTo>
                    <a:cubicBezTo>
                      <a:pt x="8412" y="4191"/>
                      <a:pt x="8255" y="4033"/>
                      <a:pt x="8255" y="3812"/>
                    </a:cubicBezTo>
                    <a:cubicBezTo>
                      <a:pt x="8255" y="3623"/>
                      <a:pt x="8412" y="3466"/>
                      <a:pt x="8601" y="3466"/>
                    </a:cubicBezTo>
                    <a:close/>
                    <a:moveTo>
                      <a:pt x="1292" y="4884"/>
                    </a:moveTo>
                    <a:lnTo>
                      <a:pt x="1292" y="5608"/>
                    </a:lnTo>
                    <a:lnTo>
                      <a:pt x="568" y="5608"/>
                    </a:lnTo>
                    <a:lnTo>
                      <a:pt x="568" y="4884"/>
                    </a:lnTo>
                    <a:close/>
                    <a:moveTo>
                      <a:pt x="11027" y="4884"/>
                    </a:moveTo>
                    <a:lnTo>
                      <a:pt x="11027" y="5608"/>
                    </a:lnTo>
                    <a:lnTo>
                      <a:pt x="6207" y="5608"/>
                    </a:lnTo>
                    <a:lnTo>
                      <a:pt x="6207" y="4884"/>
                    </a:lnTo>
                    <a:close/>
                    <a:moveTo>
                      <a:pt x="3718" y="2080"/>
                    </a:moveTo>
                    <a:cubicBezTo>
                      <a:pt x="4663" y="2080"/>
                      <a:pt x="5482" y="2867"/>
                      <a:pt x="5482" y="3844"/>
                    </a:cubicBezTo>
                    <a:lnTo>
                      <a:pt x="5482" y="5955"/>
                    </a:lnTo>
                    <a:cubicBezTo>
                      <a:pt x="5482" y="6144"/>
                      <a:pt x="5325" y="6301"/>
                      <a:pt x="5136" y="6301"/>
                    </a:cubicBezTo>
                    <a:lnTo>
                      <a:pt x="2300" y="6301"/>
                    </a:lnTo>
                    <a:cubicBezTo>
                      <a:pt x="2111" y="6301"/>
                      <a:pt x="1954" y="6144"/>
                      <a:pt x="1954" y="5955"/>
                    </a:cubicBezTo>
                    <a:lnTo>
                      <a:pt x="1954" y="3844"/>
                    </a:lnTo>
                    <a:cubicBezTo>
                      <a:pt x="1954" y="2899"/>
                      <a:pt x="2742" y="2080"/>
                      <a:pt x="3718" y="2080"/>
                    </a:cubicBezTo>
                    <a:close/>
                    <a:moveTo>
                      <a:pt x="11027" y="6301"/>
                    </a:moveTo>
                    <a:lnTo>
                      <a:pt x="11027" y="7688"/>
                    </a:lnTo>
                    <a:lnTo>
                      <a:pt x="7593" y="7688"/>
                    </a:lnTo>
                    <a:lnTo>
                      <a:pt x="7593" y="6301"/>
                    </a:lnTo>
                    <a:lnTo>
                      <a:pt x="8948" y="6301"/>
                    </a:lnTo>
                    <a:lnTo>
                      <a:pt x="8948" y="6648"/>
                    </a:lnTo>
                    <a:cubicBezTo>
                      <a:pt x="8948" y="6868"/>
                      <a:pt x="9106" y="7026"/>
                      <a:pt x="9326" y="7026"/>
                    </a:cubicBezTo>
                    <a:cubicBezTo>
                      <a:pt x="9515" y="7026"/>
                      <a:pt x="9673" y="6868"/>
                      <a:pt x="9673" y="6648"/>
                    </a:cubicBezTo>
                    <a:lnTo>
                      <a:pt x="9673" y="6301"/>
                    </a:lnTo>
                    <a:close/>
                    <a:moveTo>
                      <a:pt x="4443" y="8349"/>
                    </a:moveTo>
                    <a:cubicBezTo>
                      <a:pt x="4852" y="8349"/>
                      <a:pt x="5293" y="8633"/>
                      <a:pt x="5419" y="9074"/>
                    </a:cubicBezTo>
                    <a:lnTo>
                      <a:pt x="2080" y="9074"/>
                    </a:lnTo>
                    <a:cubicBezTo>
                      <a:pt x="2237" y="8664"/>
                      <a:pt x="2616" y="8349"/>
                      <a:pt x="3057" y="8349"/>
                    </a:cubicBezTo>
                    <a:close/>
                    <a:moveTo>
                      <a:pt x="11027" y="8349"/>
                    </a:moveTo>
                    <a:lnTo>
                      <a:pt x="11027" y="9735"/>
                    </a:lnTo>
                    <a:lnTo>
                      <a:pt x="7593" y="9735"/>
                    </a:lnTo>
                    <a:lnTo>
                      <a:pt x="7593" y="8349"/>
                    </a:lnTo>
                    <a:lnTo>
                      <a:pt x="8948" y="8349"/>
                    </a:lnTo>
                    <a:lnTo>
                      <a:pt x="8948" y="8696"/>
                    </a:lnTo>
                    <a:cubicBezTo>
                      <a:pt x="8948" y="8916"/>
                      <a:pt x="9106" y="9074"/>
                      <a:pt x="9326" y="9074"/>
                    </a:cubicBezTo>
                    <a:cubicBezTo>
                      <a:pt x="9515" y="9074"/>
                      <a:pt x="9673" y="8916"/>
                      <a:pt x="9673" y="8696"/>
                    </a:cubicBezTo>
                    <a:lnTo>
                      <a:pt x="9673" y="8349"/>
                    </a:lnTo>
                    <a:close/>
                    <a:moveTo>
                      <a:pt x="8633" y="0"/>
                    </a:moveTo>
                    <a:cubicBezTo>
                      <a:pt x="8066" y="0"/>
                      <a:pt x="7625" y="473"/>
                      <a:pt x="7625" y="1040"/>
                    </a:cubicBezTo>
                    <a:cubicBezTo>
                      <a:pt x="7625" y="1135"/>
                      <a:pt x="7656" y="1292"/>
                      <a:pt x="7688" y="1418"/>
                    </a:cubicBezTo>
                    <a:cubicBezTo>
                      <a:pt x="7278" y="1544"/>
                      <a:pt x="6963" y="1922"/>
                      <a:pt x="6963" y="2395"/>
                    </a:cubicBezTo>
                    <a:cubicBezTo>
                      <a:pt x="6963" y="2678"/>
                      <a:pt x="7058" y="2962"/>
                      <a:pt x="7278" y="3151"/>
                    </a:cubicBezTo>
                    <a:cubicBezTo>
                      <a:pt x="7373" y="3308"/>
                      <a:pt x="7530" y="3403"/>
                      <a:pt x="7751" y="3434"/>
                    </a:cubicBezTo>
                    <a:cubicBezTo>
                      <a:pt x="7688" y="3560"/>
                      <a:pt x="7656" y="3655"/>
                      <a:pt x="7656" y="3812"/>
                    </a:cubicBezTo>
                    <a:cubicBezTo>
                      <a:pt x="7656" y="3939"/>
                      <a:pt x="7688" y="4065"/>
                      <a:pt x="7751" y="4191"/>
                    </a:cubicBezTo>
                    <a:lnTo>
                      <a:pt x="6270" y="4191"/>
                    </a:lnTo>
                    <a:lnTo>
                      <a:pt x="6270" y="3812"/>
                    </a:lnTo>
                    <a:cubicBezTo>
                      <a:pt x="6270" y="2489"/>
                      <a:pt x="5167" y="1387"/>
                      <a:pt x="3844" y="1387"/>
                    </a:cubicBezTo>
                    <a:cubicBezTo>
                      <a:pt x="2490" y="1387"/>
                      <a:pt x="1387" y="2489"/>
                      <a:pt x="1387" y="3812"/>
                    </a:cubicBezTo>
                    <a:lnTo>
                      <a:pt x="1387" y="4191"/>
                    </a:lnTo>
                    <a:lnTo>
                      <a:pt x="379" y="4191"/>
                    </a:lnTo>
                    <a:cubicBezTo>
                      <a:pt x="158" y="4191"/>
                      <a:pt x="1" y="4348"/>
                      <a:pt x="1" y="4537"/>
                    </a:cubicBezTo>
                    <a:lnTo>
                      <a:pt x="1" y="11500"/>
                    </a:lnTo>
                    <a:cubicBezTo>
                      <a:pt x="1" y="11689"/>
                      <a:pt x="158" y="11846"/>
                      <a:pt x="379" y="11846"/>
                    </a:cubicBezTo>
                    <a:cubicBezTo>
                      <a:pt x="568" y="11846"/>
                      <a:pt x="725" y="11689"/>
                      <a:pt x="725" y="11500"/>
                    </a:cubicBezTo>
                    <a:lnTo>
                      <a:pt x="725" y="6301"/>
                    </a:lnTo>
                    <a:lnTo>
                      <a:pt x="1481" y="6301"/>
                    </a:lnTo>
                    <a:cubicBezTo>
                      <a:pt x="1639" y="6711"/>
                      <a:pt x="1985" y="7026"/>
                      <a:pt x="2458" y="7026"/>
                    </a:cubicBezTo>
                    <a:lnTo>
                      <a:pt x="3529" y="7026"/>
                    </a:lnTo>
                    <a:lnTo>
                      <a:pt x="3529" y="7719"/>
                    </a:lnTo>
                    <a:lnTo>
                      <a:pt x="3151" y="7719"/>
                    </a:lnTo>
                    <a:cubicBezTo>
                      <a:pt x="2237" y="7719"/>
                      <a:pt x="1387" y="8507"/>
                      <a:pt x="1387" y="9452"/>
                    </a:cubicBezTo>
                    <a:cubicBezTo>
                      <a:pt x="1387" y="9641"/>
                      <a:pt x="1544" y="9798"/>
                      <a:pt x="1733" y="9798"/>
                    </a:cubicBezTo>
                    <a:lnTo>
                      <a:pt x="3529" y="9798"/>
                    </a:lnTo>
                    <a:lnTo>
                      <a:pt x="3529" y="10523"/>
                    </a:lnTo>
                    <a:lnTo>
                      <a:pt x="2458" y="10523"/>
                    </a:lnTo>
                    <a:cubicBezTo>
                      <a:pt x="1859" y="10523"/>
                      <a:pt x="1418" y="10996"/>
                      <a:pt x="1418" y="11531"/>
                    </a:cubicBezTo>
                    <a:cubicBezTo>
                      <a:pt x="1418" y="11752"/>
                      <a:pt x="1576" y="11909"/>
                      <a:pt x="1796" y="11909"/>
                    </a:cubicBezTo>
                    <a:cubicBezTo>
                      <a:pt x="1985" y="11909"/>
                      <a:pt x="2143" y="11752"/>
                      <a:pt x="2143" y="11531"/>
                    </a:cubicBezTo>
                    <a:cubicBezTo>
                      <a:pt x="2143" y="11342"/>
                      <a:pt x="2300" y="11185"/>
                      <a:pt x="2490" y="11185"/>
                    </a:cubicBezTo>
                    <a:lnTo>
                      <a:pt x="3561" y="11185"/>
                    </a:lnTo>
                    <a:lnTo>
                      <a:pt x="3561" y="11531"/>
                    </a:lnTo>
                    <a:cubicBezTo>
                      <a:pt x="3561" y="11752"/>
                      <a:pt x="3718" y="11909"/>
                      <a:pt x="3907" y="11909"/>
                    </a:cubicBezTo>
                    <a:cubicBezTo>
                      <a:pt x="4096" y="11909"/>
                      <a:pt x="4254" y="11752"/>
                      <a:pt x="4254" y="11531"/>
                    </a:cubicBezTo>
                    <a:lnTo>
                      <a:pt x="4254" y="11185"/>
                    </a:lnTo>
                    <a:lnTo>
                      <a:pt x="5325" y="11185"/>
                    </a:lnTo>
                    <a:cubicBezTo>
                      <a:pt x="5514" y="11185"/>
                      <a:pt x="5672" y="11342"/>
                      <a:pt x="5672" y="11531"/>
                    </a:cubicBezTo>
                    <a:cubicBezTo>
                      <a:pt x="5672" y="11752"/>
                      <a:pt x="5829" y="11909"/>
                      <a:pt x="6050" y="11909"/>
                    </a:cubicBezTo>
                    <a:cubicBezTo>
                      <a:pt x="6239" y="11909"/>
                      <a:pt x="6396" y="11752"/>
                      <a:pt x="6396" y="11531"/>
                    </a:cubicBezTo>
                    <a:cubicBezTo>
                      <a:pt x="6396" y="10964"/>
                      <a:pt x="5924" y="10523"/>
                      <a:pt x="5356" y="10523"/>
                    </a:cubicBezTo>
                    <a:lnTo>
                      <a:pt x="4317" y="10523"/>
                    </a:lnTo>
                    <a:lnTo>
                      <a:pt x="4317" y="9798"/>
                    </a:lnTo>
                    <a:lnTo>
                      <a:pt x="6081" y="9798"/>
                    </a:lnTo>
                    <a:cubicBezTo>
                      <a:pt x="6270" y="9798"/>
                      <a:pt x="6428" y="9641"/>
                      <a:pt x="6428" y="9452"/>
                    </a:cubicBezTo>
                    <a:cubicBezTo>
                      <a:pt x="6428" y="8507"/>
                      <a:pt x="5640" y="7719"/>
                      <a:pt x="4663" y="7719"/>
                    </a:cubicBezTo>
                    <a:lnTo>
                      <a:pt x="4317" y="7719"/>
                    </a:lnTo>
                    <a:lnTo>
                      <a:pt x="4317" y="7026"/>
                    </a:lnTo>
                    <a:lnTo>
                      <a:pt x="5356" y="7026"/>
                    </a:lnTo>
                    <a:cubicBezTo>
                      <a:pt x="5798" y="7026"/>
                      <a:pt x="6207" y="6742"/>
                      <a:pt x="6365" y="6301"/>
                    </a:cubicBezTo>
                    <a:lnTo>
                      <a:pt x="7089" y="6301"/>
                    </a:lnTo>
                    <a:lnTo>
                      <a:pt x="7089" y="11500"/>
                    </a:lnTo>
                    <a:cubicBezTo>
                      <a:pt x="7089" y="11689"/>
                      <a:pt x="7247" y="11846"/>
                      <a:pt x="7467" y="11846"/>
                    </a:cubicBezTo>
                    <a:cubicBezTo>
                      <a:pt x="7656" y="11846"/>
                      <a:pt x="7814" y="11689"/>
                      <a:pt x="7814" y="11500"/>
                    </a:cubicBezTo>
                    <a:lnTo>
                      <a:pt x="7814" y="10492"/>
                    </a:lnTo>
                    <a:lnTo>
                      <a:pt x="11279" y="10492"/>
                    </a:lnTo>
                    <a:lnTo>
                      <a:pt x="11279" y="11500"/>
                    </a:lnTo>
                    <a:cubicBezTo>
                      <a:pt x="11279" y="11689"/>
                      <a:pt x="11437" y="11846"/>
                      <a:pt x="11626" y="11846"/>
                    </a:cubicBezTo>
                    <a:cubicBezTo>
                      <a:pt x="11815" y="11846"/>
                      <a:pt x="11972" y="11689"/>
                      <a:pt x="11972" y="11500"/>
                    </a:cubicBezTo>
                    <a:lnTo>
                      <a:pt x="11972" y="3151"/>
                    </a:lnTo>
                    <a:cubicBezTo>
                      <a:pt x="11972" y="2962"/>
                      <a:pt x="11815" y="2804"/>
                      <a:pt x="11626" y="2804"/>
                    </a:cubicBezTo>
                    <a:lnTo>
                      <a:pt x="11279" y="2804"/>
                    </a:lnTo>
                    <a:lnTo>
                      <a:pt x="11279" y="2080"/>
                    </a:lnTo>
                    <a:lnTo>
                      <a:pt x="11626" y="2080"/>
                    </a:lnTo>
                    <a:cubicBezTo>
                      <a:pt x="11815" y="2080"/>
                      <a:pt x="11972" y="1922"/>
                      <a:pt x="11972" y="1733"/>
                    </a:cubicBezTo>
                    <a:lnTo>
                      <a:pt x="11972" y="347"/>
                    </a:lnTo>
                    <a:cubicBezTo>
                      <a:pt x="11752" y="158"/>
                      <a:pt x="11594" y="0"/>
                      <a:pt x="1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44" name="Google Shape;9254;p73">
                <a:extLst>
                  <a:ext uri="{FF2B5EF4-FFF2-40B4-BE49-F238E27FC236}">
                    <a16:creationId xmlns:a16="http://schemas.microsoft.com/office/drawing/2014/main" id="{8CA8402F-4FBF-8203-5CCD-DF77F0669DB1}"/>
                  </a:ext>
                </a:extLst>
              </p:cNvPr>
              <p:cNvGrpSpPr/>
              <p:nvPr/>
            </p:nvGrpSpPr>
            <p:grpSpPr>
              <a:xfrm>
                <a:off x="9016666" y="3013844"/>
                <a:ext cx="501923" cy="322206"/>
                <a:chOff x="5411225" y="2726350"/>
                <a:chExt cx="296950" cy="190625"/>
              </a:xfrm>
              <a:grpFill/>
            </p:grpSpPr>
            <p:sp>
              <p:nvSpPr>
                <p:cNvPr id="400" name="Google Shape;9255;p73">
                  <a:extLst>
                    <a:ext uri="{FF2B5EF4-FFF2-40B4-BE49-F238E27FC236}">
                      <a16:creationId xmlns:a16="http://schemas.microsoft.com/office/drawing/2014/main" id="{F23CE406-FB4E-CA8E-F034-7133F4065E6F}"/>
                    </a:ext>
                  </a:extLst>
                </p:cNvPr>
                <p:cNvSpPr/>
                <p:nvPr/>
              </p:nvSpPr>
              <p:spPr>
                <a:xfrm>
                  <a:off x="5534100" y="279487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09" y="662"/>
                      </a:moveTo>
                      <a:cubicBezTo>
                        <a:pt x="1229" y="662"/>
                        <a:pt x="1387" y="851"/>
                        <a:pt x="1387" y="1040"/>
                      </a:cubicBezTo>
                      <a:cubicBezTo>
                        <a:pt x="1387" y="1229"/>
                        <a:pt x="1229" y="1387"/>
                        <a:pt x="1009" y="1387"/>
                      </a:cubicBezTo>
                      <a:cubicBezTo>
                        <a:pt x="819" y="1387"/>
                        <a:pt x="662" y="1229"/>
                        <a:pt x="662" y="1040"/>
                      </a:cubicBezTo>
                      <a:cubicBezTo>
                        <a:pt x="662" y="851"/>
                        <a:pt x="819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9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80" y="473"/>
                        <a:pt x="1607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1" name="Google Shape;9256;p73">
                  <a:extLst>
                    <a:ext uri="{FF2B5EF4-FFF2-40B4-BE49-F238E27FC236}">
                      <a16:creationId xmlns:a16="http://schemas.microsoft.com/office/drawing/2014/main" id="{2AE7B036-7C07-D387-5229-6ADFBFB1F2E8}"/>
                    </a:ext>
                  </a:extLst>
                </p:cNvPr>
                <p:cNvSpPr/>
                <p:nvPr/>
              </p:nvSpPr>
              <p:spPr>
                <a:xfrm>
                  <a:off x="5411225" y="2726350"/>
                  <a:ext cx="296950" cy="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7625" extrusionOk="0">
                      <a:moveTo>
                        <a:pt x="5924" y="662"/>
                      </a:moveTo>
                      <a:cubicBezTo>
                        <a:pt x="7404" y="662"/>
                        <a:pt x="8759" y="1576"/>
                        <a:pt x="9641" y="2332"/>
                      </a:cubicBezTo>
                      <a:cubicBezTo>
                        <a:pt x="9736" y="2395"/>
                        <a:pt x="9830" y="2489"/>
                        <a:pt x="9925" y="2584"/>
                      </a:cubicBezTo>
                      <a:cubicBezTo>
                        <a:pt x="8696" y="2080"/>
                        <a:pt x="7278" y="1733"/>
                        <a:pt x="5924" y="1733"/>
                      </a:cubicBezTo>
                      <a:cubicBezTo>
                        <a:pt x="4569" y="1733"/>
                        <a:pt x="3183" y="2080"/>
                        <a:pt x="1954" y="2584"/>
                      </a:cubicBezTo>
                      <a:cubicBezTo>
                        <a:pt x="2048" y="2521"/>
                        <a:pt x="2111" y="2458"/>
                        <a:pt x="2206" y="2395"/>
                      </a:cubicBezTo>
                      <a:cubicBezTo>
                        <a:pt x="3151" y="1544"/>
                        <a:pt x="4474" y="662"/>
                        <a:pt x="5924" y="662"/>
                      </a:cubicBezTo>
                      <a:close/>
                      <a:moveTo>
                        <a:pt x="5924" y="2426"/>
                      </a:moveTo>
                      <a:cubicBezTo>
                        <a:pt x="6333" y="2426"/>
                        <a:pt x="6711" y="2489"/>
                        <a:pt x="7089" y="2521"/>
                      </a:cubicBezTo>
                      <a:cubicBezTo>
                        <a:pt x="7467" y="2836"/>
                        <a:pt x="7656" y="3308"/>
                        <a:pt x="7656" y="3813"/>
                      </a:cubicBezTo>
                      <a:cubicBezTo>
                        <a:pt x="7656" y="4758"/>
                        <a:pt x="6869" y="5545"/>
                        <a:pt x="5924" y="5545"/>
                      </a:cubicBezTo>
                      <a:cubicBezTo>
                        <a:pt x="4978" y="5545"/>
                        <a:pt x="4191" y="4758"/>
                        <a:pt x="4191" y="3813"/>
                      </a:cubicBezTo>
                      <a:cubicBezTo>
                        <a:pt x="4191" y="3308"/>
                        <a:pt x="4411" y="2836"/>
                        <a:pt x="4789" y="2521"/>
                      </a:cubicBezTo>
                      <a:cubicBezTo>
                        <a:pt x="5136" y="2489"/>
                        <a:pt x="5545" y="2426"/>
                        <a:pt x="5924" y="2426"/>
                      </a:cubicBezTo>
                      <a:close/>
                      <a:moveTo>
                        <a:pt x="3781" y="2710"/>
                      </a:moveTo>
                      <a:lnTo>
                        <a:pt x="3781" y="2710"/>
                      </a:lnTo>
                      <a:cubicBezTo>
                        <a:pt x="3624" y="3056"/>
                        <a:pt x="3498" y="3434"/>
                        <a:pt x="3498" y="3813"/>
                      </a:cubicBezTo>
                      <a:cubicBezTo>
                        <a:pt x="3498" y="5167"/>
                        <a:pt x="4600" y="6270"/>
                        <a:pt x="5924" y="6270"/>
                      </a:cubicBezTo>
                      <a:cubicBezTo>
                        <a:pt x="7278" y="6270"/>
                        <a:pt x="8381" y="5167"/>
                        <a:pt x="8381" y="3813"/>
                      </a:cubicBezTo>
                      <a:cubicBezTo>
                        <a:pt x="8381" y="3434"/>
                        <a:pt x="8286" y="3056"/>
                        <a:pt x="8097" y="2710"/>
                      </a:cubicBezTo>
                      <a:lnTo>
                        <a:pt x="8097" y="2710"/>
                      </a:lnTo>
                      <a:cubicBezTo>
                        <a:pt x="9137" y="2993"/>
                        <a:pt x="10145" y="3434"/>
                        <a:pt x="11027" y="3907"/>
                      </a:cubicBezTo>
                      <a:cubicBezTo>
                        <a:pt x="10744" y="4222"/>
                        <a:pt x="10240" y="4789"/>
                        <a:pt x="9547" y="5356"/>
                      </a:cubicBezTo>
                      <a:cubicBezTo>
                        <a:pt x="8601" y="6144"/>
                        <a:pt x="7310" y="6932"/>
                        <a:pt x="5924" y="6932"/>
                      </a:cubicBezTo>
                      <a:cubicBezTo>
                        <a:pt x="4474" y="6932"/>
                        <a:pt x="3088" y="6018"/>
                        <a:pt x="2237" y="5262"/>
                      </a:cubicBezTo>
                      <a:cubicBezTo>
                        <a:pt x="1607" y="4726"/>
                        <a:pt x="1135" y="4222"/>
                        <a:pt x="851" y="3907"/>
                      </a:cubicBezTo>
                      <a:cubicBezTo>
                        <a:pt x="1733" y="3371"/>
                        <a:pt x="2710" y="2962"/>
                        <a:pt x="3781" y="2710"/>
                      </a:cubicBezTo>
                      <a:close/>
                      <a:moveTo>
                        <a:pt x="5924" y="0"/>
                      </a:moveTo>
                      <a:cubicBezTo>
                        <a:pt x="4411" y="0"/>
                        <a:pt x="2931" y="820"/>
                        <a:pt x="1765" y="1796"/>
                      </a:cubicBezTo>
                      <a:cubicBezTo>
                        <a:pt x="725" y="2678"/>
                        <a:pt x="95" y="3592"/>
                        <a:pt x="64" y="3624"/>
                      </a:cubicBezTo>
                      <a:cubicBezTo>
                        <a:pt x="1" y="3750"/>
                        <a:pt x="1" y="3907"/>
                        <a:pt x="64" y="4002"/>
                      </a:cubicBezTo>
                      <a:cubicBezTo>
                        <a:pt x="95" y="4065"/>
                        <a:pt x="725" y="4915"/>
                        <a:pt x="1765" y="5829"/>
                      </a:cubicBezTo>
                      <a:cubicBezTo>
                        <a:pt x="2931" y="6805"/>
                        <a:pt x="4348" y="7625"/>
                        <a:pt x="5924" y="7625"/>
                      </a:cubicBezTo>
                      <a:cubicBezTo>
                        <a:pt x="7436" y="7625"/>
                        <a:pt x="8759" y="6900"/>
                        <a:pt x="9925" y="5955"/>
                      </a:cubicBezTo>
                      <a:cubicBezTo>
                        <a:pt x="10712" y="5325"/>
                        <a:pt x="11374" y="4600"/>
                        <a:pt x="11815" y="4002"/>
                      </a:cubicBezTo>
                      <a:cubicBezTo>
                        <a:pt x="11878" y="3907"/>
                        <a:pt x="11878" y="3750"/>
                        <a:pt x="11815" y="3624"/>
                      </a:cubicBezTo>
                      <a:cubicBezTo>
                        <a:pt x="11752" y="3592"/>
                        <a:pt x="11122" y="2710"/>
                        <a:pt x="10114" y="1796"/>
                      </a:cubicBezTo>
                      <a:cubicBezTo>
                        <a:pt x="8916" y="820"/>
                        <a:pt x="7499" y="0"/>
                        <a:pt x="59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5" name="Google Shape;9257;p73">
                <a:extLst>
                  <a:ext uri="{FF2B5EF4-FFF2-40B4-BE49-F238E27FC236}">
                    <a16:creationId xmlns:a16="http://schemas.microsoft.com/office/drawing/2014/main" id="{6AFDB586-782E-2EDB-7C07-FD2E2EB1372E}"/>
                  </a:ext>
                </a:extLst>
              </p:cNvPr>
              <p:cNvGrpSpPr/>
              <p:nvPr/>
            </p:nvGrpSpPr>
            <p:grpSpPr>
              <a:xfrm>
                <a:off x="10924848" y="1704399"/>
                <a:ext cx="503233" cy="467568"/>
                <a:chOff x="6524150" y="1938725"/>
                <a:chExt cx="297725" cy="276625"/>
              </a:xfrm>
              <a:grpFill/>
            </p:grpSpPr>
            <p:sp>
              <p:nvSpPr>
                <p:cNvPr id="396" name="Google Shape;9258;p73">
                  <a:extLst>
                    <a:ext uri="{FF2B5EF4-FFF2-40B4-BE49-F238E27FC236}">
                      <a16:creationId xmlns:a16="http://schemas.microsoft.com/office/drawing/2014/main" id="{09B0CB94-E580-2F74-850A-51F121821052}"/>
                    </a:ext>
                  </a:extLst>
                </p:cNvPr>
                <p:cNvSpPr/>
                <p:nvPr/>
              </p:nvSpPr>
              <p:spPr>
                <a:xfrm>
                  <a:off x="6524150" y="2025375"/>
                  <a:ext cx="297725" cy="18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7599" extrusionOk="0">
                      <a:moveTo>
                        <a:pt x="9767" y="2079"/>
                      </a:moveTo>
                      <a:lnTo>
                        <a:pt x="9767" y="5198"/>
                      </a:lnTo>
                      <a:cubicBezTo>
                        <a:pt x="9735" y="5041"/>
                        <a:pt x="9672" y="4915"/>
                        <a:pt x="9546" y="4789"/>
                      </a:cubicBezTo>
                      <a:lnTo>
                        <a:pt x="7813" y="3056"/>
                      </a:lnTo>
                      <a:cubicBezTo>
                        <a:pt x="7624" y="2867"/>
                        <a:pt x="7341" y="2741"/>
                        <a:pt x="7057" y="2741"/>
                      </a:cubicBezTo>
                      <a:lnTo>
                        <a:pt x="6018" y="2741"/>
                      </a:lnTo>
                      <a:cubicBezTo>
                        <a:pt x="5923" y="2741"/>
                        <a:pt x="5797" y="2836"/>
                        <a:pt x="5734" y="2930"/>
                      </a:cubicBezTo>
                      <a:lnTo>
                        <a:pt x="5482" y="3403"/>
                      </a:lnTo>
                      <a:cubicBezTo>
                        <a:pt x="5293" y="3812"/>
                        <a:pt x="4883" y="4001"/>
                        <a:pt x="4505" y="4001"/>
                      </a:cubicBezTo>
                      <a:lnTo>
                        <a:pt x="5356" y="2269"/>
                      </a:lnTo>
                      <a:cubicBezTo>
                        <a:pt x="5419" y="2143"/>
                        <a:pt x="5576" y="2079"/>
                        <a:pt x="5671" y="2079"/>
                      </a:cubicBezTo>
                      <a:close/>
                      <a:moveTo>
                        <a:pt x="1418" y="2079"/>
                      </a:moveTo>
                      <a:lnTo>
                        <a:pt x="1418" y="5545"/>
                      </a:lnTo>
                      <a:lnTo>
                        <a:pt x="725" y="5545"/>
                      </a:lnTo>
                      <a:lnTo>
                        <a:pt x="725" y="2079"/>
                      </a:lnTo>
                      <a:close/>
                      <a:moveTo>
                        <a:pt x="11153" y="2079"/>
                      </a:moveTo>
                      <a:lnTo>
                        <a:pt x="11153" y="5545"/>
                      </a:lnTo>
                      <a:lnTo>
                        <a:pt x="10460" y="5545"/>
                      </a:lnTo>
                      <a:lnTo>
                        <a:pt x="10460" y="2079"/>
                      </a:lnTo>
                      <a:close/>
                      <a:moveTo>
                        <a:pt x="6931" y="630"/>
                      </a:moveTo>
                      <a:cubicBezTo>
                        <a:pt x="6774" y="1008"/>
                        <a:pt x="6427" y="1323"/>
                        <a:pt x="5955" y="1323"/>
                      </a:cubicBezTo>
                      <a:lnTo>
                        <a:pt x="5671" y="1323"/>
                      </a:lnTo>
                      <a:cubicBezTo>
                        <a:pt x="5293" y="1323"/>
                        <a:pt x="4946" y="1575"/>
                        <a:pt x="4726" y="1922"/>
                      </a:cubicBezTo>
                      <a:lnTo>
                        <a:pt x="3655" y="4064"/>
                      </a:lnTo>
                      <a:cubicBezTo>
                        <a:pt x="3623" y="4127"/>
                        <a:pt x="3623" y="4253"/>
                        <a:pt x="3655" y="4316"/>
                      </a:cubicBezTo>
                      <a:cubicBezTo>
                        <a:pt x="3718" y="4411"/>
                        <a:pt x="3781" y="4474"/>
                        <a:pt x="3875" y="4537"/>
                      </a:cubicBezTo>
                      <a:cubicBezTo>
                        <a:pt x="4088" y="4627"/>
                        <a:pt x="4310" y="4670"/>
                        <a:pt x="4532" y="4670"/>
                      </a:cubicBezTo>
                      <a:cubicBezTo>
                        <a:pt x="5165" y="4670"/>
                        <a:pt x="5785" y="4316"/>
                        <a:pt x="6112" y="3686"/>
                      </a:cubicBezTo>
                      <a:lnTo>
                        <a:pt x="6238" y="3434"/>
                      </a:lnTo>
                      <a:lnTo>
                        <a:pt x="7026" y="3434"/>
                      </a:lnTo>
                      <a:cubicBezTo>
                        <a:pt x="7089" y="3434"/>
                        <a:pt x="7215" y="3466"/>
                        <a:pt x="7246" y="3529"/>
                      </a:cubicBezTo>
                      <a:lnTo>
                        <a:pt x="8979" y="5261"/>
                      </a:lnTo>
                      <a:cubicBezTo>
                        <a:pt x="9137" y="5419"/>
                        <a:pt x="9137" y="5545"/>
                        <a:pt x="9105" y="5640"/>
                      </a:cubicBezTo>
                      <a:cubicBezTo>
                        <a:pt x="9105" y="5671"/>
                        <a:pt x="9042" y="5829"/>
                        <a:pt x="8885" y="5860"/>
                      </a:cubicBezTo>
                      <a:lnTo>
                        <a:pt x="5576" y="6805"/>
                      </a:lnTo>
                      <a:cubicBezTo>
                        <a:pt x="5543" y="6814"/>
                        <a:pt x="5507" y="6818"/>
                        <a:pt x="5470" y="6818"/>
                      </a:cubicBezTo>
                      <a:cubicBezTo>
                        <a:pt x="5371" y="6818"/>
                        <a:pt x="5268" y="6788"/>
                        <a:pt x="5198" y="6742"/>
                      </a:cubicBezTo>
                      <a:lnTo>
                        <a:pt x="4096" y="5640"/>
                      </a:lnTo>
                      <a:cubicBezTo>
                        <a:pt x="4033" y="5545"/>
                        <a:pt x="3938" y="5514"/>
                        <a:pt x="3875" y="5514"/>
                      </a:cubicBezTo>
                      <a:lnTo>
                        <a:pt x="2111" y="5514"/>
                      </a:lnTo>
                      <a:lnTo>
                        <a:pt x="2111" y="2048"/>
                      </a:lnTo>
                      <a:lnTo>
                        <a:pt x="2741" y="2048"/>
                      </a:lnTo>
                      <a:cubicBezTo>
                        <a:pt x="3119" y="2048"/>
                        <a:pt x="3466" y="1796"/>
                        <a:pt x="3686" y="1449"/>
                      </a:cubicBezTo>
                      <a:lnTo>
                        <a:pt x="4001" y="819"/>
                      </a:lnTo>
                      <a:cubicBezTo>
                        <a:pt x="4064" y="693"/>
                        <a:pt x="4190" y="630"/>
                        <a:pt x="4316" y="630"/>
                      </a:cubicBezTo>
                      <a:close/>
                      <a:moveTo>
                        <a:pt x="4316" y="0"/>
                      </a:moveTo>
                      <a:cubicBezTo>
                        <a:pt x="3907" y="0"/>
                        <a:pt x="3560" y="221"/>
                        <a:pt x="3371" y="599"/>
                      </a:cubicBezTo>
                      <a:lnTo>
                        <a:pt x="3056" y="1229"/>
                      </a:lnTo>
                      <a:cubicBezTo>
                        <a:pt x="2962" y="1323"/>
                        <a:pt x="2836" y="1418"/>
                        <a:pt x="2741" y="1418"/>
                      </a:cubicBezTo>
                      <a:lnTo>
                        <a:pt x="378" y="1418"/>
                      </a:lnTo>
                      <a:cubicBezTo>
                        <a:pt x="158" y="1418"/>
                        <a:pt x="0" y="1575"/>
                        <a:pt x="0" y="1764"/>
                      </a:cubicBezTo>
                      <a:lnTo>
                        <a:pt x="0" y="5955"/>
                      </a:lnTo>
                      <a:cubicBezTo>
                        <a:pt x="0" y="6144"/>
                        <a:pt x="158" y="6301"/>
                        <a:pt x="378" y="6301"/>
                      </a:cubicBezTo>
                      <a:lnTo>
                        <a:pt x="3718" y="6301"/>
                      </a:lnTo>
                      <a:lnTo>
                        <a:pt x="4694" y="7278"/>
                      </a:lnTo>
                      <a:cubicBezTo>
                        <a:pt x="4894" y="7477"/>
                        <a:pt x="5139" y="7598"/>
                        <a:pt x="5410" y="7598"/>
                      </a:cubicBezTo>
                      <a:cubicBezTo>
                        <a:pt x="5525" y="7598"/>
                        <a:pt x="5644" y="7577"/>
                        <a:pt x="5766" y="7530"/>
                      </a:cubicBezTo>
                      <a:lnTo>
                        <a:pt x="9074" y="6553"/>
                      </a:lnTo>
                      <a:cubicBezTo>
                        <a:pt x="9263" y="6522"/>
                        <a:pt x="9420" y="6396"/>
                        <a:pt x="9578" y="6238"/>
                      </a:cubicBezTo>
                      <a:lnTo>
                        <a:pt x="11562" y="6238"/>
                      </a:lnTo>
                      <a:cubicBezTo>
                        <a:pt x="11751" y="6238"/>
                        <a:pt x="11909" y="6081"/>
                        <a:pt x="11909" y="5892"/>
                      </a:cubicBezTo>
                      <a:lnTo>
                        <a:pt x="11909" y="1733"/>
                      </a:lnTo>
                      <a:cubicBezTo>
                        <a:pt x="11877" y="1544"/>
                        <a:pt x="11720" y="1386"/>
                        <a:pt x="11499" y="1386"/>
                      </a:cubicBezTo>
                      <a:lnTo>
                        <a:pt x="7341" y="1386"/>
                      </a:lnTo>
                      <a:cubicBezTo>
                        <a:pt x="7561" y="1103"/>
                        <a:pt x="7687" y="693"/>
                        <a:pt x="7687" y="347"/>
                      </a:cubicBezTo>
                      <a:cubicBezTo>
                        <a:pt x="7687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7" name="Google Shape;9259;p73">
                  <a:extLst>
                    <a:ext uri="{FF2B5EF4-FFF2-40B4-BE49-F238E27FC236}">
                      <a16:creationId xmlns:a16="http://schemas.microsoft.com/office/drawing/2014/main" id="{74E293AA-9290-60B1-3A2C-1B96FCEDF533}"/>
                    </a:ext>
                  </a:extLst>
                </p:cNvPr>
                <p:cNvSpPr/>
                <p:nvPr/>
              </p:nvSpPr>
              <p:spPr>
                <a:xfrm>
                  <a:off x="6664325" y="1938725"/>
                  <a:ext cx="17375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1733" extrusionOk="0"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1355"/>
                      </a:lnTo>
                      <a:cubicBezTo>
                        <a:pt x="1" y="1576"/>
                        <a:pt x="159" y="1733"/>
                        <a:pt x="348" y="1733"/>
                      </a:cubicBezTo>
                      <a:cubicBezTo>
                        <a:pt x="537" y="1733"/>
                        <a:pt x="694" y="1576"/>
                        <a:pt x="694" y="1355"/>
                      </a:cubicBezTo>
                      <a:lnTo>
                        <a:pt x="694" y="347"/>
                      </a:lnTo>
                      <a:cubicBezTo>
                        <a:pt x="694" y="158"/>
                        <a:pt x="537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8" name="Google Shape;9260;p73">
                  <a:extLst>
                    <a:ext uri="{FF2B5EF4-FFF2-40B4-BE49-F238E27FC236}">
                      <a16:creationId xmlns:a16="http://schemas.microsoft.com/office/drawing/2014/main" id="{A876B01B-8D9D-CE72-E34A-26CB2D899612}"/>
                    </a:ext>
                  </a:extLst>
                </p:cNvPr>
                <p:cNvSpPr/>
                <p:nvPr/>
              </p:nvSpPr>
              <p:spPr>
                <a:xfrm>
                  <a:off x="6594250" y="1972800"/>
                  <a:ext cx="35450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1" extrusionOk="0">
                      <a:moveTo>
                        <a:pt x="374" y="0"/>
                      </a:moveTo>
                      <a:cubicBezTo>
                        <a:pt x="291" y="0"/>
                        <a:pt x="205" y="40"/>
                        <a:pt x="126" y="118"/>
                      </a:cubicBezTo>
                      <a:cubicBezTo>
                        <a:pt x="0" y="244"/>
                        <a:pt x="0" y="496"/>
                        <a:pt x="126" y="591"/>
                      </a:cubicBezTo>
                      <a:lnTo>
                        <a:pt x="819" y="1316"/>
                      </a:lnTo>
                      <a:cubicBezTo>
                        <a:pt x="882" y="1379"/>
                        <a:pt x="969" y="1410"/>
                        <a:pt x="1055" y="1410"/>
                      </a:cubicBezTo>
                      <a:cubicBezTo>
                        <a:pt x="1142" y="1410"/>
                        <a:pt x="1229" y="1379"/>
                        <a:pt x="1292" y="1316"/>
                      </a:cubicBezTo>
                      <a:cubicBezTo>
                        <a:pt x="1418" y="1190"/>
                        <a:pt x="1418" y="969"/>
                        <a:pt x="1292" y="843"/>
                      </a:cubicBezTo>
                      <a:lnTo>
                        <a:pt x="599" y="118"/>
                      </a:lnTo>
                      <a:cubicBezTo>
                        <a:pt x="536" y="40"/>
                        <a:pt x="457" y="0"/>
                        <a:pt x="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9" name="Google Shape;9261;p73">
                  <a:extLst>
                    <a:ext uri="{FF2B5EF4-FFF2-40B4-BE49-F238E27FC236}">
                      <a16:creationId xmlns:a16="http://schemas.microsoft.com/office/drawing/2014/main" id="{090A9129-41DB-B84E-923B-A1F59E295A46}"/>
                    </a:ext>
                  </a:extLst>
                </p:cNvPr>
                <p:cNvSpPr/>
                <p:nvPr/>
              </p:nvSpPr>
              <p:spPr>
                <a:xfrm>
                  <a:off x="6715525" y="1972800"/>
                  <a:ext cx="35475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1" extrusionOk="0">
                      <a:moveTo>
                        <a:pt x="1056" y="0"/>
                      </a:moveTo>
                      <a:cubicBezTo>
                        <a:pt x="970" y="0"/>
                        <a:pt x="883" y="40"/>
                        <a:pt x="820" y="118"/>
                      </a:cubicBezTo>
                      <a:lnTo>
                        <a:pt x="127" y="843"/>
                      </a:lnTo>
                      <a:cubicBezTo>
                        <a:pt x="1" y="969"/>
                        <a:pt x="1" y="1190"/>
                        <a:pt x="127" y="1316"/>
                      </a:cubicBezTo>
                      <a:cubicBezTo>
                        <a:pt x="174" y="1379"/>
                        <a:pt x="261" y="1410"/>
                        <a:pt x="351" y="1410"/>
                      </a:cubicBezTo>
                      <a:cubicBezTo>
                        <a:pt x="442" y="1410"/>
                        <a:pt x="536" y="1379"/>
                        <a:pt x="599" y="1316"/>
                      </a:cubicBezTo>
                      <a:lnTo>
                        <a:pt x="1293" y="591"/>
                      </a:lnTo>
                      <a:cubicBezTo>
                        <a:pt x="1419" y="496"/>
                        <a:pt x="1419" y="244"/>
                        <a:pt x="1293" y="118"/>
                      </a:cubicBezTo>
                      <a:cubicBezTo>
                        <a:pt x="1230" y="40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6" name="Google Shape;9262;p73">
                <a:extLst>
                  <a:ext uri="{FF2B5EF4-FFF2-40B4-BE49-F238E27FC236}">
                    <a16:creationId xmlns:a16="http://schemas.microsoft.com/office/drawing/2014/main" id="{E2F09B9F-C942-1A51-FA7F-1ABC40F1B7F4}"/>
                  </a:ext>
                </a:extLst>
              </p:cNvPr>
              <p:cNvGrpSpPr/>
              <p:nvPr/>
            </p:nvGrpSpPr>
            <p:grpSpPr>
              <a:xfrm>
                <a:off x="3302285" y="1687877"/>
                <a:ext cx="501965" cy="500612"/>
                <a:chOff x="2141000" y="1954475"/>
                <a:chExt cx="296975" cy="296175"/>
              </a:xfrm>
              <a:grpFill/>
            </p:grpSpPr>
            <p:sp>
              <p:nvSpPr>
                <p:cNvPr id="392" name="Google Shape;9263;p73">
                  <a:extLst>
                    <a:ext uri="{FF2B5EF4-FFF2-40B4-BE49-F238E27FC236}">
                      <a16:creationId xmlns:a16="http://schemas.microsoft.com/office/drawing/2014/main" id="{C46C9A33-DB53-4A34-B19A-902F665AE691}"/>
                    </a:ext>
                  </a:extLst>
                </p:cNvPr>
                <p:cNvSpPr/>
                <p:nvPr/>
              </p:nvSpPr>
              <p:spPr>
                <a:xfrm>
                  <a:off x="2280425" y="1989925"/>
                  <a:ext cx="1047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742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05"/>
                        <a:pt x="158" y="662"/>
                        <a:pt x="315" y="662"/>
                      </a:cubicBezTo>
                      <a:lnTo>
                        <a:pt x="2426" y="662"/>
                      </a:lnTo>
                      <a:cubicBezTo>
                        <a:pt x="2615" y="662"/>
                        <a:pt x="2773" y="820"/>
                        <a:pt x="2773" y="1009"/>
                      </a:cubicBezTo>
                      <a:lnTo>
                        <a:pt x="2773" y="1576"/>
                      </a:lnTo>
                      <a:lnTo>
                        <a:pt x="2678" y="1450"/>
                      </a:lnTo>
                      <a:cubicBezTo>
                        <a:pt x="2615" y="1387"/>
                        <a:pt x="2521" y="1355"/>
                        <a:pt x="2430" y="1355"/>
                      </a:cubicBezTo>
                      <a:cubicBezTo>
                        <a:pt x="2340" y="1355"/>
                        <a:pt x="2253" y="1387"/>
                        <a:pt x="2206" y="1450"/>
                      </a:cubicBezTo>
                      <a:cubicBezTo>
                        <a:pt x="2080" y="1576"/>
                        <a:pt x="2080" y="1796"/>
                        <a:pt x="2206" y="1922"/>
                      </a:cubicBezTo>
                      <a:lnTo>
                        <a:pt x="2899" y="2647"/>
                      </a:lnTo>
                      <a:cubicBezTo>
                        <a:pt x="2993" y="2710"/>
                        <a:pt x="3056" y="2741"/>
                        <a:pt x="3151" y="2741"/>
                      </a:cubicBezTo>
                      <a:cubicBezTo>
                        <a:pt x="3214" y="2741"/>
                        <a:pt x="3340" y="2710"/>
                        <a:pt x="3371" y="2647"/>
                      </a:cubicBezTo>
                      <a:lnTo>
                        <a:pt x="4096" y="1922"/>
                      </a:lnTo>
                      <a:cubicBezTo>
                        <a:pt x="4191" y="1796"/>
                        <a:pt x="4191" y="1576"/>
                        <a:pt x="4096" y="1450"/>
                      </a:cubicBezTo>
                      <a:cubicBezTo>
                        <a:pt x="4033" y="1387"/>
                        <a:pt x="3938" y="1355"/>
                        <a:pt x="3848" y="1355"/>
                      </a:cubicBezTo>
                      <a:cubicBezTo>
                        <a:pt x="3757" y="1355"/>
                        <a:pt x="3671" y="1387"/>
                        <a:pt x="3623" y="1450"/>
                      </a:cubicBezTo>
                      <a:lnTo>
                        <a:pt x="3497" y="1576"/>
                      </a:lnTo>
                      <a:lnTo>
                        <a:pt x="3497" y="1009"/>
                      </a:lnTo>
                      <a:cubicBezTo>
                        <a:pt x="3497" y="442"/>
                        <a:pt x="3025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3" name="Google Shape;9264;p73">
                  <a:extLst>
                    <a:ext uri="{FF2B5EF4-FFF2-40B4-BE49-F238E27FC236}">
                      <a16:creationId xmlns:a16="http://schemas.microsoft.com/office/drawing/2014/main" id="{3DE3D48D-6043-04E4-C36B-BD47D115DB7E}"/>
                    </a:ext>
                  </a:extLst>
                </p:cNvPr>
                <p:cNvSpPr/>
                <p:nvPr/>
              </p:nvSpPr>
              <p:spPr>
                <a:xfrm>
                  <a:off x="2174875" y="2145875"/>
                  <a:ext cx="1055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2773" extrusionOk="0">
                      <a:moveTo>
                        <a:pt x="1056" y="0"/>
                      </a:moveTo>
                      <a:cubicBezTo>
                        <a:pt x="969" y="0"/>
                        <a:pt x="883" y="32"/>
                        <a:pt x="820" y="95"/>
                      </a:cubicBezTo>
                      <a:lnTo>
                        <a:pt x="95" y="820"/>
                      </a:lnTo>
                      <a:cubicBezTo>
                        <a:pt x="1" y="914"/>
                        <a:pt x="1" y="1166"/>
                        <a:pt x="95" y="1292"/>
                      </a:cubicBezTo>
                      <a:cubicBezTo>
                        <a:pt x="158" y="1339"/>
                        <a:pt x="253" y="1363"/>
                        <a:pt x="343" y="1363"/>
                      </a:cubicBezTo>
                      <a:cubicBezTo>
                        <a:pt x="434" y="1363"/>
                        <a:pt x="521" y="1339"/>
                        <a:pt x="568" y="1292"/>
                      </a:cubicBezTo>
                      <a:lnTo>
                        <a:pt x="694" y="1166"/>
                      </a:lnTo>
                      <a:lnTo>
                        <a:pt x="694" y="1702"/>
                      </a:lnTo>
                      <a:cubicBezTo>
                        <a:pt x="757" y="2300"/>
                        <a:pt x="1229" y="2773"/>
                        <a:pt x="1765" y="2773"/>
                      </a:cubicBezTo>
                      <a:lnTo>
                        <a:pt x="3844" y="2773"/>
                      </a:lnTo>
                      <a:cubicBezTo>
                        <a:pt x="4065" y="2773"/>
                        <a:pt x="4222" y="2615"/>
                        <a:pt x="4222" y="2426"/>
                      </a:cubicBezTo>
                      <a:cubicBezTo>
                        <a:pt x="4222" y="2237"/>
                        <a:pt x="4065" y="2080"/>
                        <a:pt x="3844" y="2080"/>
                      </a:cubicBezTo>
                      <a:lnTo>
                        <a:pt x="1765" y="2080"/>
                      </a:lnTo>
                      <a:cubicBezTo>
                        <a:pt x="1576" y="2080"/>
                        <a:pt x="1418" y="1922"/>
                        <a:pt x="1418" y="1702"/>
                      </a:cubicBezTo>
                      <a:lnTo>
                        <a:pt x="1418" y="1166"/>
                      </a:lnTo>
                      <a:lnTo>
                        <a:pt x="1544" y="1292"/>
                      </a:lnTo>
                      <a:cubicBezTo>
                        <a:pt x="1592" y="1339"/>
                        <a:pt x="1678" y="1363"/>
                        <a:pt x="1769" y="1363"/>
                      </a:cubicBezTo>
                      <a:cubicBezTo>
                        <a:pt x="1859" y="1363"/>
                        <a:pt x="1954" y="1339"/>
                        <a:pt x="2017" y="1292"/>
                      </a:cubicBezTo>
                      <a:cubicBezTo>
                        <a:pt x="2112" y="1166"/>
                        <a:pt x="2112" y="914"/>
                        <a:pt x="2017" y="820"/>
                      </a:cubicBezTo>
                      <a:lnTo>
                        <a:pt x="1292" y="95"/>
                      </a:lnTo>
                      <a:cubicBezTo>
                        <a:pt x="1229" y="32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4" name="Google Shape;9265;p73">
                  <a:extLst>
                    <a:ext uri="{FF2B5EF4-FFF2-40B4-BE49-F238E27FC236}">
                      <a16:creationId xmlns:a16="http://schemas.microsoft.com/office/drawing/2014/main" id="{17CAEA8E-951C-906D-B06D-4AFE63BCEB6F}"/>
                    </a:ext>
                  </a:extLst>
                </p:cNvPr>
                <p:cNvSpPr/>
                <p:nvPr/>
              </p:nvSpPr>
              <p:spPr>
                <a:xfrm>
                  <a:off x="2141000" y="1954475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94"/>
                      </a:moveTo>
                      <a:cubicBezTo>
                        <a:pt x="3372" y="694"/>
                        <a:pt x="3782" y="1166"/>
                        <a:pt x="3782" y="1734"/>
                      </a:cubicBezTo>
                      <a:cubicBezTo>
                        <a:pt x="3782" y="2301"/>
                        <a:pt x="3309" y="2742"/>
                        <a:pt x="2773" y="2742"/>
                      </a:cubicBezTo>
                      <a:cubicBezTo>
                        <a:pt x="2175" y="2742"/>
                        <a:pt x="1734" y="2269"/>
                        <a:pt x="1734" y="1734"/>
                      </a:cubicBezTo>
                      <a:cubicBezTo>
                        <a:pt x="1734" y="1166"/>
                        <a:pt x="2206" y="694"/>
                        <a:pt x="2773" y="694"/>
                      </a:cubicBezTo>
                      <a:close/>
                      <a:moveTo>
                        <a:pt x="2773" y="3466"/>
                      </a:moveTo>
                      <a:cubicBezTo>
                        <a:pt x="3908" y="3466"/>
                        <a:pt x="4853" y="4411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1"/>
                        <a:pt x="1639" y="3466"/>
                        <a:pt x="2773" y="3466"/>
                      </a:cubicBezTo>
                      <a:close/>
                      <a:moveTo>
                        <a:pt x="2805" y="1"/>
                      </a:moveTo>
                      <a:cubicBezTo>
                        <a:pt x="1860" y="1"/>
                        <a:pt x="1072" y="788"/>
                        <a:pt x="1072" y="1734"/>
                      </a:cubicBezTo>
                      <a:cubicBezTo>
                        <a:pt x="1072" y="2238"/>
                        <a:pt x="1324" y="2710"/>
                        <a:pt x="1671" y="3025"/>
                      </a:cubicBezTo>
                      <a:cubicBezTo>
                        <a:pt x="726" y="3466"/>
                        <a:pt x="64" y="4443"/>
                        <a:pt x="64" y="5577"/>
                      </a:cubicBezTo>
                      <a:lnTo>
                        <a:pt x="64" y="6617"/>
                      </a:lnTo>
                      <a:cubicBezTo>
                        <a:pt x="1" y="6806"/>
                        <a:pt x="159" y="6963"/>
                        <a:pt x="379" y="6963"/>
                      </a:cubicBezTo>
                      <a:lnTo>
                        <a:pt x="5199" y="6963"/>
                      </a:lnTo>
                      <a:cubicBezTo>
                        <a:pt x="5420" y="6963"/>
                        <a:pt x="5577" y="6806"/>
                        <a:pt x="5577" y="6617"/>
                      </a:cubicBezTo>
                      <a:lnTo>
                        <a:pt x="5577" y="5577"/>
                      </a:lnTo>
                      <a:cubicBezTo>
                        <a:pt x="5577" y="4443"/>
                        <a:pt x="4884" y="3498"/>
                        <a:pt x="3939" y="3025"/>
                      </a:cubicBezTo>
                      <a:cubicBezTo>
                        <a:pt x="4317" y="2710"/>
                        <a:pt x="4538" y="2238"/>
                        <a:pt x="4538" y="1734"/>
                      </a:cubicBezTo>
                      <a:cubicBezTo>
                        <a:pt x="4538" y="788"/>
                        <a:pt x="3750" y="1"/>
                        <a:pt x="28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5" name="Google Shape;9266;p73">
                  <a:extLst>
                    <a:ext uri="{FF2B5EF4-FFF2-40B4-BE49-F238E27FC236}">
                      <a16:creationId xmlns:a16="http://schemas.microsoft.com/office/drawing/2014/main" id="{652446A1-D8A5-250B-9EAD-147B98FD54D8}"/>
                    </a:ext>
                  </a:extLst>
                </p:cNvPr>
                <p:cNvSpPr/>
                <p:nvPr/>
              </p:nvSpPr>
              <p:spPr>
                <a:xfrm>
                  <a:off x="2298525" y="2076550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63"/>
                      </a:moveTo>
                      <a:cubicBezTo>
                        <a:pt x="3372" y="663"/>
                        <a:pt x="3782" y="1135"/>
                        <a:pt x="3782" y="1702"/>
                      </a:cubicBezTo>
                      <a:cubicBezTo>
                        <a:pt x="3782" y="2238"/>
                        <a:pt x="3309" y="2710"/>
                        <a:pt x="2773" y="2710"/>
                      </a:cubicBezTo>
                      <a:cubicBezTo>
                        <a:pt x="2175" y="2710"/>
                        <a:pt x="1734" y="2238"/>
                        <a:pt x="1734" y="1702"/>
                      </a:cubicBezTo>
                      <a:cubicBezTo>
                        <a:pt x="1734" y="1135"/>
                        <a:pt x="2175" y="663"/>
                        <a:pt x="2773" y="663"/>
                      </a:cubicBezTo>
                      <a:close/>
                      <a:moveTo>
                        <a:pt x="2773" y="3467"/>
                      </a:moveTo>
                      <a:cubicBezTo>
                        <a:pt x="3908" y="3467"/>
                        <a:pt x="4853" y="4412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2"/>
                        <a:pt x="1639" y="3467"/>
                        <a:pt x="2773" y="3467"/>
                      </a:cubicBezTo>
                      <a:close/>
                      <a:moveTo>
                        <a:pt x="2773" y="1"/>
                      </a:moveTo>
                      <a:cubicBezTo>
                        <a:pt x="1828" y="1"/>
                        <a:pt x="1041" y="789"/>
                        <a:pt x="1041" y="1734"/>
                      </a:cubicBezTo>
                      <a:cubicBezTo>
                        <a:pt x="1041" y="2238"/>
                        <a:pt x="1261" y="2710"/>
                        <a:pt x="1608" y="3025"/>
                      </a:cubicBezTo>
                      <a:cubicBezTo>
                        <a:pt x="663" y="3467"/>
                        <a:pt x="1" y="4443"/>
                        <a:pt x="1" y="5546"/>
                      </a:cubicBezTo>
                      <a:lnTo>
                        <a:pt x="1" y="6617"/>
                      </a:lnTo>
                      <a:cubicBezTo>
                        <a:pt x="1" y="6806"/>
                        <a:pt x="159" y="6964"/>
                        <a:pt x="379" y="6964"/>
                      </a:cubicBezTo>
                      <a:lnTo>
                        <a:pt x="5199" y="6964"/>
                      </a:lnTo>
                      <a:cubicBezTo>
                        <a:pt x="5420" y="6964"/>
                        <a:pt x="5577" y="6806"/>
                        <a:pt x="5577" y="6617"/>
                      </a:cubicBezTo>
                      <a:lnTo>
                        <a:pt x="5577" y="5546"/>
                      </a:lnTo>
                      <a:cubicBezTo>
                        <a:pt x="5514" y="4412"/>
                        <a:pt x="4853" y="3467"/>
                        <a:pt x="3908" y="3025"/>
                      </a:cubicBezTo>
                      <a:cubicBezTo>
                        <a:pt x="4254" y="2710"/>
                        <a:pt x="4506" y="2238"/>
                        <a:pt x="4506" y="1734"/>
                      </a:cubicBezTo>
                      <a:cubicBezTo>
                        <a:pt x="4506" y="789"/>
                        <a:pt x="3719" y="1"/>
                        <a:pt x="27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7" name="Google Shape;9267;p73">
                <a:extLst>
                  <a:ext uri="{FF2B5EF4-FFF2-40B4-BE49-F238E27FC236}">
                    <a16:creationId xmlns:a16="http://schemas.microsoft.com/office/drawing/2014/main" id="{32918F37-9FE8-97AA-7E9B-B8FAE5F86290}"/>
                  </a:ext>
                </a:extLst>
              </p:cNvPr>
              <p:cNvGrpSpPr/>
              <p:nvPr/>
            </p:nvGrpSpPr>
            <p:grpSpPr>
              <a:xfrm>
                <a:off x="3292988" y="2281454"/>
                <a:ext cx="520558" cy="499641"/>
                <a:chOff x="2140225" y="2318650"/>
                <a:chExt cx="307975" cy="295600"/>
              </a:xfrm>
              <a:grpFill/>
            </p:grpSpPr>
            <p:sp>
              <p:nvSpPr>
                <p:cNvPr id="390" name="Google Shape;9268;p73">
                  <a:extLst>
                    <a:ext uri="{FF2B5EF4-FFF2-40B4-BE49-F238E27FC236}">
                      <a16:creationId xmlns:a16="http://schemas.microsoft.com/office/drawing/2014/main" id="{28F4BEE7-5036-AC26-B81E-59FA43D38AF6}"/>
                    </a:ext>
                  </a:extLst>
                </p:cNvPr>
                <p:cNvSpPr/>
                <p:nvPr/>
              </p:nvSpPr>
              <p:spPr>
                <a:xfrm>
                  <a:off x="2281200" y="2353025"/>
                  <a:ext cx="10400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852" extrusionOk="0">
                      <a:moveTo>
                        <a:pt x="2080" y="662"/>
                      </a:moveTo>
                      <a:cubicBezTo>
                        <a:pt x="2490" y="662"/>
                        <a:pt x="2805" y="977"/>
                        <a:pt x="2805" y="1386"/>
                      </a:cubicBezTo>
                      <a:cubicBezTo>
                        <a:pt x="2805" y="1764"/>
                        <a:pt x="2490" y="2079"/>
                        <a:pt x="2080" y="2079"/>
                      </a:cubicBezTo>
                      <a:cubicBezTo>
                        <a:pt x="1702" y="2079"/>
                        <a:pt x="1387" y="1764"/>
                        <a:pt x="1387" y="1386"/>
                      </a:cubicBezTo>
                      <a:cubicBezTo>
                        <a:pt x="1387" y="977"/>
                        <a:pt x="1702" y="662"/>
                        <a:pt x="2080" y="662"/>
                      </a:cubicBezTo>
                      <a:close/>
                      <a:moveTo>
                        <a:pt x="2080" y="2773"/>
                      </a:moveTo>
                      <a:cubicBezTo>
                        <a:pt x="2836" y="2773"/>
                        <a:pt x="3466" y="3403"/>
                        <a:pt x="3466" y="4127"/>
                      </a:cubicBezTo>
                      <a:lnTo>
                        <a:pt x="662" y="4127"/>
                      </a:lnTo>
                      <a:cubicBezTo>
                        <a:pt x="662" y="3403"/>
                        <a:pt x="1293" y="2773"/>
                        <a:pt x="2080" y="2773"/>
                      </a:cubicBezTo>
                      <a:close/>
                      <a:moveTo>
                        <a:pt x="2112" y="0"/>
                      </a:moveTo>
                      <a:cubicBezTo>
                        <a:pt x="1387" y="0"/>
                        <a:pt x="757" y="630"/>
                        <a:pt x="757" y="1386"/>
                      </a:cubicBezTo>
                      <a:cubicBezTo>
                        <a:pt x="757" y="1733"/>
                        <a:pt x="915" y="2079"/>
                        <a:pt x="1135" y="2332"/>
                      </a:cubicBezTo>
                      <a:cubicBezTo>
                        <a:pt x="505" y="2678"/>
                        <a:pt x="64" y="3340"/>
                        <a:pt x="64" y="4127"/>
                      </a:cubicBezTo>
                      <a:lnTo>
                        <a:pt x="64" y="4505"/>
                      </a:lnTo>
                      <a:cubicBezTo>
                        <a:pt x="1" y="4694"/>
                        <a:pt x="158" y="4852"/>
                        <a:pt x="347" y="4852"/>
                      </a:cubicBezTo>
                      <a:lnTo>
                        <a:pt x="3813" y="4852"/>
                      </a:lnTo>
                      <a:cubicBezTo>
                        <a:pt x="4002" y="4852"/>
                        <a:pt x="4160" y="4694"/>
                        <a:pt x="4160" y="4505"/>
                      </a:cubicBezTo>
                      <a:lnTo>
                        <a:pt x="4160" y="4127"/>
                      </a:lnTo>
                      <a:cubicBezTo>
                        <a:pt x="4160" y="3340"/>
                        <a:pt x="3750" y="2678"/>
                        <a:pt x="3120" y="2332"/>
                      </a:cubicBezTo>
                      <a:cubicBezTo>
                        <a:pt x="3340" y="2079"/>
                        <a:pt x="3498" y="1733"/>
                        <a:pt x="3498" y="1386"/>
                      </a:cubicBezTo>
                      <a:cubicBezTo>
                        <a:pt x="3498" y="630"/>
                        <a:pt x="2868" y="0"/>
                        <a:pt x="21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1" name="Google Shape;9269;p73">
                  <a:extLst>
                    <a:ext uri="{FF2B5EF4-FFF2-40B4-BE49-F238E27FC236}">
                      <a16:creationId xmlns:a16="http://schemas.microsoft.com/office/drawing/2014/main" id="{1CD6ADDD-5CCD-FF32-C8C7-B590A1BEC7D7}"/>
                    </a:ext>
                  </a:extLst>
                </p:cNvPr>
                <p:cNvSpPr/>
                <p:nvPr/>
              </p:nvSpPr>
              <p:spPr>
                <a:xfrm>
                  <a:off x="2140225" y="2318650"/>
                  <a:ext cx="307975" cy="2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11824" extrusionOk="0">
                      <a:moveTo>
                        <a:pt x="7712" y="682"/>
                      </a:moveTo>
                      <a:cubicBezTo>
                        <a:pt x="8607" y="682"/>
                        <a:pt x="9499" y="1029"/>
                        <a:pt x="10177" y="1690"/>
                      </a:cubicBezTo>
                      <a:cubicBezTo>
                        <a:pt x="11468" y="2982"/>
                        <a:pt x="11531" y="5187"/>
                        <a:pt x="10177" y="6573"/>
                      </a:cubicBezTo>
                      <a:cubicBezTo>
                        <a:pt x="9500" y="7266"/>
                        <a:pt x="8627" y="7590"/>
                        <a:pt x="7754" y="7590"/>
                      </a:cubicBezTo>
                      <a:cubicBezTo>
                        <a:pt x="6839" y="7590"/>
                        <a:pt x="5923" y="7234"/>
                        <a:pt x="5230" y="6573"/>
                      </a:cubicBezTo>
                      <a:cubicBezTo>
                        <a:pt x="3939" y="5282"/>
                        <a:pt x="3876" y="3045"/>
                        <a:pt x="5325" y="1659"/>
                      </a:cubicBezTo>
                      <a:cubicBezTo>
                        <a:pt x="6001" y="997"/>
                        <a:pt x="6858" y="682"/>
                        <a:pt x="7712" y="682"/>
                      </a:cubicBezTo>
                      <a:close/>
                      <a:moveTo>
                        <a:pt x="4128" y="6258"/>
                      </a:moveTo>
                      <a:cubicBezTo>
                        <a:pt x="4285" y="6573"/>
                        <a:pt x="4537" y="6857"/>
                        <a:pt x="4758" y="7078"/>
                      </a:cubicBezTo>
                      <a:cubicBezTo>
                        <a:pt x="5010" y="7330"/>
                        <a:pt x="5293" y="7550"/>
                        <a:pt x="5577" y="7708"/>
                      </a:cubicBezTo>
                      <a:lnTo>
                        <a:pt x="5136" y="8180"/>
                      </a:lnTo>
                      <a:cubicBezTo>
                        <a:pt x="5073" y="8243"/>
                        <a:pt x="4978" y="8275"/>
                        <a:pt x="4888" y="8275"/>
                      </a:cubicBezTo>
                      <a:cubicBezTo>
                        <a:pt x="4797" y="8275"/>
                        <a:pt x="4710" y="8243"/>
                        <a:pt x="4663" y="8180"/>
                      </a:cubicBezTo>
                      <a:lnTo>
                        <a:pt x="3655" y="7204"/>
                      </a:lnTo>
                      <a:cubicBezTo>
                        <a:pt x="3498" y="7078"/>
                        <a:pt x="3498" y="6857"/>
                        <a:pt x="3655" y="6731"/>
                      </a:cubicBezTo>
                      <a:lnTo>
                        <a:pt x="4128" y="6258"/>
                      </a:lnTo>
                      <a:close/>
                      <a:moveTo>
                        <a:pt x="3403" y="7960"/>
                      </a:moveTo>
                      <a:lnTo>
                        <a:pt x="3876" y="8432"/>
                      </a:lnTo>
                      <a:lnTo>
                        <a:pt x="3309" y="8968"/>
                      </a:lnTo>
                      <a:lnTo>
                        <a:pt x="2836" y="8495"/>
                      </a:lnTo>
                      <a:lnTo>
                        <a:pt x="3403" y="7960"/>
                      </a:lnTo>
                      <a:close/>
                      <a:moveTo>
                        <a:pt x="2363" y="8968"/>
                      </a:moveTo>
                      <a:lnTo>
                        <a:pt x="2836" y="9440"/>
                      </a:lnTo>
                      <a:lnTo>
                        <a:pt x="1292" y="10984"/>
                      </a:lnTo>
                      <a:cubicBezTo>
                        <a:pt x="1245" y="11047"/>
                        <a:pt x="1158" y="11079"/>
                        <a:pt x="1068" y="11079"/>
                      </a:cubicBezTo>
                      <a:cubicBezTo>
                        <a:pt x="977" y="11079"/>
                        <a:pt x="883" y="11047"/>
                        <a:pt x="820" y="10984"/>
                      </a:cubicBezTo>
                      <a:cubicBezTo>
                        <a:pt x="725" y="10858"/>
                        <a:pt x="725" y="10669"/>
                        <a:pt x="820" y="10512"/>
                      </a:cubicBezTo>
                      <a:lnTo>
                        <a:pt x="2363" y="8968"/>
                      </a:lnTo>
                      <a:close/>
                      <a:moveTo>
                        <a:pt x="7731" y="1"/>
                      </a:moveTo>
                      <a:cubicBezTo>
                        <a:pt x="6669" y="1"/>
                        <a:pt x="5604" y="403"/>
                        <a:pt x="4789" y="1218"/>
                      </a:cubicBezTo>
                      <a:cubicBezTo>
                        <a:pt x="3592" y="2446"/>
                        <a:pt x="3309" y="4179"/>
                        <a:pt x="3844" y="5628"/>
                      </a:cubicBezTo>
                      <a:lnTo>
                        <a:pt x="3182" y="6290"/>
                      </a:lnTo>
                      <a:cubicBezTo>
                        <a:pt x="2867" y="6605"/>
                        <a:pt x="2804" y="7078"/>
                        <a:pt x="2993" y="7487"/>
                      </a:cubicBezTo>
                      <a:lnTo>
                        <a:pt x="410" y="10071"/>
                      </a:lnTo>
                      <a:cubicBezTo>
                        <a:pt x="0" y="10480"/>
                        <a:pt x="0" y="11142"/>
                        <a:pt x="410" y="11520"/>
                      </a:cubicBezTo>
                      <a:cubicBezTo>
                        <a:pt x="580" y="11721"/>
                        <a:pt x="826" y="11823"/>
                        <a:pt x="1081" y="11823"/>
                      </a:cubicBezTo>
                      <a:cubicBezTo>
                        <a:pt x="1345" y="11823"/>
                        <a:pt x="1619" y="11713"/>
                        <a:pt x="1828" y="11488"/>
                      </a:cubicBezTo>
                      <a:lnTo>
                        <a:pt x="4411" y="8905"/>
                      </a:lnTo>
                      <a:cubicBezTo>
                        <a:pt x="4565" y="8976"/>
                        <a:pt x="4727" y="9011"/>
                        <a:pt x="4887" y="9011"/>
                      </a:cubicBezTo>
                      <a:cubicBezTo>
                        <a:pt x="5153" y="9011"/>
                        <a:pt x="5411" y="8913"/>
                        <a:pt x="5608" y="8716"/>
                      </a:cubicBezTo>
                      <a:lnTo>
                        <a:pt x="6270" y="8023"/>
                      </a:lnTo>
                      <a:cubicBezTo>
                        <a:pt x="6736" y="8205"/>
                        <a:pt x="7231" y="8296"/>
                        <a:pt x="7729" y="8296"/>
                      </a:cubicBezTo>
                      <a:cubicBezTo>
                        <a:pt x="8781" y="8296"/>
                        <a:pt x="9847" y="7890"/>
                        <a:pt x="10681" y="7078"/>
                      </a:cubicBezTo>
                      <a:cubicBezTo>
                        <a:pt x="12319" y="5439"/>
                        <a:pt x="12287" y="2793"/>
                        <a:pt x="10681" y="1218"/>
                      </a:cubicBezTo>
                      <a:cubicBezTo>
                        <a:pt x="9873" y="410"/>
                        <a:pt x="8804" y="1"/>
                        <a:pt x="7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8" name="Google Shape;9270;p73">
                <a:extLst>
                  <a:ext uri="{FF2B5EF4-FFF2-40B4-BE49-F238E27FC236}">
                    <a16:creationId xmlns:a16="http://schemas.microsoft.com/office/drawing/2014/main" id="{E3E7FACC-3841-34B5-CEE1-A9D45A2A96E2}"/>
                  </a:ext>
                </a:extLst>
              </p:cNvPr>
              <p:cNvGrpSpPr/>
              <p:nvPr/>
            </p:nvGrpSpPr>
            <p:grpSpPr>
              <a:xfrm>
                <a:off x="3300954" y="2924662"/>
                <a:ext cx="504627" cy="500571"/>
                <a:chOff x="2139425" y="2682250"/>
                <a:chExt cx="298550" cy="296150"/>
              </a:xfrm>
              <a:grpFill/>
            </p:grpSpPr>
            <p:sp>
              <p:nvSpPr>
                <p:cNvPr id="386" name="Google Shape;9271;p73">
                  <a:extLst>
                    <a:ext uri="{FF2B5EF4-FFF2-40B4-BE49-F238E27FC236}">
                      <a16:creationId xmlns:a16="http://schemas.microsoft.com/office/drawing/2014/main" id="{B8BFB294-F8A8-8258-7DEB-F34261367C47}"/>
                    </a:ext>
                  </a:extLst>
                </p:cNvPr>
                <p:cNvSpPr/>
                <p:nvPr/>
              </p:nvSpPr>
              <p:spPr>
                <a:xfrm>
                  <a:off x="2139425" y="2787000"/>
                  <a:ext cx="159125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5" h="7656" extrusionOk="0">
                      <a:moveTo>
                        <a:pt x="3214" y="630"/>
                      </a:moveTo>
                      <a:cubicBezTo>
                        <a:pt x="3813" y="630"/>
                        <a:pt x="4286" y="1103"/>
                        <a:pt x="4286" y="1670"/>
                      </a:cubicBezTo>
                      <a:cubicBezTo>
                        <a:pt x="4286" y="2206"/>
                        <a:pt x="3813" y="2678"/>
                        <a:pt x="3214" y="2678"/>
                      </a:cubicBezTo>
                      <a:cubicBezTo>
                        <a:pt x="2647" y="2678"/>
                        <a:pt x="2175" y="2206"/>
                        <a:pt x="2175" y="1670"/>
                      </a:cubicBezTo>
                      <a:cubicBezTo>
                        <a:pt x="2175" y="1166"/>
                        <a:pt x="2647" y="630"/>
                        <a:pt x="3214" y="630"/>
                      </a:cubicBezTo>
                      <a:close/>
                      <a:moveTo>
                        <a:pt x="3183" y="3403"/>
                      </a:moveTo>
                      <a:cubicBezTo>
                        <a:pt x="4538" y="3403"/>
                        <a:pt x="5609" y="4506"/>
                        <a:pt x="5609" y="5829"/>
                      </a:cubicBezTo>
                      <a:lnTo>
                        <a:pt x="5609" y="6931"/>
                      </a:lnTo>
                      <a:lnTo>
                        <a:pt x="757" y="6931"/>
                      </a:lnTo>
                      <a:lnTo>
                        <a:pt x="757" y="5829"/>
                      </a:lnTo>
                      <a:cubicBezTo>
                        <a:pt x="757" y="4506"/>
                        <a:pt x="1860" y="3403"/>
                        <a:pt x="3183" y="3403"/>
                      </a:cubicBezTo>
                      <a:close/>
                      <a:moveTo>
                        <a:pt x="3183" y="0"/>
                      </a:moveTo>
                      <a:cubicBezTo>
                        <a:pt x="2238" y="0"/>
                        <a:pt x="1419" y="788"/>
                        <a:pt x="1419" y="1733"/>
                      </a:cubicBezTo>
                      <a:cubicBezTo>
                        <a:pt x="1419" y="2206"/>
                        <a:pt x="1608" y="2678"/>
                        <a:pt x="1954" y="2993"/>
                      </a:cubicBezTo>
                      <a:cubicBezTo>
                        <a:pt x="820" y="3466"/>
                        <a:pt x="1" y="4569"/>
                        <a:pt x="1" y="5892"/>
                      </a:cubicBezTo>
                      <a:lnTo>
                        <a:pt x="1" y="7309"/>
                      </a:lnTo>
                      <a:cubicBezTo>
                        <a:pt x="64" y="7498"/>
                        <a:pt x="222" y="7656"/>
                        <a:pt x="442" y="7656"/>
                      </a:cubicBezTo>
                      <a:lnTo>
                        <a:pt x="6018" y="7656"/>
                      </a:lnTo>
                      <a:cubicBezTo>
                        <a:pt x="6207" y="7656"/>
                        <a:pt x="6365" y="7498"/>
                        <a:pt x="6365" y="7309"/>
                      </a:cubicBezTo>
                      <a:lnTo>
                        <a:pt x="6365" y="5892"/>
                      </a:lnTo>
                      <a:cubicBezTo>
                        <a:pt x="6365" y="4569"/>
                        <a:pt x="5546" y="3466"/>
                        <a:pt x="4412" y="2993"/>
                      </a:cubicBezTo>
                      <a:cubicBezTo>
                        <a:pt x="4758" y="2647"/>
                        <a:pt x="4947" y="2206"/>
                        <a:pt x="4947" y="1733"/>
                      </a:cubicBezTo>
                      <a:cubicBezTo>
                        <a:pt x="4947" y="788"/>
                        <a:pt x="4160" y="0"/>
                        <a:pt x="31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7" name="Google Shape;9272;p73">
                  <a:extLst>
                    <a:ext uri="{FF2B5EF4-FFF2-40B4-BE49-F238E27FC236}">
                      <a16:creationId xmlns:a16="http://schemas.microsoft.com/office/drawing/2014/main" id="{91E65372-4787-5A93-6765-7B5F61C1F144}"/>
                    </a:ext>
                  </a:extLst>
                </p:cNvPr>
                <p:cNvSpPr/>
                <p:nvPr/>
              </p:nvSpPr>
              <p:spPr>
                <a:xfrm>
                  <a:off x="2280425" y="26822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82" y="662"/>
                      </a:moveTo>
                      <a:cubicBezTo>
                        <a:pt x="4506" y="662"/>
                        <a:pt x="5608" y="1764"/>
                        <a:pt x="5608" y="3088"/>
                      </a:cubicBezTo>
                      <a:cubicBezTo>
                        <a:pt x="5577" y="4442"/>
                        <a:pt x="4474" y="5545"/>
                        <a:pt x="3151" y="5545"/>
                      </a:cubicBezTo>
                      <a:cubicBezTo>
                        <a:pt x="2710" y="5545"/>
                        <a:pt x="2300" y="5419"/>
                        <a:pt x="1954" y="5230"/>
                      </a:cubicBezTo>
                      <a:cubicBezTo>
                        <a:pt x="1891" y="5198"/>
                        <a:pt x="1796" y="5198"/>
                        <a:pt x="1733" y="5198"/>
                      </a:cubicBezTo>
                      <a:lnTo>
                        <a:pt x="946" y="5388"/>
                      </a:lnTo>
                      <a:lnTo>
                        <a:pt x="1166" y="4663"/>
                      </a:lnTo>
                      <a:cubicBezTo>
                        <a:pt x="1198" y="4568"/>
                        <a:pt x="1166" y="4474"/>
                        <a:pt x="1135" y="4411"/>
                      </a:cubicBezTo>
                      <a:cubicBezTo>
                        <a:pt x="883" y="4001"/>
                        <a:pt x="725" y="3560"/>
                        <a:pt x="725" y="3088"/>
                      </a:cubicBezTo>
                      <a:cubicBezTo>
                        <a:pt x="725" y="1764"/>
                        <a:pt x="1828" y="662"/>
                        <a:pt x="3182" y="662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32" y="1418"/>
                        <a:pt x="32" y="3088"/>
                      </a:cubicBezTo>
                      <a:cubicBezTo>
                        <a:pt x="32" y="3655"/>
                        <a:pt x="158" y="4159"/>
                        <a:pt x="410" y="4631"/>
                      </a:cubicBezTo>
                      <a:lnTo>
                        <a:pt x="32" y="5766"/>
                      </a:lnTo>
                      <a:cubicBezTo>
                        <a:pt x="0" y="5892"/>
                        <a:pt x="32" y="6018"/>
                        <a:pt x="95" y="6144"/>
                      </a:cubicBezTo>
                      <a:cubicBezTo>
                        <a:pt x="189" y="6207"/>
                        <a:pt x="315" y="6238"/>
                        <a:pt x="473" y="6238"/>
                      </a:cubicBezTo>
                      <a:lnTo>
                        <a:pt x="1765" y="5923"/>
                      </a:lnTo>
                      <a:cubicBezTo>
                        <a:pt x="2206" y="6175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51"/>
                      </a:cubicBezTo>
                      <a:cubicBezTo>
                        <a:pt x="6238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8" name="Google Shape;9273;p73">
                  <a:extLst>
                    <a:ext uri="{FF2B5EF4-FFF2-40B4-BE49-F238E27FC236}">
                      <a16:creationId xmlns:a16="http://schemas.microsoft.com/office/drawing/2014/main" id="{74551508-6E2B-8DE4-7F28-6A61EC804FCF}"/>
                    </a:ext>
                  </a:extLst>
                </p:cNvPr>
                <p:cNvSpPr/>
                <p:nvPr/>
              </p:nvSpPr>
              <p:spPr>
                <a:xfrm>
                  <a:off x="2349725" y="2725550"/>
                  <a:ext cx="1815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5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cubicBezTo>
                        <a:pt x="568" y="694"/>
                        <a:pt x="725" y="537"/>
                        <a:pt x="725" y="348"/>
                      </a:cubicBez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9" name="Google Shape;9274;p73">
                  <a:extLst>
                    <a:ext uri="{FF2B5EF4-FFF2-40B4-BE49-F238E27FC236}">
                      <a16:creationId xmlns:a16="http://schemas.microsoft.com/office/drawing/2014/main" id="{5BF457F6-5308-1D89-1558-32DC126F6CA3}"/>
                    </a:ext>
                  </a:extLst>
                </p:cNvPr>
                <p:cNvSpPr/>
                <p:nvPr/>
              </p:nvSpPr>
              <p:spPr>
                <a:xfrm>
                  <a:off x="2349725" y="2751550"/>
                  <a:ext cx="181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2112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79" y="2111"/>
                      </a:cubicBezTo>
                      <a:cubicBezTo>
                        <a:pt x="568" y="2111"/>
                        <a:pt x="725" y="1954"/>
                        <a:pt x="725" y="1733"/>
                      </a:cubicBezTo>
                      <a:lnTo>
                        <a:pt x="725" y="379"/>
                      </a:ln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9" name="Google Shape;9275;p73">
                <a:extLst>
                  <a:ext uri="{FF2B5EF4-FFF2-40B4-BE49-F238E27FC236}">
                    <a16:creationId xmlns:a16="http://schemas.microsoft.com/office/drawing/2014/main" id="{777D71E2-818E-0051-8832-015AF86CFB40}"/>
                  </a:ext>
                </a:extLst>
              </p:cNvPr>
              <p:cNvGrpSpPr/>
              <p:nvPr/>
            </p:nvGrpSpPr>
            <p:grpSpPr>
              <a:xfrm>
                <a:off x="6474398" y="1748451"/>
                <a:ext cx="501965" cy="379464"/>
                <a:chOff x="3962775" y="1990700"/>
                <a:chExt cx="296975" cy="224500"/>
              </a:xfrm>
              <a:grpFill/>
            </p:grpSpPr>
            <p:sp>
              <p:nvSpPr>
                <p:cNvPr id="382" name="Google Shape;9276;p73">
                  <a:extLst>
                    <a:ext uri="{FF2B5EF4-FFF2-40B4-BE49-F238E27FC236}">
                      <a16:creationId xmlns:a16="http://schemas.microsoft.com/office/drawing/2014/main" id="{B8950D4E-3FF5-CB97-1725-E3C805448007}"/>
                    </a:ext>
                  </a:extLst>
                </p:cNvPr>
                <p:cNvSpPr/>
                <p:nvPr/>
              </p:nvSpPr>
              <p:spPr>
                <a:xfrm>
                  <a:off x="4216400" y="2093100"/>
                  <a:ext cx="43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387" y="725"/>
                      </a:lnTo>
                      <a:cubicBezTo>
                        <a:pt x="1576" y="725"/>
                        <a:pt x="1733" y="568"/>
                        <a:pt x="1733" y="347"/>
                      </a:cubicBezTo>
                      <a:cubicBezTo>
                        <a:pt x="1702" y="158"/>
                        <a:pt x="1544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3" name="Google Shape;9277;p73">
                  <a:extLst>
                    <a:ext uri="{FF2B5EF4-FFF2-40B4-BE49-F238E27FC236}">
                      <a16:creationId xmlns:a16="http://schemas.microsoft.com/office/drawing/2014/main" id="{15C6F00B-C538-3AF2-F6D0-DD5A00356746}"/>
                    </a:ext>
                  </a:extLst>
                </p:cNvPr>
                <p:cNvSpPr/>
                <p:nvPr/>
              </p:nvSpPr>
              <p:spPr>
                <a:xfrm>
                  <a:off x="4206950" y="2129325"/>
                  <a:ext cx="354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56" extrusionOk="0">
                      <a:moveTo>
                        <a:pt x="351" y="1"/>
                      </a:moveTo>
                      <a:cubicBezTo>
                        <a:pt x="260" y="1"/>
                        <a:pt x="174" y="32"/>
                        <a:pt x="127" y="95"/>
                      </a:cubicBezTo>
                      <a:cubicBezTo>
                        <a:pt x="1" y="221"/>
                        <a:pt x="1" y="410"/>
                        <a:pt x="127" y="568"/>
                      </a:cubicBezTo>
                      <a:lnTo>
                        <a:pt x="820" y="1261"/>
                      </a:lnTo>
                      <a:cubicBezTo>
                        <a:pt x="883" y="1324"/>
                        <a:pt x="969" y="1356"/>
                        <a:pt x="1056" y="1356"/>
                      </a:cubicBezTo>
                      <a:cubicBezTo>
                        <a:pt x="1143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99" y="95"/>
                      </a:lnTo>
                      <a:cubicBezTo>
                        <a:pt x="536" y="32"/>
                        <a:pt x="442" y="1"/>
                        <a:pt x="3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4" name="Google Shape;9278;p73">
                  <a:extLst>
                    <a:ext uri="{FF2B5EF4-FFF2-40B4-BE49-F238E27FC236}">
                      <a16:creationId xmlns:a16="http://schemas.microsoft.com/office/drawing/2014/main" id="{9C7AE5D8-9A61-36D4-C88B-C23425F41FF1}"/>
                    </a:ext>
                  </a:extLst>
                </p:cNvPr>
                <p:cNvSpPr/>
                <p:nvPr/>
              </p:nvSpPr>
              <p:spPr>
                <a:xfrm>
                  <a:off x="4207750" y="2041900"/>
                  <a:ext cx="354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80" extrusionOk="0">
                      <a:moveTo>
                        <a:pt x="1067" y="1"/>
                      </a:moveTo>
                      <a:cubicBezTo>
                        <a:pt x="977" y="1"/>
                        <a:pt x="882" y="32"/>
                        <a:pt x="819" y="95"/>
                      </a:cubicBezTo>
                      <a:lnTo>
                        <a:pt x="126" y="788"/>
                      </a:lnTo>
                      <a:cubicBezTo>
                        <a:pt x="0" y="914"/>
                        <a:pt x="0" y="1135"/>
                        <a:pt x="126" y="1261"/>
                      </a:cubicBezTo>
                      <a:cubicBezTo>
                        <a:pt x="189" y="1340"/>
                        <a:pt x="268" y="1379"/>
                        <a:pt x="351" y="1379"/>
                      </a:cubicBezTo>
                      <a:cubicBezTo>
                        <a:pt x="433" y="1379"/>
                        <a:pt x="520" y="1340"/>
                        <a:pt x="599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5"/>
                      </a:cubicBezTo>
                      <a:cubicBezTo>
                        <a:pt x="1244" y="32"/>
                        <a:pt x="1158" y="1"/>
                        <a:pt x="10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5" name="Google Shape;9279;p73">
                  <a:extLst>
                    <a:ext uri="{FF2B5EF4-FFF2-40B4-BE49-F238E27FC236}">
                      <a16:creationId xmlns:a16="http://schemas.microsoft.com/office/drawing/2014/main" id="{45333188-5CB2-F4D9-316E-7D0A163B7EFB}"/>
                    </a:ext>
                  </a:extLst>
                </p:cNvPr>
                <p:cNvSpPr/>
                <p:nvPr/>
              </p:nvSpPr>
              <p:spPr>
                <a:xfrm>
                  <a:off x="3962775" y="1990700"/>
                  <a:ext cx="2260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8980" extrusionOk="0">
                      <a:moveTo>
                        <a:pt x="1419" y="3403"/>
                      </a:moveTo>
                      <a:lnTo>
                        <a:pt x="1419" y="4790"/>
                      </a:lnTo>
                      <a:cubicBezTo>
                        <a:pt x="1009" y="4790"/>
                        <a:pt x="694" y="4506"/>
                        <a:pt x="694" y="4097"/>
                      </a:cubicBezTo>
                      <a:cubicBezTo>
                        <a:pt x="694" y="3719"/>
                        <a:pt x="1009" y="3403"/>
                        <a:pt x="1419" y="3403"/>
                      </a:cubicBezTo>
                      <a:close/>
                      <a:moveTo>
                        <a:pt x="4191" y="2710"/>
                      </a:moveTo>
                      <a:lnTo>
                        <a:pt x="4191" y="5483"/>
                      </a:lnTo>
                      <a:lnTo>
                        <a:pt x="2490" y="5483"/>
                      </a:lnTo>
                      <a:cubicBezTo>
                        <a:pt x="2269" y="5483"/>
                        <a:pt x="2112" y="5325"/>
                        <a:pt x="2112" y="5105"/>
                      </a:cubicBezTo>
                      <a:lnTo>
                        <a:pt x="2112" y="3088"/>
                      </a:lnTo>
                      <a:cubicBezTo>
                        <a:pt x="2112" y="2868"/>
                        <a:pt x="2269" y="2710"/>
                        <a:pt x="2490" y="2710"/>
                      </a:cubicBezTo>
                      <a:close/>
                      <a:moveTo>
                        <a:pt x="6995" y="1828"/>
                      </a:moveTo>
                      <a:lnTo>
                        <a:pt x="6995" y="6428"/>
                      </a:lnTo>
                      <a:cubicBezTo>
                        <a:pt x="6428" y="5924"/>
                        <a:pt x="5672" y="5609"/>
                        <a:pt x="4884" y="5514"/>
                      </a:cubicBezTo>
                      <a:lnTo>
                        <a:pt x="4884" y="2710"/>
                      </a:lnTo>
                      <a:cubicBezTo>
                        <a:pt x="5672" y="2647"/>
                        <a:pt x="6428" y="2332"/>
                        <a:pt x="6995" y="1828"/>
                      </a:cubicBezTo>
                      <a:close/>
                      <a:moveTo>
                        <a:pt x="8066" y="631"/>
                      </a:moveTo>
                      <a:cubicBezTo>
                        <a:pt x="8255" y="631"/>
                        <a:pt x="8413" y="789"/>
                        <a:pt x="8413" y="978"/>
                      </a:cubicBezTo>
                      <a:lnTo>
                        <a:pt x="8413" y="7216"/>
                      </a:lnTo>
                      <a:cubicBezTo>
                        <a:pt x="8413" y="7405"/>
                        <a:pt x="8255" y="7562"/>
                        <a:pt x="8066" y="7562"/>
                      </a:cubicBezTo>
                      <a:cubicBezTo>
                        <a:pt x="7877" y="7562"/>
                        <a:pt x="7720" y="7405"/>
                        <a:pt x="7720" y="7216"/>
                      </a:cubicBezTo>
                      <a:lnTo>
                        <a:pt x="7720" y="978"/>
                      </a:lnTo>
                      <a:cubicBezTo>
                        <a:pt x="7720" y="789"/>
                        <a:pt x="7877" y="631"/>
                        <a:pt x="8066" y="631"/>
                      </a:cubicBezTo>
                      <a:close/>
                      <a:moveTo>
                        <a:pt x="3498" y="6176"/>
                      </a:moveTo>
                      <a:lnTo>
                        <a:pt x="3498" y="7909"/>
                      </a:lnTo>
                      <a:cubicBezTo>
                        <a:pt x="3498" y="8129"/>
                        <a:pt x="3340" y="8287"/>
                        <a:pt x="3151" y="8287"/>
                      </a:cubicBezTo>
                      <a:cubicBezTo>
                        <a:pt x="2962" y="8287"/>
                        <a:pt x="2805" y="8129"/>
                        <a:pt x="2805" y="7909"/>
                      </a:cubicBezTo>
                      <a:lnTo>
                        <a:pt x="2805" y="6176"/>
                      </a:lnTo>
                      <a:close/>
                      <a:moveTo>
                        <a:pt x="8035" y="1"/>
                      </a:moveTo>
                      <a:cubicBezTo>
                        <a:pt x="7531" y="1"/>
                        <a:pt x="7090" y="411"/>
                        <a:pt x="6995" y="883"/>
                      </a:cubicBezTo>
                      <a:lnTo>
                        <a:pt x="6680" y="1198"/>
                      </a:lnTo>
                      <a:cubicBezTo>
                        <a:pt x="6144" y="1734"/>
                        <a:pt x="5325" y="2049"/>
                        <a:pt x="4538" y="2049"/>
                      </a:cubicBezTo>
                      <a:lnTo>
                        <a:pt x="2427" y="2049"/>
                      </a:lnTo>
                      <a:cubicBezTo>
                        <a:pt x="2017" y="2049"/>
                        <a:pt x="1608" y="2332"/>
                        <a:pt x="1450" y="2773"/>
                      </a:cubicBezTo>
                      <a:lnTo>
                        <a:pt x="1387" y="2773"/>
                      </a:lnTo>
                      <a:cubicBezTo>
                        <a:pt x="631" y="2773"/>
                        <a:pt x="1" y="3403"/>
                        <a:pt x="1" y="4128"/>
                      </a:cubicBezTo>
                      <a:cubicBezTo>
                        <a:pt x="1" y="4884"/>
                        <a:pt x="631" y="5514"/>
                        <a:pt x="1387" y="5514"/>
                      </a:cubicBezTo>
                      <a:lnTo>
                        <a:pt x="1450" y="5514"/>
                      </a:lnTo>
                      <a:cubicBezTo>
                        <a:pt x="1576" y="5798"/>
                        <a:pt x="1797" y="6018"/>
                        <a:pt x="2080" y="6144"/>
                      </a:cubicBezTo>
                      <a:lnTo>
                        <a:pt x="2080" y="7940"/>
                      </a:lnTo>
                      <a:cubicBezTo>
                        <a:pt x="2112" y="8507"/>
                        <a:pt x="2584" y="8980"/>
                        <a:pt x="3151" y="8980"/>
                      </a:cubicBezTo>
                      <a:cubicBezTo>
                        <a:pt x="3750" y="8980"/>
                        <a:pt x="4160" y="8507"/>
                        <a:pt x="4160" y="7972"/>
                      </a:cubicBezTo>
                      <a:lnTo>
                        <a:pt x="4160" y="6239"/>
                      </a:lnTo>
                      <a:lnTo>
                        <a:pt x="4538" y="6239"/>
                      </a:lnTo>
                      <a:cubicBezTo>
                        <a:pt x="5325" y="6239"/>
                        <a:pt x="6144" y="6554"/>
                        <a:pt x="6680" y="7090"/>
                      </a:cubicBezTo>
                      <a:lnTo>
                        <a:pt x="6995" y="7405"/>
                      </a:lnTo>
                      <a:cubicBezTo>
                        <a:pt x="7090" y="7909"/>
                        <a:pt x="7531" y="8287"/>
                        <a:pt x="8035" y="8287"/>
                      </a:cubicBezTo>
                      <a:cubicBezTo>
                        <a:pt x="8633" y="8287"/>
                        <a:pt x="9043" y="7814"/>
                        <a:pt x="9043" y="7247"/>
                      </a:cubicBezTo>
                      <a:lnTo>
                        <a:pt x="9043" y="1041"/>
                      </a:lnTo>
                      <a:cubicBezTo>
                        <a:pt x="9043" y="442"/>
                        <a:pt x="8570" y="1"/>
                        <a:pt x="80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0" name="Google Shape;9280;p73">
                <a:extLst>
                  <a:ext uri="{FF2B5EF4-FFF2-40B4-BE49-F238E27FC236}">
                    <a16:creationId xmlns:a16="http://schemas.microsoft.com/office/drawing/2014/main" id="{F150735E-94FF-197C-AAA7-B56B9CBAE32C}"/>
                  </a:ext>
                </a:extLst>
              </p:cNvPr>
              <p:cNvGrpSpPr/>
              <p:nvPr/>
            </p:nvGrpSpPr>
            <p:grpSpPr>
              <a:xfrm>
                <a:off x="6475075" y="2280968"/>
                <a:ext cx="500612" cy="500612"/>
                <a:chOff x="3963575" y="2317575"/>
                <a:chExt cx="296175" cy="296175"/>
              </a:xfrm>
              <a:grpFill/>
            </p:grpSpPr>
            <p:sp>
              <p:nvSpPr>
                <p:cNvPr id="366" name="Google Shape;9281;p73">
                  <a:extLst>
                    <a:ext uri="{FF2B5EF4-FFF2-40B4-BE49-F238E27FC236}">
                      <a16:creationId xmlns:a16="http://schemas.microsoft.com/office/drawing/2014/main" id="{B758AC8F-89F0-E608-0E43-85A59B7418C7}"/>
                    </a:ext>
                  </a:extLst>
                </p:cNvPr>
                <p:cNvSpPr/>
                <p:nvPr/>
              </p:nvSpPr>
              <p:spPr>
                <a:xfrm>
                  <a:off x="3963575" y="2317575"/>
                  <a:ext cx="29617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47" extrusionOk="0">
                      <a:moveTo>
                        <a:pt x="9483" y="1418"/>
                      </a:moveTo>
                      <a:cubicBezTo>
                        <a:pt x="9672" y="1418"/>
                        <a:pt x="9830" y="1576"/>
                        <a:pt x="9830" y="1765"/>
                      </a:cubicBezTo>
                      <a:lnTo>
                        <a:pt x="9830" y="2836"/>
                      </a:lnTo>
                      <a:lnTo>
                        <a:pt x="788" y="2836"/>
                      </a:lnTo>
                      <a:lnTo>
                        <a:pt x="788" y="1765"/>
                      </a:lnTo>
                      <a:lnTo>
                        <a:pt x="725" y="1765"/>
                      </a:lnTo>
                      <a:cubicBezTo>
                        <a:pt x="725" y="1576"/>
                        <a:pt x="883" y="1418"/>
                        <a:pt x="1072" y="1418"/>
                      </a:cubicBezTo>
                      <a:lnTo>
                        <a:pt x="1418" y="1418"/>
                      </a:lnTo>
                      <a:lnTo>
                        <a:pt x="1418" y="1765"/>
                      </a:lnTo>
                      <a:cubicBezTo>
                        <a:pt x="1418" y="1954"/>
                        <a:pt x="1576" y="2143"/>
                        <a:pt x="1765" y="2143"/>
                      </a:cubicBezTo>
                      <a:cubicBezTo>
                        <a:pt x="1954" y="2143"/>
                        <a:pt x="2111" y="1954"/>
                        <a:pt x="2111" y="1765"/>
                      </a:cubicBezTo>
                      <a:lnTo>
                        <a:pt x="2111" y="1418"/>
                      </a:lnTo>
                      <a:lnTo>
                        <a:pt x="3498" y="1418"/>
                      </a:lnTo>
                      <a:lnTo>
                        <a:pt x="3498" y="1765"/>
                      </a:lnTo>
                      <a:cubicBezTo>
                        <a:pt x="3498" y="1954"/>
                        <a:pt x="3655" y="2143"/>
                        <a:pt x="3844" y="2143"/>
                      </a:cubicBezTo>
                      <a:cubicBezTo>
                        <a:pt x="4065" y="2143"/>
                        <a:pt x="4222" y="1954"/>
                        <a:pt x="4222" y="1765"/>
                      </a:cubicBezTo>
                      <a:lnTo>
                        <a:pt x="4222" y="1418"/>
                      </a:lnTo>
                      <a:lnTo>
                        <a:pt x="6333" y="1418"/>
                      </a:lnTo>
                      <a:lnTo>
                        <a:pt x="6333" y="1765"/>
                      </a:lnTo>
                      <a:cubicBezTo>
                        <a:pt x="6333" y="1954"/>
                        <a:pt x="6490" y="2143"/>
                        <a:pt x="6680" y="2143"/>
                      </a:cubicBezTo>
                      <a:cubicBezTo>
                        <a:pt x="6900" y="2143"/>
                        <a:pt x="7058" y="1954"/>
                        <a:pt x="7058" y="1765"/>
                      </a:cubicBezTo>
                      <a:lnTo>
                        <a:pt x="7058" y="1418"/>
                      </a:lnTo>
                      <a:lnTo>
                        <a:pt x="8412" y="1418"/>
                      </a:lnTo>
                      <a:lnTo>
                        <a:pt x="8412" y="1765"/>
                      </a:lnTo>
                      <a:cubicBezTo>
                        <a:pt x="8412" y="1954"/>
                        <a:pt x="8570" y="2143"/>
                        <a:pt x="8790" y="2143"/>
                      </a:cubicBezTo>
                      <a:cubicBezTo>
                        <a:pt x="8979" y="2143"/>
                        <a:pt x="9137" y="1954"/>
                        <a:pt x="9137" y="1765"/>
                      </a:cubicBezTo>
                      <a:lnTo>
                        <a:pt x="9137" y="1418"/>
                      </a:lnTo>
                      <a:close/>
                      <a:moveTo>
                        <a:pt x="9767" y="3497"/>
                      </a:moveTo>
                      <a:lnTo>
                        <a:pt x="9767" y="7026"/>
                      </a:lnTo>
                      <a:cubicBezTo>
                        <a:pt x="9641" y="7026"/>
                        <a:pt x="9546" y="6963"/>
                        <a:pt x="9420" y="6963"/>
                      </a:cubicBezTo>
                      <a:cubicBezTo>
                        <a:pt x="8066" y="6963"/>
                        <a:pt x="6963" y="8066"/>
                        <a:pt x="6963" y="9420"/>
                      </a:cubicBezTo>
                      <a:cubicBezTo>
                        <a:pt x="6963" y="9546"/>
                        <a:pt x="6963" y="9641"/>
                        <a:pt x="7026" y="9767"/>
                      </a:cubicBezTo>
                      <a:lnTo>
                        <a:pt x="1040" y="9767"/>
                      </a:lnTo>
                      <a:cubicBezTo>
                        <a:pt x="820" y="9767"/>
                        <a:pt x="662" y="9609"/>
                        <a:pt x="662" y="9420"/>
                      </a:cubicBezTo>
                      <a:lnTo>
                        <a:pt x="662" y="3497"/>
                      </a:lnTo>
                      <a:close/>
                      <a:moveTo>
                        <a:pt x="9420" y="7688"/>
                      </a:moveTo>
                      <a:cubicBezTo>
                        <a:pt x="10366" y="7688"/>
                        <a:pt x="11153" y="8475"/>
                        <a:pt x="11153" y="9420"/>
                      </a:cubicBezTo>
                      <a:cubicBezTo>
                        <a:pt x="11153" y="10397"/>
                        <a:pt x="10366" y="11185"/>
                        <a:pt x="9420" y="11185"/>
                      </a:cubicBezTo>
                      <a:cubicBezTo>
                        <a:pt x="8475" y="11185"/>
                        <a:pt x="7688" y="10397"/>
                        <a:pt x="7688" y="9420"/>
                      </a:cubicBezTo>
                      <a:cubicBezTo>
                        <a:pt x="7688" y="8475"/>
                        <a:pt x="8475" y="7688"/>
                        <a:pt x="9420" y="7688"/>
                      </a:cubicBez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lnTo>
                        <a:pt x="1387" y="725"/>
                      </a:lnTo>
                      <a:lnTo>
                        <a:pt x="1040" y="725"/>
                      </a:lnTo>
                      <a:cubicBezTo>
                        <a:pt x="442" y="725"/>
                        <a:pt x="0" y="1166"/>
                        <a:pt x="0" y="1733"/>
                      </a:cubicBezTo>
                      <a:lnTo>
                        <a:pt x="0" y="9389"/>
                      </a:lnTo>
                      <a:cubicBezTo>
                        <a:pt x="0" y="9956"/>
                        <a:pt x="473" y="10429"/>
                        <a:pt x="1040" y="10429"/>
                      </a:cubicBezTo>
                      <a:lnTo>
                        <a:pt x="7215" y="10429"/>
                      </a:lnTo>
                      <a:cubicBezTo>
                        <a:pt x="7593" y="11279"/>
                        <a:pt x="8444" y="11846"/>
                        <a:pt x="9420" y="11846"/>
                      </a:cubicBezTo>
                      <a:cubicBezTo>
                        <a:pt x="10744" y="11846"/>
                        <a:pt x="11846" y="10744"/>
                        <a:pt x="11846" y="9420"/>
                      </a:cubicBezTo>
                      <a:cubicBezTo>
                        <a:pt x="11846" y="8444"/>
                        <a:pt x="11311" y="7593"/>
                        <a:pt x="10492" y="7215"/>
                      </a:cubicBezTo>
                      <a:lnTo>
                        <a:pt x="10492" y="1733"/>
                      </a:lnTo>
                      <a:cubicBezTo>
                        <a:pt x="10492" y="1135"/>
                        <a:pt x="10019" y="725"/>
                        <a:pt x="9452" y="725"/>
                      </a:cubicBezTo>
                      <a:lnTo>
                        <a:pt x="9105" y="725"/>
                      </a:lnTo>
                      <a:lnTo>
                        <a:pt x="9105" y="347"/>
                      </a:lnTo>
                      <a:cubicBezTo>
                        <a:pt x="9105" y="158"/>
                        <a:pt x="8948" y="0"/>
                        <a:pt x="8759" y="0"/>
                      </a:cubicBezTo>
                      <a:cubicBezTo>
                        <a:pt x="8538" y="0"/>
                        <a:pt x="8381" y="158"/>
                        <a:pt x="8381" y="347"/>
                      </a:cubicBezTo>
                      <a:lnTo>
                        <a:pt x="8381" y="725"/>
                      </a:lnTo>
                      <a:lnTo>
                        <a:pt x="7026" y="725"/>
                      </a:lnTo>
                      <a:lnTo>
                        <a:pt x="7026" y="347"/>
                      </a:lnTo>
                      <a:cubicBezTo>
                        <a:pt x="7026" y="158"/>
                        <a:pt x="6869" y="0"/>
                        <a:pt x="6648" y="0"/>
                      </a:cubicBezTo>
                      <a:cubicBezTo>
                        <a:pt x="6459" y="0"/>
                        <a:pt x="6301" y="158"/>
                        <a:pt x="6301" y="347"/>
                      </a:cubicBezTo>
                      <a:lnTo>
                        <a:pt x="6301" y="725"/>
                      </a:lnTo>
                      <a:lnTo>
                        <a:pt x="4191" y="725"/>
                      </a:lnTo>
                      <a:lnTo>
                        <a:pt x="4191" y="347"/>
                      </a:lnTo>
                      <a:cubicBezTo>
                        <a:pt x="4191" y="158"/>
                        <a:pt x="4033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725"/>
                      </a:lnTo>
                      <a:lnTo>
                        <a:pt x="2080" y="725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7" name="Google Shape;9282;p73">
                  <a:extLst>
                    <a:ext uri="{FF2B5EF4-FFF2-40B4-BE49-F238E27FC236}">
                      <a16:creationId xmlns:a16="http://schemas.microsoft.com/office/drawing/2014/main" id="{CC9B0B48-CF1E-8A47-42CE-C7DBCCCFE10C}"/>
                    </a:ext>
                  </a:extLst>
                </p:cNvPr>
                <p:cNvSpPr/>
                <p:nvPr/>
              </p:nvSpPr>
              <p:spPr>
                <a:xfrm>
                  <a:off x="4190400" y="2526300"/>
                  <a:ext cx="3470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14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71"/>
                      </a:lnTo>
                      <a:cubicBezTo>
                        <a:pt x="1" y="1260"/>
                        <a:pt x="127" y="1418"/>
                        <a:pt x="347" y="1418"/>
                      </a:cubicBezTo>
                      <a:lnTo>
                        <a:pt x="1041" y="1418"/>
                      </a:lnTo>
                      <a:cubicBezTo>
                        <a:pt x="1261" y="1418"/>
                        <a:pt x="1387" y="1260"/>
                        <a:pt x="1387" y="1071"/>
                      </a:cubicBezTo>
                      <a:cubicBezTo>
                        <a:pt x="1387" y="882"/>
                        <a:pt x="1261" y="725"/>
                        <a:pt x="1041" y="725"/>
                      </a:cubicBezTo>
                      <a:lnTo>
                        <a:pt x="694" y="725"/>
                      </a:lnTo>
                      <a:lnTo>
                        <a:pt x="694" y="347"/>
                      </a:ln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8" name="Google Shape;9283;p73">
                  <a:extLst>
                    <a:ext uri="{FF2B5EF4-FFF2-40B4-BE49-F238E27FC236}">
                      <a16:creationId xmlns:a16="http://schemas.microsoft.com/office/drawing/2014/main" id="{6185212F-5357-6581-E229-FDB779CBBC9F}"/>
                    </a:ext>
                  </a:extLst>
                </p:cNvPr>
                <p:cNvSpPr/>
                <p:nvPr/>
              </p:nvSpPr>
              <p:spPr>
                <a:xfrm>
                  <a:off x="3998225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9" name="Google Shape;9284;p73">
                  <a:extLst>
                    <a:ext uri="{FF2B5EF4-FFF2-40B4-BE49-F238E27FC236}">
                      <a16:creationId xmlns:a16="http://schemas.microsoft.com/office/drawing/2014/main" id="{631353B3-AC2B-2105-B872-211D0715B9B8}"/>
                    </a:ext>
                  </a:extLst>
                </p:cNvPr>
                <p:cNvSpPr/>
                <p:nvPr/>
              </p:nvSpPr>
              <p:spPr>
                <a:xfrm>
                  <a:off x="4050225" y="24215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0" name="Google Shape;9285;p73">
                  <a:extLst>
                    <a:ext uri="{FF2B5EF4-FFF2-40B4-BE49-F238E27FC236}">
                      <a16:creationId xmlns:a16="http://schemas.microsoft.com/office/drawing/2014/main" id="{30523FFC-2615-03B6-7616-D40AE14D3A5D}"/>
                    </a:ext>
                  </a:extLst>
                </p:cNvPr>
                <p:cNvSpPr/>
                <p:nvPr/>
              </p:nvSpPr>
              <p:spPr>
                <a:xfrm>
                  <a:off x="410220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1" name="Google Shape;9286;p73">
                  <a:extLst>
                    <a:ext uri="{FF2B5EF4-FFF2-40B4-BE49-F238E27FC236}">
                      <a16:creationId xmlns:a16="http://schemas.microsoft.com/office/drawing/2014/main" id="{194E33DF-D10B-6534-FAFA-704A5DFE40E0}"/>
                    </a:ext>
                  </a:extLst>
                </p:cNvPr>
                <p:cNvSpPr/>
                <p:nvPr/>
              </p:nvSpPr>
              <p:spPr>
                <a:xfrm>
                  <a:off x="415575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2" name="Google Shape;9287;p73">
                  <a:extLst>
                    <a:ext uri="{FF2B5EF4-FFF2-40B4-BE49-F238E27FC236}">
                      <a16:creationId xmlns:a16="http://schemas.microsoft.com/office/drawing/2014/main" id="{4C6C3101-348B-57F3-DF4D-012A9780AC6C}"/>
                    </a:ext>
                  </a:extLst>
                </p:cNvPr>
                <p:cNvSpPr/>
                <p:nvPr/>
              </p:nvSpPr>
              <p:spPr>
                <a:xfrm>
                  <a:off x="3998225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3" name="Google Shape;9288;p73">
                  <a:extLst>
                    <a:ext uri="{FF2B5EF4-FFF2-40B4-BE49-F238E27FC236}">
                      <a16:creationId xmlns:a16="http://schemas.microsoft.com/office/drawing/2014/main" id="{ABFFBDF8-4375-7737-CDA4-19AB37DBA682}"/>
                    </a:ext>
                  </a:extLst>
                </p:cNvPr>
                <p:cNvSpPr/>
                <p:nvPr/>
              </p:nvSpPr>
              <p:spPr>
                <a:xfrm>
                  <a:off x="4050225" y="2456975"/>
                  <a:ext cx="354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8"/>
                        <a:pt x="1418" y="379"/>
                      </a:cubicBezTo>
                      <a:cubicBezTo>
                        <a:pt x="1418" y="158"/>
                        <a:pt x="1260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4" name="Google Shape;9289;p73">
                  <a:extLst>
                    <a:ext uri="{FF2B5EF4-FFF2-40B4-BE49-F238E27FC236}">
                      <a16:creationId xmlns:a16="http://schemas.microsoft.com/office/drawing/2014/main" id="{4E48B9C2-D684-1F0C-0CD5-1A32901FAD89}"/>
                    </a:ext>
                  </a:extLst>
                </p:cNvPr>
                <p:cNvSpPr/>
                <p:nvPr/>
              </p:nvSpPr>
              <p:spPr>
                <a:xfrm>
                  <a:off x="410220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5" name="Google Shape;9290;p73">
                  <a:extLst>
                    <a:ext uri="{FF2B5EF4-FFF2-40B4-BE49-F238E27FC236}">
                      <a16:creationId xmlns:a16="http://schemas.microsoft.com/office/drawing/2014/main" id="{319FAE99-9A75-7024-CA73-BF033EA0791E}"/>
                    </a:ext>
                  </a:extLst>
                </p:cNvPr>
                <p:cNvSpPr/>
                <p:nvPr/>
              </p:nvSpPr>
              <p:spPr>
                <a:xfrm>
                  <a:off x="415575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6" name="Google Shape;9291;p73">
                  <a:extLst>
                    <a:ext uri="{FF2B5EF4-FFF2-40B4-BE49-F238E27FC236}">
                      <a16:creationId xmlns:a16="http://schemas.microsoft.com/office/drawing/2014/main" id="{855FE0ED-0036-62F9-E011-FF3A4A958C08}"/>
                    </a:ext>
                  </a:extLst>
                </p:cNvPr>
                <p:cNvSpPr/>
                <p:nvPr/>
              </p:nvSpPr>
              <p:spPr>
                <a:xfrm>
                  <a:off x="3998225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7" name="Google Shape;9292;p73">
                  <a:extLst>
                    <a:ext uri="{FF2B5EF4-FFF2-40B4-BE49-F238E27FC236}">
                      <a16:creationId xmlns:a16="http://schemas.microsoft.com/office/drawing/2014/main" id="{756A6F84-4E0B-9833-1023-7C84F739B7D3}"/>
                    </a:ext>
                  </a:extLst>
                </p:cNvPr>
                <p:cNvSpPr/>
                <p:nvPr/>
              </p:nvSpPr>
              <p:spPr>
                <a:xfrm>
                  <a:off x="4050225" y="24916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8" name="Google Shape;9293;p73">
                  <a:extLst>
                    <a:ext uri="{FF2B5EF4-FFF2-40B4-BE49-F238E27FC236}">
                      <a16:creationId xmlns:a16="http://schemas.microsoft.com/office/drawing/2014/main" id="{AF949B34-7FBE-017D-5516-6894B1BBCBCD}"/>
                    </a:ext>
                  </a:extLst>
                </p:cNvPr>
                <p:cNvSpPr/>
                <p:nvPr/>
              </p:nvSpPr>
              <p:spPr>
                <a:xfrm>
                  <a:off x="4102200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9" name="Google Shape;9294;p73">
                  <a:extLst>
                    <a:ext uri="{FF2B5EF4-FFF2-40B4-BE49-F238E27FC236}">
                      <a16:creationId xmlns:a16="http://schemas.microsoft.com/office/drawing/2014/main" id="{F46218DB-6420-5049-4171-E46D59D85F36}"/>
                    </a:ext>
                  </a:extLst>
                </p:cNvPr>
                <p:cNvSpPr/>
                <p:nvPr/>
              </p:nvSpPr>
              <p:spPr>
                <a:xfrm>
                  <a:off x="3998225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0" name="Google Shape;9295;p73">
                  <a:extLst>
                    <a:ext uri="{FF2B5EF4-FFF2-40B4-BE49-F238E27FC236}">
                      <a16:creationId xmlns:a16="http://schemas.microsoft.com/office/drawing/2014/main" id="{4BDC70EA-4EC8-AA3B-8EF3-80969C7524D8}"/>
                    </a:ext>
                  </a:extLst>
                </p:cNvPr>
                <p:cNvSpPr/>
                <p:nvPr/>
              </p:nvSpPr>
              <p:spPr>
                <a:xfrm>
                  <a:off x="4050225" y="252630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1" name="Google Shape;9296;p73">
                  <a:extLst>
                    <a:ext uri="{FF2B5EF4-FFF2-40B4-BE49-F238E27FC236}">
                      <a16:creationId xmlns:a16="http://schemas.microsoft.com/office/drawing/2014/main" id="{F7C73700-55FC-8E3A-9630-23C6A5FC626F}"/>
                    </a:ext>
                  </a:extLst>
                </p:cNvPr>
                <p:cNvSpPr/>
                <p:nvPr/>
              </p:nvSpPr>
              <p:spPr>
                <a:xfrm>
                  <a:off x="4102200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1" name="Google Shape;9297;p73">
                <a:extLst>
                  <a:ext uri="{FF2B5EF4-FFF2-40B4-BE49-F238E27FC236}">
                    <a16:creationId xmlns:a16="http://schemas.microsoft.com/office/drawing/2014/main" id="{FE9B6086-AD12-BE85-35DF-733B56AE4B57}"/>
                  </a:ext>
                </a:extLst>
              </p:cNvPr>
              <p:cNvGrpSpPr/>
              <p:nvPr/>
            </p:nvGrpSpPr>
            <p:grpSpPr>
              <a:xfrm>
                <a:off x="6475075" y="2925316"/>
                <a:ext cx="500612" cy="499261"/>
                <a:chOff x="3962775" y="2683025"/>
                <a:chExt cx="296175" cy="295375"/>
              </a:xfrm>
              <a:grpFill/>
            </p:grpSpPr>
            <p:sp>
              <p:nvSpPr>
                <p:cNvPr id="363" name="Google Shape;9298;p73">
                  <a:extLst>
                    <a:ext uri="{FF2B5EF4-FFF2-40B4-BE49-F238E27FC236}">
                      <a16:creationId xmlns:a16="http://schemas.microsoft.com/office/drawing/2014/main" id="{C9A7EF34-5098-0E14-71AC-031720ED38C4}"/>
                    </a:ext>
                  </a:extLst>
                </p:cNvPr>
                <p:cNvSpPr/>
                <p:nvPr/>
              </p:nvSpPr>
              <p:spPr>
                <a:xfrm>
                  <a:off x="3962775" y="2838200"/>
                  <a:ext cx="296175" cy="14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5608" extrusionOk="0">
                      <a:moveTo>
                        <a:pt x="3530" y="3466"/>
                      </a:moveTo>
                      <a:lnTo>
                        <a:pt x="3530" y="4883"/>
                      </a:lnTo>
                      <a:lnTo>
                        <a:pt x="757" y="4883"/>
                      </a:lnTo>
                      <a:lnTo>
                        <a:pt x="757" y="3466"/>
                      </a:lnTo>
                      <a:close/>
                      <a:moveTo>
                        <a:pt x="7688" y="725"/>
                      </a:moveTo>
                      <a:lnTo>
                        <a:pt x="7688" y="4883"/>
                      </a:lnTo>
                      <a:lnTo>
                        <a:pt x="4223" y="4883"/>
                      </a:lnTo>
                      <a:lnTo>
                        <a:pt x="4223" y="725"/>
                      </a:lnTo>
                      <a:close/>
                      <a:moveTo>
                        <a:pt x="11185" y="2111"/>
                      </a:moveTo>
                      <a:lnTo>
                        <a:pt x="11185" y="4883"/>
                      </a:lnTo>
                      <a:lnTo>
                        <a:pt x="8381" y="4883"/>
                      </a:lnTo>
                      <a:lnTo>
                        <a:pt x="8381" y="2111"/>
                      </a:lnTo>
                      <a:close/>
                      <a:moveTo>
                        <a:pt x="3845" y="0"/>
                      </a:moveTo>
                      <a:cubicBezTo>
                        <a:pt x="3656" y="0"/>
                        <a:pt x="3498" y="158"/>
                        <a:pt x="3498" y="378"/>
                      </a:cubicBezTo>
                      <a:lnTo>
                        <a:pt x="3498" y="2804"/>
                      </a:lnTo>
                      <a:lnTo>
                        <a:pt x="348" y="2804"/>
                      </a:lnTo>
                      <a:cubicBezTo>
                        <a:pt x="158" y="2804"/>
                        <a:pt x="1" y="2962"/>
                        <a:pt x="1" y="3151"/>
                      </a:cubicBezTo>
                      <a:lnTo>
                        <a:pt x="1" y="5261"/>
                      </a:lnTo>
                      <a:cubicBezTo>
                        <a:pt x="1" y="5450"/>
                        <a:pt x="158" y="5608"/>
                        <a:pt x="348" y="5608"/>
                      </a:cubicBezTo>
                      <a:lnTo>
                        <a:pt x="11500" y="5608"/>
                      </a:lnTo>
                      <a:cubicBezTo>
                        <a:pt x="11689" y="5608"/>
                        <a:pt x="11847" y="5450"/>
                        <a:pt x="11847" y="5261"/>
                      </a:cubicBezTo>
                      <a:lnTo>
                        <a:pt x="11847" y="1733"/>
                      </a:lnTo>
                      <a:cubicBezTo>
                        <a:pt x="11847" y="1544"/>
                        <a:pt x="11689" y="1386"/>
                        <a:pt x="11532" y="1386"/>
                      </a:cubicBezTo>
                      <a:lnTo>
                        <a:pt x="8381" y="1386"/>
                      </a:lnTo>
                      <a:lnTo>
                        <a:pt x="8381" y="378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4" name="Google Shape;9299;p73">
                  <a:extLst>
                    <a:ext uri="{FF2B5EF4-FFF2-40B4-BE49-F238E27FC236}">
                      <a16:creationId xmlns:a16="http://schemas.microsoft.com/office/drawing/2014/main" id="{3D3538DD-58A4-4516-AD97-83A7CE1573CC}"/>
                    </a:ext>
                  </a:extLst>
                </p:cNvPr>
                <p:cNvSpPr/>
                <p:nvPr/>
              </p:nvSpPr>
              <p:spPr>
                <a:xfrm>
                  <a:off x="4051000" y="268302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62"/>
                      </a:moveTo>
                      <a:cubicBezTo>
                        <a:pt x="2804" y="662"/>
                        <a:pt x="3120" y="977"/>
                        <a:pt x="3120" y="1387"/>
                      </a:cubicBezTo>
                      <a:cubicBezTo>
                        <a:pt x="3120" y="1765"/>
                        <a:pt x="2804" y="2080"/>
                        <a:pt x="2426" y="2080"/>
                      </a:cubicBezTo>
                      <a:cubicBezTo>
                        <a:pt x="2017" y="2080"/>
                        <a:pt x="1702" y="1765"/>
                        <a:pt x="1702" y="1387"/>
                      </a:cubicBezTo>
                      <a:cubicBezTo>
                        <a:pt x="1702" y="977"/>
                        <a:pt x="2017" y="662"/>
                        <a:pt x="2426" y="662"/>
                      </a:cubicBezTo>
                      <a:close/>
                      <a:moveTo>
                        <a:pt x="2426" y="2742"/>
                      </a:moveTo>
                      <a:cubicBezTo>
                        <a:pt x="3340" y="2742"/>
                        <a:pt x="4128" y="3529"/>
                        <a:pt x="4128" y="4474"/>
                      </a:cubicBezTo>
                      <a:lnTo>
                        <a:pt x="4128" y="4852"/>
                      </a:lnTo>
                      <a:lnTo>
                        <a:pt x="694" y="4852"/>
                      </a:lnTo>
                      <a:lnTo>
                        <a:pt x="694" y="4474"/>
                      </a:lnTo>
                      <a:cubicBezTo>
                        <a:pt x="694" y="3498"/>
                        <a:pt x="1481" y="2742"/>
                        <a:pt x="2426" y="2742"/>
                      </a:cubicBezTo>
                      <a:close/>
                      <a:moveTo>
                        <a:pt x="2489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3"/>
                        <a:pt x="1229" y="2049"/>
                        <a:pt x="1450" y="2269"/>
                      </a:cubicBezTo>
                      <a:cubicBezTo>
                        <a:pt x="568" y="2679"/>
                        <a:pt x="1" y="3498"/>
                        <a:pt x="1" y="4474"/>
                      </a:cubicBezTo>
                      <a:lnTo>
                        <a:pt x="1" y="5199"/>
                      </a:lnTo>
                      <a:cubicBezTo>
                        <a:pt x="1" y="5388"/>
                        <a:pt x="158" y="5546"/>
                        <a:pt x="379" y="5546"/>
                      </a:cubicBezTo>
                      <a:lnTo>
                        <a:pt x="4537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48" y="2679"/>
                        <a:pt x="3529" y="2269"/>
                      </a:cubicBezTo>
                      <a:cubicBezTo>
                        <a:pt x="3750" y="2049"/>
                        <a:pt x="3876" y="1733"/>
                        <a:pt x="3876" y="1387"/>
                      </a:cubicBezTo>
                      <a:cubicBezTo>
                        <a:pt x="3876" y="631"/>
                        <a:pt x="3246" y="1"/>
                        <a:pt x="2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5" name="Google Shape;9300;p73">
                  <a:extLst>
                    <a:ext uri="{FF2B5EF4-FFF2-40B4-BE49-F238E27FC236}">
                      <a16:creationId xmlns:a16="http://schemas.microsoft.com/office/drawing/2014/main" id="{76259C8F-C2FA-9FF5-4355-E73AFB3AE946}"/>
                    </a:ext>
                  </a:extLst>
                </p:cNvPr>
                <p:cNvSpPr/>
                <p:nvPr/>
              </p:nvSpPr>
              <p:spPr>
                <a:xfrm>
                  <a:off x="4084875" y="2873200"/>
                  <a:ext cx="5280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791" extrusionOk="0">
                      <a:moveTo>
                        <a:pt x="1095" y="0"/>
                      </a:moveTo>
                      <a:cubicBezTo>
                        <a:pt x="1001" y="0"/>
                        <a:pt x="903" y="28"/>
                        <a:pt x="819" y="112"/>
                      </a:cubicBezTo>
                      <a:lnTo>
                        <a:pt x="126" y="805"/>
                      </a:lnTo>
                      <a:cubicBezTo>
                        <a:pt x="0" y="931"/>
                        <a:pt x="0" y="1184"/>
                        <a:pt x="126" y="1278"/>
                      </a:cubicBezTo>
                      <a:cubicBezTo>
                        <a:pt x="205" y="1341"/>
                        <a:pt x="292" y="1373"/>
                        <a:pt x="378" y="1373"/>
                      </a:cubicBezTo>
                      <a:cubicBezTo>
                        <a:pt x="465" y="1373"/>
                        <a:pt x="552" y="1341"/>
                        <a:pt x="630" y="1278"/>
                      </a:cubicBezTo>
                      <a:lnTo>
                        <a:pt x="756" y="1184"/>
                      </a:lnTo>
                      <a:lnTo>
                        <a:pt x="756" y="2066"/>
                      </a:lnTo>
                      <a:lnTo>
                        <a:pt x="378" y="2066"/>
                      </a:lnTo>
                      <a:cubicBezTo>
                        <a:pt x="189" y="2066"/>
                        <a:pt x="32" y="2223"/>
                        <a:pt x="32" y="2444"/>
                      </a:cubicBezTo>
                      <a:cubicBezTo>
                        <a:pt x="32" y="2633"/>
                        <a:pt x="189" y="2790"/>
                        <a:pt x="378" y="2790"/>
                      </a:cubicBezTo>
                      <a:lnTo>
                        <a:pt x="1765" y="2790"/>
                      </a:lnTo>
                      <a:cubicBezTo>
                        <a:pt x="1954" y="2790"/>
                        <a:pt x="2111" y="2633"/>
                        <a:pt x="2111" y="2444"/>
                      </a:cubicBezTo>
                      <a:cubicBezTo>
                        <a:pt x="2111" y="2223"/>
                        <a:pt x="1954" y="2066"/>
                        <a:pt x="1765" y="2066"/>
                      </a:cubicBezTo>
                      <a:lnTo>
                        <a:pt x="1418" y="2066"/>
                      </a:lnTo>
                      <a:lnTo>
                        <a:pt x="1418" y="333"/>
                      </a:lnTo>
                      <a:cubicBezTo>
                        <a:pt x="1418" y="175"/>
                        <a:pt x="1323" y="81"/>
                        <a:pt x="1229" y="18"/>
                      </a:cubicBezTo>
                      <a:cubicBezTo>
                        <a:pt x="1187" y="7"/>
                        <a:pt x="1141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52" name="Google Shape;9301;p73">
                <a:extLst>
                  <a:ext uri="{FF2B5EF4-FFF2-40B4-BE49-F238E27FC236}">
                    <a16:creationId xmlns:a16="http://schemas.microsoft.com/office/drawing/2014/main" id="{B9249E86-30BE-0AA5-6EC0-E9FEADD3274E}"/>
                  </a:ext>
                </a:extLst>
              </p:cNvPr>
              <p:cNvSpPr/>
              <p:nvPr/>
            </p:nvSpPr>
            <p:spPr>
              <a:xfrm>
                <a:off x="9643409" y="1688548"/>
                <a:ext cx="507290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815" extrusionOk="0">
                    <a:moveTo>
                      <a:pt x="6003" y="693"/>
                    </a:moveTo>
                    <a:cubicBezTo>
                      <a:pt x="6089" y="693"/>
                      <a:pt x="6176" y="725"/>
                      <a:pt x="6239" y="788"/>
                    </a:cubicBezTo>
                    <a:lnTo>
                      <a:pt x="8444" y="2993"/>
                    </a:lnTo>
                    <a:lnTo>
                      <a:pt x="7972" y="3466"/>
                    </a:lnTo>
                    <a:lnTo>
                      <a:pt x="7751" y="3214"/>
                    </a:lnTo>
                    <a:cubicBezTo>
                      <a:pt x="7562" y="3025"/>
                      <a:pt x="7279" y="2899"/>
                      <a:pt x="6995" y="2899"/>
                    </a:cubicBezTo>
                    <a:cubicBezTo>
                      <a:pt x="6711" y="2899"/>
                      <a:pt x="6459" y="3025"/>
                      <a:pt x="6239" y="3214"/>
                    </a:cubicBezTo>
                    <a:cubicBezTo>
                      <a:pt x="5861" y="3623"/>
                      <a:pt x="5861" y="4285"/>
                      <a:pt x="6239" y="4663"/>
                    </a:cubicBezTo>
                    <a:lnTo>
                      <a:pt x="6491" y="4915"/>
                    </a:lnTo>
                    <a:lnTo>
                      <a:pt x="6018" y="5388"/>
                    </a:lnTo>
                    <a:lnTo>
                      <a:pt x="5262" y="4631"/>
                    </a:lnTo>
                    <a:cubicBezTo>
                      <a:pt x="5199" y="4568"/>
                      <a:pt x="5113" y="4537"/>
                      <a:pt x="5026" y="4537"/>
                    </a:cubicBezTo>
                    <a:cubicBezTo>
                      <a:pt x="4939" y="4537"/>
                      <a:pt x="4853" y="4568"/>
                      <a:pt x="4790" y="4631"/>
                    </a:cubicBezTo>
                    <a:lnTo>
                      <a:pt x="4317" y="5104"/>
                    </a:lnTo>
                    <a:cubicBezTo>
                      <a:pt x="4254" y="5167"/>
                      <a:pt x="4167" y="5198"/>
                      <a:pt x="4081" y="5198"/>
                    </a:cubicBezTo>
                    <a:cubicBezTo>
                      <a:pt x="3994" y="5198"/>
                      <a:pt x="3907" y="5167"/>
                      <a:pt x="3844" y="5104"/>
                    </a:cubicBezTo>
                    <a:cubicBezTo>
                      <a:pt x="3718" y="4978"/>
                      <a:pt x="3718" y="4757"/>
                      <a:pt x="3844" y="4631"/>
                    </a:cubicBezTo>
                    <a:lnTo>
                      <a:pt x="4317" y="4159"/>
                    </a:lnTo>
                    <a:cubicBezTo>
                      <a:pt x="4443" y="4033"/>
                      <a:pt x="4443" y="3812"/>
                      <a:pt x="4317" y="3686"/>
                    </a:cubicBezTo>
                    <a:lnTo>
                      <a:pt x="3624" y="2993"/>
                    </a:lnTo>
                    <a:lnTo>
                      <a:pt x="5766" y="788"/>
                    </a:lnTo>
                    <a:cubicBezTo>
                      <a:pt x="5829" y="725"/>
                      <a:pt x="5916" y="693"/>
                      <a:pt x="6003" y="693"/>
                    </a:cubicBezTo>
                    <a:close/>
                    <a:moveTo>
                      <a:pt x="3088" y="3466"/>
                    </a:moveTo>
                    <a:lnTo>
                      <a:pt x="3561" y="3938"/>
                    </a:lnTo>
                    <a:lnTo>
                      <a:pt x="3340" y="4159"/>
                    </a:lnTo>
                    <a:cubicBezTo>
                      <a:pt x="2931" y="4568"/>
                      <a:pt x="2931" y="5230"/>
                      <a:pt x="3340" y="5608"/>
                    </a:cubicBezTo>
                    <a:cubicBezTo>
                      <a:pt x="3529" y="5813"/>
                      <a:pt x="3797" y="5915"/>
                      <a:pt x="4065" y="5915"/>
                    </a:cubicBezTo>
                    <a:cubicBezTo>
                      <a:pt x="4333" y="5915"/>
                      <a:pt x="4601" y="5813"/>
                      <a:pt x="4790" y="5608"/>
                    </a:cubicBezTo>
                    <a:lnTo>
                      <a:pt x="5042" y="5388"/>
                    </a:lnTo>
                    <a:lnTo>
                      <a:pt x="5514" y="5860"/>
                    </a:lnTo>
                    <a:lnTo>
                      <a:pt x="4758" y="6616"/>
                    </a:lnTo>
                    <a:cubicBezTo>
                      <a:pt x="4632" y="6711"/>
                      <a:pt x="4632" y="6963"/>
                      <a:pt x="4758" y="7089"/>
                    </a:cubicBezTo>
                    <a:lnTo>
                      <a:pt x="5231" y="7561"/>
                    </a:lnTo>
                    <a:cubicBezTo>
                      <a:pt x="5357" y="7656"/>
                      <a:pt x="5357" y="7908"/>
                      <a:pt x="5231" y="8002"/>
                    </a:cubicBezTo>
                    <a:cubicBezTo>
                      <a:pt x="5168" y="8065"/>
                      <a:pt x="5081" y="8097"/>
                      <a:pt x="4994" y="8097"/>
                    </a:cubicBezTo>
                    <a:cubicBezTo>
                      <a:pt x="4908" y="8097"/>
                      <a:pt x="4821" y="8065"/>
                      <a:pt x="4758" y="8002"/>
                    </a:cubicBezTo>
                    <a:lnTo>
                      <a:pt x="4286" y="7561"/>
                    </a:lnTo>
                    <a:cubicBezTo>
                      <a:pt x="4223" y="7498"/>
                      <a:pt x="4136" y="7467"/>
                      <a:pt x="4049" y="7467"/>
                    </a:cubicBezTo>
                    <a:cubicBezTo>
                      <a:pt x="3963" y="7467"/>
                      <a:pt x="3876" y="7498"/>
                      <a:pt x="3813" y="7561"/>
                    </a:cubicBezTo>
                    <a:lnTo>
                      <a:pt x="3088" y="8254"/>
                    </a:lnTo>
                    <a:lnTo>
                      <a:pt x="883" y="6049"/>
                    </a:lnTo>
                    <a:cubicBezTo>
                      <a:pt x="789" y="6018"/>
                      <a:pt x="789" y="5829"/>
                      <a:pt x="883" y="5671"/>
                    </a:cubicBezTo>
                    <a:lnTo>
                      <a:pt x="3088" y="3466"/>
                    </a:lnTo>
                    <a:close/>
                    <a:moveTo>
                      <a:pt x="8917" y="3529"/>
                    </a:moveTo>
                    <a:lnTo>
                      <a:pt x="11122" y="5671"/>
                    </a:lnTo>
                    <a:cubicBezTo>
                      <a:pt x="11248" y="5766"/>
                      <a:pt x="11248" y="6018"/>
                      <a:pt x="11122" y="6144"/>
                    </a:cubicBezTo>
                    <a:lnTo>
                      <a:pt x="8917" y="8349"/>
                    </a:lnTo>
                    <a:lnTo>
                      <a:pt x="8444" y="7876"/>
                    </a:lnTo>
                    <a:lnTo>
                      <a:pt x="8696" y="7624"/>
                    </a:lnTo>
                    <a:cubicBezTo>
                      <a:pt x="9074" y="7246"/>
                      <a:pt x="9074" y="6553"/>
                      <a:pt x="8696" y="6175"/>
                    </a:cubicBezTo>
                    <a:cubicBezTo>
                      <a:pt x="8491" y="5970"/>
                      <a:pt x="8224" y="5868"/>
                      <a:pt x="7956" y="5868"/>
                    </a:cubicBezTo>
                    <a:cubicBezTo>
                      <a:pt x="7688" y="5868"/>
                      <a:pt x="7420" y="5970"/>
                      <a:pt x="7216" y="6175"/>
                    </a:cubicBezTo>
                    <a:lnTo>
                      <a:pt x="6995" y="6396"/>
                    </a:lnTo>
                    <a:lnTo>
                      <a:pt x="6522" y="5923"/>
                    </a:lnTo>
                    <a:lnTo>
                      <a:pt x="7279" y="5198"/>
                    </a:lnTo>
                    <a:cubicBezTo>
                      <a:pt x="7373" y="5072"/>
                      <a:pt x="7373" y="4820"/>
                      <a:pt x="7279" y="4726"/>
                    </a:cubicBezTo>
                    <a:lnTo>
                      <a:pt x="6806" y="4222"/>
                    </a:lnTo>
                    <a:cubicBezTo>
                      <a:pt x="6680" y="4127"/>
                      <a:pt x="6680" y="3875"/>
                      <a:pt x="6806" y="3749"/>
                    </a:cubicBezTo>
                    <a:cubicBezTo>
                      <a:pt x="6869" y="3686"/>
                      <a:pt x="6963" y="3655"/>
                      <a:pt x="7026" y="3655"/>
                    </a:cubicBezTo>
                    <a:cubicBezTo>
                      <a:pt x="7121" y="3655"/>
                      <a:pt x="7216" y="3686"/>
                      <a:pt x="7279" y="3749"/>
                    </a:cubicBezTo>
                    <a:lnTo>
                      <a:pt x="7751" y="4222"/>
                    </a:lnTo>
                    <a:cubicBezTo>
                      <a:pt x="7798" y="4285"/>
                      <a:pt x="7885" y="4316"/>
                      <a:pt x="7976" y="4316"/>
                    </a:cubicBezTo>
                    <a:cubicBezTo>
                      <a:pt x="8066" y="4316"/>
                      <a:pt x="8161" y="4285"/>
                      <a:pt x="8224" y="4222"/>
                    </a:cubicBezTo>
                    <a:lnTo>
                      <a:pt x="8917" y="3529"/>
                    </a:lnTo>
                    <a:close/>
                    <a:moveTo>
                      <a:pt x="5987" y="6396"/>
                    </a:moveTo>
                    <a:lnTo>
                      <a:pt x="6711" y="7152"/>
                    </a:lnTo>
                    <a:cubicBezTo>
                      <a:pt x="6774" y="7215"/>
                      <a:pt x="6869" y="7246"/>
                      <a:pt x="6960" y="7246"/>
                    </a:cubicBezTo>
                    <a:cubicBezTo>
                      <a:pt x="7050" y="7246"/>
                      <a:pt x="7137" y="7215"/>
                      <a:pt x="7184" y="7152"/>
                    </a:cubicBezTo>
                    <a:lnTo>
                      <a:pt x="7657" y="6679"/>
                    </a:lnTo>
                    <a:cubicBezTo>
                      <a:pt x="7720" y="6616"/>
                      <a:pt x="7814" y="6585"/>
                      <a:pt x="7905" y="6585"/>
                    </a:cubicBezTo>
                    <a:cubicBezTo>
                      <a:pt x="7995" y="6585"/>
                      <a:pt x="8082" y="6616"/>
                      <a:pt x="8129" y="6679"/>
                    </a:cubicBezTo>
                    <a:cubicBezTo>
                      <a:pt x="8255" y="6805"/>
                      <a:pt x="8255" y="7026"/>
                      <a:pt x="8129" y="7152"/>
                    </a:cubicBezTo>
                    <a:lnTo>
                      <a:pt x="7657" y="7624"/>
                    </a:lnTo>
                    <a:cubicBezTo>
                      <a:pt x="7562" y="7750"/>
                      <a:pt x="7562" y="7971"/>
                      <a:pt x="7657" y="8097"/>
                    </a:cubicBezTo>
                    <a:lnTo>
                      <a:pt x="8381" y="8822"/>
                    </a:lnTo>
                    <a:lnTo>
                      <a:pt x="6239" y="11027"/>
                    </a:lnTo>
                    <a:cubicBezTo>
                      <a:pt x="6192" y="11074"/>
                      <a:pt x="6105" y="11098"/>
                      <a:pt x="6014" y="11098"/>
                    </a:cubicBezTo>
                    <a:cubicBezTo>
                      <a:pt x="5924" y="11098"/>
                      <a:pt x="5829" y="11074"/>
                      <a:pt x="5766" y="11027"/>
                    </a:cubicBezTo>
                    <a:lnTo>
                      <a:pt x="3561" y="8822"/>
                    </a:lnTo>
                    <a:lnTo>
                      <a:pt x="4034" y="8349"/>
                    </a:lnTo>
                    <a:lnTo>
                      <a:pt x="4286" y="8570"/>
                    </a:lnTo>
                    <a:cubicBezTo>
                      <a:pt x="4475" y="8774"/>
                      <a:pt x="4742" y="8877"/>
                      <a:pt x="5010" y="8877"/>
                    </a:cubicBezTo>
                    <a:cubicBezTo>
                      <a:pt x="5278" y="8877"/>
                      <a:pt x="5546" y="8774"/>
                      <a:pt x="5735" y="8570"/>
                    </a:cubicBezTo>
                    <a:cubicBezTo>
                      <a:pt x="6144" y="8191"/>
                      <a:pt x="6144" y="7498"/>
                      <a:pt x="5735" y="7120"/>
                    </a:cubicBezTo>
                    <a:lnTo>
                      <a:pt x="5514" y="6868"/>
                    </a:lnTo>
                    <a:lnTo>
                      <a:pt x="5987" y="6396"/>
                    </a:lnTo>
                    <a:close/>
                    <a:moveTo>
                      <a:pt x="5999" y="0"/>
                    </a:moveTo>
                    <a:cubicBezTo>
                      <a:pt x="5735" y="0"/>
                      <a:pt x="5467" y="95"/>
                      <a:pt x="5262" y="284"/>
                    </a:cubicBezTo>
                    <a:lnTo>
                      <a:pt x="379" y="5167"/>
                    </a:lnTo>
                    <a:cubicBezTo>
                      <a:pt x="1" y="5577"/>
                      <a:pt x="1" y="6238"/>
                      <a:pt x="379" y="6648"/>
                    </a:cubicBezTo>
                    <a:lnTo>
                      <a:pt x="5262" y="11531"/>
                    </a:lnTo>
                    <a:cubicBezTo>
                      <a:pt x="5467" y="11720"/>
                      <a:pt x="5735" y="11814"/>
                      <a:pt x="5999" y="11814"/>
                    </a:cubicBezTo>
                    <a:cubicBezTo>
                      <a:pt x="6262" y="11814"/>
                      <a:pt x="6522" y="11720"/>
                      <a:pt x="6711" y="11531"/>
                    </a:cubicBezTo>
                    <a:lnTo>
                      <a:pt x="11595" y="6648"/>
                    </a:lnTo>
                    <a:cubicBezTo>
                      <a:pt x="12004" y="6238"/>
                      <a:pt x="12004" y="5577"/>
                      <a:pt x="11595" y="5167"/>
                    </a:cubicBezTo>
                    <a:lnTo>
                      <a:pt x="6711" y="284"/>
                    </a:lnTo>
                    <a:cubicBezTo>
                      <a:pt x="6522" y="95"/>
                      <a:pt x="6262" y="0"/>
                      <a:pt x="5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53" name="Google Shape;9302;p73">
                <a:extLst>
                  <a:ext uri="{FF2B5EF4-FFF2-40B4-BE49-F238E27FC236}">
                    <a16:creationId xmlns:a16="http://schemas.microsoft.com/office/drawing/2014/main" id="{0D736F61-A940-8535-F174-D8EE7343DCCA}"/>
                  </a:ext>
                </a:extLst>
              </p:cNvPr>
              <p:cNvGrpSpPr/>
              <p:nvPr/>
            </p:nvGrpSpPr>
            <p:grpSpPr>
              <a:xfrm>
                <a:off x="9647501" y="2281645"/>
                <a:ext cx="499261" cy="499261"/>
                <a:chOff x="5775900" y="2308125"/>
                <a:chExt cx="295375" cy="295375"/>
              </a:xfrm>
              <a:grpFill/>
            </p:grpSpPr>
            <p:sp>
              <p:nvSpPr>
                <p:cNvPr id="358" name="Google Shape;9303;p73">
                  <a:extLst>
                    <a:ext uri="{FF2B5EF4-FFF2-40B4-BE49-F238E27FC236}">
                      <a16:creationId xmlns:a16="http://schemas.microsoft.com/office/drawing/2014/main" id="{90B00945-FBD0-0885-1582-2971E41C3512}"/>
                    </a:ext>
                  </a:extLst>
                </p:cNvPr>
                <p:cNvSpPr/>
                <p:nvPr/>
              </p:nvSpPr>
              <p:spPr>
                <a:xfrm>
                  <a:off x="5984625" y="2482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cubicBezTo>
                        <a:pt x="567" y="725"/>
                        <a:pt x="725" y="568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59" name="Google Shape;9304;p73">
                  <a:extLst>
                    <a:ext uri="{FF2B5EF4-FFF2-40B4-BE49-F238E27FC236}">
                      <a16:creationId xmlns:a16="http://schemas.microsoft.com/office/drawing/2014/main" id="{578CBD98-4629-D18B-B17A-320B6D85D9D9}"/>
                    </a:ext>
                  </a:extLst>
                </p:cNvPr>
                <p:cNvSpPr/>
                <p:nvPr/>
              </p:nvSpPr>
              <p:spPr>
                <a:xfrm>
                  <a:off x="5775900" y="2308125"/>
                  <a:ext cx="2953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815" extrusionOk="0">
                      <a:moveTo>
                        <a:pt x="7845" y="725"/>
                      </a:moveTo>
                      <a:cubicBezTo>
                        <a:pt x="7719" y="914"/>
                        <a:pt x="7656" y="1166"/>
                        <a:pt x="7656" y="1450"/>
                      </a:cubicBezTo>
                      <a:cubicBezTo>
                        <a:pt x="7656" y="1670"/>
                        <a:pt x="7719" y="1922"/>
                        <a:pt x="7845" y="2143"/>
                      </a:cubicBezTo>
                      <a:lnTo>
                        <a:pt x="1387" y="2143"/>
                      </a:lnTo>
                      <a:cubicBezTo>
                        <a:pt x="1009" y="2143"/>
                        <a:pt x="694" y="1828"/>
                        <a:pt x="694" y="1450"/>
                      </a:cubicBezTo>
                      <a:cubicBezTo>
                        <a:pt x="694" y="1040"/>
                        <a:pt x="1009" y="725"/>
                        <a:pt x="1387" y="725"/>
                      </a:cubicBezTo>
                      <a:close/>
                      <a:moveTo>
                        <a:pt x="6112" y="6994"/>
                      </a:moveTo>
                      <a:cubicBezTo>
                        <a:pt x="5955" y="7183"/>
                        <a:pt x="5829" y="7436"/>
                        <a:pt x="5766" y="7719"/>
                      </a:cubicBezTo>
                      <a:lnTo>
                        <a:pt x="3466" y="7719"/>
                      </a:lnTo>
                      <a:lnTo>
                        <a:pt x="3466" y="6994"/>
                      </a:lnTo>
                      <a:close/>
                      <a:moveTo>
                        <a:pt x="694" y="2678"/>
                      </a:moveTo>
                      <a:cubicBezTo>
                        <a:pt x="883" y="2773"/>
                        <a:pt x="1103" y="2867"/>
                        <a:pt x="1387" y="2867"/>
                      </a:cubicBezTo>
                      <a:lnTo>
                        <a:pt x="1387" y="10460"/>
                      </a:lnTo>
                      <a:cubicBezTo>
                        <a:pt x="1009" y="10460"/>
                        <a:pt x="694" y="10145"/>
                        <a:pt x="694" y="9767"/>
                      </a:cubicBezTo>
                      <a:lnTo>
                        <a:pt x="694" y="2678"/>
                      </a:lnTo>
                      <a:close/>
                      <a:moveTo>
                        <a:pt x="8381" y="2836"/>
                      </a:moveTo>
                      <a:lnTo>
                        <a:pt x="8381" y="5608"/>
                      </a:lnTo>
                      <a:cubicBezTo>
                        <a:pt x="7814" y="5703"/>
                        <a:pt x="7247" y="5923"/>
                        <a:pt x="6774" y="6301"/>
                      </a:cubicBezTo>
                      <a:lnTo>
                        <a:pt x="3151" y="6301"/>
                      </a:lnTo>
                      <a:cubicBezTo>
                        <a:pt x="2962" y="6301"/>
                        <a:pt x="2804" y="6459"/>
                        <a:pt x="2804" y="6648"/>
                      </a:cubicBezTo>
                      <a:lnTo>
                        <a:pt x="2804" y="8034"/>
                      </a:lnTo>
                      <a:cubicBezTo>
                        <a:pt x="2804" y="8223"/>
                        <a:pt x="2962" y="8381"/>
                        <a:pt x="3151" y="8381"/>
                      </a:cubicBezTo>
                      <a:lnTo>
                        <a:pt x="5640" y="8381"/>
                      </a:lnTo>
                      <a:lnTo>
                        <a:pt x="5640" y="8727"/>
                      </a:lnTo>
                      <a:cubicBezTo>
                        <a:pt x="5640" y="9357"/>
                        <a:pt x="5829" y="9956"/>
                        <a:pt x="6144" y="10492"/>
                      </a:cubicBezTo>
                      <a:lnTo>
                        <a:pt x="2080" y="10492"/>
                      </a:lnTo>
                      <a:lnTo>
                        <a:pt x="2080" y="10460"/>
                      </a:lnTo>
                      <a:lnTo>
                        <a:pt x="2080" y="2836"/>
                      </a:lnTo>
                      <a:close/>
                      <a:moveTo>
                        <a:pt x="8727" y="6301"/>
                      </a:moveTo>
                      <a:cubicBezTo>
                        <a:pt x="10050" y="6301"/>
                        <a:pt x="11153" y="7404"/>
                        <a:pt x="11153" y="8727"/>
                      </a:cubicBezTo>
                      <a:cubicBezTo>
                        <a:pt x="11153" y="10082"/>
                        <a:pt x="10050" y="11216"/>
                        <a:pt x="8727" y="11216"/>
                      </a:cubicBezTo>
                      <a:cubicBezTo>
                        <a:pt x="7373" y="11216"/>
                        <a:pt x="6270" y="10113"/>
                        <a:pt x="6270" y="8727"/>
                      </a:cubicBezTo>
                      <a:cubicBezTo>
                        <a:pt x="6270" y="7373"/>
                        <a:pt x="7373" y="6301"/>
                        <a:pt x="8727" y="6301"/>
                      </a:cubicBezTo>
                      <a:close/>
                      <a:moveTo>
                        <a:pt x="1387" y="0"/>
                      </a:moveTo>
                      <a:cubicBezTo>
                        <a:pt x="630" y="0"/>
                        <a:pt x="0" y="630"/>
                        <a:pt x="0" y="1355"/>
                      </a:cubicBezTo>
                      <a:lnTo>
                        <a:pt x="0" y="9704"/>
                      </a:lnTo>
                      <a:cubicBezTo>
                        <a:pt x="0" y="10460"/>
                        <a:pt x="630" y="11090"/>
                        <a:pt x="1387" y="11090"/>
                      </a:cubicBezTo>
                      <a:lnTo>
                        <a:pt x="6742" y="11090"/>
                      </a:lnTo>
                      <a:cubicBezTo>
                        <a:pt x="7310" y="11563"/>
                        <a:pt x="8003" y="11815"/>
                        <a:pt x="8727" y="11815"/>
                      </a:cubicBezTo>
                      <a:cubicBezTo>
                        <a:pt x="10460" y="11815"/>
                        <a:pt x="11815" y="10334"/>
                        <a:pt x="11815" y="8664"/>
                      </a:cubicBezTo>
                      <a:cubicBezTo>
                        <a:pt x="11815" y="7120"/>
                        <a:pt x="10618" y="5829"/>
                        <a:pt x="9074" y="5608"/>
                      </a:cubicBezTo>
                      <a:lnTo>
                        <a:pt x="9074" y="2458"/>
                      </a:lnTo>
                      <a:cubicBezTo>
                        <a:pt x="9074" y="2269"/>
                        <a:pt x="9042" y="2143"/>
                        <a:pt x="8822" y="2080"/>
                      </a:cubicBezTo>
                      <a:cubicBezTo>
                        <a:pt x="8538" y="1985"/>
                        <a:pt x="8349" y="1733"/>
                        <a:pt x="8349" y="1418"/>
                      </a:cubicBezTo>
                      <a:cubicBezTo>
                        <a:pt x="8349" y="1135"/>
                        <a:pt x="8538" y="851"/>
                        <a:pt x="8822" y="725"/>
                      </a:cubicBezTo>
                      <a:cubicBezTo>
                        <a:pt x="8979" y="694"/>
                        <a:pt x="9074" y="536"/>
                        <a:pt x="9074" y="410"/>
                      </a:cubicBezTo>
                      <a:lnTo>
                        <a:pt x="9074" y="347"/>
                      </a:lnTo>
                      <a:cubicBezTo>
                        <a:pt x="9074" y="158"/>
                        <a:pt x="8916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0" name="Google Shape;9305;p73">
                  <a:extLst>
                    <a:ext uri="{FF2B5EF4-FFF2-40B4-BE49-F238E27FC236}">
                      <a16:creationId xmlns:a16="http://schemas.microsoft.com/office/drawing/2014/main" id="{1CF67314-F9E1-138C-4B78-D704B65CCDB8}"/>
                    </a:ext>
                  </a:extLst>
                </p:cNvPr>
                <p:cNvSpPr/>
                <p:nvPr/>
              </p:nvSpPr>
              <p:spPr>
                <a:xfrm>
                  <a:off x="5984625" y="2508975"/>
                  <a:ext cx="181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458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2111"/>
                      </a:lnTo>
                      <a:cubicBezTo>
                        <a:pt x="0" y="2300"/>
                        <a:pt x="158" y="2458"/>
                        <a:pt x="378" y="2458"/>
                      </a:cubicBezTo>
                      <a:cubicBezTo>
                        <a:pt x="567" y="2458"/>
                        <a:pt x="725" y="2300"/>
                        <a:pt x="725" y="2111"/>
                      </a:cubicBezTo>
                      <a:lnTo>
                        <a:pt x="725" y="347"/>
                      </a:ln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1" name="Google Shape;9306;p73">
                  <a:extLst>
                    <a:ext uri="{FF2B5EF4-FFF2-40B4-BE49-F238E27FC236}">
                      <a16:creationId xmlns:a16="http://schemas.microsoft.com/office/drawing/2014/main" id="{9B7F2E9F-CB82-00B9-2826-579628D93353}"/>
                    </a:ext>
                  </a:extLst>
                </p:cNvPr>
                <p:cNvSpPr/>
                <p:nvPr/>
              </p:nvSpPr>
              <p:spPr>
                <a:xfrm>
                  <a:off x="5845200" y="239555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694"/>
                        <a:pt x="347" y="694"/>
                      </a:cubicBezTo>
                      <a:lnTo>
                        <a:pt x="4569" y="694"/>
                      </a:lnTo>
                      <a:cubicBezTo>
                        <a:pt x="4758" y="694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2" name="Google Shape;9307;p73">
                  <a:extLst>
                    <a:ext uri="{FF2B5EF4-FFF2-40B4-BE49-F238E27FC236}">
                      <a16:creationId xmlns:a16="http://schemas.microsoft.com/office/drawing/2014/main" id="{3D4B135C-FE32-801A-BDFD-E34CFC3DCA74}"/>
                    </a:ext>
                  </a:extLst>
                </p:cNvPr>
                <p:cNvSpPr/>
                <p:nvPr/>
              </p:nvSpPr>
              <p:spPr>
                <a:xfrm>
                  <a:off x="5845200" y="243100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569" y="693"/>
                      </a:lnTo>
                      <a:cubicBezTo>
                        <a:pt x="4758" y="693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4" name="Google Shape;9308;p73">
                <a:extLst>
                  <a:ext uri="{FF2B5EF4-FFF2-40B4-BE49-F238E27FC236}">
                    <a16:creationId xmlns:a16="http://schemas.microsoft.com/office/drawing/2014/main" id="{BD942A85-6270-9600-7E50-777A4E65CCF1}"/>
                  </a:ext>
                </a:extLst>
              </p:cNvPr>
              <p:cNvGrpSpPr/>
              <p:nvPr/>
            </p:nvGrpSpPr>
            <p:grpSpPr>
              <a:xfrm>
                <a:off x="9677461" y="2924641"/>
                <a:ext cx="439341" cy="500612"/>
                <a:chOff x="5794025" y="2673575"/>
                <a:chExt cx="259925" cy="296175"/>
              </a:xfrm>
              <a:grpFill/>
            </p:grpSpPr>
            <p:sp>
              <p:nvSpPr>
                <p:cNvPr id="356" name="Google Shape;9309;p73">
                  <a:extLst>
                    <a:ext uri="{FF2B5EF4-FFF2-40B4-BE49-F238E27FC236}">
                      <a16:creationId xmlns:a16="http://schemas.microsoft.com/office/drawing/2014/main" id="{4DF24AC3-27EC-84C3-5920-1DFFC5E61FDD}"/>
                    </a:ext>
                  </a:extLst>
                </p:cNvPr>
                <p:cNvSpPr/>
                <p:nvPr/>
              </p:nvSpPr>
              <p:spPr>
                <a:xfrm>
                  <a:off x="5794025" y="2673575"/>
                  <a:ext cx="25992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47" extrusionOk="0">
                      <a:moveTo>
                        <a:pt x="5860" y="694"/>
                      </a:moveTo>
                      <a:cubicBezTo>
                        <a:pt x="7089" y="694"/>
                        <a:pt x="8097" y="1639"/>
                        <a:pt x="8254" y="2805"/>
                      </a:cubicBezTo>
                      <a:cubicBezTo>
                        <a:pt x="8160" y="2773"/>
                        <a:pt x="8065" y="2773"/>
                        <a:pt x="7939" y="2773"/>
                      </a:cubicBezTo>
                      <a:lnTo>
                        <a:pt x="7561" y="2773"/>
                      </a:lnTo>
                      <a:cubicBezTo>
                        <a:pt x="7404" y="1985"/>
                        <a:pt x="6679" y="1387"/>
                        <a:pt x="5860" y="1387"/>
                      </a:cubicBezTo>
                      <a:lnTo>
                        <a:pt x="4474" y="1387"/>
                      </a:lnTo>
                      <a:cubicBezTo>
                        <a:pt x="3655" y="1387"/>
                        <a:pt x="2930" y="1985"/>
                        <a:pt x="2804" y="2773"/>
                      </a:cubicBezTo>
                      <a:lnTo>
                        <a:pt x="2394" y="2773"/>
                      </a:lnTo>
                      <a:cubicBezTo>
                        <a:pt x="2268" y="2773"/>
                        <a:pt x="2142" y="2773"/>
                        <a:pt x="2079" y="2805"/>
                      </a:cubicBezTo>
                      <a:cubicBezTo>
                        <a:pt x="2237" y="1639"/>
                        <a:pt x="3277" y="694"/>
                        <a:pt x="4474" y="694"/>
                      </a:cubicBezTo>
                      <a:close/>
                      <a:moveTo>
                        <a:pt x="6206" y="2143"/>
                      </a:moveTo>
                      <a:cubicBezTo>
                        <a:pt x="6616" y="2300"/>
                        <a:pt x="6931" y="2647"/>
                        <a:pt x="6931" y="3120"/>
                      </a:cubicBezTo>
                      <a:lnTo>
                        <a:pt x="6931" y="3403"/>
                      </a:lnTo>
                      <a:cubicBezTo>
                        <a:pt x="6522" y="3246"/>
                        <a:pt x="6206" y="2899"/>
                        <a:pt x="6206" y="2427"/>
                      </a:cubicBezTo>
                      <a:lnTo>
                        <a:pt x="6206" y="2143"/>
                      </a:lnTo>
                      <a:close/>
                      <a:moveTo>
                        <a:pt x="5513" y="2080"/>
                      </a:moveTo>
                      <a:lnTo>
                        <a:pt x="5513" y="2427"/>
                      </a:lnTo>
                      <a:cubicBezTo>
                        <a:pt x="5513" y="3025"/>
                        <a:pt x="5041" y="3435"/>
                        <a:pt x="4474" y="3435"/>
                      </a:cubicBezTo>
                      <a:lnTo>
                        <a:pt x="3466" y="3435"/>
                      </a:lnTo>
                      <a:lnTo>
                        <a:pt x="3466" y="3088"/>
                      </a:lnTo>
                      <a:cubicBezTo>
                        <a:pt x="3466" y="2490"/>
                        <a:pt x="3938" y="2080"/>
                        <a:pt x="4474" y="2080"/>
                      </a:cubicBezTo>
                      <a:close/>
                      <a:moveTo>
                        <a:pt x="2741" y="3435"/>
                      </a:moveTo>
                      <a:lnTo>
                        <a:pt x="2741" y="5451"/>
                      </a:lnTo>
                      <a:cubicBezTo>
                        <a:pt x="2363" y="5293"/>
                        <a:pt x="2048" y="4947"/>
                        <a:pt x="2048" y="4474"/>
                      </a:cubicBezTo>
                      <a:lnTo>
                        <a:pt x="2048" y="3813"/>
                      </a:lnTo>
                      <a:cubicBezTo>
                        <a:pt x="2048" y="3592"/>
                        <a:pt x="2205" y="3435"/>
                        <a:pt x="2394" y="3435"/>
                      </a:cubicBezTo>
                      <a:close/>
                      <a:moveTo>
                        <a:pt x="7939" y="3498"/>
                      </a:moveTo>
                      <a:cubicBezTo>
                        <a:pt x="8160" y="3498"/>
                        <a:pt x="8317" y="3655"/>
                        <a:pt x="8317" y="3844"/>
                      </a:cubicBezTo>
                      <a:lnTo>
                        <a:pt x="8317" y="4506"/>
                      </a:lnTo>
                      <a:cubicBezTo>
                        <a:pt x="8317" y="4947"/>
                        <a:pt x="8034" y="5325"/>
                        <a:pt x="7593" y="5482"/>
                      </a:cubicBezTo>
                      <a:lnTo>
                        <a:pt x="7593" y="3498"/>
                      </a:lnTo>
                      <a:close/>
                      <a:moveTo>
                        <a:pt x="5891" y="3435"/>
                      </a:moveTo>
                      <a:cubicBezTo>
                        <a:pt x="6143" y="3750"/>
                        <a:pt x="6522" y="4033"/>
                        <a:pt x="6931" y="4128"/>
                      </a:cubicBezTo>
                      <a:lnTo>
                        <a:pt x="6931" y="5892"/>
                      </a:lnTo>
                      <a:cubicBezTo>
                        <a:pt x="6931" y="6491"/>
                        <a:pt x="6459" y="6900"/>
                        <a:pt x="5891" y="6900"/>
                      </a:cubicBezTo>
                      <a:lnTo>
                        <a:pt x="4505" y="6900"/>
                      </a:lnTo>
                      <a:cubicBezTo>
                        <a:pt x="3938" y="6900"/>
                        <a:pt x="3497" y="6428"/>
                        <a:pt x="3497" y="5892"/>
                      </a:cubicBezTo>
                      <a:lnTo>
                        <a:pt x="3497" y="4159"/>
                      </a:lnTo>
                      <a:lnTo>
                        <a:pt x="4505" y="4159"/>
                      </a:lnTo>
                      <a:cubicBezTo>
                        <a:pt x="5072" y="4159"/>
                        <a:pt x="5576" y="3876"/>
                        <a:pt x="5891" y="3435"/>
                      </a:cubicBezTo>
                      <a:close/>
                      <a:moveTo>
                        <a:pt x="6238" y="7593"/>
                      </a:moveTo>
                      <a:cubicBezTo>
                        <a:pt x="6333" y="7782"/>
                        <a:pt x="6459" y="7971"/>
                        <a:pt x="6616" y="8097"/>
                      </a:cubicBezTo>
                      <a:lnTo>
                        <a:pt x="5198" y="9547"/>
                      </a:lnTo>
                      <a:lnTo>
                        <a:pt x="3718" y="8097"/>
                      </a:lnTo>
                      <a:cubicBezTo>
                        <a:pt x="3875" y="7971"/>
                        <a:pt x="4033" y="7782"/>
                        <a:pt x="4096" y="7593"/>
                      </a:cubicBezTo>
                      <a:cubicBezTo>
                        <a:pt x="4190" y="7625"/>
                        <a:pt x="4379" y="7625"/>
                        <a:pt x="4474" y="7625"/>
                      </a:cubicBezTo>
                      <a:lnTo>
                        <a:pt x="5860" y="7625"/>
                      </a:lnTo>
                      <a:cubicBezTo>
                        <a:pt x="5986" y="7625"/>
                        <a:pt x="6143" y="7625"/>
                        <a:pt x="6238" y="7593"/>
                      </a:cubicBezTo>
                      <a:close/>
                      <a:moveTo>
                        <a:pt x="2961" y="8318"/>
                      </a:moveTo>
                      <a:lnTo>
                        <a:pt x="4852" y="10177"/>
                      </a:lnTo>
                      <a:lnTo>
                        <a:pt x="4852" y="11122"/>
                      </a:lnTo>
                      <a:lnTo>
                        <a:pt x="662" y="11122"/>
                      </a:lnTo>
                      <a:lnTo>
                        <a:pt x="662" y="9358"/>
                      </a:lnTo>
                      <a:cubicBezTo>
                        <a:pt x="662" y="8759"/>
                        <a:pt x="1134" y="8318"/>
                        <a:pt x="1701" y="8318"/>
                      </a:cubicBezTo>
                      <a:close/>
                      <a:moveTo>
                        <a:pt x="8664" y="8318"/>
                      </a:moveTo>
                      <a:cubicBezTo>
                        <a:pt x="9262" y="8318"/>
                        <a:pt x="9672" y="8790"/>
                        <a:pt x="9672" y="9358"/>
                      </a:cubicBezTo>
                      <a:lnTo>
                        <a:pt x="9672" y="11122"/>
                      </a:lnTo>
                      <a:lnTo>
                        <a:pt x="5513" y="11122"/>
                      </a:lnTo>
                      <a:lnTo>
                        <a:pt x="5513" y="10177"/>
                      </a:lnTo>
                      <a:lnTo>
                        <a:pt x="7404" y="8318"/>
                      </a:lnTo>
                      <a:close/>
                      <a:moveTo>
                        <a:pt x="4537" y="1"/>
                      </a:moveTo>
                      <a:cubicBezTo>
                        <a:pt x="2804" y="1"/>
                        <a:pt x="1418" y="1418"/>
                        <a:pt x="1418" y="3120"/>
                      </a:cubicBezTo>
                      <a:lnTo>
                        <a:pt x="1418" y="4506"/>
                      </a:lnTo>
                      <a:cubicBezTo>
                        <a:pt x="1418" y="5356"/>
                        <a:pt x="2048" y="6050"/>
                        <a:pt x="2835" y="6207"/>
                      </a:cubicBezTo>
                      <a:cubicBezTo>
                        <a:pt x="2898" y="6648"/>
                        <a:pt x="3151" y="7026"/>
                        <a:pt x="3497" y="7278"/>
                      </a:cubicBezTo>
                      <a:cubicBezTo>
                        <a:pt x="3466" y="7467"/>
                        <a:pt x="3308" y="7625"/>
                        <a:pt x="3119" y="7625"/>
                      </a:cubicBezTo>
                      <a:lnTo>
                        <a:pt x="1733" y="7625"/>
                      </a:lnTo>
                      <a:cubicBezTo>
                        <a:pt x="788" y="7625"/>
                        <a:pt x="0" y="8412"/>
                        <a:pt x="0" y="9358"/>
                      </a:cubicBezTo>
                      <a:lnTo>
                        <a:pt x="0" y="11468"/>
                      </a:lnTo>
                      <a:cubicBezTo>
                        <a:pt x="0" y="11689"/>
                        <a:pt x="158" y="11846"/>
                        <a:pt x="347" y="11846"/>
                      </a:cubicBezTo>
                      <a:lnTo>
                        <a:pt x="10050" y="11846"/>
                      </a:lnTo>
                      <a:cubicBezTo>
                        <a:pt x="10239" y="11846"/>
                        <a:pt x="10397" y="11689"/>
                        <a:pt x="10397" y="11468"/>
                      </a:cubicBezTo>
                      <a:lnTo>
                        <a:pt x="10397" y="9358"/>
                      </a:lnTo>
                      <a:cubicBezTo>
                        <a:pt x="10397" y="8412"/>
                        <a:pt x="9609" y="7625"/>
                        <a:pt x="8664" y="7625"/>
                      </a:cubicBezTo>
                      <a:lnTo>
                        <a:pt x="7278" y="7625"/>
                      </a:lnTo>
                      <a:cubicBezTo>
                        <a:pt x="7089" y="7625"/>
                        <a:pt x="6931" y="7467"/>
                        <a:pt x="6931" y="7278"/>
                      </a:cubicBezTo>
                      <a:cubicBezTo>
                        <a:pt x="7278" y="7026"/>
                        <a:pt x="7530" y="6648"/>
                        <a:pt x="7593" y="6207"/>
                      </a:cubicBezTo>
                      <a:cubicBezTo>
                        <a:pt x="8380" y="6050"/>
                        <a:pt x="9010" y="5325"/>
                        <a:pt x="9010" y="4506"/>
                      </a:cubicBezTo>
                      <a:lnTo>
                        <a:pt x="9010" y="3120"/>
                      </a:lnTo>
                      <a:cubicBezTo>
                        <a:pt x="9010" y="1387"/>
                        <a:pt x="7593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57" name="Google Shape;9310;p73">
                  <a:extLst>
                    <a:ext uri="{FF2B5EF4-FFF2-40B4-BE49-F238E27FC236}">
                      <a16:creationId xmlns:a16="http://schemas.microsoft.com/office/drawing/2014/main" id="{E6548AA0-C64A-9638-0A78-382D6C1F8416}"/>
                    </a:ext>
                  </a:extLst>
                </p:cNvPr>
                <p:cNvSpPr/>
                <p:nvPr/>
              </p:nvSpPr>
              <p:spPr>
                <a:xfrm>
                  <a:off x="5967300" y="29153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55" name="Google Shape;9311;p73">
                <a:extLst>
                  <a:ext uri="{FF2B5EF4-FFF2-40B4-BE49-F238E27FC236}">
                    <a16:creationId xmlns:a16="http://schemas.microsoft.com/office/drawing/2014/main" id="{4BC2783D-3828-A1CC-B908-88BD6E5044FD}"/>
                  </a:ext>
                </a:extLst>
              </p:cNvPr>
              <p:cNvSpPr/>
              <p:nvPr/>
            </p:nvSpPr>
            <p:spPr>
              <a:xfrm>
                <a:off x="10926070" y="2281639"/>
                <a:ext cx="500612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5" extrusionOk="0">
                    <a:moveTo>
                      <a:pt x="5892" y="693"/>
                    </a:moveTo>
                    <a:cubicBezTo>
                      <a:pt x="6491" y="693"/>
                      <a:pt x="6932" y="1134"/>
                      <a:pt x="6932" y="1701"/>
                    </a:cubicBezTo>
                    <a:cubicBezTo>
                      <a:pt x="6932" y="2269"/>
                      <a:pt x="6459" y="2710"/>
                      <a:pt x="5892" y="2710"/>
                    </a:cubicBezTo>
                    <a:cubicBezTo>
                      <a:pt x="5325" y="2710"/>
                      <a:pt x="4884" y="2269"/>
                      <a:pt x="4884" y="1701"/>
                    </a:cubicBezTo>
                    <a:cubicBezTo>
                      <a:pt x="4884" y="1134"/>
                      <a:pt x="5325" y="693"/>
                      <a:pt x="5892" y="693"/>
                    </a:cubicBezTo>
                    <a:close/>
                    <a:moveTo>
                      <a:pt x="5892" y="3466"/>
                    </a:moveTo>
                    <a:cubicBezTo>
                      <a:pt x="6176" y="3466"/>
                      <a:pt x="6428" y="3497"/>
                      <a:pt x="6680" y="3592"/>
                    </a:cubicBezTo>
                    <a:lnTo>
                      <a:pt x="5892" y="4631"/>
                    </a:lnTo>
                    <a:lnTo>
                      <a:pt x="5104" y="3592"/>
                    </a:lnTo>
                    <a:cubicBezTo>
                      <a:pt x="5357" y="3529"/>
                      <a:pt x="5609" y="3466"/>
                      <a:pt x="5892" y="3466"/>
                    </a:cubicBezTo>
                    <a:close/>
                    <a:moveTo>
                      <a:pt x="4222" y="2048"/>
                    </a:moveTo>
                    <a:cubicBezTo>
                      <a:pt x="4285" y="2426"/>
                      <a:pt x="4474" y="2710"/>
                      <a:pt x="4726" y="2962"/>
                    </a:cubicBezTo>
                    <a:cubicBezTo>
                      <a:pt x="4632" y="2993"/>
                      <a:pt x="4537" y="3056"/>
                      <a:pt x="4443" y="3088"/>
                    </a:cubicBezTo>
                    <a:cubicBezTo>
                      <a:pt x="4443" y="3088"/>
                      <a:pt x="4411" y="3088"/>
                      <a:pt x="4411" y="3119"/>
                    </a:cubicBezTo>
                    <a:cubicBezTo>
                      <a:pt x="3403" y="3623"/>
                      <a:pt x="2773" y="4694"/>
                      <a:pt x="2773" y="5829"/>
                    </a:cubicBezTo>
                    <a:lnTo>
                      <a:pt x="2773" y="6207"/>
                    </a:lnTo>
                    <a:lnTo>
                      <a:pt x="2143" y="6207"/>
                    </a:lnTo>
                    <a:lnTo>
                      <a:pt x="2647" y="2300"/>
                    </a:lnTo>
                    <a:cubicBezTo>
                      <a:pt x="2679" y="2174"/>
                      <a:pt x="2836" y="2048"/>
                      <a:pt x="2962" y="2048"/>
                    </a:cubicBezTo>
                    <a:close/>
                    <a:moveTo>
                      <a:pt x="4474" y="3907"/>
                    </a:moveTo>
                    <a:lnTo>
                      <a:pt x="5546" y="5325"/>
                    </a:lnTo>
                    <a:lnTo>
                      <a:pt x="5546" y="6238"/>
                    </a:lnTo>
                    <a:lnTo>
                      <a:pt x="3466" y="6238"/>
                    </a:lnTo>
                    <a:lnTo>
                      <a:pt x="3466" y="5892"/>
                    </a:lnTo>
                    <a:cubicBezTo>
                      <a:pt x="3466" y="5041"/>
                      <a:pt x="3844" y="4348"/>
                      <a:pt x="4474" y="3907"/>
                    </a:cubicBezTo>
                    <a:close/>
                    <a:moveTo>
                      <a:pt x="7278" y="3907"/>
                    </a:moveTo>
                    <a:cubicBezTo>
                      <a:pt x="7908" y="4348"/>
                      <a:pt x="8318" y="5104"/>
                      <a:pt x="8318" y="5892"/>
                    </a:cubicBezTo>
                    <a:lnTo>
                      <a:pt x="8318" y="6238"/>
                    </a:lnTo>
                    <a:lnTo>
                      <a:pt x="6207" y="6238"/>
                    </a:lnTo>
                    <a:lnTo>
                      <a:pt x="6207" y="5325"/>
                    </a:lnTo>
                    <a:lnTo>
                      <a:pt x="7278" y="3907"/>
                    </a:lnTo>
                    <a:close/>
                    <a:moveTo>
                      <a:pt x="8854" y="2048"/>
                    </a:moveTo>
                    <a:cubicBezTo>
                      <a:pt x="9011" y="2048"/>
                      <a:pt x="9137" y="2143"/>
                      <a:pt x="9169" y="2300"/>
                    </a:cubicBezTo>
                    <a:lnTo>
                      <a:pt x="9673" y="6238"/>
                    </a:lnTo>
                    <a:lnTo>
                      <a:pt x="9043" y="6238"/>
                    </a:lnTo>
                    <a:lnTo>
                      <a:pt x="9043" y="5860"/>
                    </a:lnTo>
                    <a:cubicBezTo>
                      <a:pt x="9043" y="4694"/>
                      <a:pt x="8381" y="3655"/>
                      <a:pt x="7436" y="3151"/>
                    </a:cubicBezTo>
                    <a:cubicBezTo>
                      <a:pt x="7436" y="3151"/>
                      <a:pt x="7404" y="3151"/>
                      <a:pt x="7404" y="3119"/>
                    </a:cubicBezTo>
                    <a:cubicBezTo>
                      <a:pt x="7310" y="3088"/>
                      <a:pt x="7184" y="3056"/>
                      <a:pt x="7121" y="2993"/>
                    </a:cubicBezTo>
                    <a:cubicBezTo>
                      <a:pt x="7310" y="2773"/>
                      <a:pt x="7530" y="2458"/>
                      <a:pt x="7593" y="2048"/>
                    </a:cubicBezTo>
                    <a:close/>
                    <a:moveTo>
                      <a:pt x="10744" y="6900"/>
                    </a:moveTo>
                    <a:cubicBezTo>
                      <a:pt x="10933" y="6900"/>
                      <a:pt x="11090" y="7057"/>
                      <a:pt x="11090" y="7246"/>
                    </a:cubicBezTo>
                    <a:cubicBezTo>
                      <a:pt x="11090" y="7435"/>
                      <a:pt x="10933" y="7624"/>
                      <a:pt x="10744" y="7624"/>
                    </a:cubicBezTo>
                    <a:lnTo>
                      <a:pt x="1009" y="7624"/>
                    </a:lnTo>
                    <a:cubicBezTo>
                      <a:pt x="820" y="7624"/>
                      <a:pt x="662" y="7435"/>
                      <a:pt x="662" y="7246"/>
                    </a:cubicBezTo>
                    <a:cubicBezTo>
                      <a:pt x="662" y="7057"/>
                      <a:pt x="820" y="6900"/>
                      <a:pt x="1009" y="6900"/>
                    </a:cubicBezTo>
                    <a:close/>
                    <a:moveTo>
                      <a:pt x="10397" y="8317"/>
                    </a:moveTo>
                    <a:lnTo>
                      <a:pt x="10397" y="11121"/>
                    </a:lnTo>
                    <a:lnTo>
                      <a:pt x="1387" y="11121"/>
                    </a:lnTo>
                    <a:lnTo>
                      <a:pt x="1387" y="8317"/>
                    </a:lnTo>
                    <a:close/>
                    <a:moveTo>
                      <a:pt x="5892" y="0"/>
                    </a:moveTo>
                    <a:cubicBezTo>
                      <a:pt x="5073" y="0"/>
                      <a:pt x="4380" y="599"/>
                      <a:pt x="4222" y="1386"/>
                    </a:cubicBezTo>
                    <a:lnTo>
                      <a:pt x="2962" y="1386"/>
                    </a:lnTo>
                    <a:cubicBezTo>
                      <a:pt x="2458" y="1386"/>
                      <a:pt x="2080" y="1701"/>
                      <a:pt x="1954" y="2143"/>
                    </a:cubicBezTo>
                    <a:lnTo>
                      <a:pt x="1954" y="2174"/>
                    </a:lnTo>
                    <a:lnTo>
                      <a:pt x="1450" y="6238"/>
                    </a:lnTo>
                    <a:lnTo>
                      <a:pt x="1072" y="6238"/>
                    </a:lnTo>
                    <a:cubicBezTo>
                      <a:pt x="473" y="6238"/>
                      <a:pt x="1" y="6711"/>
                      <a:pt x="1" y="7246"/>
                    </a:cubicBezTo>
                    <a:cubicBezTo>
                      <a:pt x="1" y="7719"/>
                      <a:pt x="316" y="8065"/>
                      <a:pt x="694" y="8254"/>
                    </a:cubicBezTo>
                    <a:lnTo>
                      <a:pt x="694" y="11468"/>
                    </a:lnTo>
                    <a:cubicBezTo>
                      <a:pt x="694" y="11657"/>
                      <a:pt x="851" y="11815"/>
                      <a:pt x="1040" y="11815"/>
                    </a:cubicBezTo>
                    <a:lnTo>
                      <a:pt x="10775" y="11815"/>
                    </a:lnTo>
                    <a:cubicBezTo>
                      <a:pt x="10996" y="11815"/>
                      <a:pt x="11153" y="11657"/>
                      <a:pt x="11153" y="11468"/>
                    </a:cubicBezTo>
                    <a:lnTo>
                      <a:pt x="11153" y="8254"/>
                    </a:lnTo>
                    <a:cubicBezTo>
                      <a:pt x="11531" y="8065"/>
                      <a:pt x="11847" y="7719"/>
                      <a:pt x="11847" y="7246"/>
                    </a:cubicBezTo>
                    <a:cubicBezTo>
                      <a:pt x="11815" y="6711"/>
                      <a:pt x="11342" y="6238"/>
                      <a:pt x="10744" y="6238"/>
                    </a:cubicBezTo>
                    <a:lnTo>
                      <a:pt x="10366" y="6238"/>
                    </a:lnTo>
                    <a:lnTo>
                      <a:pt x="9830" y="2174"/>
                    </a:lnTo>
                    <a:lnTo>
                      <a:pt x="9830" y="2143"/>
                    </a:lnTo>
                    <a:cubicBezTo>
                      <a:pt x="9736" y="1701"/>
                      <a:pt x="9295" y="1386"/>
                      <a:pt x="8854" y="1386"/>
                    </a:cubicBezTo>
                    <a:lnTo>
                      <a:pt x="7593" y="1386"/>
                    </a:lnTo>
                    <a:cubicBezTo>
                      <a:pt x="7436" y="599"/>
                      <a:pt x="6711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864297-A122-D075-2B6A-6B30CD9F1822}"/>
                </a:ext>
              </a:extLst>
            </p:cNvPr>
            <p:cNvGrpSpPr/>
            <p:nvPr/>
          </p:nvGrpSpPr>
          <p:grpSpPr>
            <a:xfrm>
              <a:off x="764236" y="3833082"/>
              <a:ext cx="10663528" cy="1739406"/>
              <a:chOff x="763919" y="3746993"/>
              <a:chExt cx="10663528" cy="1739406"/>
            </a:xfrm>
            <a:grpFill/>
          </p:grpSpPr>
          <p:grpSp>
            <p:nvGrpSpPr>
              <p:cNvPr id="5" name="Google Shape;9312;p73">
                <a:extLst>
                  <a:ext uri="{FF2B5EF4-FFF2-40B4-BE49-F238E27FC236}">
                    <a16:creationId xmlns:a16="http://schemas.microsoft.com/office/drawing/2014/main" id="{066331FF-C71A-CAFD-7143-C6289D45445D}"/>
                  </a:ext>
                </a:extLst>
              </p:cNvPr>
              <p:cNvGrpSpPr/>
              <p:nvPr/>
            </p:nvGrpSpPr>
            <p:grpSpPr>
              <a:xfrm>
                <a:off x="765249" y="3749233"/>
                <a:ext cx="503276" cy="497908"/>
                <a:chOff x="581525" y="3254850"/>
                <a:chExt cx="297750" cy="294575"/>
              </a:xfrm>
              <a:grpFill/>
            </p:grpSpPr>
            <p:sp>
              <p:nvSpPr>
                <p:cNvPr id="303" name="Google Shape;9313;p73">
                  <a:extLst>
                    <a:ext uri="{FF2B5EF4-FFF2-40B4-BE49-F238E27FC236}">
                      <a16:creationId xmlns:a16="http://schemas.microsoft.com/office/drawing/2014/main" id="{9485F748-1566-4134-8D52-E9E5123B4EAF}"/>
                    </a:ext>
                  </a:extLst>
                </p:cNvPr>
                <p:cNvSpPr/>
                <p:nvPr/>
              </p:nvSpPr>
              <p:spPr>
                <a:xfrm>
                  <a:off x="616950" y="3358025"/>
                  <a:ext cx="890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3466" extrusionOk="0">
                      <a:moveTo>
                        <a:pt x="1797" y="0"/>
                      </a:moveTo>
                      <a:cubicBezTo>
                        <a:pt x="789" y="0"/>
                        <a:pt x="1" y="788"/>
                        <a:pt x="1" y="1733"/>
                      </a:cubicBezTo>
                      <a:cubicBezTo>
                        <a:pt x="1" y="2710"/>
                        <a:pt x="789" y="3466"/>
                        <a:pt x="1797" y="3466"/>
                      </a:cubicBezTo>
                      <a:cubicBezTo>
                        <a:pt x="2773" y="3466"/>
                        <a:pt x="3561" y="2710"/>
                        <a:pt x="3561" y="1733"/>
                      </a:cubicBezTo>
                      <a:cubicBezTo>
                        <a:pt x="3561" y="788"/>
                        <a:pt x="2773" y="0"/>
                        <a:pt x="17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4" name="Google Shape;9314;p73">
                  <a:extLst>
                    <a:ext uri="{FF2B5EF4-FFF2-40B4-BE49-F238E27FC236}">
                      <a16:creationId xmlns:a16="http://schemas.microsoft.com/office/drawing/2014/main" id="{2FDD5F86-327B-6E61-542F-F119865E550B}"/>
                    </a:ext>
                  </a:extLst>
                </p:cNvPr>
                <p:cNvSpPr/>
                <p:nvPr/>
              </p:nvSpPr>
              <p:spPr>
                <a:xfrm>
                  <a:off x="721725" y="32548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355"/>
                      </a:moveTo>
                      <a:cubicBezTo>
                        <a:pt x="3749" y="1355"/>
                        <a:pt x="4159" y="1827"/>
                        <a:pt x="4159" y="2363"/>
                      </a:cubicBezTo>
                      <a:cubicBezTo>
                        <a:pt x="4159" y="2773"/>
                        <a:pt x="3970" y="3119"/>
                        <a:pt x="3623" y="3277"/>
                      </a:cubicBezTo>
                      <a:cubicBezTo>
                        <a:pt x="3529" y="3308"/>
                        <a:pt x="3497" y="3434"/>
                        <a:pt x="3497" y="3560"/>
                      </a:cubicBezTo>
                      <a:cubicBezTo>
                        <a:pt x="3497" y="3749"/>
                        <a:pt x="3340" y="3907"/>
                        <a:pt x="3151" y="3907"/>
                      </a:cubicBezTo>
                      <a:cubicBezTo>
                        <a:pt x="2962" y="3907"/>
                        <a:pt x="2804" y="3749"/>
                        <a:pt x="2804" y="3560"/>
                      </a:cubicBezTo>
                      <a:cubicBezTo>
                        <a:pt x="2804" y="3151"/>
                        <a:pt x="2993" y="2836"/>
                        <a:pt x="3308" y="2647"/>
                      </a:cubicBezTo>
                      <a:cubicBezTo>
                        <a:pt x="3434" y="2552"/>
                        <a:pt x="3497" y="2458"/>
                        <a:pt x="3497" y="2332"/>
                      </a:cubicBezTo>
                      <a:cubicBezTo>
                        <a:pt x="3497" y="2143"/>
                        <a:pt x="3340" y="1953"/>
                        <a:pt x="3151" y="1953"/>
                      </a:cubicBezTo>
                      <a:cubicBezTo>
                        <a:pt x="2962" y="1953"/>
                        <a:pt x="2804" y="2143"/>
                        <a:pt x="2804" y="2332"/>
                      </a:cubicBezTo>
                      <a:cubicBezTo>
                        <a:pt x="2804" y="2521"/>
                        <a:pt x="2646" y="2678"/>
                        <a:pt x="2426" y="2678"/>
                      </a:cubicBezTo>
                      <a:cubicBezTo>
                        <a:pt x="2237" y="2678"/>
                        <a:pt x="2079" y="2521"/>
                        <a:pt x="2079" y="2332"/>
                      </a:cubicBezTo>
                      <a:cubicBezTo>
                        <a:pt x="2079" y="1827"/>
                        <a:pt x="2552" y="1355"/>
                        <a:pt x="3151" y="1355"/>
                      </a:cubicBezTo>
                      <a:close/>
                      <a:moveTo>
                        <a:pt x="3151" y="4096"/>
                      </a:moveTo>
                      <a:cubicBezTo>
                        <a:pt x="3340" y="4096"/>
                        <a:pt x="3497" y="4253"/>
                        <a:pt x="3497" y="4442"/>
                      </a:cubicBezTo>
                      <a:cubicBezTo>
                        <a:pt x="3497" y="4663"/>
                        <a:pt x="3340" y="4820"/>
                        <a:pt x="3151" y="4820"/>
                      </a:cubicBezTo>
                      <a:cubicBezTo>
                        <a:pt x="2962" y="4820"/>
                        <a:pt x="2804" y="4663"/>
                        <a:pt x="2804" y="4442"/>
                      </a:cubicBezTo>
                      <a:cubicBezTo>
                        <a:pt x="2804" y="4253"/>
                        <a:pt x="2962" y="4096"/>
                        <a:pt x="3151" y="4096"/>
                      </a:cubicBezTo>
                      <a:close/>
                      <a:moveTo>
                        <a:pt x="3182" y="0"/>
                      </a:moveTo>
                      <a:cubicBezTo>
                        <a:pt x="1481" y="0"/>
                        <a:pt x="63" y="1418"/>
                        <a:pt x="63" y="3119"/>
                      </a:cubicBezTo>
                      <a:cubicBezTo>
                        <a:pt x="63" y="3655"/>
                        <a:pt x="189" y="4159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47" y="6238"/>
                        <a:pt x="473" y="6238"/>
                      </a:cubicBezTo>
                      <a:lnTo>
                        <a:pt x="1764" y="5892"/>
                      </a:lnTo>
                      <a:cubicBezTo>
                        <a:pt x="2205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789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5" name="Google Shape;9315;p73">
                  <a:extLst>
                    <a:ext uri="{FF2B5EF4-FFF2-40B4-BE49-F238E27FC236}">
                      <a16:creationId xmlns:a16="http://schemas.microsoft.com/office/drawing/2014/main" id="{278B2F95-BBE2-639D-6FFF-B3FDC13970AF}"/>
                    </a:ext>
                  </a:extLst>
                </p:cNvPr>
                <p:cNvSpPr/>
                <p:nvPr/>
              </p:nvSpPr>
              <p:spPr>
                <a:xfrm>
                  <a:off x="581525" y="3440725"/>
                  <a:ext cx="1575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8" extrusionOk="0">
                      <a:moveTo>
                        <a:pt x="1355" y="0"/>
                      </a:moveTo>
                      <a:cubicBezTo>
                        <a:pt x="567" y="567"/>
                        <a:pt x="0" y="1513"/>
                        <a:pt x="0" y="2584"/>
                      </a:cubicBezTo>
                      <a:lnTo>
                        <a:pt x="0" y="4001"/>
                      </a:lnTo>
                      <a:cubicBezTo>
                        <a:pt x="63" y="4190"/>
                        <a:pt x="221" y="4348"/>
                        <a:pt x="410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1" y="4190"/>
                        <a:pt x="6301" y="4001"/>
                      </a:cubicBezTo>
                      <a:lnTo>
                        <a:pt x="6301" y="2584"/>
                      </a:lnTo>
                      <a:cubicBezTo>
                        <a:pt x="6301" y="1513"/>
                        <a:pt x="5797" y="599"/>
                        <a:pt x="4978" y="0"/>
                      </a:cubicBezTo>
                      <a:cubicBezTo>
                        <a:pt x="4537" y="536"/>
                        <a:pt x="3875" y="851"/>
                        <a:pt x="3151" y="851"/>
                      </a:cubicBezTo>
                      <a:cubicBezTo>
                        <a:pt x="2458" y="851"/>
                        <a:pt x="1796" y="536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" name="Google Shape;9316;p73">
                <a:extLst>
                  <a:ext uri="{FF2B5EF4-FFF2-40B4-BE49-F238E27FC236}">
                    <a16:creationId xmlns:a16="http://schemas.microsoft.com/office/drawing/2014/main" id="{05C320CF-6834-C712-FE0E-B896A3E6DC1E}"/>
                  </a:ext>
                </a:extLst>
              </p:cNvPr>
              <p:cNvGrpSpPr/>
              <p:nvPr/>
            </p:nvGrpSpPr>
            <p:grpSpPr>
              <a:xfrm>
                <a:off x="763919" y="4376911"/>
                <a:ext cx="505937" cy="502642"/>
                <a:chOff x="580725" y="3617925"/>
                <a:chExt cx="299325" cy="297375"/>
              </a:xfrm>
              <a:grpFill/>
            </p:grpSpPr>
            <p:sp>
              <p:nvSpPr>
                <p:cNvPr id="298" name="Google Shape;9317;p73">
                  <a:extLst>
                    <a:ext uri="{FF2B5EF4-FFF2-40B4-BE49-F238E27FC236}">
                      <a16:creationId xmlns:a16="http://schemas.microsoft.com/office/drawing/2014/main" id="{D99074E0-948C-644F-EEA7-50674FEDDB86}"/>
                    </a:ext>
                  </a:extLst>
                </p:cNvPr>
                <p:cNvSpPr/>
                <p:nvPr/>
              </p:nvSpPr>
              <p:spPr>
                <a:xfrm>
                  <a:off x="6090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1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41" y="2048"/>
                      </a:cubicBezTo>
                      <a:cubicBezTo>
                        <a:pt x="1608" y="2048"/>
                        <a:pt x="2049" y="1607"/>
                        <a:pt x="2049" y="1040"/>
                      </a:cubicBezTo>
                      <a:cubicBezTo>
                        <a:pt x="2049" y="473"/>
                        <a:pt x="160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9" name="Google Shape;9318;p73">
                  <a:extLst>
                    <a:ext uri="{FF2B5EF4-FFF2-40B4-BE49-F238E27FC236}">
                      <a16:creationId xmlns:a16="http://schemas.microsoft.com/office/drawing/2014/main" id="{5A0B55D6-E7B9-696C-B6DB-3C663222635A}"/>
                    </a:ext>
                  </a:extLst>
                </p:cNvPr>
                <p:cNvSpPr/>
                <p:nvPr/>
              </p:nvSpPr>
              <p:spPr>
                <a:xfrm>
                  <a:off x="668950" y="3617925"/>
                  <a:ext cx="122875" cy="1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5" h="4179" extrusionOk="0"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72"/>
                      </a:cubicBezTo>
                      <a:lnTo>
                        <a:pt x="0" y="1797"/>
                      </a:lnTo>
                      <a:cubicBezTo>
                        <a:pt x="0" y="2364"/>
                        <a:pt x="473" y="2805"/>
                        <a:pt x="1040" y="2805"/>
                      </a:cubicBezTo>
                      <a:lnTo>
                        <a:pt x="2300" y="2805"/>
                      </a:lnTo>
                      <a:lnTo>
                        <a:pt x="3592" y="4097"/>
                      </a:lnTo>
                      <a:cubicBezTo>
                        <a:pt x="3672" y="4156"/>
                        <a:pt x="3764" y="4178"/>
                        <a:pt x="3853" y="4178"/>
                      </a:cubicBezTo>
                      <a:cubicBezTo>
                        <a:pt x="3905" y="4178"/>
                        <a:pt x="3955" y="4171"/>
                        <a:pt x="4001" y="4160"/>
                      </a:cubicBezTo>
                      <a:cubicBezTo>
                        <a:pt x="4127" y="4097"/>
                        <a:pt x="4190" y="3939"/>
                        <a:pt x="4190" y="3844"/>
                      </a:cubicBezTo>
                      <a:lnTo>
                        <a:pt x="4190" y="2742"/>
                      </a:lnTo>
                      <a:cubicBezTo>
                        <a:pt x="4600" y="2584"/>
                        <a:pt x="4915" y="2206"/>
                        <a:pt x="4915" y="1734"/>
                      </a:cubicBezTo>
                      <a:lnTo>
                        <a:pt x="4915" y="1072"/>
                      </a:lnTo>
                      <a:cubicBezTo>
                        <a:pt x="4915" y="473"/>
                        <a:pt x="4411" y="1"/>
                        <a:pt x="38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0" name="Google Shape;9319;p73">
                  <a:extLst>
                    <a:ext uri="{FF2B5EF4-FFF2-40B4-BE49-F238E27FC236}">
                      <a16:creationId xmlns:a16="http://schemas.microsoft.com/office/drawing/2014/main" id="{36C42877-1264-7814-60A5-55CB2F2AA1C4}"/>
                    </a:ext>
                  </a:extLst>
                </p:cNvPr>
                <p:cNvSpPr/>
                <p:nvPr/>
              </p:nvSpPr>
              <p:spPr>
                <a:xfrm>
                  <a:off x="580725" y="3721900"/>
                  <a:ext cx="141800" cy="1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681" extrusionOk="0">
                      <a:moveTo>
                        <a:pt x="3340" y="4506"/>
                      </a:moveTo>
                      <a:lnTo>
                        <a:pt x="3718" y="5577"/>
                      </a:lnTo>
                      <a:lnTo>
                        <a:pt x="1229" y="5577"/>
                      </a:lnTo>
                      <a:lnTo>
                        <a:pt x="1450" y="4600"/>
                      </a:lnTo>
                      <a:lnTo>
                        <a:pt x="1450" y="4506"/>
                      </a:lnTo>
                      <a:close/>
                      <a:moveTo>
                        <a:pt x="1450" y="1"/>
                      </a:moveTo>
                      <a:cubicBezTo>
                        <a:pt x="1135" y="1"/>
                        <a:pt x="883" y="221"/>
                        <a:pt x="788" y="505"/>
                      </a:cubicBezTo>
                      <a:lnTo>
                        <a:pt x="95" y="3624"/>
                      </a:lnTo>
                      <a:cubicBezTo>
                        <a:pt x="1" y="4096"/>
                        <a:pt x="316" y="4506"/>
                        <a:pt x="757" y="4506"/>
                      </a:cubicBezTo>
                      <a:lnTo>
                        <a:pt x="95" y="7247"/>
                      </a:lnTo>
                      <a:cubicBezTo>
                        <a:pt x="32" y="7436"/>
                        <a:pt x="158" y="7593"/>
                        <a:pt x="316" y="7656"/>
                      </a:cubicBezTo>
                      <a:cubicBezTo>
                        <a:pt x="350" y="7668"/>
                        <a:pt x="383" y="7673"/>
                        <a:pt x="415" y="7673"/>
                      </a:cubicBezTo>
                      <a:cubicBezTo>
                        <a:pt x="559" y="7673"/>
                        <a:pt x="679" y="7565"/>
                        <a:pt x="757" y="7436"/>
                      </a:cubicBezTo>
                      <a:lnTo>
                        <a:pt x="1040" y="6301"/>
                      </a:lnTo>
                      <a:lnTo>
                        <a:pt x="3939" y="6301"/>
                      </a:lnTo>
                      <a:lnTo>
                        <a:pt x="4254" y="7152"/>
                      </a:lnTo>
                      <a:cubicBezTo>
                        <a:pt x="4358" y="7492"/>
                        <a:pt x="4637" y="7680"/>
                        <a:pt x="4908" y="7680"/>
                      </a:cubicBezTo>
                      <a:cubicBezTo>
                        <a:pt x="4964" y="7680"/>
                        <a:pt x="5019" y="7672"/>
                        <a:pt x="5073" y="7656"/>
                      </a:cubicBezTo>
                      <a:cubicBezTo>
                        <a:pt x="5451" y="7593"/>
                        <a:pt x="5672" y="7184"/>
                        <a:pt x="5609" y="6837"/>
                      </a:cubicBezTo>
                      <a:lnTo>
                        <a:pt x="4569" y="3687"/>
                      </a:lnTo>
                      <a:cubicBezTo>
                        <a:pt x="4506" y="3372"/>
                        <a:pt x="4222" y="3183"/>
                        <a:pt x="3907" y="3183"/>
                      </a:cubicBezTo>
                      <a:lnTo>
                        <a:pt x="3183" y="3183"/>
                      </a:lnTo>
                      <a:cubicBezTo>
                        <a:pt x="2994" y="3183"/>
                        <a:pt x="2836" y="3025"/>
                        <a:pt x="2836" y="2836"/>
                      </a:cubicBezTo>
                      <a:cubicBezTo>
                        <a:pt x="2836" y="2615"/>
                        <a:pt x="2994" y="2458"/>
                        <a:pt x="3183" y="2458"/>
                      </a:cubicBezTo>
                      <a:lnTo>
                        <a:pt x="4222" y="2458"/>
                      </a:lnTo>
                      <a:cubicBezTo>
                        <a:pt x="4600" y="2458"/>
                        <a:pt x="4915" y="2143"/>
                        <a:pt x="4915" y="1765"/>
                      </a:cubicBezTo>
                      <a:cubicBezTo>
                        <a:pt x="4915" y="1355"/>
                        <a:pt x="4600" y="1040"/>
                        <a:pt x="4222" y="1040"/>
                      </a:cubicBezTo>
                      <a:lnTo>
                        <a:pt x="2332" y="1040"/>
                      </a:lnTo>
                      <a:lnTo>
                        <a:pt x="2080" y="379"/>
                      </a:lnTo>
                      <a:cubicBezTo>
                        <a:pt x="1985" y="158"/>
                        <a:pt x="1733" y="1"/>
                        <a:pt x="14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1" name="Google Shape;9320;p73">
                  <a:extLst>
                    <a:ext uri="{FF2B5EF4-FFF2-40B4-BE49-F238E27FC236}">
                      <a16:creationId xmlns:a16="http://schemas.microsoft.com/office/drawing/2014/main" id="{26F54DCB-3EDA-148F-EB9A-41450426F5EE}"/>
                    </a:ext>
                  </a:extLst>
                </p:cNvPr>
                <p:cNvSpPr/>
                <p:nvPr/>
              </p:nvSpPr>
              <p:spPr>
                <a:xfrm>
                  <a:off x="8004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09" y="0"/>
                      </a:moveTo>
                      <a:cubicBezTo>
                        <a:pt x="442" y="0"/>
                        <a:pt x="1" y="473"/>
                        <a:pt x="1" y="1040"/>
                      </a:cubicBezTo>
                      <a:cubicBezTo>
                        <a:pt x="1" y="1607"/>
                        <a:pt x="442" y="2048"/>
                        <a:pt x="1009" y="2048"/>
                      </a:cubicBezTo>
                      <a:cubicBezTo>
                        <a:pt x="1576" y="2048"/>
                        <a:pt x="2048" y="1607"/>
                        <a:pt x="2048" y="1040"/>
                      </a:cubicBez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2" name="Google Shape;9321;p73">
                  <a:extLst>
                    <a:ext uri="{FF2B5EF4-FFF2-40B4-BE49-F238E27FC236}">
                      <a16:creationId xmlns:a16="http://schemas.microsoft.com/office/drawing/2014/main" id="{F06D4AC3-0440-F50A-1C01-3B41E2E92EFC}"/>
                    </a:ext>
                  </a:extLst>
                </p:cNvPr>
                <p:cNvSpPr/>
                <p:nvPr/>
              </p:nvSpPr>
              <p:spPr>
                <a:xfrm>
                  <a:off x="738250" y="3722700"/>
                  <a:ext cx="141800" cy="19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704" extrusionOk="0">
                      <a:moveTo>
                        <a:pt x="4222" y="4474"/>
                      </a:moveTo>
                      <a:lnTo>
                        <a:pt x="4222" y="4568"/>
                      </a:lnTo>
                      <a:lnTo>
                        <a:pt x="4443" y="5545"/>
                      </a:lnTo>
                      <a:lnTo>
                        <a:pt x="1985" y="5545"/>
                      </a:lnTo>
                      <a:lnTo>
                        <a:pt x="2332" y="4474"/>
                      </a:lnTo>
                      <a:close/>
                      <a:moveTo>
                        <a:pt x="4222" y="0"/>
                      </a:moveTo>
                      <a:cubicBezTo>
                        <a:pt x="3939" y="0"/>
                        <a:pt x="3718" y="158"/>
                        <a:pt x="3592" y="378"/>
                      </a:cubicBezTo>
                      <a:lnTo>
                        <a:pt x="3340" y="1071"/>
                      </a:lnTo>
                      <a:lnTo>
                        <a:pt x="1450" y="1071"/>
                      </a:lnTo>
                      <a:cubicBezTo>
                        <a:pt x="1072" y="1071"/>
                        <a:pt x="757" y="1386"/>
                        <a:pt x="757" y="1764"/>
                      </a:cubicBezTo>
                      <a:cubicBezTo>
                        <a:pt x="757" y="2174"/>
                        <a:pt x="1072" y="2489"/>
                        <a:pt x="1450" y="2489"/>
                      </a:cubicBezTo>
                      <a:lnTo>
                        <a:pt x="2490" y="2489"/>
                      </a:lnTo>
                      <a:cubicBezTo>
                        <a:pt x="2679" y="2489"/>
                        <a:pt x="2836" y="2646"/>
                        <a:pt x="2836" y="2835"/>
                      </a:cubicBezTo>
                      <a:cubicBezTo>
                        <a:pt x="2836" y="3024"/>
                        <a:pt x="2679" y="3182"/>
                        <a:pt x="2490" y="3182"/>
                      </a:cubicBezTo>
                      <a:lnTo>
                        <a:pt x="1765" y="3182"/>
                      </a:lnTo>
                      <a:cubicBezTo>
                        <a:pt x="1450" y="3182"/>
                        <a:pt x="1198" y="3371"/>
                        <a:pt x="1103" y="3686"/>
                      </a:cubicBezTo>
                      <a:lnTo>
                        <a:pt x="95" y="6837"/>
                      </a:lnTo>
                      <a:cubicBezTo>
                        <a:pt x="1" y="7215"/>
                        <a:pt x="190" y="7593"/>
                        <a:pt x="599" y="7687"/>
                      </a:cubicBezTo>
                      <a:cubicBezTo>
                        <a:pt x="643" y="7696"/>
                        <a:pt x="690" y="7701"/>
                        <a:pt x="738" y="7701"/>
                      </a:cubicBezTo>
                      <a:cubicBezTo>
                        <a:pt x="1030" y="7701"/>
                        <a:pt x="1364" y="7531"/>
                        <a:pt x="1418" y="7152"/>
                      </a:cubicBezTo>
                      <a:lnTo>
                        <a:pt x="1733" y="6301"/>
                      </a:lnTo>
                      <a:lnTo>
                        <a:pt x="4632" y="6301"/>
                      </a:lnTo>
                      <a:lnTo>
                        <a:pt x="4915" y="7435"/>
                      </a:lnTo>
                      <a:cubicBezTo>
                        <a:pt x="4967" y="7591"/>
                        <a:pt x="5104" y="7704"/>
                        <a:pt x="5257" y="7704"/>
                      </a:cubicBezTo>
                      <a:cubicBezTo>
                        <a:pt x="5290" y="7704"/>
                        <a:pt x="5323" y="7698"/>
                        <a:pt x="5356" y="7687"/>
                      </a:cubicBezTo>
                      <a:cubicBezTo>
                        <a:pt x="5546" y="7624"/>
                        <a:pt x="5672" y="7435"/>
                        <a:pt x="5577" y="7246"/>
                      </a:cubicBezTo>
                      <a:lnTo>
                        <a:pt x="4915" y="4537"/>
                      </a:lnTo>
                      <a:cubicBezTo>
                        <a:pt x="5356" y="4474"/>
                        <a:pt x="5672" y="4064"/>
                        <a:pt x="5609" y="3623"/>
                      </a:cubicBezTo>
                      <a:lnTo>
                        <a:pt x="4884" y="504"/>
                      </a:lnTo>
                      <a:cubicBezTo>
                        <a:pt x="4821" y="189"/>
                        <a:pt x="4537" y="0"/>
                        <a:pt x="42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7" name="Google Shape;9322;p73">
                <a:extLst>
                  <a:ext uri="{FF2B5EF4-FFF2-40B4-BE49-F238E27FC236}">
                    <a16:creationId xmlns:a16="http://schemas.microsoft.com/office/drawing/2014/main" id="{3DBF12FA-CAB3-AB2D-65AE-F0BE8F8A5837}"/>
                  </a:ext>
                </a:extLst>
              </p:cNvPr>
              <p:cNvGrpSpPr/>
              <p:nvPr/>
            </p:nvGrpSpPr>
            <p:grpSpPr>
              <a:xfrm>
                <a:off x="766581" y="4984646"/>
                <a:ext cx="500612" cy="500612"/>
                <a:chOff x="583100" y="3982600"/>
                <a:chExt cx="296175" cy="296175"/>
              </a:xfrm>
              <a:grpFill/>
            </p:grpSpPr>
            <p:sp>
              <p:nvSpPr>
                <p:cNvPr id="291" name="Google Shape;9323;p73">
                  <a:extLst>
                    <a:ext uri="{FF2B5EF4-FFF2-40B4-BE49-F238E27FC236}">
                      <a16:creationId xmlns:a16="http://schemas.microsoft.com/office/drawing/2014/main" id="{5CB41967-9F11-AD6A-EDFE-7B8AAA58FE2C}"/>
                    </a:ext>
                  </a:extLst>
                </p:cNvPr>
                <p:cNvSpPr/>
                <p:nvPr/>
              </p:nvSpPr>
              <p:spPr>
                <a:xfrm>
                  <a:off x="694925" y="3982600"/>
                  <a:ext cx="709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742" extrusionOk="0">
                      <a:moveTo>
                        <a:pt x="1419" y="1"/>
                      </a:moveTo>
                      <a:cubicBezTo>
                        <a:pt x="631" y="1"/>
                        <a:pt x="1" y="599"/>
                        <a:pt x="1" y="1355"/>
                      </a:cubicBezTo>
                      <a:cubicBezTo>
                        <a:pt x="1" y="2143"/>
                        <a:pt x="631" y="2742"/>
                        <a:pt x="1419" y="2742"/>
                      </a:cubicBezTo>
                      <a:cubicBezTo>
                        <a:pt x="2206" y="2742"/>
                        <a:pt x="2836" y="2143"/>
                        <a:pt x="2836" y="1355"/>
                      </a:cubicBezTo>
                      <a:cubicBezTo>
                        <a:pt x="2836" y="599"/>
                        <a:pt x="2206" y="1"/>
                        <a:pt x="14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2" name="Google Shape;9324;p73">
                  <a:extLst>
                    <a:ext uri="{FF2B5EF4-FFF2-40B4-BE49-F238E27FC236}">
                      <a16:creationId xmlns:a16="http://schemas.microsoft.com/office/drawing/2014/main" id="{C926082E-4E5D-473A-BF57-270AB9416369}"/>
                    </a:ext>
                  </a:extLst>
                </p:cNvPr>
                <p:cNvSpPr/>
                <p:nvPr/>
              </p:nvSpPr>
              <p:spPr>
                <a:xfrm>
                  <a:off x="609075" y="4139350"/>
                  <a:ext cx="6935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1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3" name="Google Shape;9325;p73">
                  <a:extLst>
                    <a:ext uri="{FF2B5EF4-FFF2-40B4-BE49-F238E27FC236}">
                      <a16:creationId xmlns:a16="http://schemas.microsoft.com/office/drawing/2014/main" id="{7545409D-9ECB-1038-3315-63C3AA738C4B}"/>
                    </a:ext>
                  </a:extLst>
                </p:cNvPr>
                <p:cNvSpPr/>
                <p:nvPr/>
              </p:nvSpPr>
              <p:spPr>
                <a:xfrm>
                  <a:off x="783925" y="4140125"/>
                  <a:ext cx="685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56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11"/>
                        <a:pt x="631" y="2741"/>
                        <a:pt x="1356" y="2741"/>
                      </a:cubicBezTo>
                      <a:cubicBezTo>
                        <a:pt x="2112" y="2741"/>
                        <a:pt x="2742" y="2111"/>
                        <a:pt x="2742" y="1387"/>
                      </a:cubicBezTo>
                      <a:cubicBezTo>
                        <a:pt x="2742" y="631"/>
                        <a:pt x="2112" y="1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4" name="Google Shape;9326;p73">
                  <a:extLst>
                    <a:ext uri="{FF2B5EF4-FFF2-40B4-BE49-F238E27FC236}">
                      <a16:creationId xmlns:a16="http://schemas.microsoft.com/office/drawing/2014/main" id="{8BCDAC95-902E-A971-2014-7C73AA881B8D}"/>
                    </a:ext>
                  </a:extLst>
                </p:cNvPr>
                <p:cNvSpPr/>
                <p:nvPr/>
              </p:nvSpPr>
              <p:spPr>
                <a:xfrm>
                  <a:off x="583100" y="4207075"/>
                  <a:ext cx="122100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68" extrusionOk="0">
                      <a:moveTo>
                        <a:pt x="819" y="0"/>
                      </a:moveTo>
                      <a:cubicBezTo>
                        <a:pt x="347" y="442"/>
                        <a:pt x="0" y="1072"/>
                        <a:pt x="0" y="1796"/>
                      </a:cubicBezTo>
                      <a:lnTo>
                        <a:pt x="0" y="2521"/>
                      </a:lnTo>
                      <a:cubicBezTo>
                        <a:pt x="0" y="2710"/>
                        <a:pt x="158" y="2867"/>
                        <a:pt x="347" y="2867"/>
                      </a:cubicBezTo>
                      <a:lnTo>
                        <a:pt x="4505" y="2867"/>
                      </a:lnTo>
                      <a:cubicBezTo>
                        <a:pt x="4726" y="2867"/>
                        <a:pt x="4883" y="2710"/>
                        <a:pt x="4883" y="2521"/>
                      </a:cubicBezTo>
                      <a:lnTo>
                        <a:pt x="4883" y="1796"/>
                      </a:lnTo>
                      <a:cubicBezTo>
                        <a:pt x="4883" y="1103"/>
                        <a:pt x="4568" y="442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96" y="788"/>
                        <a:pt x="1197" y="473"/>
                        <a:pt x="8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5" name="Google Shape;9327;p73">
                  <a:extLst>
                    <a:ext uri="{FF2B5EF4-FFF2-40B4-BE49-F238E27FC236}">
                      <a16:creationId xmlns:a16="http://schemas.microsoft.com/office/drawing/2014/main" id="{3B1E359F-7576-87EE-D878-8182F257698E}"/>
                    </a:ext>
                  </a:extLst>
                </p:cNvPr>
                <p:cNvSpPr/>
                <p:nvPr/>
              </p:nvSpPr>
              <p:spPr>
                <a:xfrm>
                  <a:off x="669725" y="4049550"/>
                  <a:ext cx="122900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2899" extrusionOk="0">
                      <a:moveTo>
                        <a:pt x="851" y="1"/>
                      </a:moveTo>
                      <a:cubicBezTo>
                        <a:pt x="347" y="442"/>
                        <a:pt x="1" y="1103"/>
                        <a:pt x="1" y="1796"/>
                      </a:cubicBezTo>
                      <a:lnTo>
                        <a:pt x="1" y="2552"/>
                      </a:lnTo>
                      <a:cubicBezTo>
                        <a:pt x="1" y="2741"/>
                        <a:pt x="158" y="2899"/>
                        <a:pt x="347" y="2899"/>
                      </a:cubicBezTo>
                      <a:lnTo>
                        <a:pt x="4537" y="2899"/>
                      </a:lnTo>
                      <a:cubicBezTo>
                        <a:pt x="4758" y="2899"/>
                        <a:pt x="4915" y="2741"/>
                        <a:pt x="4915" y="2552"/>
                      </a:cubicBezTo>
                      <a:lnTo>
                        <a:pt x="4915" y="1796"/>
                      </a:lnTo>
                      <a:cubicBezTo>
                        <a:pt x="4915" y="1103"/>
                        <a:pt x="4600" y="442"/>
                        <a:pt x="4065" y="1"/>
                      </a:cubicBezTo>
                      <a:cubicBezTo>
                        <a:pt x="3687" y="473"/>
                        <a:pt x="3088" y="788"/>
                        <a:pt x="2458" y="788"/>
                      </a:cubicBezTo>
                      <a:cubicBezTo>
                        <a:pt x="1828" y="788"/>
                        <a:pt x="1198" y="473"/>
                        <a:pt x="8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6" name="Google Shape;9328;p73">
                  <a:extLst>
                    <a:ext uri="{FF2B5EF4-FFF2-40B4-BE49-F238E27FC236}">
                      <a16:creationId xmlns:a16="http://schemas.microsoft.com/office/drawing/2014/main" id="{D8A7883B-59B4-B5D1-83CA-CAAE211880A5}"/>
                    </a:ext>
                  </a:extLst>
                </p:cNvPr>
                <p:cNvSpPr/>
                <p:nvPr/>
              </p:nvSpPr>
              <p:spPr>
                <a:xfrm>
                  <a:off x="757150" y="42070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0"/>
                      </a:moveTo>
                      <a:cubicBezTo>
                        <a:pt x="316" y="442"/>
                        <a:pt x="1" y="1103"/>
                        <a:pt x="1" y="1796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7"/>
                        <a:pt x="347" y="2867"/>
                      </a:cubicBezTo>
                      <a:lnTo>
                        <a:pt x="4506" y="2867"/>
                      </a:lnTo>
                      <a:cubicBezTo>
                        <a:pt x="4727" y="2867"/>
                        <a:pt x="4884" y="2710"/>
                        <a:pt x="4884" y="2521"/>
                      </a:cubicBezTo>
                      <a:lnTo>
                        <a:pt x="4884" y="1796"/>
                      </a:lnTo>
                      <a:cubicBezTo>
                        <a:pt x="4884" y="1103"/>
                        <a:pt x="4569" y="442"/>
                        <a:pt x="4033" y="0"/>
                      </a:cubicBezTo>
                      <a:cubicBezTo>
                        <a:pt x="3655" y="473"/>
                        <a:pt x="3088" y="788"/>
                        <a:pt x="2427" y="788"/>
                      </a:cubicBezTo>
                      <a:cubicBezTo>
                        <a:pt x="1797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7" name="Google Shape;9329;p73">
                  <a:extLst>
                    <a:ext uri="{FF2B5EF4-FFF2-40B4-BE49-F238E27FC236}">
                      <a16:creationId xmlns:a16="http://schemas.microsoft.com/office/drawing/2014/main" id="{3EF245C0-16D0-26C9-530E-2E5B07004852}"/>
                    </a:ext>
                  </a:extLst>
                </p:cNvPr>
                <p:cNvSpPr/>
                <p:nvPr/>
              </p:nvSpPr>
              <p:spPr>
                <a:xfrm>
                  <a:off x="691775" y="4139350"/>
                  <a:ext cx="77225" cy="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" h="2584" extrusionOk="0">
                      <a:moveTo>
                        <a:pt x="1198" y="0"/>
                      </a:moveTo>
                      <a:lnTo>
                        <a:pt x="1198" y="882"/>
                      </a:lnTo>
                      <a:lnTo>
                        <a:pt x="1" y="2079"/>
                      </a:lnTo>
                      <a:cubicBezTo>
                        <a:pt x="221" y="2237"/>
                        <a:pt x="284" y="2300"/>
                        <a:pt x="473" y="2583"/>
                      </a:cubicBezTo>
                      <a:lnTo>
                        <a:pt x="1545" y="1575"/>
                      </a:lnTo>
                      <a:lnTo>
                        <a:pt x="2616" y="2583"/>
                      </a:lnTo>
                      <a:cubicBezTo>
                        <a:pt x="2773" y="2394"/>
                        <a:pt x="2931" y="2237"/>
                        <a:pt x="3088" y="2111"/>
                      </a:cubicBezTo>
                      <a:lnTo>
                        <a:pt x="1891" y="882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8" name="Google Shape;9330;p73">
                <a:extLst>
                  <a:ext uri="{FF2B5EF4-FFF2-40B4-BE49-F238E27FC236}">
                    <a16:creationId xmlns:a16="http://schemas.microsoft.com/office/drawing/2014/main" id="{60FA9731-B33D-6E55-81F6-9D24ACAD487C}"/>
                  </a:ext>
                </a:extLst>
              </p:cNvPr>
              <p:cNvGrpSpPr/>
              <p:nvPr/>
            </p:nvGrpSpPr>
            <p:grpSpPr>
              <a:xfrm>
                <a:off x="3959219" y="3748874"/>
                <a:ext cx="439341" cy="498627"/>
                <a:chOff x="2423775" y="3226875"/>
                <a:chExt cx="259925" cy="295000"/>
              </a:xfrm>
              <a:grpFill/>
            </p:grpSpPr>
            <p:sp>
              <p:nvSpPr>
                <p:cNvPr id="288" name="Google Shape;9331;p73">
                  <a:extLst>
                    <a:ext uri="{FF2B5EF4-FFF2-40B4-BE49-F238E27FC236}">
                      <a16:creationId xmlns:a16="http://schemas.microsoft.com/office/drawing/2014/main" id="{1A1C46F6-D169-D645-9A2B-12C39AD9B157}"/>
                    </a:ext>
                  </a:extLst>
                </p:cNvPr>
                <p:cNvSpPr/>
                <p:nvPr/>
              </p:nvSpPr>
              <p:spPr>
                <a:xfrm>
                  <a:off x="2509625" y="3365900"/>
                  <a:ext cx="86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080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9" name="Google Shape;9332;p73">
                  <a:extLst>
                    <a:ext uri="{FF2B5EF4-FFF2-40B4-BE49-F238E27FC236}">
                      <a16:creationId xmlns:a16="http://schemas.microsoft.com/office/drawing/2014/main" id="{2E4ADD9B-B314-FB04-322C-F9E47AA9E2B4}"/>
                    </a:ext>
                  </a:extLst>
                </p:cNvPr>
                <p:cNvSpPr/>
                <p:nvPr/>
              </p:nvSpPr>
              <p:spPr>
                <a:xfrm>
                  <a:off x="2534825" y="33139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316" y="0"/>
                        <a:pt x="0" y="315"/>
                        <a:pt x="0" y="725"/>
                      </a:cubicBezTo>
                      <a:cubicBezTo>
                        <a:pt x="0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0" name="Google Shape;9333;p73">
                  <a:extLst>
                    <a:ext uri="{FF2B5EF4-FFF2-40B4-BE49-F238E27FC236}">
                      <a16:creationId xmlns:a16="http://schemas.microsoft.com/office/drawing/2014/main" id="{B5085B8D-0610-A727-82E1-424420C9A02B}"/>
                    </a:ext>
                  </a:extLst>
                </p:cNvPr>
                <p:cNvSpPr/>
                <p:nvPr/>
              </p:nvSpPr>
              <p:spPr>
                <a:xfrm>
                  <a:off x="2423775" y="3226875"/>
                  <a:ext cx="2599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00" extrusionOk="0">
                      <a:moveTo>
                        <a:pt x="5167" y="2757"/>
                      </a:moveTo>
                      <a:cubicBezTo>
                        <a:pt x="5923" y="2757"/>
                        <a:pt x="6553" y="3388"/>
                        <a:pt x="6553" y="4144"/>
                      </a:cubicBezTo>
                      <a:cubicBezTo>
                        <a:pt x="6553" y="4490"/>
                        <a:pt x="6396" y="4805"/>
                        <a:pt x="6175" y="5089"/>
                      </a:cubicBezTo>
                      <a:cubicBezTo>
                        <a:pt x="7026" y="5498"/>
                        <a:pt x="7593" y="6317"/>
                        <a:pt x="7593" y="7294"/>
                      </a:cubicBezTo>
                      <a:lnTo>
                        <a:pt x="7593" y="8019"/>
                      </a:lnTo>
                      <a:cubicBezTo>
                        <a:pt x="7593" y="8208"/>
                        <a:pt x="7435" y="8365"/>
                        <a:pt x="7246" y="8365"/>
                      </a:cubicBezTo>
                      <a:lnTo>
                        <a:pt x="3088" y="8365"/>
                      </a:lnTo>
                      <a:cubicBezTo>
                        <a:pt x="2867" y="8365"/>
                        <a:pt x="2710" y="8208"/>
                        <a:pt x="2710" y="8019"/>
                      </a:cubicBezTo>
                      <a:lnTo>
                        <a:pt x="2710" y="7294"/>
                      </a:lnTo>
                      <a:cubicBezTo>
                        <a:pt x="2710" y="6317"/>
                        <a:pt x="3308" y="5498"/>
                        <a:pt x="4127" y="5089"/>
                      </a:cubicBezTo>
                      <a:cubicBezTo>
                        <a:pt x="3907" y="4868"/>
                        <a:pt x="3781" y="4553"/>
                        <a:pt x="3781" y="4144"/>
                      </a:cubicBezTo>
                      <a:cubicBezTo>
                        <a:pt x="3781" y="3388"/>
                        <a:pt x="4411" y="2757"/>
                        <a:pt x="5167" y="2757"/>
                      </a:cubicBezTo>
                      <a:close/>
                      <a:moveTo>
                        <a:pt x="5183" y="1"/>
                      </a:moveTo>
                      <a:cubicBezTo>
                        <a:pt x="5128" y="1"/>
                        <a:pt x="5073" y="17"/>
                        <a:pt x="5010" y="48"/>
                      </a:cubicBezTo>
                      <a:cubicBezTo>
                        <a:pt x="3964" y="646"/>
                        <a:pt x="2946" y="940"/>
                        <a:pt x="1919" y="940"/>
                      </a:cubicBezTo>
                      <a:cubicBezTo>
                        <a:pt x="1430" y="940"/>
                        <a:pt x="939" y="873"/>
                        <a:pt x="441" y="741"/>
                      </a:cubicBezTo>
                      <a:cubicBezTo>
                        <a:pt x="402" y="722"/>
                        <a:pt x="363" y="714"/>
                        <a:pt x="326" y="714"/>
                      </a:cubicBezTo>
                      <a:cubicBezTo>
                        <a:pt x="243" y="714"/>
                        <a:pt x="170" y="751"/>
                        <a:pt x="126" y="773"/>
                      </a:cubicBezTo>
                      <a:cubicBezTo>
                        <a:pt x="32" y="836"/>
                        <a:pt x="0" y="930"/>
                        <a:pt x="0" y="1056"/>
                      </a:cubicBezTo>
                      <a:lnTo>
                        <a:pt x="0" y="5026"/>
                      </a:lnTo>
                      <a:cubicBezTo>
                        <a:pt x="0" y="8145"/>
                        <a:pt x="2080" y="10949"/>
                        <a:pt x="5104" y="11799"/>
                      </a:cubicBezTo>
                      <a:lnTo>
                        <a:pt x="5262" y="11799"/>
                      </a:lnTo>
                      <a:cubicBezTo>
                        <a:pt x="8255" y="10917"/>
                        <a:pt x="10397" y="8145"/>
                        <a:pt x="10397" y="5026"/>
                      </a:cubicBezTo>
                      <a:lnTo>
                        <a:pt x="10397" y="1056"/>
                      </a:lnTo>
                      <a:cubicBezTo>
                        <a:pt x="10397" y="930"/>
                        <a:pt x="10365" y="836"/>
                        <a:pt x="10271" y="773"/>
                      </a:cubicBezTo>
                      <a:cubicBezTo>
                        <a:pt x="10162" y="751"/>
                        <a:pt x="10084" y="714"/>
                        <a:pt x="10014" y="714"/>
                      </a:cubicBezTo>
                      <a:cubicBezTo>
                        <a:pt x="9983" y="714"/>
                        <a:pt x="9954" y="722"/>
                        <a:pt x="9924" y="741"/>
                      </a:cubicBezTo>
                      <a:cubicBezTo>
                        <a:pt x="9414" y="877"/>
                        <a:pt x="8910" y="946"/>
                        <a:pt x="8409" y="946"/>
                      </a:cubicBezTo>
                      <a:cubicBezTo>
                        <a:pt x="7395" y="946"/>
                        <a:pt x="6389" y="660"/>
                        <a:pt x="5356" y="48"/>
                      </a:cubicBezTo>
                      <a:cubicBezTo>
                        <a:pt x="5293" y="17"/>
                        <a:pt x="5238" y="1"/>
                        <a:pt x="5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9" name="Google Shape;9334;p73">
                <a:extLst>
                  <a:ext uri="{FF2B5EF4-FFF2-40B4-BE49-F238E27FC236}">
                    <a16:creationId xmlns:a16="http://schemas.microsoft.com/office/drawing/2014/main" id="{25230D02-1B9F-8410-898B-5E3A509A675A}"/>
                  </a:ext>
                </a:extLst>
              </p:cNvPr>
              <p:cNvGrpSpPr/>
              <p:nvPr/>
            </p:nvGrpSpPr>
            <p:grpSpPr>
              <a:xfrm>
                <a:off x="3926595" y="4379912"/>
                <a:ext cx="504585" cy="496642"/>
                <a:chOff x="2404875" y="3592725"/>
                <a:chExt cx="298525" cy="293825"/>
              </a:xfrm>
              <a:grpFill/>
            </p:grpSpPr>
            <p:sp>
              <p:nvSpPr>
                <p:cNvPr id="285" name="Google Shape;9335;p73">
                  <a:extLst>
                    <a:ext uri="{FF2B5EF4-FFF2-40B4-BE49-F238E27FC236}">
                      <a16:creationId xmlns:a16="http://schemas.microsoft.com/office/drawing/2014/main" id="{740F59EE-F92C-E970-6268-20209B191865}"/>
                    </a:ext>
                  </a:extLst>
                </p:cNvPr>
                <p:cNvSpPr/>
                <p:nvPr/>
              </p:nvSpPr>
              <p:spPr>
                <a:xfrm>
                  <a:off x="2404875" y="3747900"/>
                  <a:ext cx="52775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554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5198"/>
                      </a:lnTo>
                      <a:cubicBezTo>
                        <a:pt x="0" y="5419"/>
                        <a:pt x="158" y="5545"/>
                        <a:pt x="378" y="5545"/>
                      </a:cubicBezTo>
                      <a:lnTo>
                        <a:pt x="1071" y="5545"/>
                      </a:lnTo>
                      <a:cubicBezTo>
                        <a:pt x="1670" y="5545"/>
                        <a:pt x="2111" y="5072"/>
                        <a:pt x="2111" y="4537"/>
                      </a:cubicBezTo>
                      <a:lnTo>
                        <a:pt x="2111" y="1040"/>
                      </a:lnTo>
                      <a:cubicBezTo>
                        <a:pt x="2111" y="441"/>
                        <a:pt x="1638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6" name="Google Shape;9336;p73">
                  <a:extLst>
                    <a:ext uri="{FF2B5EF4-FFF2-40B4-BE49-F238E27FC236}">
                      <a16:creationId xmlns:a16="http://schemas.microsoft.com/office/drawing/2014/main" id="{13F1897F-D668-6AF6-65A4-4C0885A5B664}"/>
                    </a:ext>
                  </a:extLst>
                </p:cNvPr>
                <p:cNvSpPr/>
                <p:nvPr/>
              </p:nvSpPr>
              <p:spPr>
                <a:xfrm>
                  <a:off x="2458425" y="3592725"/>
                  <a:ext cx="190625" cy="1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428" extrusionOk="0">
                      <a:moveTo>
                        <a:pt x="3781" y="631"/>
                      </a:moveTo>
                      <a:cubicBezTo>
                        <a:pt x="3970" y="631"/>
                        <a:pt x="4128" y="788"/>
                        <a:pt x="4128" y="977"/>
                      </a:cubicBezTo>
                      <a:lnTo>
                        <a:pt x="4128" y="1418"/>
                      </a:lnTo>
                      <a:cubicBezTo>
                        <a:pt x="4380" y="1481"/>
                        <a:pt x="4569" y="1639"/>
                        <a:pt x="4758" y="1860"/>
                      </a:cubicBezTo>
                      <a:cubicBezTo>
                        <a:pt x="4884" y="2017"/>
                        <a:pt x="4884" y="2206"/>
                        <a:pt x="4726" y="2332"/>
                      </a:cubicBezTo>
                      <a:cubicBezTo>
                        <a:pt x="4657" y="2373"/>
                        <a:pt x="4583" y="2397"/>
                        <a:pt x="4510" y="2397"/>
                      </a:cubicBezTo>
                      <a:cubicBezTo>
                        <a:pt x="4416" y="2397"/>
                        <a:pt x="4325" y="2358"/>
                        <a:pt x="4254" y="2269"/>
                      </a:cubicBezTo>
                      <a:cubicBezTo>
                        <a:pt x="4114" y="2106"/>
                        <a:pt x="3957" y="2012"/>
                        <a:pt x="3821" y="2012"/>
                      </a:cubicBezTo>
                      <a:cubicBezTo>
                        <a:pt x="3773" y="2012"/>
                        <a:pt x="3728" y="2024"/>
                        <a:pt x="3687" y="2049"/>
                      </a:cubicBezTo>
                      <a:cubicBezTo>
                        <a:pt x="3592" y="2080"/>
                        <a:pt x="3466" y="2238"/>
                        <a:pt x="3466" y="2364"/>
                      </a:cubicBezTo>
                      <a:cubicBezTo>
                        <a:pt x="3466" y="2553"/>
                        <a:pt x="3624" y="2710"/>
                        <a:pt x="3813" y="2710"/>
                      </a:cubicBezTo>
                      <a:cubicBezTo>
                        <a:pt x="4411" y="2710"/>
                        <a:pt x="4852" y="3183"/>
                        <a:pt x="4852" y="3750"/>
                      </a:cubicBezTo>
                      <a:cubicBezTo>
                        <a:pt x="4852" y="4159"/>
                        <a:pt x="4600" y="4537"/>
                        <a:pt x="4222" y="4663"/>
                      </a:cubicBezTo>
                      <a:lnTo>
                        <a:pt x="4159" y="4663"/>
                      </a:lnTo>
                      <a:lnTo>
                        <a:pt x="4159" y="5073"/>
                      </a:lnTo>
                      <a:cubicBezTo>
                        <a:pt x="4159" y="5262"/>
                        <a:pt x="4002" y="5420"/>
                        <a:pt x="3813" y="5420"/>
                      </a:cubicBezTo>
                      <a:cubicBezTo>
                        <a:pt x="3624" y="5420"/>
                        <a:pt x="3466" y="5262"/>
                        <a:pt x="3466" y="5073"/>
                      </a:cubicBezTo>
                      <a:lnTo>
                        <a:pt x="3466" y="4663"/>
                      </a:lnTo>
                      <a:cubicBezTo>
                        <a:pt x="3277" y="4600"/>
                        <a:pt x="3119" y="4537"/>
                        <a:pt x="2962" y="4348"/>
                      </a:cubicBezTo>
                      <a:cubicBezTo>
                        <a:pt x="2836" y="4254"/>
                        <a:pt x="2804" y="4002"/>
                        <a:pt x="2962" y="3876"/>
                      </a:cubicBezTo>
                      <a:cubicBezTo>
                        <a:pt x="3013" y="3825"/>
                        <a:pt x="3108" y="3793"/>
                        <a:pt x="3206" y="3793"/>
                      </a:cubicBezTo>
                      <a:cubicBezTo>
                        <a:pt x="3290" y="3793"/>
                        <a:pt x="3376" y="3817"/>
                        <a:pt x="3435" y="3876"/>
                      </a:cubicBezTo>
                      <a:cubicBezTo>
                        <a:pt x="3549" y="3990"/>
                        <a:pt x="3679" y="4071"/>
                        <a:pt x="3803" y="4071"/>
                      </a:cubicBezTo>
                      <a:cubicBezTo>
                        <a:pt x="3850" y="4071"/>
                        <a:pt x="3895" y="4059"/>
                        <a:pt x="3939" y="4033"/>
                      </a:cubicBezTo>
                      <a:cubicBezTo>
                        <a:pt x="4065" y="4002"/>
                        <a:pt x="4128" y="3844"/>
                        <a:pt x="4128" y="3718"/>
                      </a:cubicBezTo>
                      <a:cubicBezTo>
                        <a:pt x="4128" y="3529"/>
                        <a:pt x="3970" y="3372"/>
                        <a:pt x="3781" y="3372"/>
                      </a:cubicBezTo>
                      <a:cubicBezTo>
                        <a:pt x="3182" y="3372"/>
                        <a:pt x="2741" y="2899"/>
                        <a:pt x="2741" y="2364"/>
                      </a:cubicBezTo>
                      <a:cubicBezTo>
                        <a:pt x="2741" y="1954"/>
                        <a:pt x="3025" y="1576"/>
                        <a:pt x="3435" y="1418"/>
                      </a:cubicBezTo>
                      <a:lnTo>
                        <a:pt x="3435" y="977"/>
                      </a:lnTo>
                      <a:cubicBezTo>
                        <a:pt x="3435" y="788"/>
                        <a:pt x="3592" y="631"/>
                        <a:pt x="3781" y="631"/>
                      </a:cubicBezTo>
                      <a:close/>
                      <a:moveTo>
                        <a:pt x="3813" y="1"/>
                      </a:moveTo>
                      <a:cubicBezTo>
                        <a:pt x="1733" y="1"/>
                        <a:pt x="0" y="1734"/>
                        <a:pt x="0" y="3813"/>
                      </a:cubicBezTo>
                      <a:cubicBezTo>
                        <a:pt x="0" y="4537"/>
                        <a:pt x="190" y="5231"/>
                        <a:pt x="536" y="5829"/>
                      </a:cubicBezTo>
                      <a:cubicBezTo>
                        <a:pt x="1009" y="5546"/>
                        <a:pt x="1544" y="5420"/>
                        <a:pt x="2080" y="5420"/>
                      </a:cubicBezTo>
                      <a:cubicBezTo>
                        <a:pt x="2146" y="5414"/>
                        <a:pt x="2213" y="5411"/>
                        <a:pt x="2279" y="5411"/>
                      </a:cubicBezTo>
                      <a:cubicBezTo>
                        <a:pt x="2936" y="5411"/>
                        <a:pt x="3587" y="5692"/>
                        <a:pt x="4159" y="6207"/>
                      </a:cubicBezTo>
                      <a:lnTo>
                        <a:pt x="5892" y="6207"/>
                      </a:lnTo>
                      <a:cubicBezTo>
                        <a:pt x="6144" y="6207"/>
                        <a:pt x="6364" y="6302"/>
                        <a:pt x="6585" y="6428"/>
                      </a:cubicBezTo>
                      <a:cubicBezTo>
                        <a:pt x="7215" y="5735"/>
                        <a:pt x="7625" y="4789"/>
                        <a:pt x="7625" y="3813"/>
                      </a:cubicBezTo>
                      <a:cubicBezTo>
                        <a:pt x="7625" y="1734"/>
                        <a:pt x="5892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7" name="Google Shape;9337;p73">
                  <a:extLst>
                    <a:ext uri="{FF2B5EF4-FFF2-40B4-BE49-F238E27FC236}">
                      <a16:creationId xmlns:a16="http://schemas.microsoft.com/office/drawing/2014/main" id="{CFBEBDD3-611A-A6A1-B51E-235AE2418C85}"/>
                    </a:ext>
                  </a:extLst>
                </p:cNvPr>
                <p:cNvSpPr/>
                <p:nvPr/>
              </p:nvSpPr>
              <p:spPr>
                <a:xfrm>
                  <a:off x="2474975" y="3742775"/>
                  <a:ext cx="228425" cy="1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7" h="5026" extrusionOk="0">
                      <a:moveTo>
                        <a:pt x="1422" y="0"/>
                      </a:moveTo>
                      <a:cubicBezTo>
                        <a:pt x="918" y="0"/>
                        <a:pt x="416" y="160"/>
                        <a:pt x="0" y="457"/>
                      </a:cubicBezTo>
                      <a:lnTo>
                        <a:pt x="0" y="5025"/>
                      </a:lnTo>
                      <a:lnTo>
                        <a:pt x="5230" y="5025"/>
                      </a:lnTo>
                      <a:cubicBezTo>
                        <a:pt x="5923" y="5025"/>
                        <a:pt x="6490" y="4679"/>
                        <a:pt x="6900" y="4143"/>
                      </a:cubicBezTo>
                      <a:lnTo>
                        <a:pt x="8916" y="1245"/>
                      </a:lnTo>
                      <a:cubicBezTo>
                        <a:pt x="9137" y="930"/>
                        <a:pt x="9074" y="489"/>
                        <a:pt x="8727" y="268"/>
                      </a:cubicBezTo>
                      <a:cubicBezTo>
                        <a:pt x="8633" y="221"/>
                        <a:pt x="8517" y="196"/>
                        <a:pt x="8398" y="196"/>
                      </a:cubicBezTo>
                      <a:cubicBezTo>
                        <a:pt x="8196" y="196"/>
                        <a:pt x="7983" y="268"/>
                        <a:pt x="7845" y="426"/>
                      </a:cubicBezTo>
                      <a:lnTo>
                        <a:pt x="5955" y="2726"/>
                      </a:lnTo>
                      <a:cubicBezTo>
                        <a:pt x="5829" y="2883"/>
                        <a:pt x="5545" y="2978"/>
                        <a:pt x="5419" y="2978"/>
                      </a:cubicBezTo>
                      <a:lnTo>
                        <a:pt x="3119" y="2978"/>
                      </a:lnTo>
                      <a:cubicBezTo>
                        <a:pt x="2899" y="2978"/>
                        <a:pt x="2741" y="2820"/>
                        <a:pt x="2741" y="2631"/>
                      </a:cubicBezTo>
                      <a:cubicBezTo>
                        <a:pt x="2741" y="2411"/>
                        <a:pt x="2899" y="2253"/>
                        <a:pt x="3119" y="2253"/>
                      </a:cubicBezTo>
                      <a:lnTo>
                        <a:pt x="5198" y="2253"/>
                      </a:lnTo>
                      <a:cubicBezTo>
                        <a:pt x="5576" y="2253"/>
                        <a:pt x="5923" y="1938"/>
                        <a:pt x="5923" y="1560"/>
                      </a:cubicBezTo>
                      <a:cubicBezTo>
                        <a:pt x="5923" y="1150"/>
                        <a:pt x="5576" y="835"/>
                        <a:pt x="5198" y="835"/>
                      </a:cubicBezTo>
                      <a:lnTo>
                        <a:pt x="3340" y="835"/>
                      </a:lnTo>
                      <a:cubicBezTo>
                        <a:pt x="3182" y="835"/>
                        <a:pt x="3088" y="741"/>
                        <a:pt x="2962" y="615"/>
                      </a:cubicBezTo>
                      <a:cubicBezTo>
                        <a:pt x="2773" y="426"/>
                        <a:pt x="2520" y="300"/>
                        <a:pt x="2300" y="174"/>
                      </a:cubicBezTo>
                      <a:cubicBezTo>
                        <a:pt x="2019" y="56"/>
                        <a:pt x="1720" y="0"/>
                        <a:pt x="1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0" name="Google Shape;9338;p73">
                <a:extLst>
                  <a:ext uri="{FF2B5EF4-FFF2-40B4-BE49-F238E27FC236}">
                    <a16:creationId xmlns:a16="http://schemas.microsoft.com/office/drawing/2014/main" id="{43C57413-10AB-6D56-14C9-245EF629B1D6}"/>
                  </a:ext>
                </a:extLst>
              </p:cNvPr>
              <p:cNvGrpSpPr/>
              <p:nvPr/>
            </p:nvGrpSpPr>
            <p:grpSpPr>
              <a:xfrm>
                <a:off x="3927927" y="4985321"/>
                <a:ext cx="501923" cy="499261"/>
                <a:chOff x="2404875" y="3955825"/>
                <a:chExt cx="296950" cy="295375"/>
              </a:xfrm>
              <a:grpFill/>
            </p:grpSpPr>
            <p:sp>
              <p:nvSpPr>
                <p:cNvPr id="281" name="Google Shape;9339;p73">
                  <a:extLst>
                    <a:ext uri="{FF2B5EF4-FFF2-40B4-BE49-F238E27FC236}">
                      <a16:creationId xmlns:a16="http://schemas.microsoft.com/office/drawing/2014/main" id="{D0384D61-29D4-46AB-3D05-5C3F481A9D56}"/>
                    </a:ext>
                  </a:extLst>
                </p:cNvPr>
                <p:cNvSpPr/>
                <p:nvPr/>
              </p:nvSpPr>
              <p:spPr>
                <a:xfrm>
                  <a:off x="2404875" y="3955825"/>
                  <a:ext cx="2197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" h="8980" extrusionOk="0">
                      <a:moveTo>
                        <a:pt x="4537" y="0"/>
                      </a:moveTo>
                      <a:cubicBezTo>
                        <a:pt x="2048" y="0"/>
                        <a:pt x="0" y="2017"/>
                        <a:pt x="0" y="4506"/>
                      </a:cubicBezTo>
                      <a:cubicBezTo>
                        <a:pt x="0" y="6963"/>
                        <a:pt x="2048" y="8979"/>
                        <a:pt x="4537" y="8979"/>
                      </a:cubicBezTo>
                      <a:cubicBezTo>
                        <a:pt x="6459" y="8979"/>
                        <a:pt x="8160" y="7719"/>
                        <a:pt x="8790" y="5986"/>
                      </a:cubicBezTo>
                      <a:cubicBezTo>
                        <a:pt x="8633" y="5860"/>
                        <a:pt x="8443" y="5640"/>
                        <a:pt x="8286" y="5514"/>
                      </a:cubicBezTo>
                      <a:lnTo>
                        <a:pt x="7498" y="5514"/>
                      </a:lnTo>
                      <a:cubicBezTo>
                        <a:pt x="7057" y="6742"/>
                        <a:pt x="5923" y="7593"/>
                        <a:pt x="4568" y="7593"/>
                      </a:cubicBezTo>
                      <a:cubicBezTo>
                        <a:pt x="2836" y="7593"/>
                        <a:pt x="1481" y="6175"/>
                        <a:pt x="1481" y="4506"/>
                      </a:cubicBezTo>
                      <a:cubicBezTo>
                        <a:pt x="1481" y="2804"/>
                        <a:pt x="2867" y="1387"/>
                        <a:pt x="4568" y="1387"/>
                      </a:cubicBezTo>
                      <a:cubicBezTo>
                        <a:pt x="5923" y="1387"/>
                        <a:pt x="7057" y="2237"/>
                        <a:pt x="7498" y="3466"/>
                      </a:cubicBezTo>
                      <a:lnTo>
                        <a:pt x="8286" y="3466"/>
                      </a:lnTo>
                      <a:cubicBezTo>
                        <a:pt x="8443" y="3308"/>
                        <a:pt x="8633" y="3088"/>
                        <a:pt x="8790" y="2993"/>
                      </a:cubicBezTo>
                      <a:cubicBezTo>
                        <a:pt x="8160" y="1261"/>
                        <a:pt x="6522" y="0"/>
                        <a:pt x="4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2" name="Google Shape;9340;p73">
                  <a:extLst>
                    <a:ext uri="{FF2B5EF4-FFF2-40B4-BE49-F238E27FC236}">
                      <a16:creationId xmlns:a16="http://schemas.microsoft.com/office/drawing/2014/main" id="{C25E1BD2-6CB9-FC44-C6D2-8FF6F499DE2E}"/>
                    </a:ext>
                  </a:extLst>
                </p:cNvPr>
                <p:cNvSpPr/>
                <p:nvPr/>
              </p:nvSpPr>
              <p:spPr>
                <a:xfrm>
                  <a:off x="2510400" y="4024075"/>
                  <a:ext cx="191425" cy="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3503" extrusionOk="0">
                      <a:moveTo>
                        <a:pt x="7260" y="0"/>
                      </a:moveTo>
                      <a:cubicBezTo>
                        <a:pt x="7232" y="0"/>
                        <a:pt x="7206" y="4"/>
                        <a:pt x="7184" y="11"/>
                      </a:cubicBezTo>
                      <a:lnTo>
                        <a:pt x="5073" y="736"/>
                      </a:lnTo>
                      <a:cubicBezTo>
                        <a:pt x="5042" y="736"/>
                        <a:pt x="5010" y="767"/>
                        <a:pt x="4947" y="799"/>
                      </a:cubicBezTo>
                      <a:lnTo>
                        <a:pt x="4380" y="1398"/>
                      </a:lnTo>
                      <a:lnTo>
                        <a:pt x="347" y="1398"/>
                      </a:lnTo>
                      <a:cubicBezTo>
                        <a:pt x="158" y="1398"/>
                        <a:pt x="1" y="1555"/>
                        <a:pt x="1" y="1744"/>
                      </a:cubicBezTo>
                      <a:cubicBezTo>
                        <a:pt x="1" y="1965"/>
                        <a:pt x="158" y="2122"/>
                        <a:pt x="347" y="2122"/>
                      </a:cubicBezTo>
                      <a:lnTo>
                        <a:pt x="4380" y="2122"/>
                      </a:lnTo>
                      <a:lnTo>
                        <a:pt x="4947" y="2689"/>
                      </a:lnTo>
                      <a:cubicBezTo>
                        <a:pt x="5010" y="2752"/>
                        <a:pt x="5042" y="2784"/>
                        <a:pt x="5073" y="2784"/>
                      </a:cubicBezTo>
                      <a:lnTo>
                        <a:pt x="7184" y="3477"/>
                      </a:lnTo>
                      <a:cubicBezTo>
                        <a:pt x="7210" y="3494"/>
                        <a:pt x="7242" y="3502"/>
                        <a:pt x="7275" y="3502"/>
                      </a:cubicBezTo>
                      <a:cubicBezTo>
                        <a:pt x="7362" y="3502"/>
                        <a:pt x="7462" y="3451"/>
                        <a:pt x="7531" y="3382"/>
                      </a:cubicBezTo>
                      <a:cubicBezTo>
                        <a:pt x="7594" y="3256"/>
                        <a:pt x="7657" y="3099"/>
                        <a:pt x="7562" y="2973"/>
                      </a:cubicBezTo>
                      <a:lnTo>
                        <a:pt x="6932" y="1744"/>
                      </a:lnTo>
                      <a:lnTo>
                        <a:pt x="7562" y="547"/>
                      </a:lnTo>
                      <a:cubicBezTo>
                        <a:pt x="7657" y="389"/>
                        <a:pt x="7594" y="232"/>
                        <a:pt x="7531" y="137"/>
                      </a:cubicBezTo>
                      <a:cubicBezTo>
                        <a:pt x="7458" y="41"/>
                        <a:pt x="7349" y="0"/>
                        <a:pt x="72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3" name="Google Shape;9341;p73">
                  <a:extLst>
                    <a:ext uri="{FF2B5EF4-FFF2-40B4-BE49-F238E27FC236}">
                      <a16:creationId xmlns:a16="http://schemas.microsoft.com/office/drawing/2014/main" id="{E1853507-7DF5-C70C-8499-73D0F3409401}"/>
                    </a:ext>
                  </a:extLst>
                </p:cNvPr>
                <p:cNvSpPr/>
                <p:nvPr/>
              </p:nvSpPr>
              <p:spPr>
                <a:xfrm>
                  <a:off x="2424550" y="4188175"/>
                  <a:ext cx="189050" cy="6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2521" extrusionOk="0">
                      <a:moveTo>
                        <a:pt x="1828" y="0"/>
                      </a:moveTo>
                      <a:lnTo>
                        <a:pt x="1482" y="1135"/>
                      </a:lnTo>
                      <a:lnTo>
                        <a:pt x="1040" y="1135"/>
                      </a:lnTo>
                      <a:cubicBezTo>
                        <a:pt x="442" y="1135"/>
                        <a:pt x="1" y="1607"/>
                        <a:pt x="1" y="2174"/>
                      </a:cubicBezTo>
                      <a:cubicBezTo>
                        <a:pt x="1" y="2363"/>
                        <a:pt x="158" y="2521"/>
                        <a:pt x="379" y="2521"/>
                      </a:cubicBezTo>
                      <a:lnTo>
                        <a:pt x="7310" y="2521"/>
                      </a:lnTo>
                      <a:cubicBezTo>
                        <a:pt x="7404" y="2489"/>
                        <a:pt x="7562" y="2363"/>
                        <a:pt x="7562" y="2174"/>
                      </a:cubicBezTo>
                      <a:cubicBezTo>
                        <a:pt x="7562" y="1576"/>
                        <a:pt x="7089" y="1135"/>
                        <a:pt x="6554" y="1135"/>
                      </a:cubicBezTo>
                      <a:lnTo>
                        <a:pt x="6113" y="1135"/>
                      </a:lnTo>
                      <a:lnTo>
                        <a:pt x="5766" y="0"/>
                      </a:lnTo>
                      <a:cubicBezTo>
                        <a:pt x="5168" y="252"/>
                        <a:pt x="4506" y="410"/>
                        <a:pt x="3781" y="410"/>
                      </a:cubicBezTo>
                      <a:cubicBezTo>
                        <a:pt x="3088" y="410"/>
                        <a:pt x="2427" y="252"/>
                        <a:pt x="18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4" name="Google Shape;9342;p73">
                  <a:extLst>
                    <a:ext uri="{FF2B5EF4-FFF2-40B4-BE49-F238E27FC236}">
                      <a16:creationId xmlns:a16="http://schemas.microsoft.com/office/drawing/2014/main" id="{ECC29A39-5084-4699-EE21-5ED7C6B98F2F}"/>
                    </a:ext>
                  </a:extLst>
                </p:cNvPr>
                <p:cNvSpPr/>
                <p:nvPr/>
              </p:nvSpPr>
              <p:spPr>
                <a:xfrm>
                  <a:off x="2457625" y="4007025"/>
                  <a:ext cx="115025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4884" extrusionOk="0">
                      <a:moveTo>
                        <a:pt x="2427" y="0"/>
                      </a:moveTo>
                      <a:cubicBezTo>
                        <a:pt x="1104" y="0"/>
                        <a:pt x="1" y="1103"/>
                        <a:pt x="1" y="2458"/>
                      </a:cubicBezTo>
                      <a:cubicBezTo>
                        <a:pt x="1" y="3781"/>
                        <a:pt x="1104" y="4884"/>
                        <a:pt x="2427" y="4884"/>
                      </a:cubicBezTo>
                      <a:cubicBezTo>
                        <a:pt x="3404" y="4884"/>
                        <a:pt x="4254" y="4348"/>
                        <a:pt x="4601" y="3497"/>
                      </a:cubicBezTo>
                      <a:lnTo>
                        <a:pt x="2427" y="3497"/>
                      </a:lnTo>
                      <a:cubicBezTo>
                        <a:pt x="1828" y="3497"/>
                        <a:pt x="1419" y="3025"/>
                        <a:pt x="1419" y="2489"/>
                      </a:cubicBezTo>
                      <a:cubicBezTo>
                        <a:pt x="1356" y="1859"/>
                        <a:pt x="1828" y="1386"/>
                        <a:pt x="2427" y="1386"/>
                      </a:cubicBezTo>
                      <a:lnTo>
                        <a:pt x="4601" y="1386"/>
                      </a:lnTo>
                      <a:cubicBezTo>
                        <a:pt x="4191" y="567"/>
                        <a:pt x="3372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1" name="Google Shape;9343;p73">
                <a:extLst>
                  <a:ext uri="{FF2B5EF4-FFF2-40B4-BE49-F238E27FC236}">
                    <a16:creationId xmlns:a16="http://schemas.microsoft.com/office/drawing/2014/main" id="{14F99116-AB5A-F864-4D9C-2E87B404F324}"/>
                  </a:ext>
                </a:extLst>
              </p:cNvPr>
              <p:cNvGrpSpPr/>
              <p:nvPr/>
            </p:nvGrpSpPr>
            <p:grpSpPr>
              <a:xfrm>
                <a:off x="7112857" y="3747882"/>
                <a:ext cx="499303" cy="500612"/>
                <a:chOff x="4263650" y="3235150"/>
                <a:chExt cx="295400" cy="296175"/>
              </a:xfrm>
              <a:grpFill/>
            </p:grpSpPr>
            <p:sp>
              <p:nvSpPr>
                <p:cNvPr id="276" name="Google Shape;9344;p73">
                  <a:extLst>
                    <a:ext uri="{FF2B5EF4-FFF2-40B4-BE49-F238E27FC236}">
                      <a16:creationId xmlns:a16="http://schemas.microsoft.com/office/drawing/2014/main" id="{F008C289-8CC4-9155-8D59-6BD80AF52D1C}"/>
                    </a:ext>
                  </a:extLst>
                </p:cNvPr>
                <p:cNvSpPr/>
                <p:nvPr/>
              </p:nvSpPr>
              <p:spPr>
                <a:xfrm>
                  <a:off x="4393625" y="3391100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cubicBezTo>
                        <a:pt x="63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7" name="Google Shape;9345;p73">
                  <a:extLst>
                    <a:ext uri="{FF2B5EF4-FFF2-40B4-BE49-F238E27FC236}">
                      <a16:creationId xmlns:a16="http://schemas.microsoft.com/office/drawing/2014/main" id="{C609D83C-4E7D-F514-1E08-4DAAEDC26D3A}"/>
                    </a:ext>
                  </a:extLst>
                </p:cNvPr>
                <p:cNvSpPr/>
                <p:nvPr/>
              </p:nvSpPr>
              <p:spPr>
                <a:xfrm>
                  <a:off x="4377075" y="3443875"/>
                  <a:ext cx="70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805" y="1387"/>
                      </a:lnTo>
                      <a:cubicBezTo>
                        <a:pt x="2805" y="630"/>
                        <a:pt x="2174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8" name="Google Shape;9346;p73">
                  <a:extLst>
                    <a:ext uri="{FF2B5EF4-FFF2-40B4-BE49-F238E27FC236}">
                      <a16:creationId xmlns:a16="http://schemas.microsoft.com/office/drawing/2014/main" id="{B9F854C2-5618-EC77-66F2-19C4AD8B7DFE}"/>
                    </a:ext>
                  </a:extLst>
                </p:cNvPr>
                <p:cNvSpPr/>
                <p:nvPr/>
              </p:nvSpPr>
              <p:spPr>
                <a:xfrm>
                  <a:off x="4333750" y="3357225"/>
                  <a:ext cx="156775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64" extrusionOk="0">
                      <a:moveTo>
                        <a:pt x="3088" y="725"/>
                      </a:moveTo>
                      <a:cubicBezTo>
                        <a:pt x="3813" y="725"/>
                        <a:pt x="4506" y="1356"/>
                        <a:pt x="4506" y="2080"/>
                      </a:cubicBezTo>
                      <a:cubicBezTo>
                        <a:pt x="4506" y="2458"/>
                        <a:pt x="4348" y="2805"/>
                        <a:pt x="4096" y="3025"/>
                      </a:cubicBezTo>
                      <a:cubicBezTo>
                        <a:pt x="4727" y="3372"/>
                        <a:pt x="5168" y="4065"/>
                        <a:pt x="5168" y="4853"/>
                      </a:cubicBezTo>
                      <a:lnTo>
                        <a:pt x="5168" y="5199"/>
                      </a:lnTo>
                      <a:cubicBezTo>
                        <a:pt x="5168" y="5388"/>
                        <a:pt x="5010" y="5546"/>
                        <a:pt x="4821" y="5546"/>
                      </a:cubicBezTo>
                      <a:lnTo>
                        <a:pt x="1293" y="5546"/>
                      </a:lnTo>
                      <a:cubicBezTo>
                        <a:pt x="1103" y="5546"/>
                        <a:pt x="946" y="5388"/>
                        <a:pt x="946" y="5199"/>
                      </a:cubicBezTo>
                      <a:lnTo>
                        <a:pt x="946" y="4853"/>
                      </a:lnTo>
                      <a:lnTo>
                        <a:pt x="1040" y="4853"/>
                      </a:lnTo>
                      <a:cubicBezTo>
                        <a:pt x="1040" y="4065"/>
                        <a:pt x="1450" y="3403"/>
                        <a:pt x="2080" y="3025"/>
                      </a:cubicBezTo>
                      <a:cubicBezTo>
                        <a:pt x="1860" y="2805"/>
                        <a:pt x="1702" y="2458"/>
                        <a:pt x="1702" y="2080"/>
                      </a:cubicBezTo>
                      <a:cubicBezTo>
                        <a:pt x="1702" y="1356"/>
                        <a:pt x="2332" y="725"/>
                        <a:pt x="3088" y="725"/>
                      </a:cubicBezTo>
                      <a:close/>
                      <a:moveTo>
                        <a:pt x="1" y="1"/>
                      </a:moveTo>
                      <a:lnTo>
                        <a:pt x="1" y="6617"/>
                      </a:lnTo>
                      <a:cubicBezTo>
                        <a:pt x="1" y="6806"/>
                        <a:pt x="158" y="6963"/>
                        <a:pt x="347" y="6963"/>
                      </a:cubicBezTo>
                      <a:lnTo>
                        <a:pt x="5924" y="6963"/>
                      </a:lnTo>
                      <a:cubicBezTo>
                        <a:pt x="6113" y="6963"/>
                        <a:pt x="6270" y="6806"/>
                        <a:pt x="6270" y="6617"/>
                      </a:cubicBezTo>
                      <a:lnTo>
                        <a:pt x="62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9" name="Google Shape;9347;p73">
                  <a:extLst>
                    <a:ext uri="{FF2B5EF4-FFF2-40B4-BE49-F238E27FC236}">
                      <a16:creationId xmlns:a16="http://schemas.microsoft.com/office/drawing/2014/main" id="{17BB127A-60F9-09D8-57CC-6BF623211111}"/>
                    </a:ext>
                  </a:extLst>
                </p:cNvPr>
                <p:cNvSpPr/>
                <p:nvPr/>
              </p:nvSpPr>
              <p:spPr>
                <a:xfrm>
                  <a:off x="4316425" y="3235150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418"/>
                      </a:lnTo>
                      <a:lnTo>
                        <a:pt x="7625" y="1418"/>
                      </a:lnTo>
                      <a:lnTo>
                        <a:pt x="7625" y="347"/>
                      </a:lnTo>
                      <a:lnTo>
                        <a:pt x="7656" y="347"/>
                      </a:lnTo>
                      <a:cubicBezTo>
                        <a:pt x="7656" y="158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0" name="Google Shape;9348;p73">
                  <a:extLst>
                    <a:ext uri="{FF2B5EF4-FFF2-40B4-BE49-F238E27FC236}">
                      <a16:creationId xmlns:a16="http://schemas.microsoft.com/office/drawing/2014/main" id="{4F78A46E-3D44-06E3-36F6-EF20C19A9345}"/>
                    </a:ext>
                  </a:extLst>
                </p:cNvPr>
                <p:cNvSpPr/>
                <p:nvPr/>
              </p:nvSpPr>
              <p:spPr>
                <a:xfrm>
                  <a:off x="4263650" y="3288700"/>
                  <a:ext cx="295400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5515" extrusionOk="0">
                      <a:moveTo>
                        <a:pt x="10082" y="662"/>
                      </a:moveTo>
                      <a:cubicBezTo>
                        <a:pt x="10303" y="662"/>
                        <a:pt x="10461" y="820"/>
                        <a:pt x="10461" y="1009"/>
                      </a:cubicBezTo>
                      <a:cubicBezTo>
                        <a:pt x="10461" y="1198"/>
                        <a:pt x="10303" y="1356"/>
                        <a:pt x="10082" y="1356"/>
                      </a:cubicBezTo>
                      <a:cubicBezTo>
                        <a:pt x="9893" y="1356"/>
                        <a:pt x="9736" y="1198"/>
                        <a:pt x="9736" y="1009"/>
                      </a:cubicBezTo>
                      <a:cubicBezTo>
                        <a:pt x="9767" y="820"/>
                        <a:pt x="9893" y="662"/>
                        <a:pt x="10082" y="662"/>
                      </a:cubicBezTo>
                      <a:close/>
                      <a:moveTo>
                        <a:pt x="1041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4475"/>
                      </a:lnTo>
                      <a:cubicBezTo>
                        <a:pt x="1" y="5073"/>
                        <a:pt x="473" y="5514"/>
                        <a:pt x="1041" y="5514"/>
                      </a:cubicBezTo>
                      <a:lnTo>
                        <a:pt x="2112" y="5514"/>
                      </a:lnTo>
                      <a:lnTo>
                        <a:pt x="2112" y="2395"/>
                      </a:lnTo>
                      <a:cubicBezTo>
                        <a:pt x="2112" y="2206"/>
                        <a:pt x="2269" y="2049"/>
                        <a:pt x="2458" y="2049"/>
                      </a:cubicBezTo>
                      <a:lnTo>
                        <a:pt x="9421" y="2049"/>
                      </a:lnTo>
                      <a:cubicBezTo>
                        <a:pt x="9610" y="2049"/>
                        <a:pt x="9767" y="2206"/>
                        <a:pt x="9767" y="2395"/>
                      </a:cubicBezTo>
                      <a:lnTo>
                        <a:pt x="9767" y="5514"/>
                      </a:lnTo>
                      <a:lnTo>
                        <a:pt x="10807" y="5514"/>
                      </a:lnTo>
                      <a:cubicBezTo>
                        <a:pt x="11406" y="5514"/>
                        <a:pt x="11815" y="5042"/>
                        <a:pt x="11815" y="4475"/>
                      </a:cubicBezTo>
                      <a:lnTo>
                        <a:pt x="11815" y="1009"/>
                      </a:lnTo>
                      <a:cubicBezTo>
                        <a:pt x="11815" y="410"/>
                        <a:pt x="11343" y="1"/>
                        <a:pt x="108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2" name="Google Shape;9349;p73">
                <a:extLst>
                  <a:ext uri="{FF2B5EF4-FFF2-40B4-BE49-F238E27FC236}">
                    <a16:creationId xmlns:a16="http://schemas.microsoft.com/office/drawing/2014/main" id="{62C84047-4865-80DC-77BA-627B920EE470}"/>
                  </a:ext>
                </a:extLst>
              </p:cNvPr>
              <p:cNvGrpSpPr/>
              <p:nvPr/>
            </p:nvGrpSpPr>
            <p:grpSpPr>
              <a:xfrm>
                <a:off x="7109540" y="4393899"/>
                <a:ext cx="505937" cy="468667"/>
                <a:chOff x="4266025" y="3609275"/>
                <a:chExt cx="299325" cy="277275"/>
              </a:xfrm>
              <a:grpFill/>
            </p:grpSpPr>
            <p:sp>
              <p:nvSpPr>
                <p:cNvPr id="274" name="Google Shape;9350;p73">
                  <a:extLst>
                    <a:ext uri="{FF2B5EF4-FFF2-40B4-BE49-F238E27FC236}">
                      <a16:creationId xmlns:a16="http://schemas.microsoft.com/office/drawing/2014/main" id="{02D5A763-FAEB-9BE9-6124-53BC24732A72}"/>
                    </a:ext>
                  </a:extLst>
                </p:cNvPr>
                <p:cNvSpPr/>
                <p:nvPr/>
              </p:nvSpPr>
              <p:spPr>
                <a:xfrm>
                  <a:off x="4266025" y="3609275"/>
                  <a:ext cx="29932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" h="8980" extrusionOk="0">
                      <a:moveTo>
                        <a:pt x="2017" y="3749"/>
                      </a:moveTo>
                      <a:lnTo>
                        <a:pt x="3119" y="5514"/>
                      </a:lnTo>
                      <a:lnTo>
                        <a:pt x="914" y="5514"/>
                      </a:lnTo>
                      <a:lnTo>
                        <a:pt x="2017" y="3749"/>
                      </a:lnTo>
                      <a:close/>
                      <a:moveTo>
                        <a:pt x="9641" y="3749"/>
                      </a:moveTo>
                      <a:lnTo>
                        <a:pt x="10744" y="5514"/>
                      </a:lnTo>
                      <a:lnTo>
                        <a:pt x="8538" y="5514"/>
                      </a:lnTo>
                      <a:lnTo>
                        <a:pt x="9641" y="3749"/>
                      </a:lnTo>
                      <a:close/>
                      <a:moveTo>
                        <a:pt x="5892" y="0"/>
                      </a:moveTo>
                      <a:cubicBezTo>
                        <a:pt x="5325" y="0"/>
                        <a:pt x="4852" y="473"/>
                        <a:pt x="4852" y="1040"/>
                      </a:cubicBezTo>
                      <a:lnTo>
                        <a:pt x="4852" y="1166"/>
                      </a:lnTo>
                      <a:lnTo>
                        <a:pt x="4537" y="1324"/>
                      </a:lnTo>
                      <a:cubicBezTo>
                        <a:pt x="3812" y="1733"/>
                        <a:pt x="3529" y="1891"/>
                        <a:pt x="3025" y="1954"/>
                      </a:cubicBezTo>
                      <a:cubicBezTo>
                        <a:pt x="2867" y="1607"/>
                        <a:pt x="2521" y="1324"/>
                        <a:pt x="2080" y="1324"/>
                      </a:cubicBezTo>
                      <a:cubicBezTo>
                        <a:pt x="1702" y="1324"/>
                        <a:pt x="1324" y="1576"/>
                        <a:pt x="1166" y="1922"/>
                      </a:cubicBezTo>
                      <a:cubicBezTo>
                        <a:pt x="946" y="1891"/>
                        <a:pt x="693" y="1796"/>
                        <a:pt x="504" y="1733"/>
                      </a:cubicBezTo>
                      <a:cubicBezTo>
                        <a:pt x="454" y="1708"/>
                        <a:pt x="403" y="1696"/>
                        <a:pt x="355" y="1696"/>
                      </a:cubicBezTo>
                      <a:cubicBezTo>
                        <a:pt x="223" y="1696"/>
                        <a:pt x="110" y="1784"/>
                        <a:pt x="63" y="1922"/>
                      </a:cubicBezTo>
                      <a:cubicBezTo>
                        <a:pt x="0" y="2111"/>
                        <a:pt x="63" y="2332"/>
                        <a:pt x="252" y="2363"/>
                      </a:cubicBezTo>
                      <a:cubicBezTo>
                        <a:pt x="536" y="2489"/>
                        <a:pt x="820" y="2552"/>
                        <a:pt x="1135" y="2615"/>
                      </a:cubicBezTo>
                      <a:cubicBezTo>
                        <a:pt x="1198" y="2867"/>
                        <a:pt x="1387" y="3119"/>
                        <a:pt x="1607" y="3277"/>
                      </a:cubicBezTo>
                      <a:lnTo>
                        <a:pt x="95" y="5671"/>
                      </a:lnTo>
                      <a:cubicBezTo>
                        <a:pt x="95" y="5703"/>
                        <a:pt x="63" y="5829"/>
                        <a:pt x="63" y="5860"/>
                      </a:cubicBezTo>
                      <a:lnTo>
                        <a:pt x="63" y="6238"/>
                      </a:lnTo>
                      <a:cubicBezTo>
                        <a:pt x="63" y="7372"/>
                        <a:pt x="1009" y="8318"/>
                        <a:pt x="2143" y="8318"/>
                      </a:cubicBezTo>
                      <a:cubicBezTo>
                        <a:pt x="3308" y="8318"/>
                        <a:pt x="4254" y="7372"/>
                        <a:pt x="4254" y="6238"/>
                      </a:cubicBezTo>
                      <a:lnTo>
                        <a:pt x="4254" y="5860"/>
                      </a:lnTo>
                      <a:cubicBezTo>
                        <a:pt x="4254" y="5829"/>
                        <a:pt x="4191" y="5703"/>
                        <a:pt x="4191" y="5671"/>
                      </a:cubicBezTo>
                      <a:lnTo>
                        <a:pt x="2710" y="3277"/>
                      </a:lnTo>
                      <a:cubicBezTo>
                        <a:pt x="2930" y="3151"/>
                        <a:pt x="3088" y="2930"/>
                        <a:pt x="3182" y="2647"/>
                      </a:cubicBezTo>
                      <a:cubicBezTo>
                        <a:pt x="3844" y="2521"/>
                        <a:pt x="4191" y="2363"/>
                        <a:pt x="4947" y="1922"/>
                      </a:cubicBezTo>
                      <a:lnTo>
                        <a:pt x="4947" y="8979"/>
                      </a:lnTo>
                      <a:lnTo>
                        <a:pt x="7089" y="8979"/>
                      </a:lnTo>
                      <a:lnTo>
                        <a:pt x="7089" y="1922"/>
                      </a:lnTo>
                      <a:cubicBezTo>
                        <a:pt x="7814" y="2332"/>
                        <a:pt x="8192" y="2521"/>
                        <a:pt x="8853" y="2647"/>
                      </a:cubicBezTo>
                      <a:cubicBezTo>
                        <a:pt x="8916" y="2899"/>
                        <a:pt x="9074" y="3119"/>
                        <a:pt x="9326" y="3277"/>
                      </a:cubicBezTo>
                      <a:lnTo>
                        <a:pt x="7814" y="5671"/>
                      </a:lnTo>
                      <a:cubicBezTo>
                        <a:pt x="7814" y="5703"/>
                        <a:pt x="7782" y="5829"/>
                        <a:pt x="7782" y="5860"/>
                      </a:cubicBezTo>
                      <a:lnTo>
                        <a:pt x="7782" y="6238"/>
                      </a:lnTo>
                      <a:cubicBezTo>
                        <a:pt x="7782" y="7372"/>
                        <a:pt x="8727" y="8318"/>
                        <a:pt x="9861" y="8318"/>
                      </a:cubicBezTo>
                      <a:cubicBezTo>
                        <a:pt x="11027" y="8318"/>
                        <a:pt x="11972" y="7372"/>
                        <a:pt x="11972" y="6238"/>
                      </a:cubicBezTo>
                      <a:lnTo>
                        <a:pt x="11972" y="5860"/>
                      </a:lnTo>
                      <a:cubicBezTo>
                        <a:pt x="11972" y="5829"/>
                        <a:pt x="11909" y="5703"/>
                        <a:pt x="11909" y="5671"/>
                      </a:cubicBezTo>
                      <a:lnTo>
                        <a:pt x="10429" y="3277"/>
                      </a:lnTo>
                      <a:cubicBezTo>
                        <a:pt x="10429" y="3151"/>
                        <a:pt x="10618" y="2930"/>
                        <a:pt x="10681" y="2615"/>
                      </a:cubicBezTo>
                      <a:cubicBezTo>
                        <a:pt x="10933" y="2521"/>
                        <a:pt x="11248" y="2458"/>
                        <a:pt x="11531" y="2363"/>
                      </a:cubicBezTo>
                      <a:cubicBezTo>
                        <a:pt x="11720" y="2300"/>
                        <a:pt x="11815" y="2080"/>
                        <a:pt x="11720" y="1922"/>
                      </a:cubicBezTo>
                      <a:cubicBezTo>
                        <a:pt x="11674" y="1784"/>
                        <a:pt x="11560" y="1696"/>
                        <a:pt x="11429" y="1696"/>
                      </a:cubicBezTo>
                      <a:cubicBezTo>
                        <a:pt x="11380" y="1696"/>
                        <a:pt x="11330" y="1708"/>
                        <a:pt x="11279" y="1733"/>
                      </a:cubicBezTo>
                      <a:cubicBezTo>
                        <a:pt x="11059" y="1796"/>
                        <a:pt x="10870" y="1891"/>
                        <a:pt x="10618" y="1922"/>
                      </a:cubicBezTo>
                      <a:cubicBezTo>
                        <a:pt x="10460" y="1576"/>
                        <a:pt x="10113" y="1324"/>
                        <a:pt x="9704" y="1324"/>
                      </a:cubicBezTo>
                      <a:cubicBezTo>
                        <a:pt x="9294" y="1324"/>
                        <a:pt x="8916" y="1576"/>
                        <a:pt x="8790" y="1954"/>
                      </a:cubicBezTo>
                      <a:cubicBezTo>
                        <a:pt x="8255" y="1891"/>
                        <a:pt x="8003" y="1733"/>
                        <a:pt x="7278" y="1324"/>
                      </a:cubicBezTo>
                      <a:lnTo>
                        <a:pt x="6963" y="1166"/>
                      </a:lnTo>
                      <a:lnTo>
                        <a:pt x="6963" y="1040"/>
                      </a:lnTo>
                      <a:cubicBezTo>
                        <a:pt x="6963" y="441"/>
                        <a:pt x="6490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5" name="Google Shape;9351;p73">
                  <a:extLst>
                    <a:ext uri="{FF2B5EF4-FFF2-40B4-BE49-F238E27FC236}">
                      <a16:creationId xmlns:a16="http://schemas.microsoft.com/office/drawing/2014/main" id="{79860B8E-25C0-0126-FFAC-CD00C7E40EA0}"/>
                    </a:ext>
                  </a:extLst>
                </p:cNvPr>
                <p:cNvSpPr/>
                <p:nvPr/>
              </p:nvSpPr>
              <p:spPr>
                <a:xfrm>
                  <a:off x="4332975" y="3851850"/>
                  <a:ext cx="157550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1388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1040"/>
                      </a:lnTo>
                      <a:cubicBezTo>
                        <a:pt x="0" y="1261"/>
                        <a:pt x="158" y="1387"/>
                        <a:pt x="347" y="1387"/>
                      </a:cubicBezTo>
                      <a:lnTo>
                        <a:pt x="5955" y="1387"/>
                      </a:lnTo>
                      <a:cubicBezTo>
                        <a:pt x="6144" y="1356"/>
                        <a:pt x="6301" y="1198"/>
                        <a:pt x="6301" y="1040"/>
                      </a:cubicBezTo>
                      <a:lnTo>
                        <a:pt x="6301" y="694"/>
                      </a:lnTo>
                      <a:cubicBezTo>
                        <a:pt x="6301" y="316"/>
                        <a:pt x="5986" y="1"/>
                        <a:pt x="55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3" name="Google Shape;9352;p73">
                <a:extLst>
                  <a:ext uri="{FF2B5EF4-FFF2-40B4-BE49-F238E27FC236}">
                    <a16:creationId xmlns:a16="http://schemas.microsoft.com/office/drawing/2014/main" id="{3C8A05C8-04C9-809F-C698-80BFABB52AD5}"/>
                  </a:ext>
                </a:extLst>
              </p:cNvPr>
              <p:cNvGrpSpPr/>
              <p:nvPr/>
            </p:nvGrpSpPr>
            <p:grpSpPr>
              <a:xfrm>
                <a:off x="7110195" y="4985321"/>
                <a:ext cx="504627" cy="499261"/>
                <a:chOff x="4263650" y="3963700"/>
                <a:chExt cx="298550" cy="295375"/>
              </a:xfrm>
              <a:grpFill/>
            </p:grpSpPr>
            <p:sp>
              <p:nvSpPr>
                <p:cNvPr id="267" name="Google Shape;9353;p73">
                  <a:extLst>
                    <a:ext uri="{FF2B5EF4-FFF2-40B4-BE49-F238E27FC236}">
                      <a16:creationId xmlns:a16="http://schemas.microsoft.com/office/drawing/2014/main" id="{F28127A8-B1E3-E8DA-1904-6FCB217685DC}"/>
                    </a:ext>
                  </a:extLst>
                </p:cNvPr>
                <p:cNvSpPr/>
                <p:nvPr/>
              </p:nvSpPr>
              <p:spPr>
                <a:xfrm>
                  <a:off x="4384950" y="3963700"/>
                  <a:ext cx="535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2049" extrusionOk="0">
                      <a:moveTo>
                        <a:pt x="1072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72" y="2048"/>
                      </a:cubicBezTo>
                      <a:cubicBezTo>
                        <a:pt x="1670" y="2048"/>
                        <a:pt x="2143" y="1576"/>
                        <a:pt x="2143" y="1040"/>
                      </a:cubicBezTo>
                      <a:cubicBezTo>
                        <a:pt x="2143" y="442"/>
                        <a:pt x="1670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8" name="Google Shape;9354;p73">
                  <a:extLst>
                    <a:ext uri="{FF2B5EF4-FFF2-40B4-BE49-F238E27FC236}">
                      <a16:creationId xmlns:a16="http://schemas.microsoft.com/office/drawing/2014/main" id="{3C59128A-0D95-B321-6CC3-CB4C882D39DE}"/>
                    </a:ext>
                  </a:extLst>
                </p:cNvPr>
                <p:cNvSpPr/>
                <p:nvPr/>
              </p:nvSpPr>
              <p:spPr>
                <a:xfrm>
                  <a:off x="43156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48" y="473"/>
                        <a:pt x="1607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9" name="Google Shape;9355;p73">
                  <a:extLst>
                    <a:ext uri="{FF2B5EF4-FFF2-40B4-BE49-F238E27FC236}">
                      <a16:creationId xmlns:a16="http://schemas.microsoft.com/office/drawing/2014/main" id="{7943ADC7-BA29-C9BC-C034-484C71882BEC}"/>
                    </a:ext>
                  </a:extLst>
                </p:cNvPr>
                <p:cNvSpPr/>
                <p:nvPr/>
              </p:nvSpPr>
              <p:spPr>
                <a:xfrm>
                  <a:off x="44558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0" name="Google Shape;9356;p73">
                  <a:extLst>
                    <a:ext uri="{FF2B5EF4-FFF2-40B4-BE49-F238E27FC236}">
                      <a16:creationId xmlns:a16="http://schemas.microsoft.com/office/drawing/2014/main" id="{9595D776-B240-BD9D-92C1-8A8D81367B9A}"/>
                    </a:ext>
                  </a:extLst>
                </p:cNvPr>
                <p:cNvSpPr/>
                <p:nvPr/>
              </p:nvSpPr>
              <p:spPr>
                <a:xfrm>
                  <a:off x="4263650" y="4085000"/>
                  <a:ext cx="2985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2" h="4884" extrusionOk="0">
                      <a:moveTo>
                        <a:pt x="1545" y="0"/>
                      </a:moveTo>
                      <a:cubicBezTo>
                        <a:pt x="1041" y="0"/>
                        <a:pt x="599" y="347"/>
                        <a:pt x="505" y="851"/>
                      </a:cubicBezTo>
                      <a:lnTo>
                        <a:pt x="64" y="3655"/>
                      </a:lnTo>
                      <a:cubicBezTo>
                        <a:pt x="1" y="3970"/>
                        <a:pt x="95" y="4253"/>
                        <a:pt x="284" y="4474"/>
                      </a:cubicBezTo>
                      <a:cubicBezTo>
                        <a:pt x="410" y="4631"/>
                        <a:pt x="599" y="4757"/>
                        <a:pt x="788" y="4789"/>
                      </a:cubicBezTo>
                      <a:cubicBezTo>
                        <a:pt x="1009" y="4442"/>
                        <a:pt x="1324" y="4127"/>
                        <a:pt x="1639" y="3938"/>
                      </a:cubicBezTo>
                      <a:cubicBezTo>
                        <a:pt x="1513" y="3686"/>
                        <a:pt x="1419" y="3434"/>
                        <a:pt x="1419" y="3151"/>
                      </a:cubicBezTo>
                      <a:cubicBezTo>
                        <a:pt x="1419" y="2206"/>
                        <a:pt x="2206" y="1418"/>
                        <a:pt x="3151" y="1418"/>
                      </a:cubicBezTo>
                      <a:cubicBezTo>
                        <a:pt x="4097" y="1418"/>
                        <a:pt x="4884" y="2206"/>
                        <a:pt x="4884" y="3151"/>
                      </a:cubicBezTo>
                      <a:cubicBezTo>
                        <a:pt x="4884" y="3434"/>
                        <a:pt x="4821" y="3686"/>
                        <a:pt x="4695" y="3938"/>
                      </a:cubicBezTo>
                      <a:cubicBezTo>
                        <a:pt x="5042" y="4159"/>
                        <a:pt x="5325" y="4474"/>
                        <a:pt x="5577" y="4883"/>
                      </a:cubicBezTo>
                      <a:lnTo>
                        <a:pt x="6396" y="4883"/>
                      </a:lnTo>
                      <a:cubicBezTo>
                        <a:pt x="6585" y="4537"/>
                        <a:pt x="6900" y="4159"/>
                        <a:pt x="7247" y="3938"/>
                      </a:cubicBezTo>
                      <a:cubicBezTo>
                        <a:pt x="7152" y="3686"/>
                        <a:pt x="7058" y="3434"/>
                        <a:pt x="7058" y="3151"/>
                      </a:cubicBezTo>
                      <a:cubicBezTo>
                        <a:pt x="7058" y="2206"/>
                        <a:pt x="7846" y="1418"/>
                        <a:pt x="8791" y="1418"/>
                      </a:cubicBezTo>
                      <a:cubicBezTo>
                        <a:pt x="9736" y="1418"/>
                        <a:pt x="10524" y="2206"/>
                        <a:pt x="10524" y="3151"/>
                      </a:cubicBezTo>
                      <a:cubicBezTo>
                        <a:pt x="10524" y="3434"/>
                        <a:pt x="10461" y="3686"/>
                        <a:pt x="10334" y="3938"/>
                      </a:cubicBezTo>
                      <a:cubicBezTo>
                        <a:pt x="10681" y="4159"/>
                        <a:pt x="10965" y="4442"/>
                        <a:pt x="11154" y="4789"/>
                      </a:cubicBezTo>
                      <a:cubicBezTo>
                        <a:pt x="11343" y="4757"/>
                        <a:pt x="11563" y="4631"/>
                        <a:pt x="11658" y="4474"/>
                      </a:cubicBezTo>
                      <a:cubicBezTo>
                        <a:pt x="11878" y="4253"/>
                        <a:pt x="11941" y="3938"/>
                        <a:pt x="11910" y="3655"/>
                      </a:cubicBezTo>
                      <a:lnTo>
                        <a:pt x="11343" y="851"/>
                      </a:lnTo>
                      <a:cubicBezTo>
                        <a:pt x="11280" y="347"/>
                        <a:pt x="10839" y="0"/>
                        <a:pt x="103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1" name="Google Shape;9357;p73">
                  <a:extLst>
                    <a:ext uri="{FF2B5EF4-FFF2-40B4-BE49-F238E27FC236}">
                      <a16:creationId xmlns:a16="http://schemas.microsoft.com/office/drawing/2014/main" id="{C1718CD2-1675-15ED-903A-0A925B9C68E8}"/>
                    </a:ext>
                  </a:extLst>
                </p:cNvPr>
                <p:cNvSpPr/>
                <p:nvPr/>
              </p:nvSpPr>
              <p:spPr>
                <a:xfrm>
                  <a:off x="4431425" y="4196825"/>
                  <a:ext cx="104000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490" extrusionOk="0">
                      <a:moveTo>
                        <a:pt x="977" y="1"/>
                      </a:moveTo>
                      <a:cubicBezTo>
                        <a:pt x="536" y="284"/>
                        <a:pt x="189" y="694"/>
                        <a:pt x="63" y="1198"/>
                      </a:cubicBezTo>
                      <a:cubicBezTo>
                        <a:pt x="32" y="1387"/>
                        <a:pt x="0" y="1576"/>
                        <a:pt x="0" y="1797"/>
                      </a:cubicBezTo>
                      <a:lnTo>
                        <a:pt x="0" y="2143"/>
                      </a:lnTo>
                      <a:cubicBezTo>
                        <a:pt x="0" y="2332"/>
                        <a:pt x="158" y="2490"/>
                        <a:pt x="347" y="2490"/>
                      </a:cubicBezTo>
                      <a:lnTo>
                        <a:pt x="3813" y="2490"/>
                      </a:lnTo>
                      <a:cubicBezTo>
                        <a:pt x="4002" y="2490"/>
                        <a:pt x="4159" y="2332"/>
                        <a:pt x="4159" y="2143"/>
                      </a:cubicBezTo>
                      <a:lnTo>
                        <a:pt x="4159" y="1797"/>
                      </a:lnTo>
                      <a:cubicBezTo>
                        <a:pt x="4096" y="1576"/>
                        <a:pt x="4065" y="1356"/>
                        <a:pt x="4002" y="1198"/>
                      </a:cubicBezTo>
                      <a:cubicBezTo>
                        <a:pt x="3844" y="694"/>
                        <a:pt x="3529" y="284"/>
                        <a:pt x="3119" y="1"/>
                      </a:cubicBezTo>
                      <a:cubicBezTo>
                        <a:pt x="2804" y="253"/>
                        <a:pt x="2426" y="410"/>
                        <a:pt x="2048" y="410"/>
                      </a:cubicBezTo>
                      <a:cubicBezTo>
                        <a:pt x="1639" y="410"/>
                        <a:pt x="1261" y="253"/>
                        <a:pt x="9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2" name="Google Shape;9358;p73">
                  <a:extLst>
                    <a:ext uri="{FF2B5EF4-FFF2-40B4-BE49-F238E27FC236}">
                      <a16:creationId xmlns:a16="http://schemas.microsoft.com/office/drawing/2014/main" id="{471F8403-5138-EF8F-CE05-29107AAA247F}"/>
                    </a:ext>
                  </a:extLst>
                </p:cNvPr>
                <p:cNvSpPr/>
                <p:nvPr/>
              </p:nvSpPr>
              <p:spPr>
                <a:xfrm>
                  <a:off x="4359750" y="4022775"/>
                  <a:ext cx="104775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1765" extrusionOk="0">
                      <a:moveTo>
                        <a:pt x="1009" y="0"/>
                      </a:moveTo>
                      <a:cubicBezTo>
                        <a:pt x="379" y="347"/>
                        <a:pt x="0" y="1040"/>
                        <a:pt x="0" y="1765"/>
                      </a:cubicBezTo>
                      <a:lnTo>
                        <a:pt x="4191" y="1765"/>
                      </a:lnTo>
                      <a:cubicBezTo>
                        <a:pt x="4191" y="1040"/>
                        <a:pt x="3813" y="347"/>
                        <a:pt x="3214" y="0"/>
                      </a:cubicBezTo>
                      <a:cubicBezTo>
                        <a:pt x="2899" y="252"/>
                        <a:pt x="2521" y="378"/>
                        <a:pt x="2111" y="378"/>
                      </a:cubicBezTo>
                      <a:cubicBezTo>
                        <a:pt x="1733" y="378"/>
                        <a:pt x="1324" y="252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3" name="Google Shape;9359;p73">
                  <a:extLst>
                    <a:ext uri="{FF2B5EF4-FFF2-40B4-BE49-F238E27FC236}">
                      <a16:creationId xmlns:a16="http://schemas.microsoft.com/office/drawing/2014/main" id="{03F0CEAC-799F-6FAE-5ACD-057F5A1A6646}"/>
                    </a:ext>
                  </a:extLst>
                </p:cNvPr>
                <p:cNvSpPr/>
                <p:nvPr/>
              </p:nvSpPr>
              <p:spPr>
                <a:xfrm>
                  <a:off x="4291225" y="4196825"/>
                  <a:ext cx="102425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2490" extrusionOk="0">
                      <a:moveTo>
                        <a:pt x="1009" y="1"/>
                      </a:moveTo>
                      <a:cubicBezTo>
                        <a:pt x="568" y="284"/>
                        <a:pt x="221" y="694"/>
                        <a:pt x="95" y="1198"/>
                      </a:cubicBezTo>
                      <a:cubicBezTo>
                        <a:pt x="64" y="1387"/>
                        <a:pt x="1" y="1576"/>
                        <a:pt x="1" y="1797"/>
                      </a:cubicBezTo>
                      <a:lnTo>
                        <a:pt x="1" y="2143"/>
                      </a:lnTo>
                      <a:cubicBezTo>
                        <a:pt x="1" y="2332"/>
                        <a:pt x="158" y="2490"/>
                        <a:pt x="379" y="2490"/>
                      </a:cubicBezTo>
                      <a:lnTo>
                        <a:pt x="3844" y="2490"/>
                      </a:lnTo>
                      <a:cubicBezTo>
                        <a:pt x="3939" y="2490"/>
                        <a:pt x="4096" y="2332"/>
                        <a:pt x="4096" y="2143"/>
                      </a:cubicBezTo>
                      <a:lnTo>
                        <a:pt x="4096" y="1797"/>
                      </a:lnTo>
                      <a:cubicBezTo>
                        <a:pt x="4096" y="1576"/>
                        <a:pt x="4065" y="1356"/>
                        <a:pt x="4033" y="1198"/>
                      </a:cubicBezTo>
                      <a:cubicBezTo>
                        <a:pt x="3876" y="694"/>
                        <a:pt x="3561" y="284"/>
                        <a:pt x="3120" y="1"/>
                      </a:cubicBezTo>
                      <a:cubicBezTo>
                        <a:pt x="2804" y="253"/>
                        <a:pt x="2458" y="410"/>
                        <a:pt x="2048" y="410"/>
                      </a:cubicBezTo>
                      <a:cubicBezTo>
                        <a:pt x="1670" y="410"/>
                        <a:pt x="1261" y="253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4" name="Google Shape;9360;p73">
                <a:extLst>
                  <a:ext uri="{FF2B5EF4-FFF2-40B4-BE49-F238E27FC236}">
                    <a16:creationId xmlns:a16="http://schemas.microsoft.com/office/drawing/2014/main" id="{C60AC6C8-D714-36A2-4567-FB82A336BFD6}"/>
                  </a:ext>
                </a:extLst>
              </p:cNvPr>
              <p:cNvGrpSpPr/>
              <p:nvPr/>
            </p:nvGrpSpPr>
            <p:grpSpPr>
              <a:xfrm>
                <a:off x="10368218" y="3747882"/>
                <a:ext cx="323559" cy="500612"/>
                <a:chOff x="6164975" y="3211525"/>
                <a:chExt cx="191425" cy="296175"/>
              </a:xfrm>
              <a:grpFill/>
            </p:grpSpPr>
            <p:sp>
              <p:nvSpPr>
                <p:cNvPr id="260" name="Google Shape;9361;p73">
                  <a:extLst>
                    <a:ext uri="{FF2B5EF4-FFF2-40B4-BE49-F238E27FC236}">
                      <a16:creationId xmlns:a16="http://schemas.microsoft.com/office/drawing/2014/main" id="{EAD899D8-87F6-779D-02BF-27CC91CCDA53}"/>
                    </a:ext>
                  </a:extLst>
                </p:cNvPr>
                <p:cNvSpPr/>
                <p:nvPr/>
              </p:nvSpPr>
              <p:spPr>
                <a:xfrm>
                  <a:off x="6269750" y="3371400"/>
                  <a:ext cx="68525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3372" extrusionOk="0">
                      <a:moveTo>
                        <a:pt x="1670" y="1"/>
                      </a:moveTo>
                      <a:cubicBezTo>
                        <a:pt x="1166" y="316"/>
                        <a:pt x="599" y="505"/>
                        <a:pt x="0" y="568"/>
                      </a:cubicBezTo>
                      <a:lnTo>
                        <a:pt x="0" y="1482"/>
                      </a:lnTo>
                      <a:lnTo>
                        <a:pt x="1890" y="3372"/>
                      </a:lnTo>
                      <a:lnTo>
                        <a:pt x="2741" y="3372"/>
                      </a:lnTo>
                      <a:lnTo>
                        <a:pt x="2741" y="3340"/>
                      </a:lnTo>
                      <a:lnTo>
                        <a:pt x="2741" y="2301"/>
                      </a:lnTo>
                      <a:cubicBezTo>
                        <a:pt x="2741" y="1356"/>
                        <a:pt x="2300" y="536"/>
                        <a:pt x="16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1" name="Google Shape;9362;p73">
                  <a:extLst>
                    <a:ext uri="{FF2B5EF4-FFF2-40B4-BE49-F238E27FC236}">
                      <a16:creationId xmlns:a16="http://schemas.microsoft.com/office/drawing/2014/main" id="{95175800-DD5C-2814-8E8E-AD0091AF4BA5}"/>
                    </a:ext>
                  </a:extLst>
                </p:cNvPr>
                <p:cNvSpPr/>
                <p:nvPr/>
              </p:nvSpPr>
              <p:spPr>
                <a:xfrm>
                  <a:off x="6228775" y="3424175"/>
                  <a:ext cx="62250" cy="3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1230" extrusionOk="0">
                      <a:moveTo>
                        <a:pt x="1229" y="1"/>
                      </a:moveTo>
                      <a:lnTo>
                        <a:pt x="1" y="1229"/>
                      </a:lnTo>
                      <a:lnTo>
                        <a:pt x="2490" y="1229"/>
                      </a:lnTo>
                      <a:lnTo>
                        <a:pt x="122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2" name="Google Shape;9363;p73">
                  <a:extLst>
                    <a:ext uri="{FF2B5EF4-FFF2-40B4-BE49-F238E27FC236}">
                      <a16:creationId xmlns:a16="http://schemas.microsoft.com/office/drawing/2014/main" id="{8BE167BE-9F8F-9A45-4F98-0F3A9F6F13DB}"/>
                    </a:ext>
                  </a:extLst>
                </p:cNvPr>
                <p:cNvSpPr/>
                <p:nvPr/>
              </p:nvSpPr>
              <p:spPr>
                <a:xfrm>
                  <a:off x="6182300" y="3369825"/>
                  <a:ext cx="6935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3404" extrusionOk="0">
                      <a:moveTo>
                        <a:pt x="1072" y="1"/>
                      </a:moveTo>
                      <a:cubicBezTo>
                        <a:pt x="411" y="599"/>
                        <a:pt x="1" y="1419"/>
                        <a:pt x="1" y="2332"/>
                      </a:cubicBezTo>
                      <a:lnTo>
                        <a:pt x="1" y="3403"/>
                      </a:lnTo>
                      <a:lnTo>
                        <a:pt x="883" y="3403"/>
                      </a:lnTo>
                      <a:lnTo>
                        <a:pt x="2773" y="1513"/>
                      </a:lnTo>
                      <a:lnTo>
                        <a:pt x="2773" y="599"/>
                      </a:lnTo>
                      <a:cubicBezTo>
                        <a:pt x="2143" y="568"/>
                        <a:pt x="1576" y="316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3" name="Google Shape;9364;p73">
                  <a:extLst>
                    <a:ext uri="{FF2B5EF4-FFF2-40B4-BE49-F238E27FC236}">
                      <a16:creationId xmlns:a16="http://schemas.microsoft.com/office/drawing/2014/main" id="{F36F958A-D6E1-3DCC-0860-2D7555C9E703}"/>
                    </a:ext>
                  </a:extLst>
                </p:cNvPr>
                <p:cNvSpPr/>
                <p:nvPr/>
              </p:nvSpPr>
              <p:spPr>
                <a:xfrm>
                  <a:off x="6164975" y="34722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316"/>
                        <a:pt x="7278" y="1"/>
                        <a:pt x="69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4" name="Google Shape;9365;p73">
                  <a:extLst>
                    <a:ext uri="{FF2B5EF4-FFF2-40B4-BE49-F238E27FC236}">
                      <a16:creationId xmlns:a16="http://schemas.microsoft.com/office/drawing/2014/main" id="{85B59888-8C41-70AD-2611-045E482C055F}"/>
                    </a:ext>
                  </a:extLst>
                </p:cNvPr>
                <p:cNvSpPr/>
                <p:nvPr/>
              </p:nvSpPr>
              <p:spPr>
                <a:xfrm>
                  <a:off x="6164975" y="32115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0"/>
                      </a:moveTo>
                      <a:cubicBezTo>
                        <a:pt x="316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284"/>
                        <a:pt x="7278" y="0"/>
                        <a:pt x="69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5" name="Google Shape;9366;p73">
                  <a:extLst>
                    <a:ext uri="{FF2B5EF4-FFF2-40B4-BE49-F238E27FC236}">
                      <a16:creationId xmlns:a16="http://schemas.microsoft.com/office/drawing/2014/main" id="{31DC99B2-D428-082A-E23E-82B943DFCE5B}"/>
                    </a:ext>
                  </a:extLst>
                </p:cNvPr>
                <p:cNvSpPr/>
                <p:nvPr/>
              </p:nvSpPr>
              <p:spPr>
                <a:xfrm>
                  <a:off x="6183100" y="3262725"/>
                  <a:ext cx="155175" cy="3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1426" extrusionOk="0">
                      <a:moveTo>
                        <a:pt x="0" y="0"/>
                      </a:moveTo>
                      <a:lnTo>
                        <a:pt x="0" y="441"/>
                      </a:lnTo>
                      <a:lnTo>
                        <a:pt x="568" y="788"/>
                      </a:lnTo>
                      <a:cubicBezTo>
                        <a:pt x="1355" y="1213"/>
                        <a:pt x="2237" y="1426"/>
                        <a:pt x="3112" y="1426"/>
                      </a:cubicBezTo>
                      <a:cubicBezTo>
                        <a:pt x="3986" y="1426"/>
                        <a:pt x="4852" y="1213"/>
                        <a:pt x="5608" y="788"/>
                      </a:cubicBezTo>
                      <a:lnTo>
                        <a:pt x="6207" y="441"/>
                      </a:lnTo>
                      <a:lnTo>
                        <a:pt x="620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6" name="Google Shape;9367;p73">
                  <a:extLst>
                    <a:ext uri="{FF2B5EF4-FFF2-40B4-BE49-F238E27FC236}">
                      <a16:creationId xmlns:a16="http://schemas.microsoft.com/office/drawing/2014/main" id="{8AD9F3DF-81A1-D415-F29A-6FF61026C736}"/>
                    </a:ext>
                  </a:extLst>
                </p:cNvPr>
                <p:cNvSpPr/>
                <p:nvPr/>
              </p:nvSpPr>
              <p:spPr>
                <a:xfrm>
                  <a:off x="6181525" y="3294225"/>
                  <a:ext cx="155975" cy="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2962" extrusionOk="0">
                      <a:moveTo>
                        <a:pt x="0" y="0"/>
                      </a:moveTo>
                      <a:cubicBezTo>
                        <a:pt x="126" y="1607"/>
                        <a:pt x="1481" y="2962"/>
                        <a:pt x="3119" y="2962"/>
                      </a:cubicBezTo>
                      <a:cubicBezTo>
                        <a:pt x="4758" y="2962"/>
                        <a:pt x="6112" y="1607"/>
                        <a:pt x="6238" y="0"/>
                      </a:cubicBezTo>
                      <a:lnTo>
                        <a:pt x="6238" y="0"/>
                      </a:lnTo>
                      <a:lnTo>
                        <a:pt x="5986" y="126"/>
                      </a:lnTo>
                      <a:cubicBezTo>
                        <a:pt x="5136" y="631"/>
                        <a:pt x="4096" y="883"/>
                        <a:pt x="3119" y="883"/>
                      </a:cubicBezTo>
                      <a:cubicBezTo>
                        <a:pt x="2143" y="883"/>
                        <a:pt x="1166" y="631"/>
                        <a:pt x="252" y="12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5" name="Google Shape;9368;p73">
                <a:extLst>
                  <a:ext uri="{FF2B5EF4-FFF2-40B4-BE49-F238E27FC236}">
                    <a16:creationId xmlns:a16="http://schemas.microsoft.com/office/drawing/2014/main" id="{154619D1-F73C-0EC1-940C-6872AAC4ECFD}"/>
                  </a:ext>
                </a:extLst>
              </p:cNvPr>
              <p:cNvGrpSpPr/>
              <p:nvPr/>
            </p:nvGrpSpPr>
            <p:grpSpPr>
              <a:xfrm>
                <a:off x="1400391" y="3747903"/>
                <a:ext cx="504627" cy="500571"/>
                <a:chOff x="946175" y="3253275"/>
                <a:chExt cx="298550" cy="296150"/>
              </a:xfrm>
              <a:grpFill/>
            </p:grpSpPr>
            <p:sp>
              <p:nvSpPr>
                <p:cNvPr id="255" name="Google Shape;9369;p73">
                  <a:extLst>
                    <a:ext uri="{FF2B5EF4-FFF2-40B4-BE49-F238E27FC236}">
                      <a16:creationId xmlns:a16="http://schemas.microsoft.com/office/drawing/2014/main" id="{20703B02-53E4-5B3A-0A79-846BA5B2A39F}"/>
                    </a:ext>
                  </a:extLst>
                </p:cNvPr>
                <p:cNvSpPr/>
                <p:nvPr/>
              </p:nvSpPr>
              <p:spPr>
                <a:xfrm>
                  <a:off x="946175" y="3253275"/>
                  <a:ext cx="209550" cy="2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10460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113"/>
                      </a:lnTo>
                      <a:cubicBezTo>
                        <a:pt x="1" y="10302"/>
                        <a:pt x="158" y="10460"/>
                        <a:pt x="348" y="10460"/>
                      </a:cubicBezTo>
                      <a:lnTo>
                        <a:pt x="694" y="10460"/>
                      </a:lnTo>
                      <a:lnTo>
                        <a:pt x="694" y="3875"/>
                      </a:lnTo>
                      <a:cubicBezTo>
                        <a:pt x="694" y="3623"/>
                        <a:pt x="820" y="3340"/>
                        <a:pt x="1009" y="3151"/>
                      </a:cubicBezTo>
                      <a:lnTo>
                        <a:pt x="3151" y="1008"/>
                      </a:lnTo>
                      <a:cubicBezTo>
                        <a:pt x="3340" y="819"/>
                        <a:pt x="3624" y="693"/>
                        <a:pt x="3908" y="693"/>
                      </a:cubicBezTo>
                      <a:lnTo>
                        <a:pt x="8381" y="693"/>
                      </a:lnTo>
                      <a:lnTo>
                        <a:pt x="8381" y="347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6" name="Google Shape;9370;p73">
                  <a:extLst>
                    <a:ext uri="{FF2B5EF4-FFF2-40B4-BE49-F238E27FC236}">
                      <a16:creationId xmlns:a16="http://schemas.microsoft.com/office/drawing/2014/main" id="{690D3F0A-7038-D520-378B-F0343E1310B8}"/>
                    </a:ext>
                  </a:extLst>
                </p:cNvPr>
                <p:cNvSpPr/>
                <p:nvPr/>
              </p:nvSpPr>
              <p:spPr>
                <a:xfrm>
                  <a:off x="986350" y="3293425"/>
                  <a:ext cx="4730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923" extrusionOk="0">
                      <a:moveTo>
                        <a:pt x="1891" y="1"/>
                      </a:moveTo>
                      <a:lnTo>
                        <a:pt x="1" y="1923"/>
                      </a:lnTo>
                      <a:lnTo>
                        <a:pt x="1891" y="1923"/>
                      </a:lnTo>
                      <a:lnTo>
                        <a:pt x="189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7" name="Google Shape;9371;p73">
                  <a:extLst>
                    <a:ext uri="{FF2B5EF4-FFF2-40B4-BE49-F238E27FC236}">
                      <a16:creationId xmlns:a16="http://schemas.microsoft.com/office/drawing/2014/main" id="{1D4AA9F7-10C8-E1C3-1A9D-1DCF1A05393E}"/>
                    </a:ext>
                  </a:extLst>
                </p:cNvPr>
                <p:cNvSpPr/>
                <p:nvPr/>
              </p:nvSpPr>
              <p:spPr>
                <a:xfrm>
                  <a:off x="1051725" y="3359600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cubicBezTo>
                        <a:pt x="1" y="3749"/>
                        <a:pt x="1103" y="4852"/>
                        <a:pt x="2427" y="4852"/>
                      </a:cubicBezTo>
                      <a:cubicBezTo>
                        <a:pt x="3781" y="4852"/>
                        <a:pt x="4884" y="3749"/>
                        <a:pt x="4884" y="2426"/>
                      </a:cubicBez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8" name="Google Shape;9372;p73">
                  <a:extLst>
                    <a:ext uri="{FF2B5EF4-FFF2-40B4-BE49-F238E27FC236}">
                      <a16:creationId xmlns:a16="http://schemas.microsoft.com/office/drawing/2014/main" id="{BA06A74F-5C84-72B7-51D9-1FD1D4DC7EB7}"/>
                    </a:ext>
                  </a:extLst>
                </p:cNvPr>
                <p:cNvSpPr/>
                <p:nvPr/>
              </p:nvSpPr>
              <p:spPr>
                <a:xfrm>
                  <a:off x="980050" y="3289500"/>
                  <a:ext cx="192200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9704" extrusionOk="0">
                      <a:moveTo>
                        <a:pt x="2868" y="0"/>
                      </a:moveTo>
                      <a:lnTo>
                        <a:pt x="2868" y="2426"/>
                      </a:lnTo>
                      <a:cubicBezTo>
                        <a:pt x="2868" y="2647"/>
                        <a:pt x="2679" y="2804"/>
                        <a:pt x="2490" y="2804"/>
                      </a:cubicBezTo>
                      <a:lnTo>
                        <a:pt x="1" y="2804"/>
                      </a:lnTo>
                      <a:lnTo>
                        <a:pt x="1" y="9357"/>
                      </a:lnTo>
                      <a:cubicBezTo>
                        <a:pt x="1" y="9578"/>
                        <a:pt x="190" y="9704"/>
                        <a:pt x="379" y="9704"/>
                      </a:cubicBezTo>
                      <a:lnTo>
                        <a:pt x="7341" y="9704"/>
                      </a:lnTo>
                      <a:cubicBezTo>
                        <a:pt x="7467" y="9704"/>
                        <a:pt x="7593" y="9641"/>
                        <a:pt x="7625" y="9578"/>
                      </a:cubicBezTo>
                      <a:lnTo>
                        <a:pt x="6239" y="8192"/>
                      </a:lnTo>
                      <a:cubicBezTo>
                        <a:pt x="5924" y="8318"/>
                        <a:pt x="5609" y="8349"/>
                        <a:pt x="5262" y="8349"/>
                      </a:cubicBezTo>
                      <a:cubicBezTo>
                        <a:pt x="3529" y="8349"/>
                        <a:pt x="2143" y="6931"/>
                        <a:pt x="2143" y="5230"/>
                      </a:cubicBezTo>
                      <a:cubicBezTo>
                        <a:pt x="2143" y="3529"/>
                        <a:pt x="3561" y="2111"/>
                        <a:pt x="5262" y="2111"/>
                      </a:cubicBezTo>
                      <a:cubicBezTo>
                        <a:pt x="6239" y="2111"/>
                        <a:pt x="7121" y="2584"/>
                        <a:pt x="7688" y="3308"/>
                      </a:cubicBezTo>
                      <a:lnTo>
                        <a:pt x="7688" y="347"/>
                      </a:lnTo>
                      <a:cubicBezTo>
                        <a:pt x="7688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9" name="Google Shape;9373;p73">
                  <a:extLst>
                    <a:ext uri="{FF2B5EF4-FFF2-40B4-BE49-F238E27FC236}">
                      <a16:creationId xmlns:a16="http://schemas.microsoft.com/office/drawing/2014/main" id="{DAEB09BE-60F4-91FF-460B-D484CEE602BA}"/>
                    </a:ext>
                  </a:extLst>
                </p:cNvPr>
                <p:cNvSpPr/>
                <p:nvPr/>
              </p:nvSpPr>
              <p:spPr>
                <a:xfrm>
                  <a:off x="1154125" y="3460400"/>
                  <a:ext cx="90600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3" h="3560" extrusionOk="0">
                      <a:moveTo>
                        <a:pt x="977" y="1"/>
                      </a:moveTo>
                      <a:cubicBezTo>
                        <a:pt x="693" y="410"/>
                        <a:pt x="378" y="757"/>
                        <a:pt x="0" y="1009"/>
                      </a:cubicBezTo>
                      <a:lnTo>
                        <a:pt x="2363" y="3372"/>
                      </a:lnTo>
                      <a:cubicBezTo>
                        <a:pt x="2489" y="3498"/>
                        <a:pt x="2662" y="3561"/>
                        <a:pt x="2840" y="3561"/>
                      </a:cubicBezTo>
                      <a:cubicBezTo>
                        <a:pt x="3017" y="3561"/>
                        <a:pt x="3198" y="3498"/>
                        <a:pt x="3340" y="3372"/>
                      </a:cubicBezTo>
                      <a:cubicBezTo>
                        <a:pt x="3623" y="3088"/>
                        <a:pt x="3623" y="2647"/>
                        <a:pt x="3340" y="2364"/>
                      </a:cubicBezTo>
                      <a:lnTo>
                        <a:pt x="9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6" name="Google Shape;9374;p73">
                <a:extLst>
                  <a:ext uri="{FF2B5EF4-FFF2-40B4-BE49-F238E27FC236}">
                    <a16:creationId xmlns:a16="http://schemas.microsoft.com/office/drawing/2014/main" id="{58805856-4162-5B8E-3511-9E13B8C0D718}"/>
                  </a:ext>
                </a:extLst>
              </p:cNvPr>
              <p:cNvGrpSpPr/>
              <p:nvPr/>
            </p:nvGrpSpPr>
            <p:grpSpPr>
              <a:xfrm>
                <a:off x="1401722" y="4379912"/>
                <a:ext cx="501965" cy="496642"/>
                <a:chOff x="946175" y="3619500"/>
                <a:chExt cx="296975" cy="293825"/>
              </a:xfrm>
              <a:grpFill/>
            </p:grpSpPr>
            <p:sp>
              <p:nvSpPr>
                <p:cNvPr id="249" name="Google Shape;9375;p73">
                  <a:extLst>
                    <a:ext uri="{FF2B5EF4-FFF2-40B4-BE49-F238E27FC236}">
                      <a16:creationId xmlns:a16="http://schemas.microsoft.com/office/drawing/2014/main" id="{080AFE72-54BB-8158-F857-FD4545331C81}"/>
                    </a:ext>
                  </a:extLst>
                </p:cNvPr>
                <p:cNvSpPr/>
                <p:nvPr/>
              </p:nvSpPr>
              <p:spPr>
                <a:xfrm>
                  <a:off x="963525" y="3619500"/>
                  <a:ext cx="20795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8" h="11753" extrusionOk="0">
                      <a:moveTo>
                        <a:pt x="3828" y="2742"/>
                      </a:moveTo>
                      <a:cubicBezTo>
                        <a:pt x="3915" y="2742"/>
                        <a:pt x="4001" y="2773"/>
                        <a:pt x="4064" y="2836"/>
                      </a:cubicBezTo>
                      <a:cubicBezTo>
                        <a:pt x="4253" y="2994"/>
                        <a:pt x="4253" y="3183"/>
                        <a:pt x="4096" y="3340"/>
                      </a:cubicBezTo>
                      <a:lnTo>
                        <a:pt x="2678" y="4695"/>
                      </a:lnTo>
                      <a:cubicBezTo>
                        <a:pt x="2615" y="4790"/>
                        <a:pt x="2520" y="4821"/>
                        <a:pt x="2457" y="4821"/>
                      </a:cubicBezTo>
                      <a:cubicBezTo>
                        <a:pt x="2363" y="4821"/>
                        <a:pt x="2268" y="4790"/>
                        <a:pt x="2205" y="4695"/>
                      </a:cubicBezTo>
                      <a:lnTo>
                        <a:pt x="1512" y="4002"/>
                      </a:lnTo>
                      <a:cubicBezTo>
                        <a:pt x="1386" y="3876"/>
                        <a:pt x="1386" y="3655"/>
                        <a:pt x="1512" y="3529"/>
                      </a:cubicBezTo>
                      <a:cubicBezTo>
                        <a:pt x="1575" y="3466"/>
                        <a:pt x="1662" y="3435"/>
                        <a:pt x="1749" y="3435"/>
                      </a:cubicBezTo>
                      <a:cubicBezTo>
                        <a:pt x="1835" y="3435"/>
                        <a:pt x="1922" y="3466"/>
                        <a:pt x="1985" y="3529"/>
                      </a:cubicBezTo>
                      <a:lnTo>
                        <a:pt x="2426" y="3971"/>
                      </a:lnTo>
                      <a:lnTo>
                        <a:pt x="3592" y="2836"/>
                      </a:lnTo>
                      <a:cubicBezTo>
                        <a:pt x="3655" y="2773"/>
                        <a:pt x="3741" y="2742"/>
                        <a:pt x="3828" y="2742"/>
                      </a:cubicBezTo>
                      <a:close/>
                      <a:moveTo>
                        <a:pt x="3828" y="4790"/>
                      </a:moveTo>
                      <a:cubicBezTo>
                        <a:pt x="3915" y="4790"/>
                        <a:pt x="4001" y="4821"/>
                        <a:pt x="4064" y="4884"/>
                      </a:cubicBezTo>
                      <a:cubicBezTo>
                        <a:pt x="4253" y="5042"/>
                        <a:pt x="4253" y="5262"/>
                        <a:pt x="4096" y="5388"/>
                      </a:cubicBezTo>
                      <a:lnTo>
                        <a:pt x="2678" y="6774"/>
                      </a:lnTo>
                      <a:cubicBezTo>
                        <a:pt x="2615" y="6837"/>
                        <a:pt x="2520" y="6869"/>
                        <a:pt x="2457" y="6869"/>
                      </a:cubicBezTo>
                      <a:cubicBezTo>
                        <a:pt x="2363" y="6869"/>
                        <a:pt x="2268" y="6837"/>
                        <a:pt x="2205" y="6774"/>
                      </a:cubicBezTo>
                      <a:lnTo>
                        <a:pt x="1512" y="6050"/>
                      </a:lnTo>
                      <a:cubicBezTo>
                        <a:pt x="1386" y="5924"/>
                        <a:pt x="1386" y="5703"/>
                        <a:pt x="1512" y="5577"/>
                      </a:cubicBezTo>
                      <a:cubicBezTo>
                        <a:pt x="1575" y="5514"/>
                        <a:pt x="1662" y="5483"/>
                        <a:pt x="1749" y="5483"/>
                      </a:cubicBezTo>
                      <a:cubicBezTo>
                        <a:pt x="1835" y="5483"/>
                        <a:pt x="1922" y="5514"/>
                        <a:pt x="1985" y="5577"/>
                      </a:cubicBezTo>
                      <a:lnTo>
                        <a:pt x="2426" y="6018"/>
                      </a:lnTo>
                      <a:lnTo>
                        <a:pt x="3592" y="4884"/>
                      </a:lnTo>
                      <a:cubicBezTo>
                        <a:pt x="3655" y="4821"/>
                        <a:pt x="3741" y="4790"/>
                        <a:pt x="3828" y="4790"/>
                      </a:cubicBezTo>
                      <a:close/>
                      <a:moveTo>
                        <a:pt x="3828" y="6869"/>
                      </a:moveTo>
                      <a:cubicBezTo>
                        <a:pt x="3915" y="6869"/>
                        <a:pt x="4001" y="6900"/>
                        <a:pt x="4064" y="6963"/>
                      </a:cubicBezTo>
                      <a:cubicBezTo>
                        <a:pt x="4253" y="7121"/>
                        <a:pt x="4253" y="7342"/>
                        <a:pt x="4096" y="7468"/>
                      </a:cubicBezTo>
                      <a:lnTo>
                        <a:pt x="2678" y="8854"/>
                      </a:lnTo>
                      <a:cubicBezTo>
                        <a:pt x="2615" y="8917"/>
                        <a:pt x="2520" y="8980"/>
                        <a:pt x="2457" y="8980"/>
                      </a:cubicBezTo>
                      <a:cubicBezTo>
                        <a:pt x="2363" y="8980"/>
                        <a:pt x="2268" y="8917"/>
                        <a:pt x="2205" y="8854"/>
                      </a:cubicBezTo>
                      <a:lnTo>
                        <a:pt x="1512" y="8129"/>
                      </a:lnTo>
                      <a:cubicBezTo>
                        <a:pt x="1386" y="8003"/>
                        <a:pt x="1386" y="7783"/>
                        <a:pt x="1512" y="7657"/>
                      </a:cubicBezTo>
                      <a:cubicBezTo>
                        <a:pt x="1575" y="7594"/>
                        <a:pt x="1662" y="7562"/>
                        <a:pt x="1749" y="7562"/>
                      </a:cubicBezTo>
                      <a:cubicBezTo>
                        <a:pt x="1835" y="7562"/>
                        <a:pt x="1922" y="7594"/>
                        <a:pt x="1985" y="7657"/>
                      </a:cubicBezTo>
                      <a:lnTo>
                        <a:pt x="2426" y="8098"/>
                      </a:lnTo>
                      <a:lnTo>
                        <a:pt x="3592" y="6963"/>
                      </a:lnTo>
                      <a:cubicBezTo>
                        <a:pt x="3655" y="6900"/>
                        <a:pt x="3741" y="6869"/>
                        <a:pt x="3828" y="6869"/>
                      </a:cubicBez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673"/>
                      </a:lnTo>
                      <a:lnTo>
                        <a:pt x="6301" y="9673"/>
                      </a:lnTo>
                      <a:lnTo>
                        <a:pt x="6301" y="10397"/>
                      </a:lnTo>
                      <a:lnTo>
                        <a:pt x="6301" y="10744"/>
                      </a:lnTo>
                      <a:lnTo>
                        <a:pt x="6270" y="10744"/>
                      </a:lnTo>
                      <a:cubicBezTo>
                        <a:pt x="6270" y="11343"/>
                        <a:pt x="6742" y="11752"/>
                        <a:pt x="7278" y="11752"/>
                      </a:cubicBezTo>
                      <a:cubicBezTo>
                        <a:pt x="7876" y="11752"/>
                        <a:pt x="8317" y="11280"/>
                        <a:pt x="8317" y="10744"/>
                      </a:cubicBezTo>
                      <a:lnTo>
                        <a:pt x="8317" y="7972"/>
                      </a:lnTo>
                      <a:lnTo>
                        <a:pt x="7498" y="8822"/>
                      </a:lnTo>
                      <a:lnTo>
                        <a:pt x="5608" y="9547"/>
                      </a:lnTo>
                      <a:cubicBezTo>
                        <a:pt x="5497" y="9576"/>
                        <a:pt x="5390" y="9590"/>
                        <a:pt x="5288" y="9590"/>
                      </a:cubicBezTo>
                      <a:cubicBezTo>
                        <a:pt x="4954" y="9590"/>
                        <a:pt x="4674" y="9441"/>
                        <a:pt x="4505" y="9200"/>
                      </a:cubicBezTo>
                      <a:cubicBezTo>
                        <a:pt x="4316" y="8980"/>
                        <a:pt x="4222" y="8665"/>
                        <a:pt x="4316" y="8255"/>
                      </a:cubicBezTo>
                      <a:lnTo>
                        <a:pt x="5041" y="6365"/>
                      </a:lnTo>
                      <a:lnTo>
                        <a:pt x="8317" y="3088"/>
                      </a:lnTo>
                      <a:lnTo>
                        <a:pt x="8317" y="2773"/>
                      </a:lnTo>
                      <a:lnTo>
                        <a:pt x="5891" y="2773"/>
                      </a:lnTo>
                      <a:cubicBezTo>
                        <a:pt x="5671" y="2773"/>
                        <a:pt x="5513" y="2616"/>
                        <a:pt x="5513" y="2427"/>
                      </a:cubicBezTo>
                      <a:lnTo>
                        <a:pt x="551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0" name="Google Shape;9376;p73">
                  <a:extLst>
                    <a:ext uri="{FF2B5EF4-FFF2-40B4-BE49-F238E27FC236}">
                      <a16:creationId xmlns:a16="http://schemas.microsoft.com/office/drawing/2014/main" id="{0C13FD42-52F2-9CE4-C593-A0B0AE63BE45}"/>
                    </a:ext>
                  </a:extLst>
                </p:cNvPr>
                <p:cNvSpPr/>
                <p:nvPr/>
              </p:nvSpPr>
              <p:spPr>
                <a:xfrm>
                  <a:off x="1185625" y="3688025"/>
                  <a:ext cx="575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8" extrusionOk="0">
                      <a:moveTo>
                        <a:pt x="1072" y="1"/>
                      </a:moveTo>
                      <a:cubicBezTo>
                        <a:pt x="890" y="1"/>
                        <a:pt x="709" y="64"/>
                        <a:pt x="568" y="190"/>
                      </a:cubicBezTo>
                      <a:lnTo>
                        <a:pt x="0" y="788"/>
                      </a:lnTo>
                      <a:lnTo>
                        <a:pt x="1450" y="2238"/>
                      </a:lnTo>
                      <a:lnTo>
                        <a:pt x="2048" y="1639"/>
                      </a:lnTo>
                      <a:cubicBezTo>
                        <a:pt x="2300" y="1387"/>
                        <a:pt x="2300" y="946"/>
                        <a:pt x="2048" y="662"/>
                      </a:cubicBezTo>
                      <a:lnTo>
                        <a:pt x="1576" y="190"/>
                      </a:lnTo>
                      <a:cubicBezTo>
                        <a:pt x="1434" y="64"/>
                        <a:pt x="1253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1" name="Google Shape;9377;p73">
                  <a:extLst>
                    <a:ext uri="{FF2B5EF4-FFF2-40B4-BE49-F238E27FC236}">
                      <a16:creationId xmlns:a16="http://schemas.microsoft.com/office/drawing/2014/main" id="{7B824B61-1697-744B-AAEC-03E0FFBA600E}"/>
                    </a:ext>
                  </a:extLst>
                </p:cNvPr>
                <p:cNvSpPr/>
                <p:nvPr/>
              </p:nvSpPr>
              <p:spPr>
                <a:xfrm>
                  <a:off x="1088075" y="3795925"/>
                  <a:ext cx="46375" cy="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01" extrusionOk="0">
                      <a:moveTo>
                        <a:pt x="594" y="1"/>
                      </a:moveTo>
                      <a:lnTo>
                        <a:pt x="59" y="1387"/>
                      </a:lnTo>
                      <a:cubicBezTo>
                        <a:pt x="0" y="1621"/>
                        <a:pt x="186" y="1800"/>
                        <a:pt x="414" y="1800"/>
                      </a:cubicBezTo>
                      <a:cubicBezTo>
                        <a:pt x="432" y="1800"/>
                        <a:pt x="450" y="1799"/>
                        <a:pt x="468" y="1797"/>
                      </a:cubicBezTo>
                      <a:lnTo>
                        <a:pt x="1855" y="1261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2" name="Google Shape;9378;p73">
                  <a:extLst>
                    <a:ext uri="{FF2B5EF4-FFF2-40B4-BE49-F238E27FC236}">
                      <a16:creationId xmlns:a16="http://schemas.microsoft.com/office/drawing/2014/main" id="{B94D91C2-3823-FD64-F5AB-48531F6C2A09}"/>
                    </a:ext>
                  </a:extLst>
                </p:cNvPr>
                <p:cNvSpPr/>
                <p:nvPr/>
              </p:nvSpPr>
              <p:spPr>
                <a:xfrm>
                  <a:off x="1112375" y="3720325"/>
                  <a:ext cx="97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3908" extrusionOk="0">
                      <a:moveTo>
                        <a:pt x="2426" y="1"/>
                      </a:moveTo>
                      <a:lnTo>
                        <a:pt x="1" y="2458"/>
                      </a:lnTo>
                      <a:lnTo>
                        <a:pt x="1450" y="3907"/>
                      </a:lnTo>
                      <a:lnTo>
                        <a:pt x="3907" y="1481"/>
                      </a:lnTo>
                      <a:lnTo>
                        <a:pt x="24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3" name="Google Shape;9379;p73">
                  <a:extLst>
                    <a:ext uri="{FF2B5EF4-FFF2-40B4-BE49-F238E27FC236}">
                      <a16:creationId xmlns:a16="http://schemas.microsoft.com/office/drawing/2014/main" id="{C5F3E4E5-6680-BD3E-A32F-39F475CA232F}"/>
                    </a:ext>
                  </a:extLst>
                </p:cNvPr>
                <p:cNvSpPr/>
                <p:nvPr/>
              </p:nvSpPr>
              <p:spPr>
                <a:xfrm>
                  <a:off x="1120250" y="3623450"/>
                  <a:ext cx="47275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91" extrusionOk="0">
                      <a:moveTo>
                        <a:pt x="1" y="0"/>
                      </a:moveTo>
                      <a:lnTo>
                        <a:pt x="1" y="1891"/>
                      </a:lnTo>
                      <a:lnTo>
                        <a:pt x="1891" y="18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4" name="Google Shape;9380;p73">
                  <a:extLst>
                    <a:ext uri="{FF2B5EF4-FFF2-40B4-BE49-F238E27FC236}">
                      <a16:creationId xmlns:a16="http://schemas.microsoft.com/office/drawing/2014/main" id="{90402534-1F2F-8F7D-34AE-358CDD1F7202}"/>
                    </a:ext>
                  </a:extLst>
                </p:cNvPr>
                <p:cNvSpPr/>
                <p:nvPr/>
              </p:nvSpPr>
              <p:spPr>
                <a:xfrm>
                  <a:off x="946175" y="3879425"/>
                  <a:ext cx="166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8" h="1356" extrusionOk="0">
                      <a:moveTo>
                        <a:pt x="348" y="0"/>
                      </a:moveTo>
                      <a:cubicBezTo>
                        <a:pt x="158" y="0"/>
                        <a:pt x="1" y="190"/>
                        <a:pt x="1" y="347"/>
                      </a:cubicBezTo>
                      <a:lnTo>
                        <a:pt x="1" y="694"/>
                      </a:lnTo>
                      <a:cubicBezTo>
                        <a:pt x="1" y="1040"/>
                        <a:pt x="316" y="1355"/>
                        <a:pt x="694" y="1355"/>
                      </a:cubicBezTo>
                      <a:lnTo>
                        <a:pt x="6649" y="1355"/>
                      </a:lnTo>
                      <a:cubicBezTo>
                        <a:pt x="6428" y="1103"/>
                        <a:pt x="6302" y="725"/>
                        <a:pt x="6302" y="347"/>
                      </a:cubicBezTo>
                      <a:lnTo>
                        <a:pt x="63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7" name="Google Shape;9381;p73">
                <a:extLst>
                  <a:ext uri="{FF2B5EF4-FFF2-40B4-BE49-F238E27FC236}">
                    <a16:creationId xmlns:a16="http://schemas.microsoft.com/office/drawing/2014/main" id="{02A32273-A156-871C-AE52-D59B479C11A8}"/>
                  </a:ext>
                </a:extLst>
              </p:cNvPr>
              <p:cNvGrpSpPr/>
              <p:nvPr/>
            </p:nvGrpSpPr>
            <p:grpSpPr>
              <a:xfrm>
                <a:off x="1401067" y="4983990"/>
                <a:ext cx="503276" cy="501923"/>
                <a:chOff x="944600" y="3981825"/>
                <a:chExt cx="297750" cy="296950"/>
              </a:xfrm>
              <a:grpFill/>
            </p:grpSpPr>
            <p:sp>
              <p:nvSpPr>
                <p:cNvPr id="245" name="Google Shape;9382;p73">
                  <a:extLst>
                    <a:ext uri="{FF2B5EF4-FFF2-40B4-BE49-F238E27FC236}">
                      <a16:creationId xmlns:a16="http://schemas.microsoft.com/office/drawing/2014/main" id="{92F35E80-9B9C-5D30-DA3F-E172A407EA49}"/>
                    </a:ext>
                  </a:extLst>
                </p:cNvPr>
                <p:cNvSpPr/>
                <p:nvPr/>
              </p:nvSpPr>
              <p:spPr>
                <a:xfrm>
                  <a:off x="944600" y="3981825"/>
                  <a:ext cx="297750" cy="2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78" extrusionOk="0">
                      <a:moveTo>
                        <a:pt x="6333" y="1418"/>
                      </a:moveTo>
                      <a:cubicBezTo>
                        <a:pt x="8539" y="1575"/>
                        <a:pt x="10303" y="3340"/>
                        <a:pt x="10461" y="5545"/>
                      </a:cubicBezTo>
                      <a:lnTo>
                        <a:pt x="10146" y="5545"/>
                      </a:lnTo>
                      <a:cubicBezTo>
                        <a:pt x="9957" y="5545"/>
                        <a:pt x="9799" y="5702"/>
                        <a:pt x="9799" y="5892"/>
                      </a:cubicBezTo>
                      <a:cubicBezTo>
                        <a:pt x="9799" y="6081"/>
                        <a:pt x="9957" y="6238"/>
                        <a:pt x="10146" y="6238"/>
                      </a:cubicBezTo>
                      <a:lnTo>
                        <a:pt x="10461" y="6238"/>
                      </a:lnTo>
                      <a:cubicBezTo>
                        <a:pt x="10303" y="8443"/>
                        <a:pt x="8539" y="10239"/>
                        <a:pt x="6333" y="10397"/>
                      </a:cubicBezTo>
                      <a:lnTo>
                        <a:pt x="6333" y="10082"/>
                      </a:lnTo>
                      <a:cubicBezTo>
                        <a:pt x="6333" y="9861"/>
                        <a:pt x="6176" y="9704"/>
                        <a:pt x="5955" y="9704"/>
                      </a:cubicBezTo>
                      <a:cubicBezTo>
                        <a:pt x="5766" y="9704"/>
                        <a:pt x="5609" y="9861"/>
                        <a:pt x="5609" y="10082"/>
                      </a:cubicBezTo>
                      <a:lnTo>
                        <a:pt x="5609" y="10397"/>
                      </a:lnTo>
                      <a:cubicBezTo>
                        <a:pt x="3403" y="10239"/>
                        <a:pt x="1639" y="8443"/>
                        <a:pt x="1482" y="6238"/>
                      </a:cubicBezTo>
                      <a:lnTo>
                        <a:pt x="1797" y="6238"/>
                      </a:lnTo>
                      <a:cubicBezTo>
                        <a:pt x="1986" y="6238"/>
                        <a:pt x="2143" y="6081"/>
                        <a:pt x="2143" y="5892"/>
                      </a:cubicBezTo>
                      <a:cubicBezTo>
                        <a:pt x="2143" y="5702"/>
                        <a:pt x="1986" y="5545"/>
                        <a:pt x="1797" y="5545"/>
                      </a:cubicBezTo>
                      <a:lnTo>
                        <a:pt x="1482" y="5545"/>
                      </a:lnTo>
                      <a:cubicBezTo>
                        <a:pt x="1639" y="3340"/>
                        <a:pt x="3403" y="1575"/>
                        <a:pt x="5609" y="1418"/>
                      </a:cubicBezTo>
                      <a:lnTo>
                        <a:pt x="5609" y="1733"/>
                      </a:lnTo>
                      <a:cubicBezTo>
                        <a:pt x="5609" y="1922"/>
                        <a:pt x="5766" y="2079"/>
                        <a:pt x="5955" y="2079"/>
                      </a:cubicBezTo>
                      <a:cubicBezTo>
                        <a:pt x="6176" y="2079"/>
                        <a:pt x="6333" y="1922"/>
                        <a:pt x="6333" y="1733"/>
                      </a:cubicBezTo>
                      <a:lnTo>
                        <a:pt x="6333" y="1418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9" y="126"/>
                        <a:pt x="5609" y="347"/>
                      </a:cubicBezTo>
                      <a:lnTo>
                        <a:pt x="5609" y="725"/>
                      </a:lnTo>
                      <a:cubicBezTo>
                        <a:pt x="2994" y="882"/>
                        <a:pt x="946" y="2962"/>
                        <a:pt x="757" y="5576"/>
                      </a:cubicBezTo>
                      <a:lnTo>
                        <a:pt x="379" y="5576"/>
                      </a:lnTo>
                      <a:cubicBezTo>
                        <a:pt x="158" y="5576"/>
                        <a:pt x="1" y="5734"/>
                        <a:pt x="1" y="5923"/>
                      </a:cubicBezTo>
                      <a:cubicBezTo>
                        <a:pt x="1" y="6112"/>
                        <a:pt x="158" y="6270"/>
                        <a:pt x="379" y="6270"/>
                      </a:cubicBezTo>
                      <a:lnTo>
                        <a:pt x="757" y="6270"/>
                      </a:lnTo>
                      <a:cubicBezTo>
                        <a:pt x="915" y="8884"/>
                        <a:pt x="2994" y="10932"/>
                        <a:pt x="5609" y="11121"/>
                      </a:cubicBezTo>
                      <a:lnTo>
                        <a:pt x="5609" y="11531"/>
                      </a:lnTo>
                      <a:cubicBezTo>
                        <a:pt x="5609" y="11720"/>
                        <a:pt x="5766" y="11877"/>
                        <a:pt x="5955" y="11877"/>
                      </a:cubicBezTo>
                      <a:cubicBezTo>
                        <a:pt x="6176" y="11877"/>
                        <a:pt x="6333" y="11720"/>
                        <a:pt x="6333" y="11531"/>
                      </a:cubicBezTo>
                      <a:lnTo>
                        <a:pt x="6333" y="11121"/>
                      </a:lnTo>
                      <a:cubicBezTo>
                        <a:pt x="8917" y="10964"/>
                        <a:pt x="10965" y="8884"/>
                        <a:pt x="11154" y="6270"/>
                      </a:cubicBezTo>
                      <a:lnTo>
                        <a:pt x="11563" y="6270"/>
                      </a:lnTo>
                      <a:cubicBezTo>
                        <a:pt x="11752" y="6270"/>
                        <a:pt x="11910" y="6112"/>
                        <a:pt x="11910" y="5923"/>
                      </a:cubicBezTo>
                      <a:cubicBezTo>
                        <a:pt x="11910" y="5734"/>
                        <a:pt x="11752" y="5576"/>
                        <a:pt x="11563" y="5576"/>
                      </a:cubicBezTo>
                      <a:lnTo>
                        <a:pt x="11154" y="5576"/>
                      </a:lnTo>
                      <a:cubicBezTo>
                        <a:pt x="10996" y="2962"/>
                        <a:pt x="8917" y="914"/>
                        <a:pt x="6333" y="725"/>
                      </a:cubicBezTo>
                      <a:lnTo>
                        <a:pt x="6333" y="347"/>
                      </a:lnTo>
                      <a:cubicBezTo>
                        <a:pt x="6333" y="126"/>
                        <a:pt x="6176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6" name="Google Shape;9383;p73">
                  <a:extLst>
                    <a:ext uri="{FF2B5EF4-FFF2-40B4-BE49-F238E27FC236}">
                      <a16:creationId xmlns:a16="http://schemas.microsoft.com/office/drawing/2014/main" id="{42FD3E5C-FEEE-6C4B-BACD-FF3E002E45A4}"/>
                    </a:ext>
                  </a:extLst>
                </p:cNvPr>
                <p:cNvSpPr/>
                <p:nvPr/>
              </p:nvSpPr>
              <p:spPr>
                <a:xfrm>
                  <a:off x="1058025" y="4155875"/>
                  <a:ext cx="7250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080" extrusionOk="0">
                      <a:moveTo>
                        <a:pt x="1418" y="1"/>
                      </a:moveTo>
                      <a:cubicBezTo>
                        <a:pt x="851" y="1"/>
                        <a:pt x="316" y="347"/>
                        <a:pt x="127" y="914"/>
                      </a:cubicBezTo>
                      <a:cubicBezTo>
                        <a:pt x="1" y="1166"/>
                        <a:pt x="1" y="1450"/>
                        <a:pt x="95" y="1765"/>
                      </a:cubicBezTo>
                      <a:cubicBezTo>
                        <a:pt x="473" y="1954"/>
                        <a:pt x="946" y="2080"/>
                        <a:pt x="1418" y="2080"/>
                      </a:cubicBezTo>
                      <a:cubicBezTo>
                        <a:pt x="1891" y="2080"/>
                        <a:pt x="2332" y="1954"/>
                        <a:pt x="2773" y="1765"/>
                      </a:cubicBezTo>
                      <a:cubicBezTo>
                        <a:pt x="2899" y="1387"/>
                        <a:pt x="2805" y="946"/>
                        <a:pt x="2616" y="599"/>
                      </a:cubicBezTo>
                      <a:cubicBezTo>
                        <a:pt x="2332" y="221"/>
                        <a:pt x="1891" y="1"/>
                        <a:pt x="1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7" name="Google Shape;9384;p73">
                  <a:extLst>
                    <a:ext uri="{FF2B5EF4-FFF2-40B4-BE49-F238E27FC236}">
                      <a16:creationId xmlns:a16="http://schemas.microsoft.com/office/drawing/2014/main" id="{C6F1F83A-D590-DE3A-C128-8D580E257913}"/>
                    </a:ext>
                  </a:extLst>
                </p:cNvPr>
                <p:cNvSpPr/>
                <p:nvPr/>
              </p:nvSpPr>
              <p:spPr>
                <a:xfrm>
                  <a:off x="1076150" y="4103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3" y="0"/>
                      </a:moveTo>
                      <a:cubicBezTo>
                        <a:pt x="315" y="0"/>
                        <a:pt x="0" y="315"/>
                        <a:pt x="0" y="693"/>
                      </a:cubicBezTo>
                      <a:cubicBezTo>
                        <a:pt x="0" y="1103"/>
                        <a:pt x="315" y="1418"/>
                        <a:pt x="693" y="1418"/>
                      </a:cubicBezTo>
                      <a:cubicBezTo>
                        <a:pt x="1103" y="1355"/>
                        <a:pt x="1418" y="1040"/>
                        <a:pt x="1418" y="693"/>
                      </a:cubicBezTo>
                      <a:cubicBezTo>
                        <a:pt x="1418" y="315"/>
                        <a:pt x="1103" y="0"/>
                        <a:pt x="6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8" name="Google Shape;9385;p73">
                  <a:extLst>
                    <a:ext uri="{FF2B5EF4-FFF2-40B4-BE49-F238E27FC236}">
                      <a16:creationId xmlns:a16="http://schemas.microsoft.com/office/drawing/2014/main" id="{E728BAE1-F5D8-FDD7-7B29-F8FA5B3601A9}"/>
                    </a:ext>
                  </a:extLst>
                </p:cNvPr>
                <p:cNvSpPr/>
                <p:nvPr/>
              </p:nvSpPr>
              <p:spPr>
                <a:xfrm>
                  <a:off x="1016275" y="4051125"/>
                  <a:ext cx="155975" cy="1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5483" extrusionOk="0">
                      <a:moveTo>
                        <a:pt x="3088" y="1"/>
                      </a:moveTo>
                      <a:cubicBezTo>
                        <a:pt x="1356" y="1"/>
                        <a:pt x="1" y="1387"/>
                        <a:pt x="1" y="3120"/>
                      </a:cubicBezTo>
                      <a:cubicBezTo>
                        <a:pt x="1" y="4033"/>
                        <a:pt x="379" y="4852"/>
                        <a:pt x="1041" y="5451"/>
                      </a:cubicBezTo>
                      <a:cubicBezTo>
                        <a:pt x="1041" y="5262"/>
                        <a:pt x="1104" y="5041"/>
                        <a:pt x="1167" y="4852"/>
                      </a:cubicBezTo>
                      <a:cubicBezTo>
                        <a:pt x="1324" y="4380"/>
                        <a:pt x="1671" y="4002"/>
                        <a:pt x="2112" y="3750"/>
                      </a:cubicBezTo>
                      <a:cubicBezTo>
                        <a:pt x="1891" y="3498"/>
                        <a:pt x="1734" y="3151"/>
                        <a:pt x="1734" y="2804"/>
                      </a:cubicBezTo>
                      <a:cubicBezTo>
                        <a:pt x="1734" y="2048"/>
                        <a:pt x="2364" y="1418"/>
                        <a:pt x="3088" y="1418"/>
                      </a:cubicBezTo>
                      <a:cubicBezTo>
                        <a:pt x="3845" y="1418"/>
                        <a:pt x="4475" y="2048"/>
                        <a:pt x="4475" y="2804"/>
                      </a:cubicBezTo>
                      <a:cubicBezTo>
                        <a:pt x="4475" y="3151"/>
                        <a:pt x="4317" y="3529"/>
                        <a:pt x="4097" y="3750"/>
                      </a:cubicBezTo>
                      <a:cubicBezTo>
                        <a:pt x="4349" y="3907"/>
                        <a:pt x="4632" y="4128"/>
                        <a:pt x="4790" y="4411"/>
                      </a:cubicBezTo>
                      <a:cubicBezTo>
                        <a:pt x="4979" y="4726"/>
                        <a:pt x="5105" y="5073"/>
                        <a:pt x="5136" y="5482"/>
                      </a:cubicBezTo>
                      <a:cubicBezTo>
                        <a:pt x="5766" y="4884"/>
                        <a:pt x="6207" y="4096"/>
                        <a:pt x="6207" y="3151"/>
                      </a:cubicBezTo>
                      <a:cubicBezTo>
                        <a:pt x="6239" y="1418"/>
                        <a:pt x="4821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8" name="Google Shape;9386;p73">
                <a:extLst>
                  <a:ext uri="{FF2B5EF4-FFF2-40B4-BE49-F238E27FC236}">
                    <a16:creationId xmlns:a16="http://schemas.microsoft.com/office/drawing/2014/main" id="{6B9FC4D8-F8CC-E309-1CC9-D0312C57DCAE}"/>
                  </a:ext>
                </a:extLst>
              </p:cNvPr>
              <p:cNvGrpSpPr/>
              <p:nvPr/>
            </p:nvGrpSpPr>
            <p:grpSpPr>
              <a:xfrm>
                <a:off x="4571286" y="3748557"/>
                <a:ext cx="500612" cy="499261"/>
                <a:chOff x="2768750" y="3227275"/>
                <a:chExt cx="296175" cy="295375"/>
              </a:xfrm>
              <a:grpFill/>
            </p:grpSpPr>
            <p:sp>
              <p:nvSpPr>
                <p:cNvPr id="237" name="Google Shape;9387;p73">
                  <a:extLst>
                    <a:ext uri="{FF2B5EF4-FFF2-40B4-BE49-F238E27FC236}">
                      <a16:creationId xmlns:a16="http://schemas.microsoft.com/office/drawing/2014/main" id="{F4A22518-38A1-2005-2A1D-477FFAF3E76E}"/>
                    </a:ext>
                  </a:extLst>
                </p:cNvPr>
                <p:cNvSpPr/>
                <p:nvPr/>
              </p:nvSpPr>
              <p:spPr>
                <a:xfrm>
                  <a:off x="2882950" y="3227275"/>
                  <a:ext cx="6855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73" extrusionOk="0">
                      <a:moveTo>
                        <a:pt x="1355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43"/>
                        <a:pt x="631" y="2773"/>
                        <a:pt x="1355" y="2773"/>
                      </a:cubicBezTo>
                      <a:cubicBezTo>
                        <a:pt x="2111" y="2773"/>
                        <a:pt x="2742" y="2174"/>
                        <a:pt x="2742" y="1387"/>
                      </a:cubicBezTo>
                      <a:cubicBezTo>
                        <a:pt x="2742" y="631"/>
                        <a:pt x="2111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8" name="Google Shape;9388;p73">
                  <a:extLst>
                    <a:ext uri="{FF2B5EF4-FFF2-40B4-BE49-F238E27FC236}">
                      <a16:creationId xmlns:a16="http://schemas.microsoft.com/office/drawing/2014/main" id="{248B29A0-C313-9114-CDC6-EDA6647275D1}"/>
                    </a:ext>
                  </a:extLst>
                </p:cNvPr>
                <p:cNvSpPr/>
                <p:nvPr/>
              </p:nvSpPr>
              <p:spPr>
                <a:xfrm>
                  <a:off x="285617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4" y="1386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9" name="Google Shape;9389;p73">
                  <a:extLst>
                    <a:ext uri="{FF2B5EF4-FFF2-40B4-BE49-F238E27FC236}">
                      <a16:creationId xmlns:a16="http://schemas.microsoft.com/office/drawing/2014/main" id="{2AEC829A-C824-8CA2-03BE-3E31354E9F89}"/>
                    </a:ext>
                  </a:extLst>
                </p:cNvPr>
                <p:cNvSpPr/>
                <p:nvPr/>
              </p:nvSpPr>
              <p:spPr>
                <a:xfrm>
                  <a:off x="2890050" y="3436000"/>
                  <a:ext cx="18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725" y="138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0" name="Google Shape;9390;p73">
                  <a:extLst>
                    <a:ext uri="{FF2B5EF4-FFF2-40B4-BE49-F238E27FC236}">
                      <a16:creationId xmlns:a16="http://schemas.microsoft.com/office/drawing/2014/main" id="{4B1B65DC-7ACA-8EF3-8390-C4554901E354}"/>
                    </a:ext>
                  </a:extLst>
                </p:cNvPr>
                <p:cNvSpPr/>
                <p:nvPr/>
              </p:nvSpPr>
              <p:spPr>
                <a:xfrm>
                  <a:off x="282152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3" y="1386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1" name="Google Shape;9391;p73">
                  <a:extLst>
                    <a:ext uri="{FF2B5EF4-FFF2-40B4-BE49-F238E27FC236}">
                      <a16:creationId xmlns:a16="http://schemas.microsoft.com/office/drawing/2014/main" id="{58453DCC-D0A7-71E6-64C9-7984A0110017}"/>
                    </a:ext>
                  </a:extLst>
                </p:cNvPr>
                <p:cNvSpPr/>
                <p:nvPr/>
              </p:nvSpPr>
              <p:spPr>
                <a:xfrm>
                  <a:off x="2924700" y="3436000"/>
                  <a:ext cx="346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1387" y="1386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2" name="Google Shape;9392;p73">
                  <a:extLst>
                    <a:ext uri="{FF2B5EF4-FFF2-40B4-BE49-F238E27FC236}">
                      <a16:creationId xmlns:a16="http://schemas.microsoft.com/office/drawing/2014/main" id="{86324C10-A19F-DE3F-2894-875CB3898BEF}"/>
                    </a:ext>
                  </a:extLst>
                </p:cNvPr>
                <p:cNvSpPr/>
                <p:nvPr/>
              </p:nvSpPr>
              <p:spPr>
                <a:xfrm>
                  <a:off x="2768750" y="3384800"/>
                  <a:ext cx="244175" cy="1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5514" extrusionOk="0">
                      <a:moveTo>
                        <a:pt x="7971" y="1387"/>
                      </a:moveTo>
                      <a:cubicBezTo>
                        <a:pt x="8192" y="1387"/>
                        <a:pt x="8349" y="1544"/>
                        <a:pt x="8349" y="1733"/>
                      </a:cubicBezTo>
                      <a:lnTo>
                        <a:pt x="8349" y="3813"/>
                      </a:lnTo>
                      <a:cubicBezTo>
                        <a:pt x="8349" y="4033"/>
                        <a:pt x="8192" y="4191"/>
                        <a:pt x="7971" y="4191"/>
                      </a:cubicBezTo>
                      <a:lnTo>
                        <a:pt x="1765" y="4191"/>
                      </a:lnTo>
                      <a:cubicBezTo>
                        <a:pt x="1576" y="4191"/>
                        <a:pt x="1418" y="4033"/>
                        <a:pt x="1418" y="3813"/>
                      </a:cubicBezTo>
                      <a:lnTo>
                        <a:pt x="1418" y="1733"/>
                      </a:lnTo>
                      <a:cubicBezTo>
                        <a:pt x="1418" y="1544"/>
                        <a:pt x="1576" y="1387"/>
                        <a:pt x="1765" y="1387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lnTo>
                        <a:pt x="32" y="4506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8727" y="5514"/>
                      </a:lnTo>
                      <a:cubicBezTo>
                        <a:pt x="9326" y="5514"/>
                        <a:pt x="9767" y="5041"/>
                        <a:pt x="9767" y="4506"/>
                      </a:cubicBezTo>
                      <a:lnTo>
                        <a:pt x="9767" y="1040"/>
                      </a:lnTo>
                      <a:cubicBezTo>
                        <a:pt x="9767" y="442"/>
                        <a:pt x="9294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3" name="Google Shape;9393;p73">
                  <a:extLst>
                    <a:ext uri="{FF2B5EF4-FFF2-40B4-BE49-F238E27FC236}">
                      <a16:creationId xmlns:a16="http://schemas.microsoft.com/office/drawing/2014/main" id="{75BFD1BE-4180-8008-951B-57E036C986CD}"/>
                    </a:ext>
                  </a:extLst>
                </p:cNvPr>
                <p:cNvSpPr/>
                <p:nvPr/>
              </p:nvSpPr>
              <p:spPr>
                <a:xfrm>
                  <a:off x="3030250" y="3419450"/>
                  <a:ext cx="346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742" extrusionOk="0">
                      <a:moveTo>
                        <a:pt x="0" y="1"/>
                      </a:moveTo>
                      <a:lnTo>
                        <a:pt x="0" y="2742"/>
                      </a:lnTo>
                      <a:lnTo>
                        <a:pt x="1040" y="2742"/>
                      </a:lnTo>
                      <a:cubicBezTo>
                        <a:pt x="1229" y="2742"/>
                        <a:pt x="1386" y="2584"/>
                        <a:pt x="1386" y="2395"/>
                      </a:cubicBez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4" name="Google Shape;9394;p73">
                  <a:extLst>
                    <a:ext uri="{FF2B5EF4-FFF2-40B4-BE49-F238E27FC236}">
                      <a16:creationId xmlns:a16="http://schemas.microsoft.com/office/drawing/2014/main" id="{36CA9826-7089-AA15-4FDA-2BEB2BBC1492}"/>
                    </a:ext>
                  </a:extLst>
                </p:cNvPr>
                <p:cNvSpPr/>
                <p:nvPr/>
              </p:nvSpPr>
              <p:spPr>
                <a:xfrm>
                  <a:off x="2856175" y="3294225"/>
                  <a:ext cx="1221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931" extrusionOk="0">
                      <a:moveTo>
                        <a:pt x="820" y="0"/>
                      </a:moveTo>
                      <a:cubicBezTo>
                        <a:pt x="316" y="473"/>
                        <a:pt x="0" y="1103"/>
                        <a:pt x="0" y="1828"/>
                      </a:cubicBezTo>
                      <a:lnTo>
                        <a:pt x="0" y="2552"/>
                      </a:lnTo>
                      <a:cubicBezTo>
                        <a:pt x="0" y="2773"/>
                        <a:pt x="158" y="2930"/>
                        <a:pt x="347" y="2930"/>
                      </a:cubicBezTo>
                      <a:lnTo>
                        <a:pt x="4506" y="2930"/>
                      </a:lnTo>
                      <a:cubicBezTo>
                        <a:pt x="4726" y="2930"/>
                        <a:pt x="4884" y="2773"/>
                        <a:pt x="4884" y="2552"/>
                      </a:cubicBezTo>
                      <a:lnTo>
                        <a:pt x="4884" y="1828"/>
                      </a:lnTo>
                      <a:cubicBezTo>
                        <a:pt x="4884" y="1103"/>
                        <a:pt x="4569" y="441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65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9" name="Google Shape;9395;p73">
                <a:extLst>
                  <a:ext uri="{FF2B5EF4-FFF2-40B4-BE49-F238E27FC236}">
                    <a16:creationId xmlns:a16="http://schemas.microsoft.com/office/drawing/2014/main" id="{D5539E27-32F8-9BF6-757A-2B7F531F09C3}"/>
                  </a:ext>
                </a:extLst>
              </p:cNvPr>
              <p:cNvGrpSpPr/>
              <p:nvPr/>
            </p:nvGrpSpPr>
            <p:grpSpPr>
              <a:xfrm>
                <a:off x="4601244" y="4379003"/>
                <a:ext cx="440694" cy="498458"/>
                <a:chOff x="2786075" y="3591800"/>
                <a:chExt cx="260725" cy="294900"/>
              </a:xfrm>
              <a:grpFill/>
            </p:grpSpPr>
            <p:sp>
              <p:nvSpPr>
                <p:cNvPr id="232" name="Google Shape;9396;p73">
                  <a:extLst>
                    <a:ext uri="{FF2B5EF4-FFF2-40B4-BE49-F238E27FC236}">
                      <a16:creationId xmlns:a16="http://schemas.microsoft.com/office/drawing/2014/main" id="{6163A2E5-E57A-CC1F-FDB3-C2F32E9D47C1}"/>
                    </a:ext>
                  </a:extLst>
                </p:cNvPr>
                <p:cNvSpPr/>
                <p:nvPr/>
              </p:nvSpPr>
              <p:spPr>
                <a:xfrm>
                  <a:off x="2898700" y="36770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6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3" name="Google Shape;9397;p73">
                  <a:extLst>
                    <a:ext uri="{FF2B5EF4-FFF2-40B4-BE49-F238E27FC236}">
                      <a16:creationId xmlns:a16="http://schemas.microsoft.com/office/drawing/2014/main" id="{677C7693-6DBE-021C-99FC-1367BCD3F4C5}"/>
                    </a:ext>
                  </a:extLst>
                </p:cNvPr>
                <p:cNvSpPr/>
                <p:nvPr/>
              </p:nvSpPr>
              <p:spPr>
                <a:xfrm>
                  <a:off x="2883750" y="37297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1323" y="1"/>
                      </a:moveTo>
                      <a:cubicBezTo>
                        <a:pt x="693" y="1"/>
                        <a:pt x="189" y="379"/>
                        <a:pt x="0" y="977"/>
                      </a:cubicBezTo>
                      <a:cubicBezTo>
                        <a:pt x="378" y="1198"/>
                        <a:pt x="819" y="1355"/>
                        <a:pt x="1323" y="1355"/>
                      </a:cubicBezTo>
                      <a:cubicBezTo>
                        <a:pt x="1796" y="1355"/>
                        <a:pt x="2269" y="1198"/>
                        <a:pt x="2678" y="977"/>
                      </a:cubicBezTo>
                      <a:cubicBezTo>
                        <a:pt x="2489" y="410"/>
                        <a:pt x="1922" y="1"/>
                        <a:pt x="13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4" name="Google Shape;9398;p73">
                  <a:extLst>
                    <a:ext uri="{FF2B5EF4-FFF2-40B4-BE49-F238E27FC236}">
                      <a16:creationId xmlns:a16="http://schemas.microsoft.com/office/drawing/2014/main" id="{7AD9F20A-ED6B-99A2-699C-D8508F610453}"/>
                    </a:ext>
                  </a:extLst>
                </p:cNvPr>
                <p:cNvSpPr/>
                <p:nvPr/>
              </p:nvSpPr>
              <p:spPr>
                <a:xfrm>
                  <a:off x="2855375" y="3643150"/>
                  <a:ext cx="122125" cy="9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3939" extrusionOk="0">
                      <a:moveTo>
                        <a:pt x="2458" y="0"/>
                      </a:moveTo>
                      <a:cubicBezTo>
                        <a:pt x="1198" y="0"/>
                        <a:pt x="222" y="977"/>
                        <a:pt x="64" y="2079"/>
                      </a:cubicBezTo>
                      <a:cubicBezTo>
                        <a:pt x="1" y="2741"/>
                        <a:pt x="159" y="3371"/>
                        <a:pt x="600" y="3938"/>
                      </a:cubicBezTo>
                      <a:cubicBezTo>
                        <a:pt x="820" y="3529"/>
                        <a:pt x="1135" y="3214"/>
                        <a:pt x="1482" y="3025"/>
                      </a:cubicBezTo>
                      <a:cubicBezTo>
                        <a:pt x="1230" y="2772"/>
                        <a:pt x="1072" y="2426"/>
                        <a:pt x="1072" y="2079"/>
                      </a:cubicBezTo>
                      <a:cubicBezTo>
                        <a:pt x="1072" y="1323"/>
                        <a:pt x="1734" y="693"/>
                        <a:pt x="2458" y="693"/>
                      </a:cubicBezTo>
                      <a:cubicBezTo>
                        <a:pt x="3214" y="693"/>
                        <a:pt x="3845" y="1323"/>
                        <a:pt x="3845" y="2079"/>
                      </a:cubicBezTo>
                      <a:cubicBezTo>
                        <a:pt x="3845" y="2426"/>
                        <a:pt x="3687" y="2772"/>
                        <a:pt x="3435" y="3025"/>
                      </a:cubicBezTo>
                      <a:cubicBezTo>
                        <a:pt x="3845" y="3214"/>
                        <a:pt x="4128" y="3529"/>
                        <a:pt x="4317" y="3938"/>
                      </a:cubicBezTo>
                      <a:cubicBezTo>
                        <a:pt x="4695" y="3466"/>
                        <a:pt x="4853" y="2930"/>
                        <a:pt x="4853" y="2394"/>
                      </a:cubicBezTo>
                      <a:cubicBezTo>
                        <a:pt x="4884" y="1103"/>
                        <a:pt x="3813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5" name="Google Shape;9399;p73">
                  <a:extLst>
                    <a:ext uri="{FF2B5EF4-FFF2-40B4-BE49-F238E27FC236}">
                      <a16:creationId xmlns:a16="http://schemas.microsoft.com/office/drawing/2014/main" id="{3DB2F9EF-6662-FE28-1467-7FE126AA4B2C}"/>
                    </a:ext>
                  </a:extLst>
                </p:cNvPr>
                <p:cNvSpPr/>
                <p:nvPr/>
              </p:nvSpPr>
              <p:spPr>
                <a:xfrm>
                  <a:off x="2801050" y="3591800"/>
                  <a:ext cx="229225" cy="2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9" h="10340" extrusionOk="0">
                      <a:moveTo>
                        <a:pt x="4679" y="1327"/>
                      </a:moveTo>
                      <a:cubicBezTo>
                        <a:pt x="6369" y="1327"/>
                        <a:pt x="7750" y="2741"/>
                        <a:pt x="7750" y="4448"/>
                      </a:cubicBezTo>
                      <a:cubicBezTo>
                        <a:pt x="7750" y="6244"/>
                        <a:pt x="6301" y="7599"/>
                        <a:pt x="4631" y="7599"/>
                      </a:cubicBezTo>
                      <a:cubicBezTo>
                        <a:pt x="2836" y="7599"/>
                        <a:pt x="1292" y="5961"/>
                        <a:pt x="1575" y="4039"/>
                      </a:cubicBezTo>
                      <a:cubicBezTo>
                        <a:pt x="1764" y="2716"/>
                        <a:pt x="2867" y="1550"/>
                        <a:pt x="4222" y="1361"/>
                      </a:cubicBezTo>
                      <a:cubicBezTo>
                        <a:pt x="4376" y="1338"/>
                        <a:pt x="4529" y="1327"/>
                        <a:pt x="4679" y="1327"/>
                      </a:cubicBezTo>
                      <a:close/>
                      <a:moveTo>
                        <a:pt x="4597" y="0"/>
                      </a:moveTo>
                      <a:cubicBezTo>
                        <a:pt x="4401" y="0"/>
                        <a:pt x="4202" y="13"/>
                        <a:pt x="4001" y="38"/>
                      </a:cubicBezTo>
                      <a:cubicBezTo>
                        <a:pt x="1985" y="290"/>
                        <a:pt x="378" y="1928"/>
                        <a:pt x="158" y="3913"/>
                      </a:cubicBezTo>
                      <a:cubicBezTo>
                        <a:pt x="0" y="5110"/>
                        <a:pt x="315" y="6244"/>
                        <a:pt x="1008" y="7189"/>
                      </a:cubicBezTo>
                      <a:cubicBezTo>
                        <a:pt x="1197" y="7473"/>
                        <a:pt x="1449" y="7756"/>
                        <a:pt x="1670" y="7945"/>
                      </a:cubicBezTo>
                      <a:lnTo>
                        <a:pt x="4411" y="10277"/>
                      </a:lnTo>
                      <a:cubicBezTo>
                        <a:pt x="4474" y="10308"/>
                        <a:pt x="4568" y="10340"/>
                        <a:pt x="4631" y="10340"/>
                      </a:cubicBezTo>
                      <a:cubicBezTo>
                        <a:pt x="4726" y="10340"/>
                        <a:pt x="4789" y="10308"/>
                        <a:pt x="4883" y="10277"/>
                      </a:cubicBezTo>
                      <a:lnTo>
                        <a:pt x="7593" y="7945"/>
                      </a:lnTo>
                      <a:cubicBezTo>
                        <a:pt x="7845" y="7756"/>
                        <a:pt x="8065" y="7473"/>
                        <a:pt x="8254" y="7189"/>
                      </a:cubicBezTo>
                      <a:cubicBezTo>
                        <a:pt x="8853" y="6402"/>
                        <a:pt x="9168" y="5457"/>
                        <a:pt x="9168" y="4480"/>
                      </a:cubicBezTo>
                      <a:cubicBezTo>
                        <a:pt x="9139" y="1996"/>
                        <a:pt x="7104" y="0"/>
                        <a:pt x="45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6" name="Google Shape;9400;p73">
                  <a:extLst>
                    <a:ext uri="{FF2B5EF4-FFF2-40B4-BE49-F238E27FC236}">
                      <a16:creationId xmlns:a16="http://schemas.microsoft.com/office/drawing/2014/main" id="{A2CE2895-C4F2-C679-6B62-61BD24F1B6CB}"/>
                    </a:ext>
                  </a:extLst>
                </p:cNvPr>
                <p:cNvSpPr/>
                <p:nvPr/>
              </p:nvSpPr>
              <p:spPr>
                <a:xfrm>
                  <a:off x="2786075" y="3800675"/>
                  <a:ext cx="260725" cy="8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3441" extrusionOk="0">
                      <a:moveTo>
                        <a:pt x="1702" y="0"/>
                      </a:moveTo>
                      <a:cubicBezTo>
                        <a:pt x="1576" y="0"/>
                        <a:pt x="1513" y="63"/>
                        <a:pt x="1418" y="189"/>
                      </a:cubicBezTo>
                      <a:lnTo>
                        <a:pt x="32" y="2930"/>
                      </a:lnTo>
                      <a:cubicBezTo>
                        <a:pt x="1" y="3056"/>
                        <a:pt x="1" y="3213"/>
                        <a:pt x="32" y="3308"/>
                      </a:cubicBezTo>
                      <a:cubicBezTo>
                        <a:pt x="95" y="3371"/>
                        <a:pt x="190" y="3434"/>
                        <a:pt x="316" y="3434"/>
                      </a:cubicBezTo>
                      <a:lnTo>
                        <a:pt x="10019" y="3434"/>
                      </a:lnTo>
                      <a:cubicBezTo>
                        <a:pt x="10045" y="3438"/>
                        <a:pt x="10070" y="3440"/>
                        <a:pt x="10093" y="3440"/>
                      </a:cubicBezTo>
                      <a:cubicBezTo>
                        <a:pt x="10241" y="3440"/>
                        <a:pt x="10338" y="3362"/>
                        <a:pt x="10366" y="3308"/>
                      </a:cubicBezTo>
                      <a:cubicBezTo>
                        <a:pt x="10429" y="3182"/>
                        <a:pt x="10429" y="3056"/>
                        <a:pt x="10366" y="2930"/>
                      </a:cubicBezTo>
                      <a:lnTo>
                        <a:pt x="8979" y="189"/>
                      </a:lnTo>
                      <a:cubicBezTo>
                        <a:pt x="8948" y="63"/>
                        <a:pt x="8822" y="32"/>
                        <a:pt x="8696" y="0"/>
                      </a:cubicBezTo>
                      <a:lnTo>
                        <a:pt x="8601" y="95"/>
                      </a:lnTo>
                      <a:lnTo>
                        <a:pt x="5860" y="2426"/>
                      </a:lnTo>
                      <a:cubicBezTo>
                        <a:pt x="5671" y="2583"/>
                        <a:pt x="5451" y="2678"/>
                        <a:pt x="5199" y="2678"/>
                      </a:cubicBezTo>
                      <a:cubicBezTo>
                        <a:pt x="4978" y="2678"/>
                        <a:pt x="4726" y="2583"/>
                        <a:pt x="4537" y="2426"/>
                      </a:cubicBezTo>
                      <a:lnTo>
                        <a:pt x="1828" y="95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0" name="Google Shape;9401;p73">
                <a:extLst>
                  <a:ext uri="{FF2B5EF4-FFF2-40B4-BE49-F238E27FC236}">
                    <a16:creationId xmlns:a16="http://schemas.microsoft.com/office/drawing/2014/main" id="{086287FE-9056-15F5-1C4A-78EB05658BCA}"/>
                  </a:ext>
                </a:extLst>
              </p:cNvPr>
              <p:cNvGrpSpPr/>
              <p:nvPr/>
            </p:nvGrpSpPr>
            <p:grpSpPr>
              <a:xfrm>
                <a:off x="4659158" y="4984646"/>
                <a:ext cx="324868" cy="500612"/>
                <a:chOff x="2819150" y="3955025"/>
                <a:chExt cx="192200" cy="296175"/>
              </a:xfrm>
              <a:grpFill/>
            </p:grpSpPr>
            <p:sp>
              <p:nvSpPr>
                <p:cNvPr id="228" name="Google Shape;9402;p73">
                  <a:extLst>
                    <a:ext uri="{FF2B5EF4-FFF2-40B4-BE49-F238E27FC236}">
                      <a16:creationId xmlns:a16="http://schemas.microsoft.com/office/drawing/2014/main" id="{C9FFB844-B17D-D67C-6CB1-52D65AAAADC6}"/>
                    </a:ext>
                  </a:extLst>
                </p:cNvPr>
                <p:cNvSpPr/>
                <p:nvPr/>
              </p:nvSpPr>
              <p:spPr>
                <a:xfrm>
                  <a:off x="2856175" y="40070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1324" y="0"/>
                      </a:moveTo>
                      <a:cubicBezTo>
                        <a:pt x="631" y="0"/>
                        <a:pt x="127" y="725"/>
                        <a:pt x="347" y="1386"/>
                      </a:cubicBezTo>
                      <a:lnTo>
                        <a:pt x="599" y="2080"/>
                      </a:lnTo>
                      <a:lnTo>
                        <a:pt x="379" y="2080"/>
                      </a:lnTo>
                      <a:cubicBezTo>
                        <a:pt x="158" y="2080"/>
                        <a:pt x="0" y="2237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4506" y="2804"/>
                      </a:lnTo>
                      <a:cubicBezTo>
                        <a:pt x="4726" y="2804"/>
                        <a:pt x="4884" y="2647"/>
                        <a:pt x="4884" y="2458"/>
                      </a:cubicBezTo>
                      <a:cubicBezTo>
                        <a:pt x="4884" y="2237"/>
                        <a:pt x="4726" y="2080"/>
                        <a:pt x="4506" y="2080"/>
                      </a:cubicBezTo>
                      <a:lnTo>
                        <a:pt x="4317" y="2080"/>
                      </a:lnTo>
                      <a:lnTo>
                        <a:pt x="4569" y="1386"/>
                      </a:lnTo>
                      <a:cubicBezTo>
                        <a:pt x="4789" y="725"/>
                        <a:pt x="4285" y="0"/>
                        <a:pt x="35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9" name="Google Shape;9403;p73">
                  <a:extLst>
                    <a:ext uri="{FF2B5EF4-FFF2-40B4-BE49-F238E27FC236}">
                      <a16:creationId xmlns:a16="http://schemas.microsoft.com/office/drawing/2014/main" id="{B41E7AF1-CFE9-F1CF-577E-1460B593E195}"/>
                    </a:ext>
                  </a:extLst>
                </p:cNvPr>
                <p:cNvSpPr/>
                <p:nvPr/>
              </p:nvSpPr>
              <p:spPr>
                <a:xfrm>
                  <a:off x="2819150" y="4180300"/>
                  <a:ext cx="19220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2836" extrusionOk="0">
                      <a:moveTo>
                        <a:pt x="1418" y="0"/>
                      </a:moveTo>
                      <a:cubicBezTo>
                        <a:pt x="1040" y="0"/>
                        <a:pt x="725" y="315"/>
                        <a:pt x="725" y="725"/>
                      </a:cubicBezTo>
                      <a:lnTo>
                        <a:pt x="725" y="1418"/>
                      </a:lnTo>
                      <a:cubicBezTo>
                        <a:pt x="316" y="1418"/>
                        <a:pt x="1" y="1733"/>
                        <a:pt x="1" y="2143"/>
                      </a:cubicBezTo>
                      <a:lnTo>
                        <a:pt x="1" y="2489"/>
                      </a:lnTo>
                      <a:cubicBezTo>
                        <a:pt x="1" y="2678"/>
                        <a:pt x="158" y="2836"/>
                        <a:pt x="379" y="2836"/>
                      </a:cubicBezTo>
                      <a:lnTo>
                        <a:pt x="7310" y="2836"/>
                      </a:lnTo>
                      <a:cubicBezTo>
                        <a:pt x="7530" y="2804"/>
                        <a:pt x="7688" y="2678"/>
                        <a:pt x="7688" y="2489"/>
                      </a:cubicBezTo>
                      <a:lnTo>
                        <a:pt x="7688" y="2143"/>
                      </a:lnTo>
                      <a:cubicBezTo>
                        <a:pt x="7688" y="1733"/>
                        <a:pt x="7373" y="1418"/>
                        <a:pt x="6995" y="1418"/>
                      </a:cubicBezTo>
                      <a:lnTo>
                        <a:pt x="6995" y="725"/>
                      </a:lnTo>
                      <a:cubicBezTo>
                        <a:pt x="6995" y="315"/>
                        <a:pt x="6680" y="0"/>
                        <a:pt x="62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0" name="Google Shape;9404;p73">
                  <a:extLst>
                    <a:ext uri="{FF2B5EF4-FFF2-40B4-BE49-F238E27FC236}">
                      <a16:creationId xmlns:a16="http://schemas.microsoft.com/office/drawing/2014/main" id="{6B91EEBB-372B-18B1-0848-AE280F3E27B4}"/>
                    </a:ext>
                  </a:extLst>
                </p:cNvPr>
                <p:cNvSpPr/>
                <p:nvPr/>
              </p:nvSpPr>
              <p:spPr>
                <a:xfrm>
                  <a:off x="2882950" y="3955025"/>
                  <a:ext cx="685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1419" extrusionOk="0">
                      <a:moveTo>
                        <a:pt x="1355" y="1"/>
                      </a:moveTo>
                      <a:cubicBezTo>
                        <a:pt x="1166" y="1"/>
                        <a:pt x="1009" y="158"/>
                        <a:pt x="1009" y="348"/>
                      </a:cubicBezTo>
                      <a:lnTo>
                        <a:pt x="1009" y="726"/>
                      </a:lnTo>
                      <a:cubicBezTo>
                        <a:pt x="568" y="820"/>
                        <a:pt x="221" y="1072"/>
                        <a:pt x="1" y="1419"/>
                      </a:cubicBezTo>
                      <a:lnTo>
                        <a:pt x="2742" y="1419"/>
                      </a:lnTo>
                      <a:cubicBezTo>
                        <a:pt x="2521" y="1104"/>
                        <a:pt x="2111" y="852"/>
                        <a:pt x="1733" y="726"/>
                      </a:cubicBezTo>
                      <a:lnTo>
                        <a:pt x="1733" y="348"/>
                      </a:lnTo>
                      <a:cubicBezTo>
                        <a:pt x="1670" y="158"/>
                        <a:pt x="1513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1" name="Google Shape;9405;p73">
                  <a:extLst>
                    <a:ext uri="{FF2B5EF4-FFF2-40B4-BE49-F238E27FC236}">
                      <a16:creationId xmlns:a16="http://schemas.microsoft.com/office/drawing/2014/main" id="{5C9A7730-5F87-21F8-8EDD-4A042D247358}"/>
                    </a:ext>
                  </a:extLst>
                </p:cNvPr>
                <p:cNvSpPr/>
                <p:nvPr/>
              </p:nvSpPr>
              <p:spPr>
                <a:xfrm>
                  <a:off x="2856975" y="4093650"/>
                  <a:ext cx="11895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" h="2805" extrusionOk="0">
                      <a:moveTo>
                        <a:pt x="473" y="1"/>
                      </a:moveTo>
                      <a:lnTo>
                        <a:pt x="0" y="2805"/>
                      </a:lnTo>
                      <a:lnTo>
                        <a:pt x="4757" y="2805"/>
                      </a:lnTo>
                      <a:lnTo>
                        <a:pt x="428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1" name="Google Shape;9406;p73">
                <a:extLst>
                  <a:ext uri="{FF2B5EF4-FFF2-40B4-BE49-F238E27FC236}">
                    <a16:creationId xmlns:a16="http://schemas.microsoft.com/office/drawing/2014/main" id="{B6B40550-1924-F644-9AC1-08D226365867}"/>
                  </a:ext>
                </a:extLst>
              </p:cNvPr>
              <p:cNvGrpSpPr/>
              <p:nvPr/>
            </p:nvGrpSpPr>
            <p:grpSpPr>
              <a:xfrm>
                <a:off x="7743692" y="3749212"/>
                <a:ext cx="499261" cy="497951"/>
                <a:chOff x="4629125" y="3235150"/>
                <a:chExt cx="295375" cy="294600"/>
              </a:xfrm>
              <a:grpFill/>
            </p:grpSpPr>
            <p:sp>
              <p:nvSpPr>
                <p:cNvPr id="223" name="Google Shape;9407;p73">
                  <a:extLst>
                    <a:ext uri="{FF2B5EF4-FFF2-40B4-BE49-F238E27FC236}">
                      <a16:creationId xmlns:a16="http://schemas.microsoft.com/office/drawing/2014/main" id="{F1DBB461-E132-16C7-0D92-4520D28F470D}"/>
                    </a:ext>
                  </a:extLst>
                </p:cNvPr>
                <p:cNvSpPr/>
                <p:nvPr/>
              </p:nvSpPr>
              <p:spPr>
                <a:xfrm>
                  <a:off x="4696850" y="33911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64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4" name="Google Shape;9408;p73">
                  <a:extLst>
                    <a:ext uri="{FF2B5EF4-FFF2-40B4-BE49-F238E27FC236}">
                      <a16:creationId xmlns:a16="http://schemas.microsoft.com/office/drawing/2014/main" id="{045E942D-A09B-D8FF-9DB2-FACEA3C7C4D2}"/>
                    </a:ext>
                  </a:extLst>
                </p:cNvPr>
                <p:cNvSpPr/>
                <p:nvPr/>
              </p:nvSpPr>
              <p:spPr>
                <a:xfrm>
                  <a:off x="4680300" y="3443875"/>
                  <a:ext cx="69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773" y="1387"/>
                      </a:lnTo>
                      <a:cubicBezTo>
                        <a:pt x="2773" y="630"/>
                        <a:pt x="2175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5" name="Google Shape;9409;p73">
                  <a:extLst>
                    <a:ext uri="{FF2B5EF4-FFF2-40B4-BE49-F238E27FC236}">
                      <a16:creationId xmlns:a16="http://schemas.microsoft.com/office/drawing/2014/main" id="{973922E9-3221-41DB-7C03-F71091584CD4}"/>
                    </a:ext>
                  </a:extLst>
                </p:cNvPr>
                <p:cNvSpPr/>
                <p:nvPr/>
              </p:nvSpPr>
              <p:spPr>
                <a:xfrm>
                  <a:off x="4629125" y="3339900"/>
                  <a:ext cx="295375" cy="1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7594" extrusionOk="0">
                      <a:moveTo>
                        <a:pt x="10050" y="2080"/>
                      </a:moveTo>
                      <a:cubicBezTo>
                        <a:pt x="10239" y="2080"/>
                        <a:pt x="10397" y="2238"/>
                        <a:pt x="10397" y="2427"/>
                      </a:cubicBezTo>
                      <a:cubicBezTo>
                        <a:pt x="10397" y="2616"/>
                        <a:pt x="10239" y="2773"/>
                        <a:pt x="10050" y="2773"/>
                      </a:cubicBezTo>
                      <a:lnTo>
                        <a:pt x="6553" y="2773"/>
                      </a:lnTo>
                      <a:cubicBezTo>
                        <a:pt x="6333" y="2773"/>
                        <a:pt x="6175" y="2616"/>
                        <a:pt x="6175" y="2427"/>
                      </a:cubicBezTo>
                      <a:cubicBezTo>
                        <a:pt x="6175" y="2238"/>
                        <a:pt x="6333" y="2080"/>
                        <a:pt x="6553" y="2080"/>
                      </a:cubicBezTo>
                      <a:close/>
                      <a:moveTo>
                        <a:pt x="10050" y="3466"/>
                      </a:moveTo>
                      <a:cubicBezTo>
                        <a:pt x="10239" y="3466"/>
                        <a:pt x="10397" y="3624"/>
                        <a:pt x="10397" y="3813"/>
                      </a:cubicBezTo>
                      <a:cubicBezTo>
                        <a:pt x="10397" y="4002"/>
                        <a:pt x="10239" y="4159"/>
                        <a:pt x="10050" y="4159"/>
                      </a:cubicBezTo>
                      <a:lnTo>
                        <a:pt x="6553" y="4159"/>
                      </a:lnTo>
                      <a:cubicBezTo>
                        <a:pt x="6333" y="4159"/>
                        <a:pt x="6175" y="4002"/>
                        <a:pt x="6175" y="3813"/>
                      </a:cubicBezTo>
                      <a:cubicBezTo>
                        <a:pt x="6175" y="3624"/>
                        <a:pt x="6333" y="3466"/>
                        <a:pt x="6553" y="3466"/>
                      </a:cubicBezTo>
                      <a:close/>
                      <a:moveTo>
                        <a:pt x="10050" y="4821"/>
                      </a:moveTo>
                      <a:cubicBezTo>
                        <a:pt x="10239" y="4821"/>
                        <a:pt x="10397" y="4978"/>
                        <a:pt x="10397" y="5199"/>
                      </a:cubicBezTo>
                      <a:cubicBezTo>
                        <a:pt x="10397" y="5388"/>
                        <a:pt x="10239" y="5546"/>
                        <a:pt x="10050" y="5546"/>
                      </a:cubicBezTo>
                      <a:lnTo>
                        <a:pt x="6553" y="5546"/>
                      </a:lnTo>
                      <a:cubicBezTo>
                        <a:pt x="6333" y="5546"/>
                        <a:pt x="6175" y="5388"/>
                        <a:pt x="6175" y="5199"/>
                      </a:cubicBezTo>
                      <a:cubicBezTo>
                        <a:pt x="6175" y="4978"/>
                        <a:pt x="6333" y="4821"/>
                        <a:pt x="6553" y="4821"/>
                      </a:cubicBezTo>
                      <a:close/>
                      <a:moveTo>
                        <a:pt x="3403" y="1418"/>
                      </a:moveTo>
                      <a:cubicBezTo>
                        <a:pt x="4127" y="1418"/>
                        <a:pt x="4757" y="2049"/>
                        <a:pt x="4757" y="2773"/>
                      </a:cubicBezTo>
                      <a:cubicBezTo>
                        <a:pt x="4757" y="3151"/>
                        <a:pt x="4600" y="3498"/>
                        <a:pt x="4379" y="3718"/>
                      </a:cubicBezTo>
                      <a:cubicBezTo>
                        <a:pt x="5009" y="4065"/>
                        <a:pt x="5451" y="4758"/>
                        <a:pt x="5451" y="5546"/>
                      </a:cubicBezTo>
                      <a:lnTo>
                        <a:pt x="5451" y="5892"/>
                      </a:lnTo>
                      <a:lnTo>
                        <a:pt x="5514" y="5892"/>
                      </a:lnTo>
                      <a:cubicBezTo>
                        <a:pt x="5514" y="6081"/>
                        <a:pt x="5356" y="6239"/>
                        <a:pt x="5167" y="6239"/>
                      </a:cubicBezTo>
                      <a:lnTo>
                        <a:pt x="1701" y="6239"/>
                      </a:lnTo>
                      <a:cubicBezTo>
                        <a:pt x="1512" y="6239"/>
                        <a:pt x="1355" y="6081"/>
                        <a:pt x="1355" y="5892"/>
                      </a:cubicBezTo>
                      <a:lnTo>
                        <a:pt x="1355" y="5546"/>
                      </a:lnTo>
                      <a:cubicBezTo>
                        <a:pt x="1355" y="4758"/>
                        <a:pt x="1764" y="4096"/>
                        <a:pt x="2395" y="3718"/>
                      </a:cubicBezTo>
                      <a:cubicBezTo>
                        <a:pt x="2174" y="3498"/>
                        <a:pt x="2016" y="3151"/>
                        <a:pt x="2016" y="2773"/>
                      </a:cubicBezTo>
                      <a:cubicBezTo>
                        <a:pt x="2016" y="2049"/>
                        <a:pt x="2647" y="1418"/>
                        <a:pt x="3403" y="1418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6554"/>
                      </a:lnTo>
                      <a:cubicBezTo>
                        <a:pt x="0" y="7152"/>
                        <a:pt x="473" y="7593"/>
                        <a:pt x="1040" y="7593"/>
                      </a:cubicBezTo>
                      <a:lnTo>
                        <a:pt x="10806" y="7593"/>
                      </a:lnTo>
                      <a:cubicBezTo>
                        <a:pt x="11373" y="7593"/>
                        <a:pt x="11815" y="7121"/>
                        <a:pt x="11815" y="6554"/>
                      </a:cubicBezTo>
                      <a:lnTo>
                        <a:pt x="11815" y="1009"/>
                      </a:lnTo>
                      <a:cubicBezTo>
                        <a:pt x="11783" y="473"/>
                        <a:pt x="11310" y="1"/>
                        <a:pt x="10743" y="1"/>
                      </a:cubicBezTo>
                      <a:lnTo>
                        <a:pt x="7593" y="1"/>
                      </a:lnTo>
                      <a:lnTo>
                        <a:pt x="7593" y="347"/>
                      </a:lnTo>
                      <a:cubicBezTo>
                        <a:pt x="7593" y="946"/>
                        <a:pt x="7120" y="1355"/>
                        <a:pt x="6585" y="1355"/>
                      </a:cubicBezTo>
                      <a:lnTo>
                        <a:pt x="5198" y="1355"/>
                      </a:lnTo>
                      <a:cubicBezTo>
                        <a:pt x="4600" y="1355"/>
                        <a:pt x="4190" y="883"/>
                        <a:pt x="4190" y="347"/>
                      </a:cubicBezTo>
                      <a:lnTo>
                        <a:pt x="419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6" name="Google Shape;9410;p73">
                  <a:extLst>
                    <a:ext uri="{FF2B5EF4-FFF2-40B4-BE49-F238E27FC236}">
                      <a16:creationId xmlns:a16="http://schemas.microsoft.com/office/drawing/2014/main" id="{FD1BCF7F-5614-324B-73F0-39A037A1B987}"/>
                    </a:ext>
                  </a:extLst>
                </p:cNvPr>
                <p:cNvSpPr/>
                <p:nvPr/>
              </p:nvSpPr>
              <p:spPr>
                <a:xfrm>
                  <a:off x="4714975" y="32871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4"/>
                        <a:pt x="315" y="1419"/>
                        <a:pt x="693" y="1419"/>
                      </a:cubicBezTo>
                      <a:lnTo>
                        <a:pt x="1418" y="1419"/>
                      </a:lnTo>
                      <a:lnTo>
                        <a:pt x="1418" y="2458"/>
                      </a:lnTo>
                      <a:cubicBezTo>
                        <a:pt x="1386" y="2647"/>
                        <a:pt x="1544" y="2805"/>
                        <a:pt x="1733" y="2805"/>
                      </a:cubicBezTo>
                      <a:lnTo>
                        <a:pt x="3119" y="2805"/>
                      </a:lnTo>
                      <a:cubicBezTo>
                        <a:pt x="3308" y="2805"/>
                        <a:pt x="3466" y="2647"/>
                        <a:pt x="3466" y="2458"/>
                      </a:cubicBezTo>
                      <a:lnTo>
                        <a:pt x="3466" y="1419"/>
                      </a:lnTo>
                      <a:lnTo>
                        <a:pt x="4159" y="1419"/>
                      </a:lnTo>
                      <a:cubicBezTo>
                        <a:pt x="4568" y="1419"/>
                        <a:pt x="4883" y="1104"/>
                        <a:pt x="4883" y="725"/>
                      </a:cubicBezTo>
                      <a:cubicBezTo>
                        <a:pt x="4883" y="316"/>
                        <a:pt x="4568" y="1"/>
                        <a:pt x="415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7" name="Google Shape;9411;p73">
                  <a:extLst>
                    <a:ext uri="{FF2B5EF4-FFF2-40B4-BE49-F238E27FC236}">
                      <a16:creationId xmlns:a16="http://schemas.microsoft.com/office/drawing/2014/main" id="{C2DDF344-4849-26BB-EA1E-2058B3DB4E36}"/>
                    </a:ext>
                  </a:extLst>
                </p:cNvPr>
                <p:cNvSpPr/>
                <p:nvPr/>
              </p:nvSpPr>
              <p:spPr>
                <a:xfrm>
                  <a:off x="4732300" y="3235150"/>
                  <a:ext cx="866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419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lnTo>
                        <a:pt x="3466" y="1418"/>
                      </a:lnTo>
                      <a:lnTo>
                        <a:pt x="3466" y="347"/>
                      </a:lnTo>
                      <a:cubicBezTo>
                        <a:pt x="3466" y="158"/>
                        <a:pt x="3308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2" name="Google Shape;9412;p73">
                <a:extLst>
                  <a:ext uri="{FF2B5EF4-FFF2-40B4-BE49-F238E27FC236}">
                    <a16:creationId xmlns:a16="http://schemas.microsoft.com/office/drawing/2014/main" id="{E78F4FAA-D9DA-5474-7F01-5955B8A53BEF}"/>
                  </a:ext>
                </a:extLst>
              </p:cNvPr>
              <p:cNvGrpSpPr/>
              <p:nvPr/>
            </p:nvGrpSpPr>
            <p:grpSpPr>
              <a:xfrm>
                <a:off x="7743671" y="4378602"/>
                <a:ext cx="499303" cy="499261"/>
                <a:chOff x="4628325" y="3599825"/>
                <a:chExt cx="295400" cy="295375"/>
              </a:xfrm>
              <a:grpFill/>
            </p:grpSpPr>
            <p:sp>
              <p:nvSpPr>
                <p:cNvPr id="211" name="Google Shape;9413;p73">
                  <a:extLst>
                    <a:ext uri="{FF2B5EF4-FFF2-40B4-BE49-F238E27FC236}">
                      <a16:creationId xmlns:a16="http://schemas.microsoft.com/office/drawing/2014/main" id="{79B8DA9B-B452-E4B4-0A7C-B5A269C33E38}"/>
                    </a:ext>
                  </a:extLst>
                </p:cNvPr>
                <p:cNvSpPr/>
                <p:nvPr/>
              </p:nvSpPr>
              <p:spPr>
                <a:xfrm>
                  <a:off x="4679525" y="3686450"/>
                  <a:ext cx="173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694" y="3466"/>
                      </a:lnTo>
                      <a:lnTo>
                        <a:pt x="6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2" name="Google Shape;9414;p73">
                  <a:extLst>
                    <a:ext uri="{FF2B5EF4-FFF2-40B4-BE49-F238E27FC236}">
                      <a16:creationId xmlns:a16="http://schemas.microsoft.com/office/drawing/2014/main" id="{28509FF1-30C2-9682-A5AD-D61A22E93F9A}"/>
                    </a:ext>
                  </a:extLst>
                </p:cNvPr>
                <p:cNvSpPr/>
                <p:nvPr/>
              </p:nvSpPr>
              <p:spPr>
                <a:xfrm>
                  <a:off x="4854375" y="3686450"/>
                  <a:ext cx="181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467" extrusionOk="0">
                      <a:moveTo>
                        <a:pt x="1" y="1"/>
                      </a:moveTo>
                      <a:lnTo>
                        <a:pt x="1" y="3466"/>
                      </a:lnTo>
                      <a:lnTo>
                        <a:pt x="725" y="3466"/>
                      </a:lnTo>
                      <a:lnTo>
                        <a:pt x="7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3" name="Google Shape;9415;p73">
                  <a:extLst>
                    <a:ext uri="{FF2B5EF4-FFF2-40B4-BE49-F238E27FC236}">
                      <a16:creationId xmlns:a16="http://schemas.microsoft.com/office/drawing/2014/main" id="{64F0C9CB-61E9-688D-1F19-4421EC6C0E7F}"/>
                    </a:ext>
                  </a:extLst>
                </p:cNvPr>
                <p:cNvSpPr/>
                <p:nvPr/>
              </p:nvSpPr>
              <p:spPr>
                <a:xfrm>
                  <a:off x="4679525" y="3790425"/>
                  <a:ext cx="173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694" y="415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4" name="Google Shape;9416;p73">
                  <a:extLst>
                    <a:ext uri="{FF2B5EF4-FFF2-40B4-BE49-F238E27FC236}">
                      <a16:creationId xmlns:a16="http://schemas.microsoft.com/office/drawing/2014/main" id="{D1F48FD5-67FA-B889-BB7E-A864D11A4B6D}"/>
                    </a:ext>
                  </a:extLst>
                </p:cNvPr>
                <p:cNvSpPr/>
                <p:nvPr/>
              </p:nvSpPr>
              <p:spPr>
                <a:xfrm>
                  <a:off x="4854375" y="3790425"/>
                  <a:ext cx="181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60" extrusionOk="0">
                      <a:moveTo>
                        <a:pt x="1" y="0"/>
                      </a:moveTo>
                      <a:lnTo>
                        <a:pt x="1" y="4159"/>
                      </a:lnTo>
                      <a:lnTo>
                        <a:pt x="725" y="4159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5" name="Google Shape;9417;p73">
                  <a:extLst>
                    <a:ext uri="{FF2B5EF4-FFF2-40B4-BE49-F238E27FC236}">
                      <a16:creationId xmlns:a16="http://schemas.microsoft.com/office/drawing/2014/main" id="{8BBDE145-13BE-87CB-EC56-D98362DBD710}"/>
                    </a:ext>
                  </a:extLst>
                </p:cNvPr>
                <p:cNvSpPr/>
                <p:nvPr/>
              </p:nvSpPr>
              <p:spPr>
                <a:xfrm>
                  <a:off x="4628325" y="3686450"/>
                  <a:ext cx="34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3467" extrusionOk="0">
                      <a:moveTo>
                        <a:pt x="1009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2049"/>
                      </a:lnTo>
                      <a:cubicBezTo>
                        <a:pt x="1" y="2427"/>
                        <a:pt x="158" y="2773"/>
                        <a:pt x="442" y="3025"/>
                      </a:cubicBezTo>
                      <a:cubicBezTo>
                        <a:pt x="662" y="3340"/>
                        <a:pt x="1009" y="3466"/>
                        <a:pt x="1387" y="3466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6" name="Google Shape;9418;p73">
                  <a:extLst>
                    <a:ext uri="{FF2B5EF4-FFF2-40B4-BE49-F238E27FC236}">
                      <a16:creationId xmlns:a16="http://schemas.microsoft.com/office/drawing/2014/main" id="{2FE30DE2-2700-FA0F-6864-C4BB6CE77F71}"/>
                    </a:ext>
                  </a:extLst>
                </p:cNvPr>
                <p:cNvSpPr/>
                <p:nvPr/>
              </p:nvSpPr>
              <p:spPr>
                <a:xfrm>
                  <a:off x="4714975" y="3686450"/>
                  <a:ext cx="1221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4883" y="3466"/>
                      </a:lnTo>
                      <a:lnTo>
                        <a:pt x="488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7" name="Google Shape;9419;p73">
                  <a:extLst>
                    <a:ext uri="{FF2B5EF4-FFF2-40B4-BE49-F238E27FC236}">
                      <a16:creationId xmlns:a16="http://schemas.microsoft.com/office/drawing/2014/main" id="{35A7DF13-A602-449E-8664-2E3919C5EE3F}"/>
                    </a:ext>
                  </a:extLst>
                </p:cNvPr>
                <p:cNvSpPr/>
                <p:nvPr/>
              </p:nvSpPr>
              <p:spPr>
                <a:xfrm>
                  <a:off x="4889025" y="3777825"/>
                  <a:ext cx="34700" cy="1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4695" extrusionOk="0">
                      <a:moveTo>
                        <a:pt x="1387" y="0"/>
                      </a:moveTo>
                      <a:cubicBezTo>
                        <a:pt x="977" y="315"/>
                        <a:pt x="505" y="504"/>
                        <a:pt x="1" y="504"/>
                      </a:cubicBezTo>
                      <a:lnTo>
                        <a:pt x="1" y="4695"/>
                      </a:lnTo>
                      <a:lnTo>
                        <a:pt x="347" y="4695"/>
                      </a:lnTo>
                      <a:cubicBezTo>
                        <a:pt x="946" y="4695"/>
                        <a:pt x="1387" y="4222"/>
                        <a:pt x="1387" y="3655"/>
                      </a:cubicBez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8" name="Google Shape;9420;p73">
                  <a:extLst>
                    <a:ext uri="{FF2B5EF4-FFF2-40B4-BE49-F238E27FC236}">
                      <a16:creationId xmlns:a16="http://schemas.microsoft.com/office/drawing/2014/main" id="{13948401-1E77-046B-188D-9AF148789B84}"/>
                    </a:ext>
                  </a:extLst>
                </p:cNvPr>
                <p:cNvSpPr/>
                <p:nvPr/>
              </p:nvSpPr>
              <p:spPr>
                <a:xfrm>
                  <a:off x="4628325" y="3777825"/>
                  <a:ext cx="3467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4664" extrusionOk="0">
                      <a:moveTo>
                        <a:pt x="1" y="0"/>
                      </a:moveTo>
                      <a:lnTo>
                        <a:pt x="1" y="3655"/>
                      </a:lnTo>
                      <a:cubicBezTo>
                        <a:pt x="1" y="4222"/>
                        <a:pt x="442" y="4663"/>
                        <a:pt x="1009" y="4663"/>
                      </a:cubicBezTo>
                      <a:lnTo>
                        <a:pt x="1387" y="4663"/>
                      </a:lnTo>
                      <a:lnTo>
                        <a:pt x="1387" y="504"/>
                      </a:lnTo>
                      <a:cubicBezTo>
                        <a:pt x="851" y="504"/>
                        <a:pt x="379" y="31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9" name="Google Shape;9421;p73">
                  <a:extLst>
                    <a:ext uri="{FF2B5EF4-FFF2-40B4-BE49-F238E27FC236}">
                      <a16:creationId xmlns:a16="http://schemas.microsoft.com/office/drawing/2014/main" id="{735C5D4E-98B4-E611-9E8C-E236283741B0}"/>
                    </a:ext>
                  </a:extLst>
                </p:cNvPr>
                <p:cNvSpPr/>
                <p:nvPr/>
              </p:nvSpPr>
              <p:spPr>
                <a:xfrm>
                  <a:off x="4766950" y="37904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1" y="0"/>
                      </a:moveTo>
                      <a:lnTo>
                        <a:pt x="1" y="347"/>
                      </a:ln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68" y="725"/>
                        <a:pt x="694" y="568"/>
                        <a:pt x="694" y="347"/>
                      </a:cubicBez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0" name="Google Shape;9422;p73">
                  <a:extLst>
                    <a:ext uri="{FF2B5EF4-FFF2-40B4-BE49-F238E27FC236}">
                      <a16:creationId xmlns:a16="http://schemas.microsoft.com/office/drawing/2014/main" id="{97680AD0-439F-7FD5-E9C7-84D43BD6D1CA}"/>
                    </a:ext>
                  </a:extLst>
                </p:cNvPr>
                <p:cNvSpPr/>
                <p:nvPr/>
              </p:nvSpPr>
              <p:spPr>
                <a:xfrm>
                  <a:off x="4889025" y="3686450"/>
                  <a:ext cx="347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3467" extrusionOk="0">
                      <a:moveTo>
                        <a:pt x="1" y="1"/>
                      </a:moveTo>
                      <a:lnTo>
                        <a:pt x="1" y="3466"/>
                      </a:lnTo>
                      <a:cubicBezTo>
                        <a:pt x="347" y="3466"/>
                        <a:pt x="662" y="3340"/>
                        <a:pt x="946" y="3088"/>
                      </a:cubicBezTo>
                      <a:cubicBezTo>
                        <a:pt x="1229" y="2836"/>
                        <a:pt x="1387" y="2458"/>
                        <a:pt x="1387" y="2080"/>
                      </a:cubicBezTo>
                      <a:lnTo>
                        <a:pt x="1387" y="1040"/>
                      </a:lnTo>
                      <a:cubicBezTo>
                        <a:pt x="1387" y="442"/>
                        <a:pt x="91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1" name="Google Shape;9423;p73">
                  <a:extLst>
                    <a:ext uri="{FF2B5EF4-FFF2-40B4-BE49-F238E27FC236}">
                      <a16:creationId xmlns:a16="http://schemas.microsoft.com/office/drawing/2014/main" id="{2F5819BC-D79A-6786-DB0E-1BCD424B4FF5}"/>
                    </a:ext>
                  </a:extLst>
                </p:cNvPr>
                <p:cNvSpPr/>
                <p:nvPr/>
              </p:nvSpPr>
              <p:spPr>
                <a:xfrm>
                  <a:off x="4714975" y="3790425"/>
                  <a:ext cx="1221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4883" y="4159"/>
                      </a:lnTo>
                      <a:lnTo>
                        <a:pt x="4883" y="0"/>
                      </a:lnTo>
                      <a:lnTo>
                        <a:pt x="3466" y="0"/>
                      </a:lnTo>
                      <a:lnTo>
                        <a:pt x="3466" y="347"/>
                      </a:lnTo>
                      <a:cubicBezTo>
                        <a:pt x="3466" y="946"/>
                        <a:pt x="2993" y="1387"/>
                        <a:pt x="2426" y="1387"/>
                      </a:cubicBezTo>
                      <a:cubicBezTo>
                        <a:pt x="1827" y="1387"/>
                        <a:pt x="1418" y="914"/>
                        <a:pt x="1418" y="347"/>
                      </a:cubicBez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2" name="Google Shape;9424;p73">
                  <a:extLst>
                    <a:ext uri="{FF2B5EF4-FFF2-40B4-BE49-F238E27FC236}">
                      <a16:creationId xmlns:a16="http://schemas.microsoft.com/office/drawing/2014/main" id="{16132D92-BE64-3E62-84D7-2575DE3A13D5}"/>
                    </a:ext>
                  </a:extLst>
                </p:cNvPr>
                <p:cNvSpPr/>
                <p:nvPr/>
              </p:nvSpPr>
              <p:spPr>
                <a:xfrm>
                  <a:off x="4714175" y="3599825"/>
                  <a:ext cx="12210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77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lnTo>
                        <a:pt x="1" y="2773"/>
                      </a:lnTo>
                      <a:lnTo>
                        <a:pt x="1355" y="2773"/>
                      </a:lnTo>
                      <a:lnTo>
                        <a:pt x="1355" y="2426"/>
                      </a:lnTo>
                      <a:cubicBezTo>
                        <a:pt x="1355" y="1828"/>
                        <a:pt x="1828" y="1418"/>
                        <a:pt x="2395" y="1418"/>
                      </a:cubicBezTo>
                      <a:cubicBezTo>
                        <a:pt x="2994" y="1418"/>
                        <a:pt x="3403" y="1891"/>
                        <a:pt x="3403" y="2426"/>
                      </a:cubicBezTo>
                      <a:lnTo>
                        <a:pt x="3403" y="2773"/>
                      </a:lnTo>
                      <a:lnTo>
                        <a:pt x="4884" y="2773"/>
                      </a:lnTo>
                      <a:lnTo>
                        <a:pt x="4884" y="2426"/>
                      </a:ln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3" name="Google Shape;9425;p73">
                <a:extLst>
                  <a:ext uri="{FF2B5EF4-FFF2-40B4-BE49-F238E27FC236}">
                    <a16:creationId xmlns:a16="http://schemas.microsoft.com/office/drawing/2014/main" id="{8DFA4B96-192B-D689-6835-800FE2629451}"/>
                  </a:ext>
                </a:extLst>
              </p:cNvPr>
              <p:cNvGrpSpPr/>
              <p:nvPr/>
            </p:nvGrpSpPr>
            <p:grpSpPr>
              <a:xfrm>
                <a:off x="7773631" y="4984646"/>
                <a:ext cx="439383" cy="500612"/>
                <a:chOff x="4645650" y="3962900"/>
                <a:chExt cx="259950" cy="296175"/>
              </a:xfrm>
              <a:grpFill/>
            </p:grpSpPr>
            <p:sp>
              <p:nvSpPr>
                <p:cNvPr id="205" name="Google Shape;9426;p73">
                  <a:extLst>
                    <a:ext uri="{FF2B5EF4-FFF2-40B4-BE49-F238E27FC236}">
                      <a16:creationId xmlns:a16="http://schemas.microsoft.com/office/drawing/2014/main" id="{0BC7C445-819F-2A3E-DF08-50276D1312D7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6" name="Google Shape;9427;p73">
                  <a:extLst>
                    <a:ext uri="{FF2B5EF4-FFF2-40B4-BE49-F238E27FC236}">
                      <a16:creationId xmlns:a16="http://schemas.microsoft.com/office/drawing/2014/main" id="{28ABE9BE-3D44-2EBE-CA32-29055FE36517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7" name="Google Shape;9428;p73">
                  <a:extLst>
                    <a:ext uri="{FF2B5EF4-FFF2-40B4-BE49-F238E27FC236}">
                      <a16:creationId xmlns:a16="http://schemas.microsoft.com/office/drawing/2014/main" id="{E0604111-5E8E-0B51-7357-08959C375AEC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8" name="Google Shape;9429;p73">
                  <a:extLst>
                    <a:ext uri="{FF2B5EF4-FFF2-40B4-BE49-F238E27FC236}">
                      <a16:creationId xmlns:a16="http://schemas.microsoft.com/office/drawing/2014/main" id="{DC0B7DA4-FC18-C3EF-3A07-1B8992D8EABC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9" name="Google Shape;9430;p73">
                  <a:extLst>
                    <a:ext uri="{FF2B5EF4-FFF2-40B4-BE49-F238E27FC236}">
                      <a16:creationId xmlns:a16="http://schemas.microsoft.com/office/drawing/2014/main" id="{2CFB8DE3-331C-B754-0C65-E1CE2646A150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0" name="Google Shape;9431;p73">
                  <a:extLst>
                    <a:ext uri="{FF2B5EF4-FFF2-40B4-BE49-F238E27FC236}">
                      <a16:creationId xmlns:a16="http://schemas.microsoft.com/office/drawing/2014/main" id="{298F16A2-5D74-82AD-14B9-AC62FCB7F2F4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4" name="Google Shape;9432;p73">
                <a:extLst>
                  <a:ext uri="{FF2B5EF4-FFF2-40B4-BE49-F238E27FC236}">
                    <a16:creationId xmlns:a16="http://schemas.microsoft.com/office/drawing/2014/main" id="{BB94C7D1-BA4A-7A59-3CEC-C34AE1DB5508}"/>
                  </a:ext>
                </a:extLst>
              </p:cNvPr>
              <p:cNvGrpSpPr/>
              <p:nvPr/>
            </p:nvGrpSpPr>
            <p:grpSpPr>
              <a:xfrm>
                <a:off x="10280367" y="4379278"/>
                <a:ext cx="499261" cy="497908"/>
                <a:chOff x="6143725" y="3582500"/>
                <a:chExt cx="295375" cy="294575"/>
              </a:xfrm>
              <a:grpFill/>
            </p:grpSpPr>
            <p:sp>
              <p:nvSpPr>
                <p:cNvPr id="198" name="Google Shape;9433;p73">
                  <a:extLst>
                    <a:ext uri="{FF2B5EF4-FFF2-40B4-BE49-F238E27FC236}">
                      <a16:creationId xmlns:a16="http://schemas.microsoft.com/office/drawing/2014/main" id="{3427AC31-CD11-D728-729D-CEA072845539}"/>
                    </a:ext>
                  </a:extLst>
                </p:cNvPr>
                <p:cNvSpPr/>
                <p:nvPr/>
              </p:nvSpPr>
              <p:spPr>
                <a:xfrm>
                  <a:off x="6143725" y="3720325"/>
                  <a:ext cx="295375" cy="1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6270" extrusionOk="0">
                      <a:moveTo>
                        <a:pt x="7309" y="1418"/>
                      </a:moveTo>
                      <a:cubicBezTo>
                        <a:pt x="7908" y="1418"/>
                        <a:pt x="8349" y="1891"/>
                        <a:pt x="8349" y="2458"/>
                      </a:cubicBezTo>
                      <a:cubicBezTo>
                        <a:pt x="8349" y="2993"/>
                        <a:pt x="7845" y="3466"/>
                        <a:pt x="7309" y="3466"/>
                      </a:cubicBezTo>
                      <a:lnTo>
                        <a:pt x="4474" y="3466"/>
                      </a:lnTo>
                      <a:cubicBezTo>
                        <a:pt x="3875" y="3466"/>
                        <a:pt x="3434" y="2993"/>
                        <a:pt x="3434" y="2458"/>
                      </a:cubicBezTo>
                      <a:cubicBezTo>
                        <a:pt x="3434" y="1859"/>
                        <a:pt x="3907" y="1418"/>
                        <a:pt x="4474" y="1418"/>
                      </a:cubicBezTo>
                      <a:close/>
                      <a:moveTo>
                        <a:pt x="1008" y="1"/>
                      </a:moveTo>
                      <a:cubicBezTo>
                        <a:pt x="410" y="1"/>
                        <a:pt x="0" y="473"/>
                        <a:pt x="0" y="1040"/>
                      </a:cubicBezTo>
                      <a:lnTo>
                        <a:pt x="0" y="5262"/>
                      </a:lnTo>
                      <a:cubicBezTo>
                        <a:pt x="0" y="5829"/>
                        <a:pt x="473" y="6270"/>
                        <a:pt x="1008" y="6270"/>
                      </a:cubicBezTo>
                      <a:lnTo>
                        <a:pt x="10775" y="6270"/>
                      </a:lnTo>
                      <a:cubicBezTo>
                        <a:pt x="11373" y="6270"/>
                        <a:pt x="11815" y="5797"/>
                        <a:pt x="11815" y="5262"/>
                      </a:cubicBezTo>
                      <a:lnTo>
                        <a:pt x="11815" y="1040"/>
                      </a:lnTo>
                      <a:cubicBezTo>
                        <a:pt x="11783" y="473"/>
                        <a:pt x="11342" y="1"/>
                        <a:pt x="107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9" name="Google Shape;9434;p73">
                  <a:extLst>
                    <a:ext uri="{FF2B5EF4-FFF2-40B4-BE49-F238E27FC236}">
                      <a16:creationId xmlns:a16="http://schemas.microsoft.com/office/drawing/2014/main" id="{AAF7582B-69C5-E206-89AA-55D82B9AE59D}"/>
                    </a:ext>
                  </a:extLst>
                </p:cNvPr>
                <p:cNvSpPr/>
                <p:nvPr/>
              </p:nvSpPr>
              <p:spPr>
                <a:xfrm>
                  <a:off x="6246900" y="3773100"/>
                  <a:ext cx="882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94" extrusionOk="0">
                      <a:moveTo>
                        <a:pt x="347" y="0"/>
                      </a:moveTo>
                      <a:cubicBezTo>
                        <a:pt x="158" y="0"/>
                        <a:pt x="0" y="126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82" y="693"/>
                      </a:lnTo>
                      <a:cubicBezTo>
                        <a:pt x="3371" y="693"/>
                        <a:pt x="3529" y="536"/>
                        <a:pt x="3529" y="347"/>
                      </a:cubicBezTo>
                      <a:cubicBezTo>
                        <a:pt x="3529" y="126"/>
                        <a:pt x="3371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0" name="Google Shape;9435;p73">
                  <a:extLst>
                    <a:ext uri="{FF2B5EF4-FFF2-40B4-BE49-F238E27FC236}">
                      <a16:creationId xmlns:a16="http://schemas.microsoft.com/office/drawing/2014/main" id="{52BB90A2-D025-D22D-6EEC-A16912318A11}"/>
                    </a:ext>
                  </a:extLst>
                </p:cNvPr>
                <p:cNvSpPr/>
                <p:nvPr/>
              </p:nvSpPr>
              <p:spPr>
                <a:xfrm>
                  <a:off x="6161050" y="3582500"/>
                  <a:ext cx="866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387" extrusionOk="0">
                      <a:moveTo>
                        <a:pt x="1008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3466" y="1386"/>
                      </a:lnTo>
                      <a:lnTo>
                        <a:pt x="3466" y="1040"/>
                      </a:lnTo>
                      <a:lnTo>
                        <a:pt x="3434" y="1040"/>
                      </a:lnTo>
                      <a:cubicBezTo>
                        <a:pt x="3434" y="441"/>
                        <a:pt x="2962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1" name="Google Shape;9436;p73">
                  <a:extLst>
                    <a:ext uri="{FF2B5EF4-FFF2-40B4-BE49-F238E27FC236}">
                      <a16:creationId xmlns:a16="http://schemas.microsoft.com/office/drawing/2014/main" id="{F2A46920-A784-ADEA-9B14-094834353B78}"/>
                    </a:ext>
                  </a:extLst>
                </p:cNvPr>
                <p:cNvSpPr/>
                <p:nvPr/>
              </p:nvSpPr>
              <p:spPr>
                <a:xfrm>
                  <a:off x="6160250" y="3633675"/>
                  <a:ext cx="866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4" extrusionOk="0">
                      <a:moveTo>
                        <a:pt x="2112" y="726"/>
                      </a:moveTo>
                      <a:cubicBezTo>
                        <a:pt x="2332" y="726"/>
                        <a:pt x="2458" y="883"/>
                        <a:pt x="2458" y="1072"/>
                      </a:cubicBezTo>
                      <a:cubicBezTo>
                        <a:pt x="2458" y="1261"/>
                        <a:pt x="2332" y="1419"/>
                        <a:pt x="2112" y="1419"/>
                      </a:cubicBezTo>
                      <a:lnTo>
                        <a:pt x="1419" y="1419"/>
                      </a:lnTo>
                      <a:cubicBezTo>
                        <a:pt x="1230" y="1419"/>
                        <a:pt x="1072" y="1261"/>
                        <a:pt x="1072" y="1072"/>
                      </a:cubicBezTo>
                      <a:cubicBezTo>
                        <a:pt x="1072" y="883"/>
                        <a:pt x="1230" y="726"/>
                        <a:pt x="1419" y="726"/>
                      </a:cubicBez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2" name="Google Shape;9437;p73">
                  <a:extLst>
                    <a:ext uri="{FF2B5EF4-FFF2-40B4-BE49-F238E27FC236}">
                      <a16:creationId xmlns:a16="http://schemas.microsoft.com/office/drawing/2014/main" id="{54023E3A-5786-B4B1-30F2-B8244D120E63}"/>
                    </a:ext>
                  </a:extLst>
                </p:cNvPr>
                <p:cNvSpPr/>
                <p:nvPr/>
              </p:nvSpPr>
              <p:spPr>
                <a:xfrm>
                  <a:off x="6336675" y="3599025"/>
                  <a:ext cx="858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2774" extrusionOk="0">
                      <a:moveTo>
                        <a:pt x="1986" y="1387"/>
                      </a:moveTo>
                      <a:cubicBezTo>
                        <a:pt x="2206" y="1387"/>
                        <a:pt x="2364" y="1545"/>
                        <a:pt x="2364" y="1765"/>
                      </a:cubicBezTo>
                      <a:cubicBezTo>
                        <a:pt x="2364" y="1954"/>
                        <a:pt x="2206" y="2112"/>
                        <a:pt x="1986" y="2112"/>
                      </a:cubicBezTo>
                      <a:lnTo>
                        <a:pt x="1293" y="2112"/>
                      </a:lnTo>
                      <a:cubicBezTo>
                        <a:pt x="1104" y="2112"/>
                        <a:pt x="946" y="1954"/>
                        <a:pt x="946" y="1765"/>
                      </a:cubicBezTo>
                      <a:cubicBezTo>
                        <a:pt x="946" y="1545"/>
                        <a:pt x="1104" y="1387"/>
                        <a:pt x="1293" y="1387"/>
                      </a:cubicBezTo>
                      <a:close/>
                      <a:moveTo>
                        <a:pt x="1009" y="1"/>
                      </a:moveTo>
                      <a:cubicBezTo>
                        <a:pt x="410" y="1"/>
                        <a:pt x="1" y="473"/>
                        <a:pt x="1" y="1040"/>
                      </a:cubicBezTo>
                      <a:lnTo>
                        <a:pt x="1" y="2773"/>
                      </a:lnTo>
                      <a:lnTo>
                        <a:pt x="3435" y="2773"/>
                      </a:lnTo>
                      <a:lnTo>
                        <a:pt x="3435" y="1040"/>
                      </a:lnTo>
                      <a:lnTo>
                        <a:pt x="3403" y="1040"/>
                      </a:lnTo>
                      <a:cubicBezTo>
                        <a:pt x="3403" y="442"/>
                        <a:pt x="2931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3" name="Google Shape;9438;p73">
                  <a:extLst>
                    <a:ext uri="{FF2B5EF4-FFF2-40B4-BE49-F238E27FC236}">
                      <a16:creationId xmlns:a16="http://schemas.microsoft.com/office/drawing/2014/main" id="{1475CBC9-BDE3-37AA-7F87-D6C9D16D5CCE}"/>
                    </a:ext>
                  </a:extLst>
                </p:cNvPr>
                <p:cNvSpPr/>
                <p:nvPr/>
              </p:nvSpPr>
              <p:spPr>
                <a:xfrm>
                  <a:off x="6335100" y="3686450"/>
                  <a:ext cx="866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3466" y="694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4" name="Google Shape;9439;p73">
                  <a:extLst>
                    <a:ext uri="{FF2B5EF4-FFF2-40B4-BE49-F238E27FC236}">
                      <a16:creationId xmlns:a16="http://schemas.microsoft.com/office/drawing/2014/main" id="{19568D2C-C987-7691-B4C6-0ED8971BF4C9}"/>
                    </a:ext>
                  </a:extLst>
                </p:cNvPr>
                <p:cNvSpPr/>
                <p:nvPr/>
              </p:nvSpPr>
              <p:spPr>
                <a:xfrm>
                  <a:off x="6264225" y="3617150"/>
                  <a:ext cx="5357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66" extrusionOk="0">
                      <a:moveTo>
                        <a:pt x="1072" y="0"/>
                      </a:moveTo>
                      <a:cubicBezTo>
                        <a:pt x="473" y="0"/>
                        <a:pt x="0" y="441"/>
                        <a:pt x="0" y="1040"/>
                      </a:cubicBezTo>
                      <a:lnTo>
                        <a:pt x="0" y="3466"/>
                      </a:lnTo>
                      <a:lnTo>
                        <a:pt x="2143" y="3466"/>
                      </a:lnTo>
                      <a:lnTo>
                        <a:pt x="2143" y="1040"/>
                      </a:lnTo>
                      <a:cubicBezTo>
                        <a:pt x="2143" y="441"/>
                        <a:pt x="1670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5" name="Google Shape;9440;p73">
                <a:extLst>
                  <a:ext uri="{FF2B5EF4-FFF2-40B4-BE49-F238E27FC236}">
                    <a16:creationId xmlns:a16="http://schemas.microsoft.com/office/drawing/2014/main" id="{5CF32E5E-3227-6012-DBFE-605B04E6FAA0}"/>
                  </a:ext>
                </a:extLst>
              </p:cNvPr>
              <p:cNvGrpSpPr/>
              <p:nvPr/>
            </p:nvGrpSpPr>
            <p:grpSpPr>
              <a:xfrm>
                <a:off x="2037247" y="3747903"/>
                <a:ext cx="501923" cy="500571"/>
                <a:chOff x="1310075" y="3253275"/>
                <a:chExt cx="296950" cy="296150"/>
              </a:xfrm>
              <a:grpFill/>
            </p:grpSpPr>
            <p:sp>
              <p:nvSpPr>
                <p:cNvPr id="195" name="Google Shape;9441;p73">
                  <a:extLst>
                    <a:ext uri="{FF2B5EF4-FFF2-40B4-BE49-F238E27FC236}">
                      <a16:creationId xmlns:a16="http://schemas.microsoft.com/office/drawing/2014/main" id="{4BBCF220-B8C1-2399-8EBD-BCDE603900E7}"/>
                    </a:ext>
                  </a:extLst>
                </p:cNvPr>
                <p:cNvSpPr/>
                <p:nvPr/>
              </p:nvSpPr>
              <p:spPr>
                <a:xfrm>
                  <a:off x="1423475" y="33596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6" name="Google Shape;9442;p73">
                  <a:extLst>
                    <a:ext uri="{FF2B5EF4-FFF2-40B4-BE49-F238E27FC236}">
                      <a16:creationId xmlns:a16="http://schemas.microsoft.com/office/drawing/2014/main" id="{E14701F7-8961-DB15-F75C-93231E1D583A}"/>
                    </a:ext>
                  </a:extLst>
                </p:cNvPr>
                <p:cNvSpPr/>
                <p:nvPr/>
              </p:nvSpPr>
              <p:spPr>
                <a:xfrm>
                  <a:off x="1310075" y="3253275"/>
                  <a:ext cx="296950" cy="2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46" extrusionOk="0">
                      <a:moveTo>
                        <a:pt x="5923" y="2111"/>
                      </a:moveTo>
                      <a:cubicBezTo>
                        <a:pt x="8003" y="2111"/>
                        <a:pt x="9735" y="3812"/>
                        <a:pt x="9735" y="5923"/>
                      </a:cubicBezTo>
                      <a:cubicBezTo>
                        <a:pt x="9735" y="8034"/>
                        <a:pt x="8034" y="9767"/>
                        <a:pt x="5923" y="9767"/>
                      </a:cubicBezTo>
                      <a:cubicBezTo>
                        <a:pt x="3844" y="9767"/>
                        <a:pt x="2080" y="8065"/>
                        <a:pt x="2080" y="5923"/>
                      </a:cubicBezTo>
                      <a:cubicBezTo>
                        <a:pt x="2111" y="3844"/>
                        <a:pt x="3844" y="2111"/>
                        <a:pt x="5923" y="2111"/>
                      </a:cubicBezTo>
                      <a:close/>
                      <a:moveTo>
                        <a:pt x="5262" y="0"/>
                      </a:moveTo>
                      <a:cubicBezTo>
                        <a:pt x="5104" y="0"/>
                        <a:pt x="4947" y="95"/>
                        <a:pt x="4884" y="252"/>
                      </a:cubicBezTo>
                      <a:lnTo>
                        <a:pt x="4726" y="1166"/>
                      </a:lnTo>
                      <a:cubicBezTo>
                        <a:pt x="4253" y="1292"/>
                        <a:pt x="3844" y="1481"/>
                        <a:pt x="3434" y="1733"/>
                      </a:cubicBezTo>
                      <a:lnTo>
                        <a:pt x="2678" y="1197"/>
                      </a:lnTo>
                      <a:cubicBezTo>
                        <a:pt x="2641" y="1160"/>
                        <a:pt x="2584" y="1142"/>
                        <a:pt x="2523" y="1142"/>
                      </a:cubicBezTo>
                      <a:cubicBezTo>
                        <a:pt x="2429" y="1142"/>
                        <a:pt x="2326" y="1184"/>
                        <a:pt x="2269" y="1260"/>
                      </a:cubicBezTo>
                      <a:lnTo>
                        <a:pt x="1260" y="2237"/>
                      </a:lnTo>
                      <a:cubicBezTo>
                        <a:pt x="1166" y="2363"/>
                        <a:pt x="1166" y="2552"/>
                        <a:pt x="1229" y="2678"/>
                      </a:cubicBezTo>
                      <a:lnTo>
                        <a:pt x="1733" y="3403"/>
                      </a:lnTo>
                      <a:cubicBezTo>
                        <a:pt x="1512" y="3812"/>
                        <a:pt x="1323" y="4253"/>
                        <a:pt x="1197" y="4726"/>
                      </a:cubicBezTo>
                      <a:lnTo>
                        <a:pt x="284" y="4883"/>
                      </a:lnTo>
                      <a:cubicBezTo>
                        <a:pt x="126" y="4915"/>
                        <a:pt x="0" y="5041"/>
                        <a:pt x="0" y="5230"/>
                      </a:cubicBezTo>
                      <a:lnTo>
                        <a:pt x="0" y="6616"/>
                      </a:lnTo>
                      <a:cubicBezTo>
                        <a:pt x="0" y="6805"/>
                        <a:pt x="126" y="6963"/>
                        <a:pt x="284" y="6963"/>
                      </a:cubicBezTo>
                      <a:lnTo>
                        <a:pt x="1197" y="7120"/>
                      </a:lnTo>
                      <a:cubicBezTo>
                        <a:pt x="1292" y="7593"/>
                        <a:pt x="1512" y="8002"/>
                        <a:pt x="1733" y="8412"/>
                      </a:cubicBezTo>
                      <a:lnTo>
                        <a:pt x="1229" y="9168"/>
                      </a:lnTo>
                      <a:cubicBezTo>
                        <a:pt x="1103" y="9263"/>
                        <a:pt x="1166" y="9483"/>
                        <a:pt x="1260" y="9578"/>
                      </a:cubicBezTo>
                      <a:lnTo>
                        <a:pt x="2269" y="10586"/>
                      </a:lnTo>
                      <a:cubicBezTo>
                        <a:pt x="2321" y="10638"/>
                        <a:pt x="2411" y="10661"/>
                        <a:pt x="2497" y="10661"/>
                      </a:cubicBezTo>
                      <a:cubicBezTo>
                        <a:pt x="2568" y="10661"/>
                        <a:pt x="2636" y="10646"/>
                        <a:pt x="2678" y="10617"/>
                      </a:cubicBezTo>
                      <a:lnTo>
                        <a:pt x="3434" y="10113"/>
                      </a:lnTo>
                      <a:cubicBezTo>
                        <a:pt x="3844" y="10334"/>
                        <a:pt x="4253" y="10554"/>
                        <a:pt x="4726" y="10649"/>
                      </a:cubicBezTo>
                      <a:lnTo>
                        <a:pt x="4884" y="11562"/>
                      </a:lnTo>
                      <a:cubicBezTo>
                        <a:pt x="4947" y="11720"/>
                        <a:pt x="5041" y="11846"/>
                        <a:pt x="5262" y="11846"/>
                      </a:cubicBezTo>
                      <a:lnTo>
                        <a:pt x="6616" y="11846"/>
                      </a:lnTo>
                      <a:cubicBezTo>
                        <a:pt x="6774" y="11846"/>
                        <a:pt x="6931" y="11720"/>
                        <a:pt x="6994" y="11562"/>
                      </a:cubicBezTo>
                      <a:lnTo>
                        <a:pt x="7152" y="10649"/>
                      </a:lnTo>
                      <a:cubicBezTo>
                        <a:pt x="7624" y="10523"/>
                        <a:pt x="8034" y="10334"/>
                        <a:pt x="8444" y="10113"/>
                      </a:cubicBezTo>
                      <a:lnTo>
                        <a:pt x="9200" y="10617"/>
                      </a:lnTo>
                      <a:cubicBezTo>
                        <a:pt x="9242" y="10646"/>
                        <a:pt x="9310" y="10661"/>
                        <a:pt x="9381" y="10661"/>
                      </a:cubicBezTo>
                      <a:cubicBezTo>
                        <a:pt x="9467" y="10661"/>
                        <a:pt x="9557" y="10638"/>
                        <a:pt x="9609" y="10586"/>
                      </a:cubicBezTo>
                      <a:lnTo>
                        <a:pt x="10617" y="9578"/>
                      </a:lnTo>
                      <a:cubicBezTo>
                        <a:pt x="10712" y="9483"/>
                        <a:pt x="10712" y="9263"/>
                        <a:pt x="10649" y="9168"/>
                      </a:cubicBezTo>
                      <a:lnTo>
                        <a:pt x="10145" y="8412"/>
                      </a:lnTo>
                      <a:cubicBezTo>
                        <a:pt x="10365" y="8002"/>
                        <a:pt x="10554" y="7593"/>
                        <a:pt x="10680" y="7120"/>
                      </a:cubicBezTo>
                      <a:lnTo>
                        <a:pt x="11594" y="6963"/>
                      </a:lnTo>
                      <a:cubicBezTo>
                        <a:pt x="11752" y="6900"/>
                        <a:pt x="11878" y="6805"/>
                        <a:pt x="11878" y="6616"/>
                      </a:cubicBezTo>
                      <a:lnTo>
                        <a:pt x="11878" y="5230"/>
                      </a:lnTo>
                      <a:cubicBezTo>
                        <a:pt x="11878" y="5072"/>
                        <a:pt x="11752" y="4915"/>
                        <a:pt x="11594" y="4883"/>
                      </a:cubicBezTo>
                      <a:lnTo>
                        <a:pt x="10680" y="4726"/>
                      </a:lnTo>
                      <a:cubicBezTo>
                        <a:pt x="10554" y="4253"/>
                        <a:pt x="10365" y="3812"/>
                        <a:pt x="10145" y="3403"/>
                      </a:cubicBezTo>
                      <a:lnTo>
                        <a:pt x="10649" y="2678"/>
                      </a:lnTo>
                      <a:cubicBezTo>
                        <a:pt x="10775" y="2552"/>
                        <a:pt x="10712" y="2363"/>
                        <a:pt x="10617" y="2237"/>
                      </a:cubicBezTo>
                      <a:lnTo>
                        <a:pt x="9609" y="1260"/>
                      </a:lnTo>
                      <a:cubicBezTo>
                        <a:pt x="9554" y="1187"/>
                        <a:pt x="9455" y="1156"/>
                        <a:pt x="9364" y="1156"/>
                      </a:cubicBezTo>
                      <a:cubicBezTo>
                        <a:pt x="9300" y="1156"/>
                        <a:pt x="9239" y="1171"/>
                        <a:pt x="9200" y="1197"/>
                      </a:cubicBezTo>
                      <a:lnTo>
                        <a:pt x="8444" y="1733"/>
                      </a:lnTo>
                      <a:cubicBezTo>
                        <a:pt x="8034" y="1481"/>
                        <a:pt x="7624" y="1292"/>
                        <a:pt x="7152" y="1166"/>
                      </a:cubicBezTo>
                      <a:lnTo>
                        <a:pt x="6994" y="252"/>
                      </a:lnTo>
                      <a:cubicBezTo>
                        <a:pt x="6931" y="95"/>
                        <a:pt x="6837" y="0"/>
                        <a:pt x="66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7" name="Google Shape;9443;p73">
                  <a:extLst>
                    <a:ext uri="{FF2B5EF4-FFF2-40B4-BE49-F238E27FC236}">
                      <a16:creationId xmlns:a16="http://schemas.microsoft.com/office/drawing/2014/main" id="{258AE0A1-6BFB-07DF-D51E-C27BF425D96F}"/>
                    </a:ext>
                  </a:extLst>
                </p:cNvPr>
                <p:cNvSpPr/>
                <p:nvPr/>
              </p:nvSpPr>
              <p:spPr>
                <a:xfrm>
                  <a:off x="1399850" y="3426550"/>
                  <a:ext cx="1166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4" h="2112" extrusionOk="0">
                      <a:moveTo>
                        <a:pt x="725" y="0"/>
                      </a:moveTo>
                      <a:cubicBezTo>
                        <a:pt x="410" y="252"/>
                        <a:pt x="127" y="662"/>
                        <a:pt x="1" y="1103"/>
                      </a:cubicBezTo>
                      <a:cubicBezTo>
                        <a:pt x="599" y="1733"/>
                        <a:pt x="1387" y="2111"/>
                        <a:pt x="2332" y="2111"/>
                      </a:cubicBezTo>
                      <a:cubicBezTo>
                        <a:pt x="3246" y="2111"/>
                        <a:pt x="4065" y="1733"/>
                        <a:pt x="4664" y="1103"/>
                      </a:cubicBezTo>
                      <a:cubicBezTo>
                        <a:pt x="4538" y="662"/>
                        <a:pt x="4254" y="252"/>
                        <a:pt x="3939" y="0"/>
                      </a:cubicBezTo>
                      <a:cubicBezTo>
                        <a:pt x="3561" y="473"/>
                        <a:pt x="2994" y="788"/>
                        <a:pt x="2332" y="788"/>
                      </a:cubicBezTo>
                      <a:cubicBezTo>
                        <a:pt x="1702" y="788"/>
                        <a:pt x="1103" y="473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26" name="Google Shape;9444;p73">
                <a:extLst>
                  <a:ext uri="{FF2B5EF4-FFF2-40B4-BE49-F238E27FC236}">
                    <a16:creationId xmlns:a16="http://schemas.microsoft.com/office/drawing/2014/main" id="{FA59B10A-A660-C45A-F7CF-F6CA3F995872}"/>
                  </a:ext>
                </a:extLst>
              </p:cNvPr>
              <p:cNvSpPr/>
              <p:nvPr/>
            </p:nvSpPr>
            <p:spPr>
              <a:xfrm>
                <a:off x="2039216" y="4379924"/>
                <a:ext cx="497951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2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39"/>
                      <a:pt x="473" y="2048"/>
                      <a:pt x="1040" y="2048"/>
                    </a:cubicBezTo>
                    <a:lnTo>
                      <a:pt x="1386" y="2048"/>
                    </a:lnTo>
                    <a:lnTo>
                      <a:pt x="1386" y="2426"/>
                    </a:lnTo>
                    <a:cubicBezTo>
                      <a:pt x="1386" y="2993"/>
                      <a:pt x="1859" y="3434"/>
                      <a:pt x="2426" y="3434"/>
                    </a:cubicBezTo>
                    <a:lnTo>
                      <a:pt x="5577" y="3434"/>
                    </a:lnTo>
                    <a:lnTo>
                      <a:pt x="5577" y="4159"/>
                    </a:lnTo>
                    <a:lnTo>
                      <a:pt x="4537" y="4159"/>
                    </a:lnTo>
                    <a:cubicBezTo>
                      <a:pt x="3938" y="4159"/>
                      <a:pt x="3466" y="4632"/>
                      <a:pt x="3466" y="5167"/>
                    </a:cubicBezTo>
                    <a:lnTo>
                      <a:pt x="3466" y="6585"/>
                    </a:lnTo>
                    <a:cubicBezTo>
                      <a:pt x="3466" y="7183"/>
                      <a:pt x="3938" y="7625"/>
                      <a:pt x="4537" y="7625"/>
                    </a:cubicBezTo>
                    <a:lnTo>
                      <a:pt x="5577" y="7625"/>
                    </a:lnTo>
                    <a:lnTo>
                      <a:pt x="5577" y="8318"/>
                    </a:lnTo>
                    <a:lnTo>
                      <a:pt x="2426" y="8318"/>
                    </a:lnTo>
                    <a:cubicBezTo>
                      <a:pt x="1828" y="8318"/>
                      <a:pt x="1386" y="8790"/>
                      <a:pt x="1386" y="9357"/>
                    </a:cubicBezTo>
                    <a:lnTo>
                      <a:pt x="1386" y="9704"/>
                    </a:lnTo>
                    <a:lnTo>
                      <a:pt x="1040" y="9704"/>
                    </a:lnTo>
                    <a:cubicBezTo>
                      <a:pt x="441" y="9704"/>
                      <a:pt x="0" y="10176"/>
                      <a:pt x="0" y="10744"/>
                    </a:cubicBezTo>
                    <a:cubicBezTo>
                      <a:pt x="0" y="11311"/>
                      <a:pt x="473" y="11752"/>
                      <a:pt x="1040" y="11752"/>
                    </a:cubicBezTo>
                    <a:lnTo>
                      <a:pt x="2426" y="11752"/>
                    </a:lnTo>
                    <a:cubicBezTo>
                      <a:pt x="2993" y="11752"/>
                      <a:pt x="3434" y="11279"/>
                      <a:pt x="3434" y="10744"/>
                    </a:cubicBezTo>
                    <a:cubicBezTo>
                      <a:pt x="3434" y="10145"/>
                      <a:pt x="2962" y="9704"/>
                      <a:pt x="2426" y="9704"/>
                    </a:cubicBezTo>
                    <a:lnTo>
                      <a:pt x="2048" y="9704"/>
                    </a:lnTo>
                    <a:lnTo>
                      <a:pt x="2048" y="9357"/>
                    </a:lnTo>
                    <a:cubicBezTo>
                      <a:pt x="2048" y="9168"/>
                      <a:pt x="2206" y="9011"/>
                      <a:pt x="2426" y="9011"/>
                    </a:cubicBezTo>
                    <a:lnTo>
                      <a:pt x="5577" y="9011"/>
                    </a:lnTo>
                    <a:lnTo>
                      <a:pt x="5577" y="9704"/>
                    </a:lnTo>
                    <a:lnTo>
                      <a:pt x="5199" y="9704"/>
                    </a:lnTo>
                    <a:cubicBezTo>
                      <a:pt x="4631" y="9704"/>
                      <a:pt x="4190" y="10176"/>
                      <a:pt x="4190" y="10744"/>
                    </a:cubicBezTo>
                    <a:cubicBezTo>
                      <a:pt x="4190" y="11311"/>
                      <a:pt x="4663" y="11752"/>
                      <a:pt x="5199" y="11752"/>
                    </a:cubicBezTo>
                    <a:lnTo>
                      <a:pt x="6585" y="11752"/>
                    </a:lnTo>
                    <a:cubicBezTo>
                      <a:pt x="7183" y="11752"/>
                      <a:pt x="7593" y="11279"/>
                      <a:pt x="7593" y="10744"/>
                    </a:cubicBezTo>
                    <a:cubicBezTo>
                      <a:pt x="7593" y="10145"/>
                      <a:pt x="7120" y="9704"/>
                      <a:pt x="6585" y="9704"/>
                    </a:cubicBezTo>
                    <a:lnTo>
                      <a:pt x="6238" y="9704"/>
                    </a:lnTo>
                    <a:lnTo>
                      <a:pt x="6238" y="9011"/>
                    </a:lnTo>
                    <a:lnTo>
                      <a:pt x="9389" y="9011"/>
                    </a:lnTo>
                    <a:cubicBezTo>
                      <a:pt x="9578" y="9011"/>
                      <a:pt x="9735" y="9168"/>
                      <a:pt x="9735" y="9357"/>
                    </a:cubicBezTo>
                    <a:lnTo>
                      <a:pt x="9735" y="9704"/>
                    </a:lnTo>
                    <a:lnTo>
                      <a:pt x="9389" y="9704"/>
                    </a:lnTo>
                    <a:cubicBezTo>
                      <a:pt x="8790" y="9704"/>
                      <a:pt x="8349" y="10176"/>
                      <a:pt x="8349" y="10744"/>
                    </a:cubicBezTo>
                    <a:cubicBezTo>
                      <a:pt x="8349" y="11311"/>
                      <a:pt x="8822" y="11752"/>
                      <a:pt x="9389" y="11752"/>
                    </a:cubicBezTo>
                    <a:lnTo>
                      <a:pt x="10743" y="11752"/>
                    </a:lnTo>
                    <a:cubicBezTo>
                      <a:pt x="11342" y="11752"/>
                      <a:pt x="11783" y="11279"/>
                      <a:pt x="11783" y="10744"/>
                    </a:cubicBezTo>
                    <a:cubicBezTo>
                      <a:pt x="11783" y="10145"/>
                      <a:pt x="11311" y="9704"/>
                      <a:pt x="10743" y="9704"/>
                    </a:cubicBezTo>
                    <a:lnTo>
                      <a:pt x="10397" y="9704"/>
                    </a:lnTo>
                    <a:lnTo>
                      <a:pt x="10397" y="9357"/>
                    </a:lnTo>
                    <a:cubicBezTo>
                      <a:pt x="10397" y="8759"/>
                      <a:pt x="9924" y="8318"/>
                      <a:pt x="9389" y="8318"/>
                    </a:cubicBezTo>
                    <a:lnTo>
                      <a:pt x="6238" y="8318"/>
                    </a:lnTo>
                    <a:lnTo>
                      <a:pt x="6238" y="7625"/>
                    </a:lnTo>
                    <a:lnTo>
                      <a:pt x="7246" y="7625"/>
                    </a:lnTo>
                    <a:cubicBezTo>
                      <a:pt x="7845" y="7625"/>
                      <a:pt x="8318" y="7152"/>
                      <a:pt x="8318" y="6585"/>
                    </a:cubicBezTo>
                    <a:lnTo>
                      <a:pt x="8318" y="5167"/>
                    </a:lnTo>
                    <a:cubicBezTo>
                      <a:pt x="8318" y="4569"/>
                      <a:pt x="7845" y="4159"/>
                      <a:pt x="7246" y="4159"/>
                    </a:cubicBezTo>
                    <a:lnTo>
                      <a:pt x="6238" y="4159"/>
                    </a:lnTo>
                    <a:lnTo>
                      <a:pt x="6238" y="3434"/>
                    </a:lnTo>
                    <a:lnTo>
                      <a:pt x="9389" y="3434"/>
                    </a:lnTo>
                    <a:cubicBezTo>
                      <a:pt x="9956" y="3434"/>
                      <a:pt x="10397" y="2962"/>
                      <a:pt x="10397" y="2426"/>
                    </a:cubicBezTo>
                    <a:lnTo>
                      <a:pt x="10397" y="2048"/>
                    </a:lnTo>
                    <a:lnTo>
                      <a:pt x="10743" y="2048"/>
                    </a:lnTo>
                    <a:cubicBezTo>
                      <a:pt x="11342" y="2048"/>
                      <a:pt x="11783" y="1576"/>
                      <a:pt x="11783" y="1040"/>
                    </a:cubicBezTo>
                    <a:cubicBezTo>
                      <a:pt x="11783" y="441"/>
                      <a:pt x="11311" y="0"/>
                      <a:pt x="10743" y="0"/>
                    </a:cubicBezTo>
                    <a:lnTo>
                      <a:pt x="9389" y="0"/>
                    </a:lnTo>
                    <a:cubicBezTo>
                      <a:pt x="8790" y="0"/>
                      <a:pt x="8349" y="473"/>
                      <a:pt x="8349" y="1040"/>
                    </a:cubicBezTo>
                    <a:cubicBezTo>
                      <a:pt x="8349" y="1639"/>
                      <a:pt x="8822" y="2048"/>
                      <a:pt x="9389" y="2048"/>
                    </a:cubicBezTo>
                    <a:lnTo>
                      <a:pt x="9735" y="2048"/>
                    </a:lnTo>
                    <a:lnTo>
                      <a:pt x="9735" y="2426"/>
                    </a:lnTo>
                    <a:cubicBezTo>
                      <a:pt x="9735" y="2615"/>
                      <a:pt x="9578" y="2773"/>
                      <a:pt x="9389" y="2773"/>
                    </a:cubicBezTo>
                    <a:lnTo>
                      <a:pt x="6238" y="2773"/>
                    </a:lnTo>
                    <a:lnTo>
                      <a:pt x="6238" y="2048"/>
                    </a:lnTo>
                    <a:lnTo>
                      <a:pt x="6585" y="2048"/>
                    </a:lnTo>
                    <a:cubicBezTo>
                      <a:pt x="7183" y="2048"/>
                      <a:pt x="7593" y="1576"/>
                      <a:pt x="7593" y="1040"/>
                    </a:cubicBezTo>
                    <a:cubicBezTo>
                      <a:pt x="7593" y="441"/>
                      <a:pt x="7120" y="0"/>
                      <a:pt x="6585" y="0"/>
                    </a:cubicBezTo>
                    <a:lnTo>
                      <a:pt x="5199" y="0"/>
                    </a:lnTo>
                    <a:cubicBezTo>
                      <a:pt x="4631" y="0"/>
                      <a:pt x="4190" y="473"/>
                      <a:pt x="4190" y="1040"/>
                    </a:cubicBezTo>
                    <a:cubicBezTo>
                      <a:pt x="4190" y="1639"/>
                      <a:pt x="4663" y="2048"/>
                      <a:pt x="5199" y="2048"/>
                    </a:cubicBezTo>
                    <a:lnTo>
                      <a:pt x="5577" y="2048"/>
                    </a:lnTo>
                    <a:lnTo>
                      <a:pt x="5577" y="2773"/>
                    </a:lnTo>
                    <a:lnTo>
                      <a:pt x="2426" y="2773"/>
                    </a:lnTo>
                    <a:cubicBezTo>
                      <a:pt x="2206" y="2773"/>
                      <a:pt x="2048" y="2615"/>
                      <a:pt x="2048" y="2426"/>
                    </a:cubicBezTo>
                    <a:lnTo>
                      <a:pt x="2048" y="2048"/>
                    </a:lnTo>
                    <a:lnTo>
                      <a:pt x="2426" y="2048"/>
                    </a:lnTo>
                    <a:cubicBezTo>
                      <a:pt x="2993" y="2048"/>
                      <a:pt x="3434" y="1576"/>
                      <a:pt x="3434" y="1040"/>
                    </a:cubicBezTo>
                    <a:cubicBezTo>
                      <a:pt x="3434" y="441"/>
                      <a:pt x="2962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27" name="Google Shape;9445;p73">
                <a:extLst>
                  <a:ext uri="{FF2B5EF4-FFF2-40B4-BE49-F238E27FC236}">
                    <a16:creationId xmlns:a16="http://schemas.microsoft.com/office/drawing/2014/main" id="{F9FF1AF7-5F6E-D779-F5E7-119DF27845B3}"/>
                  </a:ext>
                </a:extLst>
              </p:cNvPr>
              <p:cNvGrpSpPr/>
              <p:nvPr/>
            </p:nvGrpSpPr>
            <p:grpSpPr>
              <a:xfrm>
                <a:off x="2036572" y="4983505"/>
                <a:ext cx="503276" cy="502894"/>
                <a:chOff x="1310075" y="3980250"/>
                <a:chExt cx="297750" cy="297525"/>
              </a:xfrm>
              <a:grpFill/>
            </p:grpSpPr>
            <p:sp>
              <p:nvSpPr>
                <p:cNvPr id="191" name="Google Shape;9446;p73">
                  <a:extLst>
                    <a:ext uri="{FF2B5EF4-FFF2-40B4-BE49-F238E27FC236}">
                      <a16:creationId xmlns:a16="http://schemas.microsoft.com/office/drawing/2014/main" id="{6737D587-C509-4255-D704-D71AB0281817}"/>
                    </a:ext>
                  </a:extLst>
                </p:cNvPr>
                <p:cNvSpPr/>
                <p:nvPr/>
              </p:nvSpPr>
              <p:spPr>
                <a:xfrm>
                  <a:off x="1310075" y="3980250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3844" y="4946"/>
                      </a:moveTo>
                      <a:cubicBezTo>
                        <a:pt x="4033" y="4946"/>
                        <a:pt x="4190" y="5104"/>
                        <a:pt x="4190" y="5293"/>
                      </a:cubicBezTo>
                      <a:lnTo>
                        <a:pt x="4190" y="6679"/>
                      </a:lnTo>
                      <a:cubicBezTo>
                        <a:pt x="4190" y="6868"/>
                        <a:pt x="4033" y="7026"/>
                        <a:pt x="3844" y="7026"/>
                      </a:cubicBezTo>
                      <a:lnTo>
                        <a:pt x="2458" y="7026"/>
                      </a:lnTo>
                      <a:cubicBezTo>
                        <a:pt x="2269" y="7026"/>
                        <a:pt x="2111" y="6868"/>
                        <a:pt x="2111" y="6679"/>
                      </a:cubicBezTo>
                      <a:lnTo>
                        <a:pt x="2111" y="5293"/>
                      </a:lnTo>
                      <a:cubicBezTo>
                        <a:pt x="2111" y="5104"/>
                        <a:pt x="2269" y="4946"/>
                        <a:pt x="2458" y="4946"/>
                      </a:cubicBezTo>
                      <a:close/>
                      <a:moveTo>
                        <a:pt x="6616" y="3560"/>
                      </a:moveTo>
                      <a:cubicBezTo>
                        <a:pt x="6837" y="3560"/>
                        <a:pt x="6994" y="3718"/>
                        <a:pt x="6994" y="3907"/>
                      </a:cubicBezTo>
                      <a:lnTo>
                        <a:pt x="6994" y="6679"/>
                      </a:lnTo>
                      <a:cubicBezTo>
                        <a:pt x="6994" y="6868"/>
                        <a:pt x="6837" y="7026"/>
                        <a:pt x="6616" y="7026"/>
                      </a:cubicBezTo>
                      <a:lnTo>
                        <a:pt x="5262" y="7026"/>
                      </a:lnTo>
                      <a:cubicBezTo>
                        <a:pt x="5041" y="7026"/>
                        <a:pt x="4884" y="6868"/>
                        <a:pt x="4884" y="6679"/>
                      </a:cubicBezTo>
                      <a:lnTo>
                        <a:pt x="4884" y="3907"/>
                      </a:lnTo>
                      <a:cubicBezTo>
                        <a:pt x="4884" y="3718"/>
                        <a:pt x="5041" y="3560"/>
                        <a:pt x="5262" y="3560"/>
                      </a:cubicBezTo>
                      <a:close/>
                      <a:moveTo>
                        <a:pt x="9389" y="2174"/>
                      </a:moveTo>
                      <a:cubicBezTo>
                        <a:pt x="9578" y="2174"/>
                        <a:pt x="9735" y="2331"/>
                        <a:pt x="9735" y="2520"/>
                      </a:cubicBezTo>
                      <a:lnTo>
                        <a:pt x="9735" y="6679"/>
                      </a:lnTo>
                      <a:cubicBezTo>
                        <a:pt x="9735" y="6868"/>
                        <a:pt x="9578" y="7026"/>
                        <a:pt x="9389" y="7026"/>
                      </a:cubicBezTo>
                      <a:lnTo>
                        <a:pt x="8003" y="7026"/>
                      </a:lnTo>
                      <a:cubicBezTo>
                        <a:pt x="7813" y="7026"/>
                        <a:pt x="7656" y="6868"/>
                        <a:pt x="7656" y="6679"/>
                      </a:cubicBezTo>
                      <a:lnTo>
                        <a:pt x="7656" y="2520"/>
                      </a:lnTo>
                      <a:cubicBezTo>
                        <a:pt x="7656" y="2331"/>
                        <a:pt x="7813" y="2174"/>
                        <a:pt x="8003" y="2174"/>
                      </a:cubicBezTo>
                      <a:close/>
                      <a:moveTo>
                        <a:pt x="5577" y="8412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412"/>
                      </a:lnTo>
                      <a:close/>
                      <a:moveTo>
                        <a:pt x="6396" y="8412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4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78"/>
                      </a:cubicBezTo>
                      <a:lnTo>
                        <a:pt x="5608" y="725"/>
                      </a:lnTo>
                      <a:lnTo>
                        <a:pt x="347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47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58" y="7719"/>
                        <a:pt x="0" y="7876"/>
                        <a:pt x="0" y="8097"/>
                      </a:cubicBezTo>
                      <a:cubicBezTo>
                        <a:pt x="0" y="8286"/>
                        <a:pt x="158" y="8443"/>
                        <a:pt x="378" y="8443"/>
                      </a:cubicBezTo>
                      <a:lnTo>
                        <a:pt x="4726" y="8443"/>
                      </a:lnTo>
                      <a:lnTo>
                        <a:pt x="3560" y="11436"/>
                      </a:lnTo>
                      <a:cubicBezTo>
                        <a:pt x="3466" y="11625"/>
                        <a:pt x="3560" y="11814"/>
                        <a:pt x="3749" y="11877"/>
                      </a:cubicBezTo>
                      <a:cubicBezTo>
                        <a:pt x="3788" y="11893"/>
                        <a:pt x="3831" y="11901"/>
                        <a:pt x="3876" y="11901"/>
                      </a:cubicBezTo>
                      <a:cubicBezTo>
                        <a:pt x="4016" y="11901"/>
                        <a:pt x="4167" y="11824"/>
                        <a:pt x="4190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44" y="11184"/>
                        <a:pt x="6301" y="11027"/>
                        <a:pt x="6301" y="10838"/>
                      </a:cubicBezTo>
                      <a:lnTo>
                        <a:pt x="6301" y="9830"/>
                      </a:lnTo>
                      <a:lnTo>
                        <a:pt x="6994" y="9830"/>
                      </a:lnTo>
                      <a:lnTo>
                        <a:pt x="7719" y="11657"/>
                      </a:lnTo>
                      <a:cubicBezTo>
                        <a:pt x="7791" y="11824"/>
                        <a:pt x="7916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49" y="11783"/>
                        <a:pt x="8444" y="11594"/>
                        <a:pt x="8349" y="11436"/>
                      </a:cubicBezTo>
                      <a:lnTo>
                        <a:pt x="7183" y="8443"/>
                      </a:lnTo>
                      <a:lnTo>
                        <a:pt x="11531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31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31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31" y="725"/>
                      </a:cubicBezTo>
                      <a:lnTo>
                        <a:pt x="6301" y="725"/>
                      </a:lnTo>
                      <a:lnTo>
                        <a:pt x="6301" y="378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2" name="Google Shape;9447;p73">
                  <a:extLst>
                    <a:ext uri="{FF2B5EF4-FFF2-40B4-BE49-F238E27FC236}">
                      <a16:creationId xmlns:a16="http://schemas.microsoft.com/office/drawing/2014/main" id="{C02E0935-B5C8-7608-C62A-964F1873BEC9}"/>
                    </a:ext>
                  </a:extLst>
                </p:cNvPr>
                <p:cNvSpPr/>
                <p:nvPr/>
              </p:nvSpPr>
              <p:spPr>
                <a:xfrm>
                  <a:off x="1449475" y="4086575"/>
                  <a:ext cx="173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080" extrusionOk="0">
                      <a:moveTo>
                        <a:pt x="1" y="0"/>
                      </a:moveTo>
                      <a:lnTo>
                        <a:pt x="1" y="2080"/>
                      </a:lnTo>
                      <a:lnTo>
                        <a:pt x="694" y="2080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3" name="Google Shape;9448;p73">
                  <a:extLst>
                    <a:ext uri="{FF2B5EF4-FFF2-40B4-BE49-F238E27FC236}">
                      <a16:creationId xmlns:a16="http://schemas.microsoft.com/office/drawing/2014/main" id="{8E101122-C567-5E46-9368-5A13BE46A612}"/>
                    </a:ext>
                  </a:extLst>
                </p:cNvPr>
                <p:cNvSpPr/>
                <p:nvPr/>
              </p:nvSpPr>
              <p:spPr>
                <a:xfrm>
                  <a:off x="1380175" y="412122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0" y="0"/>
                      </a:moveTo>
                      <a:lnTo>
                        <a:pt x="0" y="694"/>
                      </a:lnTo>
                      <a:lnTo>
                        <a:pt x="693" y="694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4" name="Google Shape;9449;p73">
                  <a:extLst>
                    <a:ext uri="{FF2B5EF4-FFF2-40B4-BE49-F238E27FC236}">
                      <a16:creationId xmlns:a16="http://schemas.microsoft.com/office/drawing/2014/main" id="{15BACA4A-6E55-CF49-748B-CC30C5B87A82}"/>
                    </a:ext>
                  </a:extLst>
                </p:cNvPr>
                <p:cNvSpPr/>
                <p:nvPr/>
              </p:nvSpPr>
              <p:spPr>
                <a:xfrm>
                  <a:off x="1518800" y="4051925"/>
                  <a:ext cx="181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3466" extrusionOk="0">
                      <a:moveTo>
                        <a:pt x="0" y="0"/>
                      </a:moveTo>
                      <a:lnTo>
                        <a:pt x="0" y="3466"/>
                      </a:lnTo>
                      <a:lnTo>
                        <a:pt x="725" y="346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8" name="Google Shape;9450;p73">
                <a:extLst>
                  <a:ext uri="{FF2B5EF4-FFF2-40B4-BE49-F238E27FC236}">
                    <a16:creationId xmlns:a16="http://schemas.microsoft.com/office/drawing/2014/main" id="{CEB6B436-7E70-1F8F-1B76-1B626566E32C}"/>
                  </a:ext>
                </a:extLst>
              </p:cNvPr>
              <p:cNvGrpSpPr/>
              <p:nvPr/>
            </p:nvGrpSpPr>
            <p:grpSpPr>
              <a:xfrm>
                <a:off x="5275218" y="3748557"/>
                <a:ext cx="380816" cy="499261"/>
                <a:chOff x="3167275" y="3227275"/>
                <a:chExt cx="225300" cy="295375"/>
              </a:xfrm>
              <a:grpFill/>
            </p:grpSpPr>
            <p:sp>
              <p:nvSpPr>
                <p:cNvPr id="186" name="Google Shape;9451;p73">
                  <a:extLst>
                    <a:ext uri="{FF2B5EF4-FFF2-40B4-BE49-F238E27FC236}">
                      <a16:creationId xmlns:a16="http://schemas.microsoft.com/office/drawing/2014/main" id="{01C89C3E-AFD2-2773-F11D-7BAB2DA1632F}"/>
                    </a:ext>
                  </a:extLst>
                </p:cNvPr>
                <p:cNvSpPr/>
                <p:nvPr/>
              </p:nvSpPr>
              <p:spPr>
                <a:xfrm>
                  <a:off x="3167275" y="3227275"/>
                  <a:ext cx="2253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8318" extrusionOk="0">
                      <a:moveTo>
                        <a:pt x="4538" y="1"/>
                      </a:moveTo>
                      <a:cubicBezTo>
                        <a:pt x="2112" y="1"/>
                        <a:pt x="1" y="1985"/>
                        <a:pt x="32" y="4537"/>
                      </a:cubicBezTo>
                      <a:cubicBezTo>
                        <a:pt x="32" y="5860"/>
                        <a:pt x="631" y="7184"/>
                        <a:pt x="1797" y="8066"/>
                      </a:cubicBezTo>
                      <a:cubicBezTo>
                        <a:pt x="1923" y="8192"/>
                        <a:pt x="2017" y="8223"/>
                        <a:pt x="2049" y="8318"/>
                      </a:cubicBezTo>
                      <a:lnTo>
                        <a:pt x="4160" y="8318"/>
                      </a:lnTo>
                      <a:lnTo>
                        <a:pt x="4160" y="6900"/>
                      </a:lnTo>
                      <a:lnTo>
                        <a:pt x="2427" y="6900"/>
                      </a:lnTo>
                      <a:cubicBezTo>
                        <a:pt x="2238" y="6900"/>
                        <a:pt x="2080" y="6743"/>
                        <a:pt x="2080" y="6554"/>
                      </a:cubicBezTo>
                      <a:lnTo>
                        <a:pt x="2080" y="5829"/>
                      </a:lnTo>
                      <a:cubicBezTo>
                        <a:pt x="2080" y="4852"/>
                        <a:pt x="2679" y="4033"/>
                        <a:pt x="3498" y="3624"/>
                      </a:cubicBezTo>
                      <a:cubicBezTo>
                        <a:pt x="3277" y="3403"/>
                        <a:pt x="3151" y="3088"/>
                        <a:pt x="3151" y="2678"/>
                      </a:cubicBezTo>
                      <a:cubicBezTo>
                        <a:pt x="3151" y="1922"/>
                        <a:pt x="3782" y="1292"/>
                        <a:pt x="4538" y="1292"/>
                      </a:cubicBezTo>
                      <a:cubicBezTo>
                        <a:pt x="5262" y="1292"/>
                        <a:pt x="5892" y="1922"/>
                        <a:pt x="5892" y="2678"/>
                      </a:cubicBezTo>
                      <a:cubicBezTo>
                        <a:pt x="5892" y="3025"/>
                        <a:pt x="5735" y="3340"/>
                        <a:pt x="5546" y="3624"/>
                      </a:cubicBezTo>
                      <a:cubicBezTo>
                        <a:pt x="6365" y="4033"/>
                        <a:pt x="6964" y="4852"/>
                        <a:pt x="6964" y="5829"/>
                      </a:cubicBezTo>
                      <a:lnTo>
                        <a:pt x="6964" y="6554"/>
                      </a:lnTo>
                      <a:cubicBezTo>
                        <a:pt x="6964" y="6743"/>
                        <a:pt x="6806" y="6900"/>
                        <a:pt x="6617" y="6900"/>
                      </a:cubicBezTo>
                      <a:lnTo>
                        <a:pt x="4884" y="6900"/>
                      </a:lnTo>
                      <a:lnTo>
                        <a:pt x="4884" y="8318"/>
                      </a:lnTo>
                      <a:lnTo>
                        <a:pt x="6995" y="8318"/>
                      </a:lnTo>
                      <a:cubicBezTo>
                        <a:pt x="7027" y="8286"/>
                        <a:pt x="7121" y="8192"/>
                        <a:pt x="7247" y="8129"/>
                      </a:cubicBezTo>
                      <a:cubicBezTo>
                        <a:pt x="8413" y="7184"/>
                        <a:pt x="9011" y="5829"/>
                        <a:pt x="9011" y="4506"/>
                      </a:cubicBezTo>
                      <a:cubicBezTo>
                        <a:pt x="9011" y="2017"/>
                        <a:pt x="6995" y="1"/>
                        <a:pt x="45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7" name="Google Shape;9452;p73">
                  <a:extLst>
                    <a:ext uri="{FF2B5EF4-FFF2-40B4-BE49-F238E27FC236}">
                      <a16:creationId xmlns:a16="http://schemas.microsoft.com/office/drawing/2014/main" id="{8223645B-A65E-0435-7171-31916B7F6894}"/>
                    </a:ext>
                  </a:extLst>
                </p:cNvPr>
                <p:cNvSpPr/>
                <p:nvPr/>
              </p:nvSpPr>
              <p:spPr>
                <a:xfrm>
                  <a:off x="3262600" y="3278475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8" name="Google Shape;9453;p73">
                  <a:extLst>
                    <a:ext uri="{FF2B5EF4-FFF2-40B4-BE49-F238E27FC236}">
                      <a16:creationId xmlns:a16="http://schemas.microsoft.com/office/drawing/2014/main" id="{7541A50C-2AD5-63C1-9835-27AD9288F13A}"/>
                    </a:ext>
                  </a:extLst>
                </p:cNvPr>
                <p:cNvSpPr/>
                <p:nvPr/>
              </p:nvSpPr>
              <p:spPr>
                <a:xfrm>
                  <a:off x="3220050" y="3452525"/>
                  <a:ext cx="1213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419" extrusionOk="0">
                      <a:moveTo>
                        <a:pt x="1" y="1"/>
                      </a:moveTo>
                      <a:lnTo>
                        <a:pt x="1" y="347"/>
                      </a:lnTo>
                      <a:cubicBezTo>
                        <a:pt x="1" y="946"/>
                        <a:pt x="473" y="1419"/>
                        <a:pt x="1040" y="1419"/>
                      </a:cubicBezTo>
                      <a:lnTo>
                        <a:pt x="3781" y="1419"/>
                      </a:lnTo>
                      <a:cubicBezTo>
                        <a:pt x="4380" y="1419"/>
                        <a:pt x="4853" y="946"/>
                        <a:pt x="4853" y="347"/>
                      </a:cubicBezTo>
                      <a:lnTo>
                        <a:pt x="485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9" name="Google Shape;9454;p73">
                  <a:extLst>
                    <a:ext uri="{FF2B5EF4-FFF2-40B4-BE49-F238E27FC236}">
                      <a16:creationId xmlns:a16="http://schemas.microsoft.com/office/drawing/2014/main" id="{B55A6968-69B9-ED46-4F83-F885ACE629C8}"/>
                    </a:ext>
                  </a:extLst>
                </p:cNvPr>
                <p:cNvSpPr/>
                <p:nvPr/>
              </p:nvSpPr>
              <p:spPr>
                <a:xfrm>
                  <a:off x="3237375" y="3332025"/>
                  <a:ext cx="86675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080" extrusionOk="0">
                      <a:moveTo>
                        <a:pt x="1734" y="1"/>
                      </a:moveTo>
                      <a:cubicBezTo>
                        <a:pt x="789" y="1"/>
                        <a:pt x="1" y="725"/>
                        <a:pt x="1" y="1733"/>
                      </a:cubicBezTo>
                      <a:lnTo>
                        <a:pt x="1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0" name="Google Shape;9455;p73">
                  <a:extLst>
                    <a:ext uri="{FF2B5EF4-FFF2-40B4-BE49-F238E27FC236}">
                      <a16:creationId xmlns:a16="http://schemas.microsoft.com/office/drawing/2014/main" id="{40EC9066-1058-288E-67E6-1CCC11EC38F1}"/>
                    </a:ext>
                  </a:extLst>
                </p:cNvPr>
                <p:cNvSpPr/>
                <p:nvPr/>
              </p:nvSpPr>
              <p:spPr>
                <a:xfrm>
                  <a:off x="3237375" y="3505300"/>
                  <a:ext cx="87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694" extrusionOk="0">
                      <a:moveTo>
                        <a:pt x="32" y="1"/>
                      </a:moveTo>
                      <a:cubicBezTo>
                        <a:pt x="1" y="379"/>
                        <a:pt x="284" y="694"/>
                        <a:pt x="694" y="694"/>
                      </a:cubicBezTo>
                      <a:lnTo>
                        <a:pt x="2773" y="694"/>
                      </a:lnTo>
                      <a:cubicBezTo>
                        <a:pt x="3183" y="694"/>
                        <a:pt x="3498" y="379"/>
                        <a:pt x="34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29" name="Google Shape;9456;p73">
                <a:extLst>
                  <a:ext uri="{FF2B5EF4-FFF2-40B4-BE49-F238E27FC236}">
                    <a16:creationId xmlns:a16="http://schemas.microsoft.com/office/drawing/2014/main" id="{11B11779-2874-10C0-4B3D-82969B772EC2}"/>
                  </a:ext>
                </a:extLst>
              </p:cNvPr>
              <p:cNvSpPr/>
              <p:nvPr/>
            </p:nvSpPr>
            <p:spPr>
              <a:xfrm>
                <a:off x="5202621" y="4377430"/>
                <a:ext cx="525925" cy="50158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11870" extrusionOk="0">
                    <a:moveTo>
                      <a:pt x="9421" y="1410"/>
                    </a:moveTo>
                    <a:cubicBezTo>
                      <a:pt x="9775" y="1410"/>
                      <a:pt x="10130" y="1544"/>
                      <a:pt x="10397" y="1812"/>
                    </a:cubicBezTo>
                    <a:cubicBezTo>
                      <a:pt x="10901" y="2316"/>
                      <a:pt x="10901" y="3198"/>
                      <a:pt x="10366" y="3734"/>
                    </a:cubicBezTo>
                    <a:lnTo>
                      <a:pt x="9169" y="4931"/>
                    </a:lnTo>
                    <a:cubicBezTo>
                      <a:pt x="8948" y="5152"/>
                      <a:pt x="8633" y="5278"/>
                      <a:pt x="8318" y="5309"/>
                    </a:cubicBezTo>
                    <a:lnTo>
                      <a:pt x="8476" y="5152"/>
                    </a:lnTo>
                    <a:cubicBezTo>
                      <a:pt x="8854" y="4773"/>
                      <a:pt x="8854" y="4112"/>
                      <a:pt x="8476" y="3702"/>
                    </a:cubicBezTo>
                    <a:cubicBezTo>
                      <a:pt x="8271" y="3513"/>
                      <a:pt x="8003" y="3419"/>
                      <a:pt x="7739" y="3419"/>
                    </a:cubicBezTo>
                    <a:cubicBezTo>
                      <a:pt x="7475" y="3419"/>
                      <a:pt x="7215" y="3513"/>
                      <a:pt x="7026" y="3702"/>
                    </a:cubicBezTo>
                    <a:lnTo>
                      <a:pt x="6869" y="3860"/>
                    </a:lnTo>
                    <a:cubicBezTo>
                      <a:pt x="6900" y="3545"/>
                      <a:pt x="7026" y="3230"/>
                      <a:pt x="7247" y="3009"/>
                    </a:cubicBezTo>
                    <a:lnTo>
                      <a:pt x="8444" y="1812"/>
                    </a:lnTo>
                    <a:cubicBezTo>
                      <a:pt x="8712" y="1544"/>
                      <a:pt x="9066" y="1410"/>
                      <a:pt x="9421" y="1410"/>
                    </a:cubicBezTo>
                    <a:close/>
                    <a:moveTo>
                      <a:pt x="4128" y="6475"/>
                    </a:moveTo>
                    <a:lnTo>
                      <a:pt x="3970" y="6601"/>
                    </a:lnTo>
                    <a:cubicBezTo>
                      <a:pt x="3592" y="7010"/>
                      <a:pt x="3592" y="7672"/>
                      <a:pt x="3970" y="8081"/>
                    </a:cubicBezTo>
                    <a:cubicBezTo>
                      <a:pt x="4175" y="8270"/>
                      <a:pt x="4443" y="8365"/>
                      <a:pt x="4711" y="8365"/>
                    </a:cubicBezTo>
                    <a:cubicBezTo>
                      <a:pt x="4978" y="8365"/>
                      <a:pt x="5246" y="8270"/>
                      <a:pt x="5451" y="8081"/>
                    </a:cubicBezTo>
                    <a:lnTo>
                      <a:pt x="5577" y="7924"/>
                    </a:lnTo>
                    <a:lnTo>
                      <a:pt x="5577" y="7924"/>
                    </a:lnTo>
                    <a:cubicBezTo>
                      <a:pt x="5640" y="8270"/>
                      <a:pt x="5483" y="8586"/>
                      <a:pt x="5231" y="8838"/>
                    </a:cubicBezTo>
                    <a:lnTo>
                      <a:pt x="4065" y="10003"/>
                    </a:lnTo>
                    <a:cubicBezTo>
                      <a:pt x="3781" y="10271"/>
                      <a:pt x="3427" y="10405"/>
                      <a:pt x="3072" y="10405"/>
                    </a:cubicBezTo>
                    <a:cubicBezTo>
                      <a:pt x="2718" y="10405"/>
                      <a:pt x="2364" y="10271"/>
                      <a:pt x="2080" y="10003"/>
                    </a:cubicBezTo>
                    <a:cubicBezTo>
                      <a:pt x="1544" y="9468"/>
                      <a:pt x="1544" y="8586"/>
                      <a:pt x="2080" y="8050"/>
                    </a:cubicBezTo>
                    <a:lnTo>
                      <a:pt x="3277" y="6853"/>
                    </a:lnTo>
                    <a:cubicBezTo>
                      <a:pt x="3498" y="6601"/>
                      <a:pt x="3813" y="6506"/>
                      <a:pt x="4128" y="6475"/>
                    </a:cubicBezTo>
                    <a:close/>
                    <a:moveTo>
                      <a:pt x="9373" y="0"/>
                    </a:moveTo>
                    <a:cubicBezTo>
                      <a:pt x="8665" y="0"/>
                      <a:pt x="7956" y="268"/>
                      <a:pt x="7404" y="804"/>
                    </a:cubicBezTo>
                    <a:lnTo>
                      <a:pt x="6239" y="1970"/>
                    </a:lnTo>
                    <a:cubicBezTo>
                      <a:pt x="5451" y="2757"/>
                      <a:pt x="5199" y="3986"/>
                      <a:pt x="5640" y="4994"/>
                    </a:cubicBezTo>
                    <a:lnTo>
                      <a:pt x="5325" y="5309"/>
                    </a:lnTo>
                    <a:cubicBezTo>
                      <a:pt x="4994" y="5170"/>
                      <a:pt x="4634" y="5100"/>
                      <a:pt x="4270" y="5100"/>
                    </a:cubicBezTo>
                    <a:cubicBezTo>
                      <a:pt x="3562" y="5100"/>
                      <a:pt x="2842" y="5366"/>
                      <a:pt x="2301" y="5908"/>
                    </a:cubicBezTo>
                    <a:lnTo>
                      <a:pt x="1103" y="7105"/>
                    </a:lnTo>
                    <a:cubicBezTo>
                      <a:pt x="1" y="8144"/>
                      <a:pt x="1" y="9940"/>
                      <a:pt x="1103" y="11043"/>
                    </a:cubicBezTo>
                    <a:cubicBezTo>
                      <a:pt x="1655" y="11594"/>
                      <a:pt x="2364" y="11870"/>
                      <a:pt x="3072" y="11870"/>
                    </a:cubicBezTo>
                    <a:cubicBezTo>
                      <a:pt x="3781" y="11870"/>
                      <a:pt x="4490" y="11594"/>
                      <a:pt x="5041" y="11043"/>
                    </a:cubicBezTo>
                    <a:lnTo>
                      <a:pt x="6239" y="9846"/>
                    </a:lnTo>
                    <a:cubicBezTo>
                      <a:pt x="7026" y="9058"/>
                      <a:pt x="7247" y="7829"/>
                      <a:pt x="6806" y="6821"/>
                    </a:cubicBezTo>
                    <a:lnTo>
                      <a:pt x="7121" y="6506"/>
                    </a:lnTo>
                    <a:cubicBezTo>
                      <a:pt x="7473" y="6656"/>
                      <a:pt x="7840" y="6729"/>
                      <a:pt x="8204" y="6729"/>
                    </a:cubicBezTo>
                    <a:cubicBezTo>
                      <a:pt x="8914" y="6729"/>
                      <a:pt x="9614" y="6449"/>
                      <a:pt x="10177" y="5908"/>
                    </a:cubicBezTo>
                    <a:lnTo>
                      <a:pt x="11342" y="4742"/>
                    </a:lnTo>
                    <a:cubicBezTo>
                      <a:pt x="12445" y="3639"/>
                      <a:pt x="12445" y="1907"/>
                      <a:pt x="11342" y="804"/>
                    </a:cubicBezTo>
                    <a:cubicBezTo>
                      <a:pt x="10791" y="268"/>
                      <a:pt x="10082" y="0"/>
                      <a:pt x="9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0" name="Google Shape;9457;p73">
                <a:extLst>
                  <a:ext uri="{FF2B5EF4-FFF2-40B4-BE49-F238E27FC236}">
                    <a16:creationId xmlns:a16="http://schemas.microsoft.com/office/drawing/2014/main" id="{5B35D332-BB79-4577-F221-900F53E7F03A}"/>
                  </a:ext>
                </a:extLst>
              </p:cNvPr>
              <p:cNvGrpSpPr/>
              <p:nvPr/>
            </p:nvGrpSpPr>
            <p:grpSpPr>
              <a:xfrm>
                <a:off x="5213987" y="4985299"/>
                <a:ext cx="503276" cy="499303"/>
                <a:chOff x="3133425" y="3955025"/>
                <a:chExt cx="297750" cy="295400"/>
              </a:xfrm>
              <a:grpFill/>
            </p:grpSpPr>
            <p:sp>
              <p:nvSpPr>
                <p:cNvPr id="183" name="Google Shape;9458;p73">
                  <a:extLst>
                    <a:ext uri="{FF2B5EF4-FFF2-40B4-BE49-F238E27FC236}">
                      <a16:creationId xmlns:a16="http://schemas.microsoft.com/office/drawing/2014/main" id="{F9587AE9-2EF7-3CAB-4C1F-9029FE87875C}"/>
                    </a:ext>
                  </a:extLst>
                </p:cNvPr>
                <p:cNvSpPr/>
                <p:nvPr/>
              </p:nvSpPr>
              <p:spPr>
                <a:xfrm>
                  <a:off x="3133425" y="4058225"/>
                  <a:ext cx="297750" cy="1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688" extrusionOk="0">
                      <a:moveTo>
                        <a:pt x="5923" y="0"/>
                      </a:moveTo>
                      <a:cubicBezTo>
                        <a:pt x="5325" y="0"/>
                        <a:pt x="4821" y="347"/>
                        <a:pt x="4631" y="914"/>
                      </a:cubicBezTo>
                      <a:cubicBezTo>
                        <a:pt x="4505" y="1166"/>
                        <a:pt x="4505" y="1449"/>
                        <a:pt x="4568" y="1764"/>
                      </a:cubicBezTo>
                      <a:cubicBezTo>
                        <a:pt x="4884" y="1922"/>
                        <a:pt x="5199" y="2016"/>
                        <a:pt x="5577" y="2048"/>
                      </a:cubicBezTo>
                      <a:lnTo>
                        <a:pt x="5577" y="2741"/>
                      </a:lnTo>
                      <a:lnTo>
                        <a:pt x="2458" y="2741"/>
                      </a:lnTo>
                      <a:cubicBezTo>
                        <a:pt x="1859" y="2741"/>
                        <a:pt x="1418" y="3214"/>
                        <a:pt x="1418" y="3781"/>
                      </a:cubicBezTo>
                      <a:lnTo>
                        <a:pt x="1418" y="4190"/>
                      </a:lnTo>
                      <a:cubicBezTo>
                        <a:pt x="630" y="4316"/>
                        <a:pt x="0" y="5041"/>
                        <a:pt x="0" y="5891"/>
                      </a:cubicBezTo>
                      <a:cubicBezTo>
                        <a:pt x="0" y="6837"/>
                        <a:pt x="788" y="7687"/>
                        <a:pt x="1765" y="7687"/>
                      </a:cubicBezTo>
                      <a:cubicBezTo>
                        <a:pt x="2710" y="7687"/>
                        <a:pt x="3497" y="6900"/>
                        <a:pt x="3497" y="5891"/>
                      </a:cubicBezTo>
                      <a:cubicBezTo>
                        <a:pt x="3497" y="5072"/>
                        <a:pt x="2930" y="4316"/>
                        <a:pt x="2143" y="4190"/>
                      </a:cubicBezTo>
                      <a:lnTo>
                        <a:pt x="2143" y="3781"/>
                      </a:lnTo>
                      <a:cubicBezTo>
                        <a:pt x="2143" y="3592"/>
                        <a:pt x="2300" y="3434"/>
                        <a:pt x="2489" y="3434"/>
                      </a:cubicBezTo>
                      <a:lnTo>
                        <a:pt x="5608" y="3434"/>
                      </a:lnTo>
                      <a:lnTo>
                        <a:pt x="5608" y="4127"/>
                      </a:lnTo>
                      <a:cubicBezTo>
                        <a:pt x="4821" y="4285"/>
                        <a:pt x="4222" y="5009"/>
                        <a:pt x="4222" y="5860"/>
                      </a:cubicBezTo>
                      <a:cubicBezTo>
                        <a:pt x="4222" y="6805"/>
                        <a:pt x="5010" y="7656"/>
                        <a:pt x="5955" y="7656"/>
                      </a:cubicBezTo>
                      <a:cubicBezTo>
                        <a:pt x="6900" y="7656"/>
                        <a:pt x="7687" y="6868"/>
                        <a:pt x="7687" y="5860"/>
                      </a:cubicBezTo>
                      <a:cubicBezTo>
                        <a:pt x="7687" y="5041"/>
                        <a:pt x="7089" y="4285"/>
                        <a:pt x="6301" y="4127"/>
                      </a:cubicBezTo>
                      <a:lnTo>
                        <a:pt x="6301" y="3434"/>
                      </a:lnTo>
                      <a:lnTo>
                        <a:pt x="9452" y="3434"/>
                      </a:lnTo>
                      <a:cubicBezTo>
                        <a:pt x="9641" y="3434"/>
                        <a:pt x="9798" y="3592"/>
                        <a:pt x="9798" y="3781"/>
                      </a:cubicBezTo>
                      <a:lnTo>
                        <a:pt x="9798" y="4190"/>
                      </a:lnTo>
                      <a:cubicBezTo>
                        <a:pt x="9011" y="4316"/>
                        <a:pt x="8444" y="5041"/>
                        <a:pt x="8444" y="5891"/>
                      </a:cubicBezTo>
                      <a:cubicBezTo>
                        <a:pt x="8444" y="6837"/>
                        <a:pt x="9231" y="7687"/>
                        <a:pt x="10176" y="7687"/>
                      </a:cubicBezTo>
                      <a:cubicBezTo>
                        <a:pt x="11121" y="7687"/>
                        <a:pt x="11909" y="6900"/>
                        <a:pt x="11909" y="5891"/>
                      </a:cubicBezTo>
                      <a:cubicBezTo>
                        <a:pt x="11783" y="5135"/>
                        <a:pt x="11185" y="4379"/>
                        <a:pt x="10397" y="4222"/>
                      </a:cubicBezTo>
                      <a:lnTo>
                        <a:pt x="10397" y="3812"/>
                      </a:lnTo>
                      <a:cubicBezTo>
                        <a:pt x="10397" y="3245"/>
                        <a:pt x="9924" y="2804"/>
                        <a:pt x="9389" y="2804"/>
                      </a:cubicBezTo>
                      <a:lnTo>
                        <a:pt x="6238" y="2804"/>
                      </a:lnTo>
                      <a:lnTo>
                        <a:pt x="6238" y="2079"/>
                      </a:lnTo>
                      <a:cubicBezTo>
                        <a:pt x="6585" y="2048"/>
                        <a:pt x="6900" y="1922"/>
                        <a:pt x="7215" y="1827"/>
                      </a:cubicBezTo>
                      <a:cubicBezTo>
                        <a:pt x="7341" y="1418"/>
                        <a:pt x="7246" y="977"/>
                        <a:pt x="7057" y="630"/>
                      </a:cubicBezTo>
                      <a:cubicBezTo>
                        <a:pt x="6774" y="221"/>
                        <a:pt x="6396" y="0"/>
                        <a:pt x="59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4" name="Google Shape;9459;p73">
                  <a:extLst>
                    <a:ext uri="{FF2B5EF4-FFF2-40B4-BE49-F238E27FC236}">
                      <a16:creationId xmlns:a16="http://schemas.microsoft.com/office/drawing/2014/main" id="{CA390D66-C8A0-02CE-CA89-5A6204628487}"/>
                    </a:ext>
                  </a:extLst>
                </p:cNvPr>
                <p:cNvSpPr/>
                <p:nvPr/>
              </p:nvSpPr>
              <p:spPr>
                <a:xfrm>
                  <a:off x="3263375" y="40070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284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5" name="Google Shape;9460;p73">
                  <a:extLst>
                    <a:ext uri="{FF2B5EF4-FFF2-40B4-BE49-F238E27FC236}">
                      <a16:creationId xmlns:a16="http://schemas.microsoft.com/office/drawing/2014/main" id="{529CD3B8-31DB-043E-20ED-E003DE05013D}"/>
                    </a:ext>
                  </a:extLst>
                </p:cNvPr>
                <p:cNvSpPr/>
                <p:nvPr/>
              </p:nvSpPr>
              <p:spPr>
                <a:xfrm>
                  <a:off x="3203525" y="3955025"/>
                  <a:ext cx="155175" cy="1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5420" extrusionOk="0">
                      <a:moveTo>
                        <a:pt x="3119" y="1"/>
                      </a:moveTo>
                      <a:cubicBezTo>
                        <a:pt x="1386" y="1"/>
                        <a:pt x="0" y="1387"/>
                        <a:pt x="0" y="3120"/>
                      </a:cubicBezTo>
                      <a:cubicBezTo>
                        <a:pt x="0" y="4002"/>
                        <a:pt x="410" y="4853"/>
                        <a:pt x="1071" y="5420"/>
                      </a:cubicBezTo>
                      <a:cubicBezTo>
                        <a:pt x="1071" y="5231"/>
                        <a:pt x="1103" y="5042"/>
                        <a:pt x="1197" y="4853"/>
                      </a:cubicBezTo>
                      <a:cubicBezTo>
                        <a:pt x="1323" y="4380"/>
                        <a:pt x="1701" y="3971"/>
                        <a:pt x="2111" y="3750"/>
                      </a:cubicBezTo>
                      <a:cubicBezTo>
                        <a:pt x="1890" y="3498"/>
                        <a:pt x="1733" y="3151"/>
                        <a:pt x="1733" y="2805"/>
                      </a:cubicBezTo>
                      <a:cubicBezTo>
                        <a:pt x="1733" y="2049"/>
                        <a:pt x="2363" y="1419"/>
                        <a:pt x="3119" y="1419"/>
                      </a:cubicBezTo>
                      <a:cubicBezTo>
                        <a:pt x="3844" y="1419"/>
                        <a:pt x="4474" y="2049"/>
                        <a:pt x="4474" y="2805"/>
                      </a:cubicBezTo>
                      <a:cubicBezTo>
                        <a:pt x="4474" y="3151"/>
                        <a:pt x="4348" y="3498"/>
                        <a:pt x="4096" y="3750"/>
                      </a:cubicBezTo>
                      <a:cubicBezTo>
                        <a:pt x="4379" y="3876"/>
                        <a:pt x="4600" y="4097"/>
                        <a:pt x="4789" y="4380"/>
                      </a:cubicBezTo>
                      <a:cubicBezTo>
                        <a:pt x="5009" y="4695"/>
                        <a:pt x="5135" y="5042"/>
                        <a:pt x="5167" y="5420"/>
                      </a:cubicBezTo>
                      <a:cubicBezTo>
                        <a:pt x="5797" y="4853"/>
                        <a:pt x="6207" y="4065"/>
                        <a:pt x="6207" y="3120"/>
                      </a:cubicBezTo>
                      <a:cubicBezTo>
                        <a:pt x="6207" y="1387"/>
                        <a:pt x="4852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1" name="Google Shape;9461;p73">
                <a:extLst>
                  <a:ext uri="{FF2B5EF4-FFF2-40B4-BE49-F238E27FC236}">
                    <a16:creationId xmlns:a16="http://schemas.microsoft.com/office/drawing/2014/main" id="{A3265957-7E8E-A093-02AC-A3D6D432C3D1}"/>
                  </a:ext>
                </a:extLst>
              </p:cNvPr>
              <p:cNvGrpSpPr/>
              <p:nvPr/>
            </p:nvGrpSpPr>
            <p:grpSpPr>
              <a:xfrm>
                <a:off x="8379176" y="3746993"/>
                <a:ext cx="500612" cy="502387"/>
                <a:chOff x="4991425" y="3234750"/>
                <a:chExt cx="296175" cy="297225"/>
              </a:xfrm>
              <a:grpFill/>
            </p:grpSpPr>
            <p:sp>
              <p:nvSpPr>
                <p:cNvPr id="177" name="Google Shape;9462;p73">
                  <a:extLst>
                    <a:ext uri="{FF2B5EF4-FFF2-40B4-BE49-F238E27FC236}">
                      <a16:creationId xmlns:a16="http://schemas.microsoft.com/office/drawing/2014/main" id="{45AE13DA-3125-A528-F8F4-ED5A7F15B4F0}"/>
                    </a:ext>
                  </a:extLst>
                </p:cNvPr>
                <p:cNvSpPr/>
                <p:nvPr/>
              </p:nvSpPr>
              <p:spPr>
                <a:xfrm>
                  <a:off x="5077275" y="3304450"/>
                  <a:ext cx="12210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971" extrusionOk="0">
                      <a:moveTo>
                        <a:pt x="2426" y="1"/>
                      </a:moveTo>
                      <a:cubicBezTo>
                        <a:pt x="1103" y="1"/>
                        <a:pt x="0" y="1104"/>
                        <a:pt x="0" y="2427"/>
                      </a:cubicBezTo>
                      <a:cubicBezTo>
                        <a:pt x="0" y="3025"/>
                        <a:pt x="190" y="3530"/>
                        <a:pt x="536" y="3971"/>
                      </a:cubicBezTo>
                      <a:cubicBezTo>
                        <a:pt x="820" y="3624"/>
                        <a:pt x="1103" y="3309"/>
                        <a:pt x="1481" y="3057"/>
                      </a:cubicBezTo>
                      <a:cubicBezTo>
                        <a:pt x="1261" y="2805"/>
                        <a:pt x="1103" y="2458"/>
                        <a:pt x="1103" y="2112"/>
                      </a:cubicBezTo>
                      <a:cubicBezTo>
                        <a:pt x="1103" y="1356"/>
                        <a:pt x="1733" y="726"/>
                        <a:pt x="2489" y="726"/>
                      </a:cubicBezTo>
                      <a:cubicBezTo>
                        <a:pt x="3214" y="726"/>
                        <a:pt x="3844" y="1356"/>
                        <a:pt x="3844" y="2112"/>
                      </a:cubicBezTo>
                      <a:cubicBezTo>
                        <a:pt x="3844" y="2458"/>
                        <a:pt x="3687" y="2805"/>
                        <a:pt x="3466" y="3057"/>
                      </a:cubicBezTo>
                      <a:cubicBezTo>
                        <a:pt x="3844" y="3246"/>
                        <a:pt x="4128" y="3561"/>
                        <a:pt x="4317" y="3971"/>
                      </a:cubicBezTo>
                      <a:cubicBezTo>
                        <a:pt x="4695" y="3530"/>
                        <a:pt x="4884" y="3025"/>
                        <a:pt x="4884" y="2427"/>
                      </a:cubicBezTo>
                      <a:cubicBezTo>
                        <a:pt x="4884" y="1104"/>
                        <a:pt x="3781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8" name="Google Shape;9463;p73">
                  <a:extLst>
                    <a:ext uri="{FF2B5EF4-FFF2-40B4-BE49-F238E27FC236}">
                      <a16:creationId xmlns:a16="http://schemas.microsoft.com/office/drawing/2014/main" id="{51AA95A0-9A8E-498E-7522-F6079F741AD6}"/>
                    </a:ext>
                  </a:extLst>
                </p:cNvPr>
                <p:cNvSpPr/>
                <p:nvPr/>
              </p:nvSpPr>
              <p:spPr>
                <a:xfrm>
                  <a:off x="5121375" y="3339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9" name="Google Shape;9464;p73">
                  <a:extLst>
                    <a:ext uri="{FF2B5EF4-FFF2-40B4-BE49-F238E27FC236}">
                      <a16:creationId xmlns:a16="http://schemas.microsoft.com/office/drawing/2014/main" id="{8DE49BFC-13AD-9FCA-F836-5DFF08083E21}"/>
                    </a:ext>
                  </a:extLst>
                </p:cNvPr>
                <p:cNvSpPr/>
                <p:nvPr/>
              </p:nvSpPr>
              <p:spPr>
                <a:xfrm>
                  <a:off x="5009550" y="3234750"/>
                  <a:ext cx="259150" cy="2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0445" extrusionOk="0">
                      <a:moveTo>
                        <a:pt x="5198" y="2159"/>
                      </a:moveTo>
                      <a:cubicBezTo>
                        <a:pt x="6931" y="2159"/>
                        <a:pt x="8286" y="3514"/>
                        <a:pt x="8286" y="5246"/>
                      </a:cubicBezTo>
                      <a:cubicBezTo>
                        <a:pt x="8286" y="6916"/>
                        <a:pt x="6931" y="8365"/>
                        <a:pt x="5198" y="8365"/>
                      </a:cubicBezTo>
                      <a:cubicBezTo>
                        <a:pt x="3340" y="8365"/>
                        <a:pt x="2079" y="6822"/>
                        <a:pt x="2079" y="5246"/>
                      </a:cubicBezTo>
                      <a:cubicBezTo>
                        <a:pt x="2079" y="3514"/>
                        <a:pt x="3497" y="2159"/>
                        <a:pt x="5198" y="2159"/>
                      </a:cubicBezTo>
                      <a:close/>
                      <a:moveTo>
                        <a:pt x="5167" y="1"/>
                      </a:moveTo>
                      <a:cubicBezTo>
                        <a:pt x="5088" y="1"/>
                        <a:pt x="5009" y="17"/>
                        <a:pt x="4946" y="48"/>
                      </a:cubicBezTo>
                      <a:lnTo>
                        <a:pt x="4001" y="836"/>
                      </a:lnTo>
                      <a:lnTo>
                        <a:pt x="2773" y="678"/>
                      </a:lnTo>
                      <a:cubicBezTo>
                        <a:pt x="2756" y="675"/>
                        <a:pt x="2739" y="673"/>
                        <a:pt x="2723" y="673"/>
                      </a:cubicBezTo>
                      <a:cubicBezTo>
                        <a:pt x="2583" y="673"/>
                        <a:pt x="2454" y="786"/>
                        <a:pt x="2426" y="899"/>
                      </a:cubicBezTo>
                      <a:lnTo>
                        <a:pt x="1953" y="2033"/>
                      </a:lnTo>
                      <a:lnTo>
                        <a:pt x="819" y="2505"/>
                      </a:lnTo>
                      <a:cubicBezTo>
                        <a:pt x="662" y="2568"/>
                        <a:pt x="567" y="2694"/>
                        <a:pt x="630" y="2852"/>
                      </a:cubicBezTo>
                      <a:lnTo>
                        <a:pt x="788" y="4081"/>
                      </a:lnTo>
                      <a:lnTo>
                        <a:pt x="32" y="5026"/>
                      </a:lnTo>
                      <a:cubicBezTo>
                        <a:pt x="0" y="5183"/>
                        <a:pt x="0" y="5341"/>
                        <a:pt x="63" y="5467"/>
                      </a:cubicBezTo>
                      <a:lnTo>
                        <a:pt x="819" y="6381"/>
                      </a:lnTo>
                      <a:lnTo>
                        <a:pt x="662" y="7609"/>
                      </a:lnTo>
                      <a:cubicBezTo>
                        <a:pt x="630" y="7767"/>
                        <a:pt x="725" y="7924"/>
                        <a:pt x="851" y="7956"/>
                      </a:cubicBezTo>
                      <a:lnTo>
                        <a:pt x="1985" y="8428"/>
                      </a:lnTo>
                      <a:lnTo>
                        <a:pt x="2457" y="9594"/>
                      </a:lnTo>
                      <a:cubicBezTo>
                        <a:pt x="2536" y="9725"/>
                        <a:pt x="2637" y="9791"/>
                        <a:pt x="2741" y="9791"/>
                      </a:cubicBezTo>
                      <a:cubicBezTo>
                        <a:pt x="2762" y="9791"/>
                        <a:pt x="2783" y="9788"/>
                        <a:pt x="2804" y="9783"/>
                      </a:cubicBezTo>
                      <a:lnTo>
                        <a:pt x="4033" y="9626"/>
                      </a:lnTo>
                      <a:lnTo>
                        <a:pt x="4978" y="10382"/>
                      </a:lnTo>
                      <a:cubicBezTo>
                        <a:pt x="5072" y="10413"/>
                        <a:pt x="5104" y="10445"/>
                        <a:pt x="5167" y="10445"/>
                      </a:cubicBezTo>
                      <a:cubicBezTo>
                        <a:pt x="5261" y="10445"/>
                        <a:pt x="5324" y="10413"/>
                        <a:pt x="5387" y="10382"/>
                      </a:cubicBezTo>
                      <a:lnTo>
                        <a:pt x="6333" y="9626"/>
                      </a:lnTo>
                      <a:lnTo>
                        <a:pt x="7530" y="9783"/>
                      </a:lnTo>
                      <a:cubicBezTo>
                        <a:pt x="7687" y="9783"/>
                        <a:pt x="7876" y="9689"/>
                        <a:pt x="7908" y="9594"/>
                      </a:cubicBezTo>
                      <a:lnTo>
                        <a:pt x="8380" y="8428"/>
                      </a:lnTo>
                      <a:lnTo>
                        <a:pt x="9515" y="7956"/>
                      </a:lnTo>
                      <a:cubicBezTo>
                        <a:pt x="9672" y="7893"/>
                        <a:pt x="9735" y="7767"/>
                        <a:pt x="9704" y="7609"/>
                      </a:cubicBezTo>
                      <a:lnTo>
                        <a:pt x="9546" y="6381"/>
                      </a:lnTo>
                      <a:lnTo>
                        <a:pt x="10302" y="5467"/>
                      </a:lnTo>
                      <a:cubicBezTo>
                        <a:pt x="10365" y="5341"/>
                        <a:pt x="10365" y="5120"/>
                        <a:pt x="10302" y="5026"/>
                      </a:cubicBezTo>
                      <a:lnTo>
                        <a:pt x="9546" y="4081"/>
                      </a:lnTo>
                      <a:lnTo>
                        <a:pt x="9704" y="2852"/>
                      </a:lnTo>
                      <a:cubicBezTo>
                        <a:pt x="9735" y="2694"/>
                        <a:pt x="9641" y="2537"/>
                        <a:pt x="9515" y="2505"/>
                      </a:cubicBezTo>
                      <a:lnTo>
                        <a:pt x="8380" y="2033"/>
                      </a:lnTo>
                      <a:lnTo>
                        <a:pt x="7908" y="899"/>
                      </a:lnTo>
                      <a:cubicBezTo>
                        <a:pt x="7826" y="762"/>
                        <a:pt x="7719" y="672"/>
                        <a:pt x="7589" y="672"/>
                      </a:cubicBezTo>
                      <a:cubicBezTo>
                        <a:pt x="7570" y="672"/>
                        <a:pt x="7550" y="674"/>
                        <a:pt x="7530" y="678"/>
                      </a:cubicBezTo>
                      <a:lnTo>
                        <a:pt x="6333" y="836"/>
                      </a:lnTo>
                      <a:lnTo>
                        <a:pt x="5387" y="48"/>
                      </a:lnTo>
                      <a:cubicBezTo>
                        <a:pt x="5324" y="17"/>
                        <a:pt x="524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0" name="Google Shape;9465;p73">
                  <a:extLst>
                    <a:ext uri="{FF2B5EF4-FFF2-40B4-BE49-F238E27FC236}">
                      <a16:creationId xmlns:a16="http://schemas.microsoft.com/office/drawing/2014/main" id="{09A9FBCA-3924-F2CB-0B88-B07A4F498D52}"/>
                    </a:ext>
                  </a:extLst>
                </p:cNvPr>
                <p:cNvSpPr/>
                <p:nvPr/>
              </p:nvSpPr>
              <p:spPr>
                <a:xfrm>
                  <a:off x="5105625" y="3391900"/>
                  <a:ext cx="669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87" extrusionOk="0">
                      <a:moveTo>
                        <a:pt x="1355" y="0"/>
                      </a:moveTo>
                      <a:cubicBezTo>
                        <a:pt x="725" y="0"/>
                        <a:pt x="190" y="441"/>
                        <a:pt x="1" y="977"/>
                      </a:cubicBezTo>
                      <a:cubicBezTo>
                        <a:pt x="410" y="1229"/>
                        <a:pt x="820" y="1386"/>
                        <a:pt x="1355" y="1386"/>
                      </a:cubicBezTo>
                      <a:cubicBezTo>
                        <a:pt x="1859" y="1386"/>
                        <a:pt x="2301" y="1229"/>
                        <a:pt x="2679" y="977"/>
                      </a:cubicBezTo>
                      <a:cubicBezTo>
                        <a:pt x="2521" y="410"/>
                        <a:pt x="1985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1" name="Google Shape;9466;p73">
                  <a:extLst>
                    <a:ext uri="{FF2B5EF4-FFF2-40B4-BE49-F238E27FC236}">
                      <a16:creationId xmlns:a16="http://schemas.microsoft.com/office/drawing/2014/main" id="{DBB64C61-FA69-EA37-230E-CEBEF2D854E4}"/>
                    </a:ext>
                  </a:extLst>
                </p:cNvPr>
                <p:cNvSpPr/>
                <p:nvPr/>
              </p:nvSpPr>
              <p:spPr>
                <a:xfrm>
                  <a:off x="5192275" y="3443075"/>
                  <a:ext cx="95325" cy="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3479" extrusionOk="0">
                      <a:moveTo>
                        <a:pt x="2867" y="1"/>
                      </a:moveTo>
                      <a:cubicBezTo>
                        <a:pt x="2741" y="127"/>
                        <a:pt x="2647" y="221"/>
                        <a:pt x="2489" y="284"/>
                      </a:cubicBezTo>
                      <a:lnTo>
                        <a:pt x="1607" y="631"/>
                      </a:lnTo>
                      <a:lnTo>
                        <a:pt x="1260" y="1482"/>
                      </a:lnTo>
                      <a:cubicBezTo>
                        <a:pt x="1103" y="1891"/>
                        <a:pt x="693" y="2112"/>
                        <a:pt x="284" y="2112"/>
                      </a:cubicBezTo>
                      <a:lnTo>
                        <a:pt x="158" y="2112"/>
                      </a:lnTo>
                      <a:lnTo>
                        <a:pt x="0" y="2080"/>
                      </a:lnTo>
                      <a:lnTo>
                        <a:pt x="1166" y="3372"/>
                      </a:lnTo>
                      <a:cubicBezTo>
                        <a:pt x="1237" y="3443"/>
                        <a:pt x="1343" y="3478"/>
                        <a:pt x="1445" y="3478"/>
                      </a:cubicBezTo>
                      <a:cubicBezTo>
                        <a:pt x="1479" y="3478"/>
                        <a:pt x="1512" y="3474"/>
                        <a:pt x="1544" y="3466"/>
                      </a:cubicBezTo>
                      <a:cubicBezTo>
                        <a:pt x="1638" y="3403"/>
                        <a:pt x="1764" y="3340"/>
                        <a:pt x="1764" y="3183"/>
                      </a:cubicBezTo>
                      <a:lnTo>
                        <a:pt x="2080" y="1639"/>
                      </a:lnTo>
                      <a:lnTo>
                        <a:pt x="3497" y="1324"/>
                      </a:lnTo>
                      <a:cubicBezTo>
                        <a:pt x="3532" y="1338"/>
                        <a:pt x="3563" y="1344"/>
                        <a:pt x="3592" y="1344"/>
                      </a:cubicBezTo>
                      <a:cubicBezTo>
                        <a:pt x="3693" y="1344"/>
                        <a:pt x="3756" y="1265"/>
                        <a:pt x="3781" y="1167"/>
                      </a:cubicBezTo>
                      <a:cubicBezTo>
                        <a:pt x="3812" y="1072"/>
                        <a:pt x="3781" y="946"/>
                        <a:pt x="3686" y="820"/>
                      </a:cubicBezTo>
                      <a:lnTo>
                        <a:pt x="286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2" name="Google Shape;9467;p73">
                  <a:extLst>
                    <a:ext uri="{FF2B5EF4-FFF2-40B4-BE49-F238E27FC236}">
                      <a16:creationId xmlns:a16="http://schemas.microsoft.com/office/drawing/2014/main" id="{C4A52417-D7B0-E198-C7EB-FB5E1AA4CC37}"/>
                    </a:ext>
                  </a:extLst>
                </p:cNvPr>
                <p:cNvSpPr/>
                <p:nvPr/>
              </p:nvSpPr>
              <p:spPr>
                <a:xfrm>
                  <a:off x="4991425" y="3444650"/>
                  <a:ext cx="95325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3492" extrusionOk="0">
                      <a:moveTo>
                        <a:pt x="946" y="1"/>
                      </a:moveTo>
                      <a:lnTo>
                        <a:pt x="126" y="851"/>
                      </a:lnTo>
                      <a:cubicBezTo>
                        <a:pt x="0" y="851"/>
                        <a:pt x="0" y="1009"/>
                        <a:pt x="32" y="1104"/>
                      </a:cubicBezTo>
                      <a:cubicBezTo>
                        <a:pt x="95" y="1230"/>
                        <a:pt x="158" y="1324"/>
                        <a:pt x="315" y="1356"/>
                      </a:cubicBezTo>
                      <a:lnTo>
                        <a:pt x="1733" y="1671"/>
                      </a:lnTo>
                      <a:lnTo>
                        <a:pt x="2048" y="3214"/>
                      </a:lnTo>
                      <a:cubicBezTo>
                        <a:pt x="2080" y="3309"/>
                        <a:pt x="2174" y="3435"/>
                        <a:pt x="2300" y="3466"/>
                      </a:cubicBezTo>
                      <a:cubicBezTo>
                        <a:pt x="2328" y="3485"/>
                        <a:pt x="2361" y="3492"/>
                        <a:pt x="2396" y="3492"/>
                      </a:cubicBezTo>
                      <a:cubicBezTo>
                        <a:pt x="2482" y="3492"/>
                        <a:pt x="2580" y="3448"/>
                        <a:pt x="2647" y="3403"/>
                      </a:cubicBezTo>
                      <a:lnTo>
                        <a:pt x="3813" y="2112"/>
                      </a:lnTo>
                      <a:lnTo>
                        <a:pt x="3813" y="2112"/>
                      </a:lnTo>
                      <a:lnTo>
                        <a:pt x="3624" y="2143"/>
                      </a:lnTo>
                      <a:lnTo>
                        <a:pt x="3561" y="2143"/>
                      </a:lnTo>
                      <a:cubicBezTo>
                        <a:pt x="3119" y="2143"/>
                        <a:pt x="2773" y="1891"/>
                        <a:pt x="2552" y="1513"/>
                      </a:cubicBezTo>
                      <a:lnTo>
                        <a:pt x="2206" y="631"/>
                      </a:lnTo>
                      <a:lnTo>
                        <a:pt x="1355" y="284"/>
                      </a:lnTo>
                      <a:cubicBezTo>
                        <a:pt x="1198" y="221"/>
                        <a:pt x="1072" y="127"/>
                        <a:pt x="9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2" name="Google Shape;9468;p73">
                <a:extLst>
                  <a:ext uri="{FF2B5EF4-FFF2-40B4-BE49-F238E27FC236}">
                    <a16:creationId xmlns:a16="http://schemas.microsoft.com/office/drawing/2014/main" id="{1DFFFCF0-117F-8602-8F54-FC8ABF021A82}"/>
                  </a:ext>
                </a:extLst>
              </p:cNvPr>
              <p:cNvGrpSpPr/>
              <p:nvPr/>
            </p:nvGrpSpPr>
            <p:grpSpPr>
              <a:xfrm>
                <a:off x="8379176" y="4407885"/>
                <a:ext cx="500612" cy="440694"/>
                <a:chOff x="4991425" y="3617150"/>
                <a:chExt cx="296175" cy="260725"/>
              </a:xfrm>
              <a:grpFill/>
            </p:grpSpPr>
            <p:sp>
              <p:nvSpPr>
                <p:cNvPr id="170" name="Google Shape;9469;p73">
                  <a:extLst>
                    <a:ext uri="{FF2B5EF4-FFF2-40B4-BE49-F238E27FC236}">
                      <a16:creationId xmlns:a16="http://schemas.microsoft.com/office/drawing/2014/main" id="{30AED5C4-304B-E000-FD90-958F5D8405E4}"/>
                    </a:ext>
                  </a:extLst>
                </p:cNvPr>
                <p:cNvSpPr/>
                <p:nvPr/>
              </p:nvSpPr>
              <p:spPr>
                <a:xfrm>
                  <a:off x="5069400" y="3738450"/>
                  <a:ext cx="1394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5577" extrusionOk="0">
                      <a:moveTo>
                        <a:pt x="2804" y="0"/>
                      </a:moveTo>
                      <a:cubicBezTo>
                        <a:pt x="1607" y="0"/>
                        <a:pt x="1450" y="725"/>
                        <a:pt x="1009" y="3308"/>
                      </a:cubicBezTo>
                      <a:cubicBezTo>
                        <a:pt x="946" y="3749"/>
                        <a:pt x="851" y="4285"/>
                        <a:pt x="757" y="4883"/>
                      </a:cubicBezTo>
                      <a:lnTo>
                        <a:pt x="347" y="4883"/>
                      </a:lnTo>
                      <a:cubicBezTo>
                        <a:pt x="158" y="4883"/>
                        <a:pt x="0" y="5041"/>
                        <a:pt x="0" y="5230"/>
                      </a:cubicBezTo>
                      <a:cubicBezTo>
                        <a:pt x="0" y="5419"/>
                        <a:pt x="158" y="5576"/>
                        <a:pt x="347" y="5576"/>
                      </a:cubicBezTo>
                      <a:lnTo>
                        <a:pt x="5230" y="5576"/>
                      </a:lnTo>
                      <a:cubicBezTo>
                        <a:pt x="5419" y="5545"/>
                        <a:pt x="5577" y="5387"/>
                        <a:pt x="5577" y="5198"/>
                      </a:cubicBezTo>
                      <a:cubicBezTo>
                        <a:pt x="5577" y="5009"/>
                        <a:pt x="5419" y="4852"/>
                        <a:pt x="5230" y="4852"/>
                      </a:cubicBezTo>
                      <a:lnTo>
                        <a:pt x="4852" y="4852"/>
                      </a:lnTo>
                      <a:cubicBezTo>
                        <a:pt x="4726" y="4253"/>
                        <a:pt x="4632" y="3749"/>
                        <a:pt x="4569" y="3277"/>
                      </a:cubicBezTo>
                      <a:cubicBezTo>
                        <a:pt x="4128" y="756"/>
                        <a:pt x="3970" y="0"/>
                        <a:pt x="28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1" name="Google Shape;9470;p73">
                  <a:extLst>
                    <a:ext uri="{FF2B5EF4-FFF2-40B4-BE49-F238E27FC236}">
                      <a16:creationId xmlns:a16="http://schemas.microsoft.com/office/drawing/2014/main" id="{1F442EDD-3AF5-74A3-4A81-2CDC1290CF1C}"/>
                    </a:ext>
                  </a:extLst>
                </p:cNvPr>
                <p:cNvSpPr/>
                <p:nvPr/>
              </p:nvSpPr>
              <p:spPr>
                <a:xfrm>
                  <a:off x="5200150" y="3617150"/>
                  <a:ext cx="693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73" extrusionOk="0">
                      <a:moveTo>
                        <a:pt x="1386" y="0"/>
                      </a:moveTo>
                      <a:cubicBezTo>
                        <a:pt x="630" y="0"/>
                        <a:pt x="0" y="630"/>
                        <a:pt x="0" y="1387"/>
                      </a:cubicBezTo>
                      <a:cubicBezTo>
                        <a:pt x="0" y="2111"/>
                        <a:pt x="630" y="2773"/>
                        <a:pt x="1386" y="2773"/>
                      </a:cubicBezTo>
                      <a:cubicBezTo>
                        <a:pt x="2143" y="2773"/>
                        <a:pt x="2773" y="2111"/>
                        <a:pt x="2773" y="1387"/>
                      </a:cubicBezTo>
                      <a:cubicBezTo>
                        <a:pt x="2773" y="630"/>
                        <a:pt x="2143" y="0"/>
                        <a:pt x="13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2" name="Google Shape;9471;p73">
                  <a:extLst>
                    <a:ext uri="{FF2B5EF4-FFF2-40B4-BE49-F238E27FC236}">
                      <a16:creationId xmlns:a16="http://schemas.microsoft.com/office/drawing/2014/main" id="{1A0413D6-36AB-A693-B6B9-16DA81CACA76}"/>
                    </a:ext>
                  </a:extLst>
                </p:cNvPr>
                <p:cNvSpPr/>
                <p:nvPr/>
              </p:nvSpPr>
              <p:spPr>
                <a:xfrm>
                  <a:off x="5009550" y="3617150"/>
                  <a:ext cx="685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73" extrusionOk="0">
                      <a:moveTo>
                        <a:pt x="1355" y="0"/>
                      </a:moveTo>
                      <a:cubicBezTo>
                        <a:pt x="599" y="0"/>
                        <a:pt x="0" y="630"/>
                        <a:pt x="0" y="1387"/>
                      </a:cubicBezTo>
                      <a:cubicBezTo>
                        <a:pt x="0" y="2143"/>
                        <a:pt x="599" y="2773"/>
                        <a:pt x="1355" y="2773"/>
                      </a:cubicBezTo>
                      <a:cubicBezTo>
                        <a:pt x="2111" y="2773"/>
                        <a:pt x="2741" y="2143"/>
                        <a:pt x="2741" y="1387"/>
                      </a:cubicBezTo>
                      <a:cubicBezTo>
                        <a:pt x="2741" y="630"/>
                        <a:pt x="2111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3" name="Google Shape;9472;p73">
                  <a:extLst>
                    <a:ext uri="{FF2B5EF4-FFF2-40B4-BE49-F238E27FC236}">
                      <a16:creationId xmlns:a16="http://schemas.microsoft.com/office/drawing/2014/main" id="{51CBA7DE-EB2B-8668-3ABC-E4F1041D95D6}"/>
                    </a:ext>
                  </a:extLst>
                </p:cNvPr>
                <p:cNvSpPr/>
                <p:nvPr/>
              </p:nvSpPr>
              <p:spPr>
                <a:xfrm>
                  <a:off x="4991425" y="3686450"/>
                  <a:ext cx="10477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081" extrusionOk="0">
                      <a:moveTo>
                        <a:pt x="568" y="1"/>
                      </a:moveTo>
                      <a:cubicBezTo>
                        <a:pt x="252" y="347"/>
                        <a:pt x="0" y="851"/>
                        <a:pt x="0" y="1356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33" y="2080"/>
                        <a:pt x="4191" y="1923"/>
                        <a:pt x="4191" y="1734"/>
                      </a:cubicBezTo>
                      <a:lnTo>
                        <a:pt x="4191" y="1356"/>
                      </a:lnTo>
                      <a:cubicBezTo>
                        <a:pt x="4191" y="820"/>
                        <a:pt x="3970" y="347"/>
                        <a:pt x="3624" y="1"/>
                      </a:cubicBezTo>
                      <a:cubicBezTo>
                        <a:pt x="3245" y="410"/>
                        <a:pt x="2678" y="694"/>
                        <a:pt x="2080" y="694"/>
                      </a:cubicBezTo>
                      <a:cubicBezTo>
                        <a:pt x="1513" y="694"/>
                        <a:pt x="946" y="410"/>
                        <a:pt x="5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4" name="Google Shape;9473;p73">
                  <a:extLst>
                    <a:ext uri="{FF2B5EF4-FFF2-40B4-BE49-F238E27FC236}">
                      <a16:creationId xmlns:a16="http://schemas.microsoft.com/office/drawing/2014/main" id="{49E89E9F-DC9C-F319-6EF8-B9A29EEE40FE}"/>
                    </a:ext>
                  </a:extLst>
                </p:cNvPr>
                <p:cNvSpPr/>
                <p:nvPr/>
              </p:nvSpPr>
              <p:spPr>
                <a:xfrm>
                  <a:off x="5183600" y="3686450"/>
                  <a:ext cx="1040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081" extrusionOk="0">
                      <a:moveTo>
                        <a:pt x="536" y="1"/>
                      </a:moveTo>
                      <a:cubicBezTo>
                        <a:pt x="221" y="347"/>
                        <a:pt x="1" y="851"/>
                        <a:pt x="1" y="1356"/>
                      </a:cubicBezTo>
                      <a:lnTo>
                        <a:pt x="1" y="1702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02" y="2080"/>
                        <a:pt x="4159" y="1923"/>
                        <a:pt x="4159" y="1702"/>
                      </a:cubicBezTo>
                      <a:lnTo>
                        <a:pt x="4159" y="1356"/>
                      </a:lnTo>
                      <a:cubicBezTo>
                        <a:pt x="4159" y="820"/>
                        <a:pt x="3970" y="347"/>
                        <a:pt x="3624" y="1"/>
                      </a:cubicBezTo>
                      <a:cubicBezTo>
                        <a:pt x="3214" y="410"/>
                        <a:pt x="2679" y="694"/>
                        <a:pt x="2080" y="694"/>
                      </a:cubicBezTo>
                      <a:cubicBezTo>
                        <a:pt x="1450" y="694"/>
                        <a:pt x="946" y="410"/>
                        <a:pt x="5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5" name="Google Shape;9474;p73">
                  <a:extLst>
                    <a:ext uri="{FF2B5EF4-FFF2-40B4-BE49-F238E27FC236}">
                      <a16:creationId xmlns:a16="http://schemas.microsoft.com/office/drawing/2014/main" id="{0BB66363-3805-0593-C79E-F2CAF5449669}"/>
                    </a:ext>
                  </a:extLst>
                </p:cNvPr>
                <p:cNvSpPr/>
                <p:nvPr/>
              </p:nvSpPr>
              <p:spPr>
                <a:xfrm>
                  <a:off x="5187550" y="3755775"/>
                  <a:ext cx="1000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2112" extrusionOk="0">
                      <a:moveTo>
                        <a:pt x="0" y="0"/>
                      </a:moveTo>
                      <a:cubicBezTo>
                        <a:pt x="189" y="567"/>
                        <a:pt x="315" y="1229"/>
                        <a:pt x="473" y="2111"/>
                      </a:cubicBezTo>
                      <a:lnTo>
                        <a:pt x="3655" y="2111"/>
                      </a:lnTo>
                      <a:cubicBezTo>
                        <a:pt x="3844" y="2111"/>
                        <a:pt x="4001" y="1954"/>
                        <a:pt x="4001" y="1733"/>
                      </a:cubicBezTo>
                      <a:lnTo>
                        <a:pt x="4001" y="378"/>
                      </a:lnTo>
                      <a:cubicBezTo>
                        <a:pt x="3970" y="158"/>
                        <a:pt x="3844" y="0"/>
                        <a:pt x="36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6" name="Google Shape;9475;p73">
                  <a:extLst>
                    <a:ext uri="{FF2B5EF4-FFF2-40B4-BE49-F238E27FC236}">
                      <a16:creationId xmlns:a16="http://schemas.microsoft.com/office/drawing/2014/main" id="{62E6901D-9FD4-8ACD-349A-E4BFE68FCCCF}"/>
                    </a:ext>
                  </a:extLst>
                </p:cNvPr>
                <p:cNvSpPr/>
                <p:nvPr/>
              </p:nvSpPr>
              <p:spPr>
                <a:xfrm>
                  <a:off x="4991425" y="3755775"/>
                  <a:ext cx="1008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2080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54"/>
                        <a:pt x="158" y="2080"/>
                        <a:pt x="347" y="2080"/>
                      </a:cubicBezTo>
                      <a:lnTo>
                        <a:pt x="3561" y="2080"/>
                      </a:lnTo>
                      <a:cubicBezTo>
                        <a:pt x="3718" y="1229"/>
                        <a:pt x="3813" y="567"/>
                        <a:pt x="4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3" name="Google Shape;9476;p73">
                <a:extLst>
                  <a:ext uri="{FF2B5EF4-FFF2-40B4-BE49-F238E27FC236}">
                    <a16:creationId xmlns:a16="http://schemas.microsoft.com/office/drawing/2014/main" id="{BCA770B0-A1C1-2B25-3237-649362CF8068}"/>
                  </a:ext>
                </a:extLst>
              </p:cNvPr>
              <p:cNvGrpSpPr/>
              <p:nvPr/>
            </p:nvGrpSpPr>
            <p:grpSpPr>
              <a:xfrm>
                <a:off x="8489677" y="4985299"/>
                <a:ext cx="279612" cy="499303"/>
                <a:chOff x="5056800" y="3962900"/>
                <a:chExt cx="165425" cy="295400"/>
              </a:xfrm>
              <a:grpFill/>
            </p:grpSpPr>
            <p:sp>
              <p:nvSpPr>
                <p:cNvPr id="167" name="Google Shape;9477;p73">
                  <a:extLst>
                    <a:ext uri="{FF2B5EF4-FFF2-40B4-BE49-F238E27FC236}">
                      <a16:creationId xmlns:a16="http://schemas.microsoft.com/office/drawing/2014/main" id="{B45CF9A4-CAAC-CAFF-02C1-9421884B2EB2}"/>
                    </a:ext>
                  </a:extLst>
                </p:cNvPr>
                <p:cNvSpPr/>
                <p:nvPr/>
              </p:nvSpPr>
              <p:spPr>
                <a:xfrm>
                  <a:off x="5155250" y="4042450"/>
                  <a:ext cx="66975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4192" extrusionOk="0">
                      <a:moveTo>
                        <a:pt x="0" y="1"/>
                      </a:moveTo>
                      <a:lnTo>
                        <a:pt x="505" y="3467"/>
                      </a:lnTo>
                      <a:lnTo>
                        <a:pt x="1103" y="4065"/>
                      </a:lnTo>
                      <a:cubicBezTo>
                        <a:pt x="1166" y="4128"/>
                        <a:pt x="1261" y="4191"/>
                        <a:pt x="1324" y="4191"/>
                      </a:cubicBezTo>
                      <a:lnTo>
                        <a:pt x="2300" y="4191"/>
                      </a:lnTo>
                      <a:cubicBezTo>
                        <a:pt x="2521" y="4191"/>
                        <a:pt x="2678" y="4034"/>
                        <a:pt x="2678" y="3813"/>
                      </a:cubicBezTo>
                      <a:lnTo>
                        <a:pt x="2678" y="2805"/>
                      </a:lnTo>
                      <a:cubicBezTo>
                        <a:pt x="2678" y="2710"/>
                        <a:pt x="2615" y="2616"/>
                        <a:pt x="2552" y="25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8" name="Google Shape;9478;p73">
                  <a:extLst>
                    <a:ext uri="{FF2B5EF4-FFF2-40B4-BE49-F238E27FC236}">
                      <a16:creationId xmlns:a16="http://schemas.microsoft.com/office/drawing/2014/main" id="{AC29E84C-546F-3C69-AAE2-FE9C164B9649}"/>
                    </a:ext>
                  </a:extLst>
                </p:cNvPr>
                <p:cNvSpPr/>
                <p:nvPr/>
              </p:nvSpPr>
              <p:spPr>
                <a:xfrm>
                  <a:off x="5065450" y="3962900"/>
                  <a:ext cx="8825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2081" extrusionOk="0">
                      <a:moveTo>
                        <a:pt x="347" y="1"/>
                      </a:moveTo>
                      <a:cubicBezTo>
                        <a:pt x="221" y="1"/>
                        <a:pt x="158" y="33"/>
                        <a:pt x="64" y="159"/>
                      </a:cubicBezTo>
                      <a:cubicBezTo>
                        <a:pt x="1" y="222"/>
                        <a:pt x="1" y="348"/>
                        <a:pt x="32" y="474"/>
                      </a:cubicBezTo>
                      <a:lnTo>
                        <a:pt x="568" y="2080"/>
                      </a:lnTo>
                      <a:lnTo>
                        <a:pt x="2931" y="2080"/>
                      </a:lnTo>
                      <a:lnTo>
                        <a:pt x="3498" y="474"/>
                      </a:lnTo>
                      <a:cubicBezTo>
                        <a:pt x="3529" y="348"/>
                        <a:pt x="3498" y="222"/>
                        <a:pt x="3466" y="159"/>
                      </a:cubicBezTo>
                      <a:cubicBezTo>
                        <a:pt x="3340" y="64"/>
                        <a:pt x="3214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9" name="Google Shape;9479;p73">
                  <a:extLst>
                    <a:ext uri="{FF2B5EF4-FFF2-40B4-BE49-F238E27FC236}">
                      <a16:creationId xmlns:a16="http://schemas.microsoft.com/office/drawing/2014/main" id="{A96661B4-10B8-B374-9B4E-F0EC16FEE8D5}"/>
                    </a:ext>
                  </a:extLst>
                </p:cNvPr>
                <p:cNvSpPr/>
                <p:nvPr/>
              </p:nvSpPr>
              <p:spPr>
                <a:xfrm>
                  <a:off x="5056800" y="4032225"/>
                  <a:ext cx="104000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9043" extrusionOk="0">
                      <a:moveTo>
                        <a:pt x="977" y="0"/>
                      </a:moveTo>
                      <a:lnTo>
                        <a:pt x="0" y="6553"/>
                      </a:lnTo>
                      <a:cubicBezTo>
                        <a:pt x="0" y="6648"/>
                        <a:pt x="0" y="6742"/>
                        <a:pt x="63" y="6837"/>
                      </a:cubicBezTo>
                      <a:lnTo>
                        <a:pt x="1796" y="8916"/>
                      </a:lnTo>
                      <a:cubicBezTo>
                        <a:pt x="1859" y="9011"/>
                        <a:pt x="1954" y="9042"/>
                        <a:pt x="2080" y="9042"/>
                      </a:cubicBezTo>
                      <a:cubicBezTo>
                        <a:pt x="2174" y="9042"/>
                        <a:pt x="2269" y="9011"/>
                        <a:pt x="2332" y="8916"/>
                      </a:cubicBezTo>
                      <a:lnTo>
                        <a:pt x="4065" y="6837"/>
                      </a:lnTo>
                      <a:cubicBezTo>
                        <a:pt x="4159" y="6742"/>
                        <a:pt x="4159" y="6679"/>
                        <a:pt x="4159" y="6553"/>
                      </a:cubicBezTo>
                      <a:lnTo>
                        <a:pt x="318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" name="Google Shape;9480;p73">
                <a:extLst>
                  <a:ext uri="{FF2B5EF4-FFF2-40B4-BE49-F238E27FC236}">
                    <a16:creationId xmlns:a16="http://schemas.microsoft.com/office/drawing/2014/main" id="{BA09183E-E49E-BF8A-4C29-E963A676DD49}"/>
                  </a:ext>
                </a:extLst>
              </p:cNvPr>
              <p:cNvGrpSpPr/>
              <p:nvPr/>
            </p:nvGrpSpPr>
            <p:grpSpPr>
              <a:xfrm>
                <a:off x="10279035" y="4985321"/>
                <a:ext cx="501923" cy="499261"/>
                <a:chOff x="6168925" y="3936925"/>
                <a:chExt cx="296950" cy="295375"/>
              </a:xfrm>
              <a:grpFill/>
            </p:grpSpPr>
            <p:sp>
              <p:nvSpPr>
                <p:cNvPr id="161" name="Google Shape;9481;p73">
                  <a:extLst>
                    <a:ext uri="{FF2B5EF4-FFF2-40B4-BE49-F238E27FC236}">
                      <a16:creationId xmlns:a16="http://schemas.microsoft.com/office/drawing/2014/main" id="{F18757A4-73BB-26DF-B67A-1FB8C97A2E5B}"/>
                    </a:ext>
                  </a:extLst>
                </p:cNvPr>
                <p:cNvSpPr/>
                <p:nvPr/>
              </p:nvSpPr>
              <p:spPr>
                <a:xfrm>
                  <a:off x="6220900" y="4164550"/>
                  <a:ext cx="18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cubicBezTo>
                        <a:pt x="568" y="725"/>
                        <a:pt x="725" y="567"/>
                        <a:pt x="725" y="347"/>
                      </a:cubicBez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2" name="Google Shape;9482;p73">
                  <a:extLst>
                    <a:ext uri="{FF2B5EF4-FFF2-40B4-BE49-F238E27FC236}">
                      <a16:creationId xmlns:a16="http://schemas.microsoft.com/office/drawing/2014/main" id="{35AFD882-FDA8-ED84-5606-C72309C296F2}"/>
                    </a:ext>
                  </a:extLst>
                </p:cNvPr>
                <p:cNvSpPr/>
                <p:nvPr/>
              </p:nvSpPr>
              <p:spPr>
                <a:xfrm>
                  <a:off x="6168925" y="3972375"/>
                  <a:ext cx="227650" cy="25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10397" extrusionOk="0">
                      <a:moveTo>
                        <a:pt x="3115" y="2135"/>
                      </a:moveTo>
                      <a:cubicBezTo>
                        <a:pt x="3206" y="2135"/>
                        <a:pt x="3293" y="2158"/>
                        <a:pt x="3340" y="2205"/>
                      </a:cubicBezTo>
                      <a:cubicBezTo>
                        <a:pt x="3466" y="2331"/>
                        <a:pt x="3466" y="2583"/>
                        <a:pt x="3340" y="2678"/>
                      </a:cubicBezTo>
                      <a:lnTo>
                        <a:pt x="2930" y="3119"/>
                      </a:lnTo>
                      <a:lnTo>
                        <a:pt x="3340" y="3560"/>
                      </a:lnTo>
                      <a:cubicBezTo>
                        <a:pt x="3466" y="3686"/>
                        <a:pt x="3466" y="3907"/>
                        <a:pt x="3340" y="4033"/>
                      </a:cubicBezTo>
                      <a:cubicBezTo>
                        <a:pt x="3293" y="4096"/>
                        <a:pt x="3206" y="4127"/>
                        <a:pt x="3115" y="4127"/>
                      </a:cubicBezTo>
                      <a:cubicBezTo>
                        <a:pt x="3025" y="4127"/>
                        <a:pt x="2930" y="4096"/>
                        <a:pt x="2867" y="4033"/>
                      </a:cubicBezTo>
                      <a:lnTo>
                        <a:pt x="2458" y="3592"/>
                      </a:lnTo>
                      <a:lnTo>
                        <a:pt x="2017" y="4033"/>
                      </a:lnTo>
                      <a:cubicBezTo>
                        <a:pt x="1954" y="4096"/>
                        <a:pt x="1867" y="4127"/>
                        <a:pt x="1780" y="4127"/>
                      </a:cubicBezTo>
                      <a:cubicBezTo>
                        <a:pt x="1694" y="4127"/>
                        <a:pt x="1607" y="4096"/>
                        <a:pt x="1544" y="4033"/>
                      </a:cubicBezTo>
                      <a:cubicBezTo>
                        <a:pt x="1418" y="3907"/>
                        <a:pt x="1418" y="3686"/>
                        <a:pt x="1544" y="3560"/>
                      </a:cubicBezTo>
                      <a:lnTo>
                        <a:pt x="1985" y="3119"/>
                      </a:lnTo>
                      <a:lnTo>
                        <a:pt x="1544" y="2678"/>
                      </a:lnTo>
                      <a:cubicBezTo>
                        <a:pt x="1418" y="2583"/>
                        <a:pt x="1418" y="2331"/>
                        <a:pt x="1544" y="2205"/>
                      </a:cubicBezTo>
                      <a:cubicBezTo>
                        <a:pt x="1591" y="2158"/>
                        <a:pt x="1678" y="2135"/>
                        <a:pt x="1769" y="2135"/>
                      </a:cubicBezTo>
                      <a:cubicBezTo>
                        <a:pt x="1859" y="2135"/>
                        <a:pt x="1954" y="2158"/>
                        <a:pt x="2017" y="2205"/>
                      </a:cubicBezTo>
                      <a:lnTo>
                        <a:pt x="2458" y="2646"/>
                      </a:lnTo>
                      <a:lnTo>
                        <a:pt x="2867" y="2205"/>
                      </a:lnTo>
                      <a:cubicBezTo>
                        <a:pt x="2930" y="2158"/>
                        <a:pt x="3025" y="2135"/>
                        <a:pt x="3115" y="2135"/>
                      </a:cubicBezTo>
                      <a:close/>
                      <a:moveTo>
                        <a:pt x="6727" y="2079"/>
                      </a:moveTo>
                      <a:cubicBezTo>
                        <a:pt x="6813" y="2079"/>
                        <a:pt x="6900" y="2111"/>
                        <a:pt x="6963" y="2174"/>
                      </a:cubicBezTo>
                      <a:lnTo>
                        <a:pt x="7688" y="2898"/>
                      </a:lnTo>
                      <a:cubicBezTo>
                        <a:pt x="7719" y="2993"/>
                        <a:pt x="7719" y="3245"/>
                        <a:pt x="7593" y="3371"/>
                      </a:cubicBezTo>
                      <a:cubicBezTo>
                        <a:pt x="7546" y="3418"/>
                        <a:pt x="7459" y="3442"/>
                        <a:pt x="7369" y="3442"/>
                      </a:cubicBezTo>
                      <a:cubicBezTo>
                        <a:pt x="7278" y="3442"/>
                        <a:pt x="7183" y="3418"/>
                        <a:pt x="7120" y="3371"/>
                      </a:cubicBezTo>
                      <a:lnTo>
                        <a:pt x="7026" y="3245"/>
                      </a:lnTo>
                      <a:lnTo>
                        <a:pt x="7026" y="4505"/>
                      </a:lnTo>
                      <a:cubicBezTo>
                        <a:pt x="7026" y="5104"/>
                        <a:pt x="6553" y="5513"/>
                        <a:pt x="5986" y="5513"/>
                      </a:cubicBezTo>
                      <a:lnTo>
                        <a:pt x="3151" y="5513"/>
                      </a:lnTo>
                      <a:cubicBezTo>
                        <a:pt x="2962" y="5513"/>
                        <a:pt x="2804" y="5671"/>
                        <a:pt x="2804" y="5891"/>
                      </a:cubicBezTo>
                      <a:lnTo>
                        <a:pt x="2804" y="7026"/>
                      </a:lnTo>
                      <a:cubicBezTo>
                        <a:pt x="3182" y="7183"/>
                        <a:pt x="3497" y="7530"/>
                        <a:pt x="3497" y="8002"/>
                      </a:cubicBezTo>
                      <a:cubicBezTo>
                        <a:pt x="3497" y="8601"/>
                        <a:pt x="3025" y="9042"/>
                        <a:pt x="2489" y="9042"/>
                      </a:cubicBezTo>
                      <a:cubicBezTo>
                        <a:pt x="1922" y="9042"/>
                        <a:pt x="1450" y="8569"/>
                        <a:pt x="1450" y="8002"/>
                      </a:cubicBezTo>
                      <a:cubicBezTo>
                        <a:pt x="1450" y="7561"/>
                        <a:pt x="1733" y="7183"/>
                        <a:pt x="2174" y="7026"/>
                      </a:cubicBezTo>
                      <a:lnTo>
                        <a:pt x="2174" y="5891"/>
                      </a:lnTo>
                      <a:cubicBezTo>
                        <a:pt x="2174" y="5293"/>
                        <a:pt x="2647" y="4852"/>
                        <a:pt x="3182" y="4852"/>
                      </a:cubicBezTo>
                      <a:lnTo>
                        <a:pt x="6018" y="4852"/>
                      </a:lnTo>
                      <a:cubicBezTo>
                        <a:pt x="6207" y="4852"/>
                        <a:pt x="6364" y="4694"/>
                        <a:pt x="6364" y="4505"/>
                      </a:cubicBezTo>
                      <a:lnTo>
                        <a:pt x="6364" y="3245"/>
                      </a:lnTo>
                      <a:lnTo>
                        <a:pt x="6270" y="3371"/>
                      </a:lnTo>
                      <a:cubicBezTo>
                        <a:pt x="6207" y="3418"/>
                        <a:pt x="6120" y="3442"/>
                        <a:pt x="6034" y="3442"/>
                      </a:cubicBezTo>
                      <a:cubicBezTo>
                        <a:pt x="5947" y="3442"/>
                        <a:pt x="5860" y="3418"/>
                        <a:pt x="5797" y="3371"/>
                      </a:cubicBezTo>
                      <a:cubicBezTo>
                        <a:pt x="5671" y="3245"/>
                        <a:pt x="5671" y="2993"/>
                        <a:pt x="5797" y="2898"/>
                      </a:cubicBezTo>
                      <a:lnTo>
                        <a:pt x="6490" y="2174"/>
                      </a:lnTo>
                      <a:cubicBezTo>
                        <a:pt x="6553" y="2111"/>
                        <a:pt x="6640" y="2079"/>
                        <a:pt x="6727" y="2079"/>
                      </a:cubicBezTo>
                      <a:close/>
                      <a:moveTo>
                        <a:pt x="7369" y="7057"/>
                      </a:moveTo>
                      <a:cubicBezTo>
                        <a:pt x="7459" y="7057"/>
                        <a:pt x="7546" y="7089"/>
                        <a:pt x="7593" y="7152"/>
                      </a:cubicBezTo>
                      <a:cubicBezTo>
                        <a:pt x="7719" y="7246"/>
                        <a:pt x="7719" y="7498"/>
                        <a:pt x="7593" y="7624"/>
                      </a:cubicBezTo>
                      <a:lnTo>
                        <a:pt x="7183" y="8034"/>
                      </a:lnTo>
                      <a:lnTo>
                        <a:pt x="7593" y="8475"/>
                      </a:lnTo>
                      <a:cubicBezTo>
                        <a:pt x="7719" y="8601"/>
                        <a:pt x="7719" y="8821"/>
                        <a:pt x="7593" y="8947"/>
                      </a:cubicBezTo>
                      <a:cubicBezTo>
                        <a:pt x="7546" y="9010"/>
                        <a:pt x="7459" y="9042"/>
                        <a:pt x="7369" y="9042"/>
                      </a:cubicBezTo>
                      <a:cubicBezTo>
                        <a:pt x="7278" y="9042"/>
                        <a:pt x="7183" y="9010"/>
                        <a:pt x="7120" y="8947"/>
                      </a:cubicBezTo>
                      <a:lnTo>
                        <a:pt x="6711" y="8506"/>
                      </a:lnTo>
                      <a:lnTo>
                        <a:pt x="6270" y="8947"/>
                      </a:lnTo>
                      <a:cubicBezTo>
                        <a:pt x="6207" y="9010"/>
                        <a:pt x="6120" y="9042"/>
                        <a:pt x="6034" y="9042"/>
                      </a:cubicBezTo>
                      <a:cubicBezTo>
                        <a:pt x="5947" y="9042"/>
                        <a:pt x="5860" y="9010"/>
                        <a:pt x="5797" y="8947"/>
                      </a:cubicBezTo>
                      <a:cubicBezTo>
                        <a:pt x="5671" y="8821"/>
                        <a:pt x="5671" y="8601"/>
                        <a:pt x="5797" y="8475"/>
                      </a:cubicBezTo>
                      <a:lnTo>
                        <a:pt x="6207" y="8034"/>
                      </a:lnTo>
                      <a:lnTo>
                        <a:pt x="5797" y="7624"/>
                      </a:lnTo>
                      <a:cubicBezTo>
                        <a:pt x="5671" y="7498"/>
                        <a:pt x="5671" y="7246"/>
                        <a:pt x="5797" y="7152"/>
                      </a:cubicBezTo>
                      <a:cubicBezTo>
                        <a:pt x="5845" y="7089"/>
                        <a:pt x="5931" y="7057"/>
                        <a:pt x="6022" y="7057"/>
                      </a:cubicBezTo>
                      <a:cubicBezTo>
                        <a:pt x="6112" y="7057"/>
                        <a:pt x="6207" y="7089"/>
                        <a:pt x="6270" y="7152"/>
                      </a:cubicBezTo>
                      <a:lnTo>
                        <a:pt x="6711" y="7561"/>
                      </a:lnTo>
                      <a:lnTo>
                        <a:pt x="7120" y="7152"/>
                      </a:lnTo>
                      <a:cubicBezTo>
                        <a:pt x="7183" y="7089"/>
                        <a:pt x="7278" y="7057"/>
                        <a:pt x="7369" y="7057"/>
                      </a:cubicBezTo>
                      <a:close/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9388"/>
                      </a:lnTo>
                      <a:cubicBezTo>
                        <a:pt x="0" y="9987"/>
                        <a:pt x="473" y="10397"/>
                        <a:pt x="1040" y="10397"/>
                      </a:cubicBezTo>
                      <a:lnTo>
                        <a:pt x="8003" y="10397"/>
                      </a:lnTo>
                      <a:cubicBezTo>
                        <a:pt x="8601" y="10397"/>
                        <a:pt x="9011" y="9924"/>
                        <a:pt x="9011" y="9388"/>
                      </a:cubicBezTo>
                      <a:lnTo>
                        <a:pt x="9011" y="1040"/>
                      </a:lnTo>
                      <a:cubicBezTo>
                        <a:pt x="9105" y="473"/>
                        <a:pt x="8633" y="0"/>
                        <a:pt x="8034" y="0"/>
                      </a:cubicBezTo>
                      <a:lnTo>
                        <a:pt x="7341" y="0"/>
                      </a:lnTo>
                      <a:cubicBezTo>
                        <a:pt x="7341" y="756"/>
                        <a:pt x="6711" y="1386"/>
                        <a:pt x="5955" y="1386"/>
                      </a:cubicBezTo>
                      <a:lnTo>
                        <a:pt x="3119" y="1386"/>
                      </a:lnTo>
                      <a:cubicBezTo>
                        <a:pt x="2363" y="1386"/>
                        <a:pt x="1733" y="756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3" name="Google Shape;9483;p73">
                  <a:extLst>
                    <a:ext uri="{FF2B5EF4-FFF2-40B4-BE49-F238E27FC236}">
                      <a16:creationId xmlns:a16="http://schemas.microsoft.com/office/drawing/2014/main" id="{EB9919A6-24C0-DE41-F7B6-C713BE5F7154}"/>
                    </a:ext>
                  </a:extLst>
                </p:cNvPr>
                <p:cNvSpPr/>
                <p:nvPr/>
              </p:nvSpPr>
              <p:spPr>
                <a:xfrm>
                  <a:off x="6228775" y="3936925"/>
                  <a:ext cx="106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143" extrusionOk="0">
                      <a:moveTo>
                        <a:pt x="2143" y="0"/>
                      </a:moveTo>
                      <a:cubicBezTo>
                        <a:pt x="1860" y="0"/>
                        <a:pt x="1576" y="221"/>
                        <a:pt x="1450" y="473"/>
                      </a:cubicBezTo>
                      <a:lnTo>
                        <a:pt x="1387" y="725"/>
                      </a:lnTo>
                      <a:lnTo>
                        <a:pt x="725" y="725"/>
                      </a:lnTo>
                      <a:cubicBezTo>
                        <a:pt x="316" y="725"/>
                        <a:pt x="1" y="1040"/>
                        <a:pt x="1" y="1418"/>
                      </a:cubicBezTo>
                      <a:cubicBezTo>
                        <a:pt x="1" y="1828"/>
                        <a:pt x="316" y="2143"/>
                        <a:pt x="725" y="2143"/>
                      </a:cubicBezTo>
                      <a:lnTo>
                        <a:pt x="3561" y="2143"/>
                      </a:lnTo>
                      <a:cubicBezTo>
                        <a:pt x="3939" y="2143"/>
                        <a:pt x="4254" y="1828"/>
                        <a:pt x="4254" y="1418"/>
                      </a:cubicBezTo>
                      <a:cubicBezTo>
                        <a:pt x="4254" y="1040"/>
                        <a:pt x="3939" y="725"/>
                        <a:pt x="3561" y="725"/>
                      </a:cubicBezTo>
                      <a:lnTo>
                        <a:pt x="2868" y="725"/>
                      </a:lnTo>
                      <a:lnTo>
                        <a:pt x="2805" y="473"/>
                      </a:lnTo>
                      <a:cubicBezTo>
                        <a:pt x="2710" y="221"/>
                        <a:pt x="2458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4" name="Google Shape;9484;p73">
                  <a:extLst>
                    <a:ext uri="{FF2B5EF4-FFF2-40B4-BE49-F238E27FC236}">
                      <a16:creationId xmlns:a16="http://schemas.microsoft.com/office/drawing/2014/main" id="{32E06B40-1A32-75D4-FB93-66AE0D31C9EB}"/>
                    </a:ext>
                  </a:extLst>
                </p:cNvPr>
                <p:cNvSpPr/>
                <p:nvPr/>
              </p:nvSpPr>
              <p:spPr>
                <a:xfrm>
                  <a:off x="6412300" y="4059000"/>
                  <a:ext cx="5200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223" extrusionOk="0">
                      <a:moveTo>
                        <a:pt x="0" y="1"/>
                      </a:moveTo>
                      <a:lnTo>
                        <a:pt x="0" y="4222"/>
                      </a:lnTo>
                      <a:lnTo>
                        <a:pt x="32" y="4222"/>
                      </a:lnTo>
                      <a:cubicBezTo>
                        <a:pt x="315" y="4002"/>
                        <a:pt x="662" y="3876"/>
                        <a:pt x="1072" y="3876"/>
                      </a:cubicBezTo>
                      <a:cubicBezTo>
                        <a:pt x="1450" y="3876"/>
                        <a:pt x="1796" y="4002"/>
                        <a:pt x="2080" y="4222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5" name="Google Shape;9485;p73">
                  <a:extLst>
                    <a:ext uri="{FF2B5EF4-FFF2-40B4-BE49-F238E27FC236}">
                      <a16:creationId xmlns:a16="http://schemas.microsoft.com/office/drawing/2014/main" id="{17F999CA-6F10-003C-FC21-B473EC9507A7}"/>
                    </a:ext>
                  </a:extLst>
                </p:cNvPr>
                <p:cNvSpPr/>
                <p:nvPr/>
              </p:nvSpPr>
              <p:spPr>
                <a:xfrm>
                  <a:off x="6413875" y="4007025"/>
                  <a:ext cx="5200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1387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2080" y="1386"/>
                      </a:lnTo>
                      <a:lnTo>
                        <a:pt x="2080" y="1040"/>
                      </a:lnTo>
                      <a:cubicBezTo>
                        <a:pt x="2048" y="473"/>
                        <a:pt x="1576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6" name="Google Shape;9486;p73">
                  <a:extLst>
                    <a:ext uri="{FF2B5EF4-FFF2-40B4-BE49-F238E27FC236}">
                      <a16:creationId xmlns:a16="http://schemas.microsoft.com/office/drawing/2014/main" id="{A1D1308B-25E5-6EA9-F403-4EE8C3F29E89}"/>
                    </a:ext>
                  </a:extLst>
                </p:cNvPr>
                <p:cNvSpPr/>
                <p:nvPr/>
              </p:nvSpPr>
              <p:spPr>
                <a:xfrm>
                  <a:off x="6417800" y="4173200"/>
                  <a:ext cx="43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1733" extrusionOk="0">
                      <a:moveTo>
                        <a:pt x="883" y="1"/>
                      </a:moveTo>
                      <a:cubicBezTo>
                        <a:pt x="537" y="1"/>
                        <a:pt x="190" y="221"/>
                        <a:pt x="1" y="442"/>
                      </a:cubicBezTo>
                      <a:lnTo>
                        <a:pt x="568" y="1545"/>
                      </a:lnTo>
                      <a:cubicBezTo>
                        <a:pt x="600" y="1671"/>
                        <a:pt x="757" y="1734"/>
                        <a:pt x="883" y="1734"/>
                      </a:cubicBezTo>
                      <a:cubicBezTo>
                        <a:pt x="978" y="1734"/>
                        <a:pt x="1104" y="1671"/>
                        <a:pt x="1198" y="1545"/>
                      </a:cubicBezTo>
                      <a:lnTo>
                        <a:pt x="1734" y="442"/>
                      </a:lnTo>
                      <a:cubicBezTo>
                        <a:pt x="1545" y="158"/>
                        <a:pt x="1230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" name="Google Shape;9487;p73">
                <a:extLst>
                  <a:ext uri="{FF2B5EF4-FFF2-40B4-BE49-F238E27FC236}">
                    <a16:creationId xmlns:a16="http://schemas.microsoft.com/office/drawing/2014/main" id="{FA45AC61-19BD-4C05-6271-3A409A583E5F}"/>
                  </a:ext>
                </a:extLst>
              </p:cNvPr>
              <p:cNvGrpSpPr/>
              <p:nvPr/>
            </p:nvGrpSpPr>
            <p:grpSpPr>
              <a:xfrm>
                <a:off x="2672075" y="3748558"/>
                <a:ext cx="497908" cy="499261"/>
                <a:chOff x="1674750" y="3254050"/>
                <a:chExt cx="294575" cy="295375"/>
              </a:xfrm>
              <a:grpFill/>
            </p:grpSpPr>
            <p:sp>
              <p:nvSpPr>
                <p:cNvPr id="158" name="Google Shape;9488;p73">
                  <a:extLst>
                    <a:ext uri="{FF2B5EF4-FFF2-40B4-BE49-F238E27FC236}">
                      <a16:creationId xmlns:a16="http://schemas.microsoft.com/office/drawing/2014/main" id="{188B963B-7280-3504-21B4-54EC4EBDFC35}"/>
                    </a:ext>
                  </a:extLst>
                </p:cNvPr>
                <p:cNvSpPr/>
                <p:nvPr/>
              </p:nvSpPr>
              <p:spPr>
                <a:xfrm>
                  <a:off x="1691275" y="3351700"/>
                  <a:ext cx="278050" cy="1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09" extrusionOk="0">
                      <a:moveTo>
                        <a:pt x="10535" y="0"/>
                      </a:moveTo>
                      <a:cubicBezTo>
                        <a:pt x="10489" y="0"/>
                        <a:pt x="10442" y="10"/>
                        <a:pt x="10397" y="33"/>
                      </a:cubicBezTo>
                      <a:cubicBezTo>
                        <a:pt x="10208" y="64"/>
                        <a:pt x="10114" y="253"/>
                        <a:pt x="10177" y="474"/>
                      </a:cubicBezTo>
                      <a:cubicBezTo>
                        <a:pt x="10334" y="978"/>
                        <a:pt x="10429" y="1482"/>
                        <a:pt x="10429" y="1986"/>
                      </a:cubicBezTo>
                      <a:cubicBezTo>
                        <a:pt x="10429" y="4885"/>
                        <a:pt x="8066" y="7247"/>
                        <a:pt x="5199" y="7247"/>
                      </a:cubicBezTo>
                      <a:cubicBezTo>
                        <a:pt x="3561" y="7247"/>
                        <a:pt x="2017" y="6397"/>
                        <a:pt x="1072" y="5137"/>
                      </a:cubicBezTo>
                      <a:lnTo>
                        <a:pt x="1733" y="5137"/>
                      </a:lnTo>
                      <a:cubicBezTo>
                        <a:pt x="1922" y="5137"/>
                        <a:pt x="2080" y="4979"/>
                        <a:pt x="2080" y="4790"/>
                      </a:cubicBezTo>
                      <a:cubicBezTo>
                        <a:pt x="2080" y="4601"/>
                        <a:pt x="1922" y="4443"/>
                        <a:pt x="1733" y="4443"/>
                      </a:cubicBezTo>
                      <a:lnTo>
                        <a:pt x="347" y="4443"/>
                      </a:lnTo>
                      <a:cubicBezTo>
                        <a:pt x="158" y="4443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47" y="6523"/>
                      </a:cubicBezTo>
                      <a:cubicBezTo>
                        <a:pt x="536" y="6523"/>
                        <a:pt x="694" y="6365"/>
                        <a:pt x="694" y="6176"/>
                      </a:cubicBezTo>
                      <a:lnTo>
                        <a:pt x="694" y="5767"/>
                      </a:lnTo>
                      <a:cubicBezTo>
                        <a:pt x="1796" y="7090"/>
                        <a:pt x="3466" y="7909"/>
                        <a:pt x="5199" y="7909"/>
                      </a:cubicBezTo>
                      <a:cubicBezTo>
                        <a:pt x="8412" y="7909"/>
                        <a:pt x="11122" y="5231"/>
                        <a:pt x="11122" y="1986"/>
                      </a:cubicBezTo>
                      <a:cubicBezTo>
                        <a:pt x="11122" y="1419"/>
                        <a:pt x="10996" y="820"/>
                        <a:pt x="10838" y="222"/>
                      </a:cubicBezTo>
                      <a:cubicBezTo>
                        <a:pt x="10814" y="102"/>
                        <a:pt x="10681" y="0"/>
                        <a:pt x="105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9" name="Google Shape;9489;p73">
                  <a:extLst>
                    <a:ext uri="{FF2B5EF4-FFF2-40B4-BE49-F238E27FC236}">
                      <a16:creationId xmlns:a16="http://schemas.microsoft.com/office/drawing/2014/main" id="{CA25D299-F606-D74E-987D-6ACC119A84DE}"/>
                    </a:ext>
                  </a:extLst>
                </p:cNvPr>
                <p:cNvSpPr/>
                <p:nvPr/>
              </p:nvSpPr>
              <p:spPr>
                <a:xfrm>
                  <a:off x="1674750" y="3254050"/>
                  <a:ext cx="277250" cy="1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0" h="7916" extrusionOk="0">
                      <a:moveTo>
                        <a:pt x="5891" y="1"/>
                      </a:moveTo>
                      <a:cubicBezTo>
                        <a:pt x="2678" y="1"/>
                        <a:pt x="0" y="2679"/>
                        <a:pt x="0" y="5892"/>
                      </a:cubicBezTo>
                      <a:cubicBezTo>
                        <a:pt x="0" y="6491"/>
                        <a:pt x="126" y="7089"/>
                        <a:pt x="284" y="7656"/>
                      </a:cubicBezTo>
                      <a:cubicBezTo>
                        <a:pt x="310" y="7842"/>
                        <a:pt x="448" y="7916"/>
                        <a:pt x="604" y="7916"/>
                      </a:cubicBezTo>
                      <a:cubicBezTo>
                        <a:pt x="633" y="7916"/>
                        <a:pt x="663" y="7913"/>
                        <a:pt x="693" y="7908"/>
                      </a:cubicBezTo>
                      <a:cubicBezTo>
                        <a:pt x="882" y="7877"/>
                        <a:pt x="977" y="7656"/>
                        <a:pt x="945" y="7467"/>
                      </a:cubicBezTo>
                      <a:cubicBezTo>
                        <a:pt x="788" y="6963"/>
                        <a:pt x="662" y="6459"/>
                        <a:pt x="662" y="5892"/>
                      </a:cubicBezTo>
                      <a:cubicBezTo>
                        <a:pt x="662" y="3025"/>
                        <a:pt x="3025" y="662"/>
                        <a:pt x="5891" y="662"/>
                      </a:cubicBezTo>
                      <a:cubicBezTo>
                        <a:pt x="7561" y="662"/>
                        <a:pt x="9105" y="1481"/>
                        <a:pt x="10050" y="2742"/>
                      </a:cubicBezTo>
                      <a:lnTo>
                        <a:pt x="9357" y="2742"/>
                      </a:lnTo>
                      <a:cubicBezTo>
                        <a:pt x="9168" y="2742"/>
                        <a:pt x="9010" y="2899"/>
                        <a:pt x="9010" y="3088"/>
                      </a:cubicBezTo>
                      <a:cubicBezTo>
                        <a:pt x="9010" y="3309"/>
                        <a:pt x="9168" y="3466"/>
                        <a:pt x="9357" y="3466"/>
                      </a:cubicBezTo>
                      <a:lnTo>
                        <a:pt x="10743" y="3466"/>
                      </a:lnTo>
                      <a:cubicBezTo>
                        <a:pt x="10932" y="3466"/>
                        <a:pt x="11090" y="3309"/>
                        <a:pt x="11090" y="3088"/>
                      </a:cubicBezTo>
                      <a:lnTo>
                        <a:pt x="11090" y="1733"/>
                      </a:lnTo>
                      <a:cubicBezTo>
                        <a:pt x="11090" y="1513"/>
                        <a:pt x="10932" y="1355"/>
                        <a:pt x="10743" y="1355"/>
                      </a:cubicBezTo>
                      <a:cubicBezTo>
                        <a:pt x="10554" y="1355"/>
                        <a:pt x="10397" y="1513"/>
                        <a:pt x="10397" y="1733"/>
                      </a:cubicBezTo>
                      <a:lnTo>
                        <a:pt x="10397" y="2111"/>
                      </a:lnTo>
                      <a:cubicBezTo>
                        <a:pt x="9294" y="820"/>
                        <a:pt x="7624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0" name="Google Shape;9490;p73">
                  <a:extLst>
                    <a:ext uri="{FF2B5EF4-FFF2-40B4-BE49-F238E27FC236}">
                      <a16:creationId xmlns:a16="http://schemas.microsoft.com/office/drawing/2014/main" id="{0BC741D5-21A9-FF6E-382E-4B2F19226BA7}"/>
                    </a:ext>
                  </a:extLst>
                </p:cNvPr>
                <p:cNvSpPr/>
                <p:nvPr/>
              </p:nvSpPr>
              <p:spPr>
                <a:xfrm>
                  <a:off x="1727500" y="3306825"/>
                  <a:ext cx="189075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3" h="7562" extrusionOk="0">
                      <a:moveTo>
                        <a:pt x="3750" y="2048"/>
                      </a:moveTo>
                      <a:cubicBezTo>
                        <a:pt x="3939" y="2048"/>
                        <a:pt x="4097" y="2206"/>
                        <a:pt x="4097" y="2426"/>
                      </a:cubicBezTo>
                      <a:lnTo>
                        <a:pt x="4097" y="3435"/>
                      </a:lnTo>
                      <a:lnTo>
                        <a:pt x="4475" y="3435"/>
                      </a:lnTo>
                      <a:cubicBezTo>
                        <a:pt x="4664" y="3435"/>
                        <a:pt x="4821" y="3592"/>
                        <a:pt x="4821" y="3781"/>
                      </a:cubicBezTo>
                      <a:cubicBezTo>
                        <a:pt x="4821" y="4002"/>
                        <a:pt x="4664" y="4159"/>
                        <a:pt x="4475" y="4159"/>
                      </a:cubicBezTo>
                      <a:lnTo>
                        <a:pt x="3750" y="4159"/>
                      </a:lnTo>
                      <a:cubicBezTo>
                        <a:pt x="3561" y="4159"/>
                        <a:pt x="3403" y="4002"/>
                        <a:pt x="3403" y="3781"/>
                      </a:cubicBezTo>
                      <a:lnTo>
                        <a:pt x="3403" y="2426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3435" y="0"/>
                      </a:moveTo>
                      <a:cubicBezTo>
                        <a:pt x="2647" y="95"/>
                        <a:pt x="1923" y="410"/>
                        <a:pt x="1356" y="883"/>
                      </a:cubicBezTo>
                      <a:lnTo>
                        <a:pt x="2049" y="1576"/>
                      </a:lnTo>
                      <a:cubicBezTo>
                        <a:pt x="2175" y="1702"/>
                        <a:pt x="2175" y="1954"/>
                        <a:pt x="2049" y="2048"/>
                      </a:cubicBezTo>
                      <a:cubicBezTo>
                        <a:pt x="1986" y="2111"/>
                        <a:pt x="1899" y="2143"/>
                        <a:pt x="1812" y="2143"/>
                      </a:cubicBezTo>
                      <a:cubicBezTo>
                        <a:pt x="1726" y="2143"/>
                        <a:pt x="1639" y="2111"/>
                        <a:pt x="1576" y="2048"/>
                      </a:cubicBezTo>
                      <a:lnTo>
                        <a:pt x="883" y="1355"/>
                      </a:lnTo>
                      <a:cubicBezTo>
                        <a:pt x="410" y="1922"/>
                        <a:pt x="95" y="2647"/>
                        <a:pt x="1" y="3435"/>
                      </a:cubicBezTo>
                      <a:lnTo>
                        <a:pt x="1041" y="3435"/>
                      </a:lnTo>
                      <a:cubicBezTo>
                        <a:pt x="1230" y="3435"/>
                        <a:pt x="1387" y="3592"/>
                        <a:pt x="1387" y="3781"/>
                      </a:cubicBezTo>
                      <a:cubicBezTo>
                        <a:pt x="1387" y="3970"/>
                        <a:pt x="1230" y="4128"/>
                        <a:pt x="1041" y="4128"/>
                      </a:cubicBezTo>
                      <a:lnTo>
                        <a:pt x="1" y="4128"/>
                      </a:lnTo>
                      <a:cubicBezTo>
                        <a:pt x="95" y="4915"/>
                        <a:pt x="410" y="5640"/>
                        <a:pt x="883" y="6238"/>
                      </a:cubicBezTo>
                      <a:lnTo>
                        <a:pt x="1576" y="5514"/>
                      </a:lnTo>
                      <a:cubicBezTo>
                        <a:pt x="1639" y="5451"/>
                        <a:pt x="1734" y="5419"/>
                        <a:pt x="1824" y="5419"/>
                      </a:cubicBezTo>
                      <a:cubicBezTo>
                        <a:pt x="1915" y="5419"/>
                        <a:pt x="2001" y="5451"/>
                        <a:pt x="2049" y="5514"/>
                      </a:cubicBezTo>
                      <a:cubicBezTo>
                        <a:pt x="2175" y="5640"/>
                        <a:pt x="2175" y="5860"/>
                        <a:pt x="2049" y="5986"/>
                      </a:cubicBezTo>
                      <a:lnTo>
                        <a:pt x="1356" y="6711"/>
                      </a:lnTo>
                      <a:cubicBezTo>
                        <a:pt x="1923" y="7184"/>
                        <a:pt x="2647" y="7499"/>
                        <a:pt x="3435" y="7562"/>
                      </a:cubicBezTo>
                      <a:lnTo>
                        <a:pt x="3435" y="6553"/>
                      </a:lnTo>
                      <a:cubicBezTo>
                        <a:pt x="3435" y="6333"/>
                        <a:pt x="3592" y="6175"/>
                        <a:pt x="3781" y="6175"/>
                      </a:cubicBezTo>
                      <a:cubicBezTo>
                        <a:pt x="4002" y="6175"/>
                        <a:pt x="4160" y="6333"/>
                        <a:pt x="4160" y="6553"/>
                      </a:cubicBezTo>
                      <a:lnTo>
                        <a:pt x="4160" y="7562"/>
                      </a:lnTo>
                      <a:cubicBezTo>
                        <a:pt x="4947" y="7499"/>
                        <a:pt x="5640" y="7184"/>
                        <a:pt x="6239" y="6711"/>
                      </a:cubicBezTo>
                      <a:lnTo>
                        <a:pt x="5514" y="5986"/>
                      </a:lnTo>
                      <a:cubicBezTo>
                        <a:pt x="5420" y="5860"/>
                        <a:pt x="5420" y="5640"/>
                        <a:pt x="5514" y="5514"/>
                      </a:cubicBezTo>
                      <a:cubicBezTo>
                        <a:pt x="5577" y="5451"/>
                        <a:pt x="5672" y="5419"/>
                        <a:pt x="5762" y="5419"/>
                      </a:cubicBezTo>
                      <a:cubicBezTo>
                        <a:pt x="5853" y="5419"/>
                        <a:pt x="5940" y="5451"/>
                        <a:pt x="5987" y="5514"/>
                      </a:cubicBezTo>
                      <a:lnTo>
                        <a:pt x="6711" y="6238"/>
                      </a:lnTo>
                      <a:cubicBezTo>
                        <a:pt x="7184" y="5640"/>
                        <a:pt x="7499" y="4915"/>
                        <a:pt x="7562" y="4128"/>
                      </a:cubicBezTo>
                      <a:lnTo>
                        <a:pt x="6554" y="4128"/>
                      </a:lnTo>
                      <a:cubicBezTo>
                        <a:pt x="6365" y="4128"/>
                        <a:pt x="6207" y="3970"/>
                        <a:pt x="6207" y="3781"/>
                      </a:cubicBezTo>
                      <a:cubicBezTo>
                        <a:pt x="6207" y="3592"/>
                        <a:pt x="6365" y="3435"/>
                        <a:pt x="6554" y="3435"/>
                      </a:cubicBezTo>
                      <a:lnTo>
                        <a:pt x="7562" y="3435"/>
                      </a:lnTo>
                      <a:cubicBezTo>
                        <a:pt x="7499" y="2647"/>
                        <a:pt x="7184" y="1922"/>
                        <a:pt x="6711" y="1355"/>
                      </a:cubicBezTo>
                      <a:lnTo>
                        <a:pt x="5987" y="2048"/>
                      </a:lnTo>
                      <a:cubicBezTo>
                        <a:pt x="5940" y="2111"/>
                        <a:pt x="5853" y="2143"/>
                        <a:pt x="5762" y="2143"/>
                      </a:cubicBezTo>
                      <a:cubicBezTo>
                        <a:pt x="5672" y="2143"/>
                        <a:pt x="5577" y="2111"/>
                        <a:pt x="5514" y="2048"/>
                      </a:cubicBezTo>
                      <a:cubicBezTo>
                        <a:pt x="5420" y="1922"/>
                        <a:pt x="5420" y="1702"/>
                        <a:pt x="5514" y="1576"/>
                      </a:cubicBezTo>
                      <a:lnTo>
                        <a:pt x="6239" y="883"/>
                      </a:lnTo>
                      <a:cubicBezTo>
                        <a:pt x="5640" y="410"/>
                        <a:pt x="4947" y="95"/>
                        <a:pt x="4160" y="0"/>
                      </a:cubicBezTo>
                      <a:lnTo>
                        <a:pt x="4160" y="1040"/>
                      </a:lnTo>
                      <a:cubicBezTo>
                        <a:pt x="4160" y="1229"/>
                        <a:pt x="4002" y="1387"/>
                        <a:pt x="3781" y="1387"/>
                      </a:cubicBezTo>
                      <a:cubicBezTo>
                        <a:pt x="3592" y="1387"/>
                        <a:pt x="3435" y="1229"/>
                        <a:pt x="3435" y="1040"/>
                      </a:cubicBezTo>
                      <a:lnTo>
                        <a:pt x="34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6" name="Google Shape;9491;p73">
                <a:extLst>
                  <a:ext uri="{FF2B5EF4-FFF2-40B4-BE49-F238E27FC236}">
                    <a16:creationId xmlns:a16="http://schemas.microsoft.com/office/drawing/2014/main" id="{6F96B8F3-45D0-CEB6-EF34-B3398C312ACC}"/>
                  </a:ext>
                </a:extLst>
              </p:cNvPr>
              <p:cNvGrpSpPr/>
              <p:nvPr/>
            </p:nvGrpSpPr>
            <p:grpSpPr>
              <a:xfrm>
                <a:off x="2692697" y="4378602"/>
                <a:ext cx="456666" cy="499261"/>
                <a:chOff x="1687350" y="3618725"/>
                <a:chExt cx="270175" cy="295375"/>
              </a:xfrm>
              <a:grpFill/>
            </p:grpSpPr>
            <p:sp>
              <p:nvSpPr>
                <p:cNvPr id="155" name="Google Shape;9492;p73">
                  <a:extLst>
                    <a:ext uri="{FF2B5EF4-FFF2-40B4-BE49-F238E27FC236}">
                      <a16:creationId xmlns:a16="http://schemas.microsoft.com/office/drawing/2014/main" id="{56F6236A-442B-04E7-3C11-287BC31C0E33}"/>
                    </a:ext>
                  </a:extLst>
                </p:cNvPr>
                <p:cNvSpPr/>
                <p:nvPr/>
              </p:nvSpPr>
              <p:spPr>
                <a:xfrm>
                  <a:off x="1829900" y="3808550"/>
                  <a:ext cx="181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418" extrusionOk="0">
                      <a:moveTo>
                        <a:pt x="1" y="0"/>
                      </a:moveTo>
                      <a:lnTo>
                        <a:pt x="1" y="1418"/>
                      </a:lnTo>
                      <a:lnTo>
                        <a:pt x="379" y="1418"/>
                      </a:lnTo>
                      <a:cubicBezTo>
                        <a:pt x="568" y="1418"/>
                        <a:pt x="725" y="1260"/>
                        <a:pt x="725" y="1040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6" name="Google Shape;9493;p73">
                  <a:extLst>
                    <a:ext uri="{FF2B5EF4-FFF2-40B4-BE49-F238E27FC236}">
                      <a16:creationId xmlns:a16="http://schemas.microsoft.com/office/drawing/2014/main" id="{4B8ABF5A-D8BA-C809-CD1D-524F1E01E4BE}"/>
                    </a:ext>
                  </a:extLst>
                </p:cNvPr>
                <p:cNvSpPr/>
                <p:nvPr/>
              </p:nvSpPr>
              <p:spPr>
                <a:xfrm>
                  <a:off x="1795250" y="3755775"/>
                  <a:ext cx="1812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418" extrusionOk="0">
                      <a:moveTo>
                        <a:pt x="378" y="0"/>
                      </a:moveTo>
                      <a:cubicBezTo>
                        <a:pt x="189" y="0"/>
                        <a:pt x="0" y="158"/>
                        <a:pt x="0" y="378"/>
                      </a:cubicBezTo>
                      <a:lnTo>
                        <a:pt x="0" y="1071"/>
                      </a:lnTo>
                      <a:cubicBezTo>
                        <a:pt x="0" y="1260"/>
                        <a:pt x="189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7" name="Google Shape;9494;p73">
                  <a:extLst>
                    <a:ext uri="{FF2B5EF4-FFF2-40B4-BE49-F238E27FC236}">
                      <a16:creationId xmlns:a16="http://schemas.microsoft.com/office/drawing/2014/main" id="{86DBDDDF-766C-6BC0-EB6F-6578E6467900}"/>
                    </a:ext>
                  </a:extLst>
                </p:cNvPr>
                <p:cNvSpPr/>
                <p:nvPr/>
              </p:nvSpPr>
              <p:spPr>
                <a:xfrm>
                  <a:off x="1687350" y="3618725"/>
                  <a:ext cx="2701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7" h="11815" extrusionOk="0">
                      <a:moveTo>
                        <a:pt x="6459" y="662"/>
                      </a:moveTo>
                      <a:cubicBezTo>
                        <a:pt x="6868" y="662"/>
                        <a:pt x="7183" y="977"/>
                        <a:pt x="7183" y="1355"/>
                      </a:cubicBezTo>
                      <a:cubicBezTo>
                        <a:pt x="7183" y="1765"/>
                        <a:pt x="6868" y="2080"/>
                        <a:pt x="6459" y="2080"/>
                      </a:cubicBezTo>
                      <a:lnTo>
                        <a:pt x="6459" y="1702"/>
                      </a:lnTo>
                      <a:cubicBezTo>
                        <a:pt x="6459" y="1513"/>
                        <a:pt x="6301" y="1355"/>
                        <a:pt x="6112" y="1355"/>
                      </a:cubicBezTo>
                      <a:lnTo>
                        <a:pt x="4726" y="1355"/>
                      </a:lnTo>
                      <a:cubicBezTo>
                        <a:pt x="4537" y="1355"/>
                        <a:pt x="4379" y="1513"/>
                        <a:pt x="4379" y="1702"/>
                      </a:cubicBezTo>
                      <a:lnTo>
                        <a:pt x="4379" y="2080"/>
                      </a:lnTo>
                      <a:cubicBezTo>
                        <a:pt x="3970" y="2017"/>
                        <a:pt x="3655" y="1702"/>
                        <a:pt x="3655" y="1355"/>
                      </a:cubicBezTo>
                      <a:cubicBezTo>
                        <a:pt x="3655" y="977"/>
                        <a:pt x="3970" y="662"/>
                        <a:pt x="4379" y="662"/>
                      </a:cubicBezTo>
                      <a:close/>
                      <a:moveTo>
                        <a:pt x="5387" y="4128"/>
                      </a:moveTo>
                      <a:cubicBezTo>
                        <a:pt x="5608" y="4128"/>
                        <a:pt x="5766" y="4285"/>
                        <a:pt x="5766" y="4474"/>
                      </a:cubicBezTo>
                      <a:lnTo>
                        <a:pt x="5766" y="4821"/>
                      </a:lnTo>
                      <a:lnTo>
                        <a:pt x="6112" y="4821"/>
                      </a:lnTo>
                      <a:cubicBezTo>
                        <a:pt x="6711" y="4821"/>
                        <a:pt x="7120" y="5293"/>
                        <a:pt x="7120" y="5860"/>
                      </a:cubicBezTo>
                      <a:cubicBezTo>
                        <a:pt x="7120" y="6049"/>
                        <a:pt x="6963" y="6207"/>
                        <a:pt x="6774" y="6207"/>
                      </a:cubicBezTo>
                      <a:cubicBezTo>
                        <a:pt x="6585" y="6207"/>
                        <a:pt x="6427" y="6049"/>
                        <a:pt x="6427" y="5860"/>
                      </a:cubicBezTo>
                      <a:cubicBezTo>
                        <a:pt x="6427" y="5640"/>
                        <a:pt x="6270" y="5482"/>
                        <a:pt x="6081" y="5482"/>
                      </a:cubicBezTo>
                      <a:lnTo>
                        <a:pt x="5703" y="5482"/>
                      </a:lnTo>
                      <a:lnTo>
                        <a:pt x="5703" y="6868"/>
                      </a:lnTo>
                      <a:lnTo>
                        <a:pt x="6081" y="6868"/>
                      </a:lnTo>
                      <a:cubicBezTo>
                        <a:pt x="6648" y="6868"/>
                        <a:pt x="7089" y="7341"/>
                        <a:pt x="7089" y="7908"/>
                      </a:cubicBezTo>
                      <a:lnTo>
                        <a:pt x="7089" y="8601"/>
                      </a:lnTo>
                      <a:cubicBezTo>
                        <a:pt x="7089" y="9200"/>
                        <a:pt x="6616" y="9641"/>
                        <a:pt x="6081" y="9641"/>
                      </a:cubicBezTo>
                      <a:lnTo>
                        <a:pt x="5703" y="9641"/>
                      </a:lnTo>
                      <a:lnTo>
                        <a:pt x="5703" y="9987"/>
                      </a:lnTo>
                      <a:cubicBezTo>
                        <a:pt x="5703" y="10176"/>
                        <a:pt x="5545" y="10334"/>
                        <a:pt x="5356" y="10334"/>
                      </a:cubicBezTo>
                      <a:cubicBezTo>
                        <a:pt x="5167" y="10334"/>
                        <a:pt x="5009" y="10176"/>
                        <a:pt x="5009" y="9987"/>
                      </a:cubicBezTo>
                      <a:lnTo>
                        <a:pt x="5009" y="9704"/>
                      </a:lnTo>
                      <a:lnTo>
                        <a:pt x="4631" y="9704"/>
                      </a:lnTo>
                      <a:cubicBezTo>
                        <a:pt x="4064" y="9704"/>
                        <a:pt x="3623" y="9231"/>
                        <a:pt x="3623" y="8664"/>
                      </a:cubicBezTo>
                      <a:cubicBezTo>
                        <a:pt x="3623" y="8475"/>
                        <a:pt x="3781" y="8318"/>
                        <a:pt x="3970" y="8318"/>
                      </a:cubicBezTo>
                      <a:cubicBezTo>
                        <a:pt x="4159" y="8318"/>
                        <a:pt x="4316" y="8475"/>
                        <a:pt x="4316" y="8664"/>
                      </a:cubicBezTo>
                      <a:cubicBezTo>
                        <a:pt x="4316" y="8885"/>
                        <a:pt x="4505" y="9042"/>
                        <a:pt x="4694" y="9042"/>
                      </a:cubicBezTo>
                      <a:lnTo>
                        <a:pt x="5041" y="9042"/>
                      </a:lnTo>
                      <a:lnTo>
                        <a:pt x="5041" y="7625"/>
                      </a:lnTo>
                      <a:lnTo>
                        <a:pt x="4694" y="7625"/>
                      </a:lnTo>
                      <a:lnTo>
                        <a:pt x="4694" y="7593"/>
                      </a:lnTo>
                      <a:cubicBezTo>
                        <a:pt x="4096" y="7593"/>
                        <a:pt x="3655" y="7120"/>
                        <a:pt x="3655" y="6553"/>
                      </a:cubicBezTo>
                      <a:lnTo>
                        <a:pt x="3655" y="5860"/>
                      </a:lnTo>
                      <a:cubicBezTo>
                        <a:pt x="3655" y="5262"/>
                        <a:pt x="4127" y="4821"/>
                        <a:pt x="4694" y="4821"/>
                      </a:cubicBezTo>
                      <a:lnTo>
                        <a:pt x="5041" y="4821"/>
                      </a:lnTo>
                      <a:lnTo>
                        <a:pt x="5041" y="4474"/>
                      </a:lnTo>
                      <a:cubicBezTo>
                        <a:pt x="5041" y="4285"/>
                        <a:pt x="5198" y="4128"/>
                        <a:pt x="5387" y="4128"/>
                      </a:cubicBezTo>
                      <a:close/>
                      <a:moveTo>
                        <a:pt x="4379" y="0"/>
                      </a:moveTo>
                      <a:cubicBezTo>
                        <a:pt x="3623" y="0"/>
                        <a:pt x="2993" y="662"/>
                        <a:pt x="2993" y="1387"/>
                      </a:cubicBezTo>
                      <a:cubicBezTo>
                        <a:pt x="2993" y="2143"/>
                        <a:pt x="3623" y="2773"/>
                        <a:pt x="4379" y="2773"/>
                      </a:cubicBezTo>
                      <a:lnTo>
                        <a:pt x="4379" y="2899"/>
                      </a:lnTo>
                      <a:cubicBezTo>
                        <a:pt x="3781" y="3025"/>
                        <a:pt x="3277" y="3277"/>
                        <a:pt x="2804" y="3592"/>
                      </a:cubicBezTo>
                      <a:lnTo>
                        <a:pt x="2332" y="3056"/>
                      </a:lnTo>
                      <a:lnTo>
                        <a:pt x="2584" y="2804"/>
                      </a:lnTo>
                      <a:cubicBezTo>
                        <a:pt x="2710" y="2710"/>
                        <a:pt x="2710" y="2458"/>
                        <a:pt x="2615" y="2332"/>
                      </a:cubicBezTo>
                      <a:lnTo>
                        <a:pt x="1701" y="1292"/>
                      </a:lnTo>
                      <a:cubicBezTo>
                        <a:pt x="1630" y="1203"/>
                        <a:pt x="1529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6"/>
                      </a:lnTo>
                      <a:cubicBezTo>
                        <a:pt x="1090" y="3770"/>
                        <a:pt x="1183" y="3809"/>
                        <a:pt x="1279" y="3809"/>
                      </a:cubicBezTo>
                      <a:cubicBezTo>
                        <a:pt x="1365" y="3809"/>
                        <a:pt x="1453" y="3777"/>
                        <a:pt x="1512" y="3718"/>
                      </a:cubicBezTo>
                      <a:lnTo>
                        <a:pt x="1764" y="3497"/>
                      </a:lnTo>
                      <a:lnTo>
                        <a:pt x="2237" y="4033"/>
                      </a:lnTo>
                      <a:cubicBezTo>
                        <a:pt x="1418" y="4852"/>
                        <a:pt x="914" y="5986"/>
                        <a:pt x="914" y="7247"/>
                      </a:cubicBezTo>
                      <a:cubicBezTo>
                        <a:pt x="914" y="9735"/>
                        <a:pt x="2930" y="11815"/>
                        <a:pt x="5387" y="11815"/>
                      </a:cubicBezTo>
                      <a:cubicBezTo>
                        <a:pt x="7876" y="11815"/>
                        <a:pt x="9893" y="9798"/>
                        <a:pt x="9893" y="7247"/>
                      </a:cubicBezTo>
                      <a:cubicBezTo>
                        <a:pt x="9893" y="5986"/>
                        <a:pt x="9389" y="4852"/>
                        <a:pt x="8538" y="4033"/>
                      </a:cubicBezTo>
                      <a:lnTo>
                        <a:pt x="9011" y="3497"/>
                      </a:lnTo>
                      <a:lnTo>
                        <a:pt x="9294" y="3718"/>
                      </a:lnTo>
                      <a:cubicBezTo>
                        <a:pt x="9368" y="3777"/>
                        <a:pt x="9450" y="3809"/>
                        <a:pt x="9528" y="3809"/>
                      </a:cubicBezTo>
                      <a:cubicBezTo>
                        <a:pt x="9616" y="3809"/>
                        <a:pt x="9700" y="3770"/>
                        <a:pt x="9767" y="3686"/>
                      </a:cubicBezTo>
                      <a:lnTo>
                        <a:pt x="10680" y="2615"/>
                      </a:lnTo>
                      <a:cubicBezTo>
                        <a:pt x="10806" y="2458"/>
                        <a:pt x="10806" y="2269"/>
                        <a:pt x="10649" y="2143"/>
                      </a:cubicBezTo>
                      <a:lnTo>
                        <a:pt x="9578" y="1229"/>
                      </a:lnTo>
                      <a:cubicBezTo>
                        <a:pt x="9509" y="1188"/>
                        <a:pt x="9434" y="1165"/>
                        <a:pt x="9361" y="1165"/>
                      </a:cubicBezTo>
                      <a:cubicBezTo>
                        <a:pt x="9267" y="1165"/>
                        <a:pt x="9176" y="1203"/>
                        <a:pt x="9105" y="1292"/>
                      </a:cubicBezTo>
                      <a:lnTo>
                        <a:pt x="8191" y="2332"/>
                      </a:lnTo>
                      <a:cubicBezTo>
                        <a:pt x="8065" y="2489"/>
                        <a:pt x="8065" y="2710"/>
                        <a:pt x="8223" y="2804"/>
                      </a:cubicBezTo>
                      <a:lnTo>
                        <a:pt x="8506" y="3056"/>
                      </a:lnTo>
                      <a:lnTo>
                        <a:pt x="8034" y="3592"/>
                      </a:lnTo>
                      <a:cubicBezTo>
                        <a:pt x="7561" y="3245"/>
                        <a:pt x="7057" y="3025"/>
                        <a:pt x="6459" y="2899"/>
                      </a:cubicBezTo>
                      <a:lnTo>
                        <a:pt x="6459" y="2773"/>
                      </a:lnTo>
                      <a:cubicBezTo>
                        <a:pt x="7215" y="2773"/>
                        <a:pt x="7845" y="2143"/>
                        <a:pt x="7845" y="1387"/>
                      </a:cubicBezTo>
                      <a:cubicBezTo>
                        <a:pt x="7845" y="662"/>
                        <a:pt x="7215" y="0"/>
                        <a:pt x="64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7" name="Google Shape;9495;p73">
                <a:extLst>
                  <a:ext uri="{FF2B5EF4-FFF2-40B4-BE49-F238E27FC236}">
                    <a16:creationId xmlns:a16="http://schemas.microsoft.com/office/drawing/2014/main" id="{77FB56B8-0BA5-A94F-D738-725B3347A942}"/>
                  </a:ext>
                </a:extLst>
              </p:cNvPr>
              <p:cNvGrpSpPr/>
              <p:nvPr/>
            </p:nvGrpSpPr>
            <p:grpSpPr>
              <a:xfrm>
                <a:off x="2669392" y="4985321"/>
                <a:ext cx="503276" cy="499261"/>
                <a:chOff x="1672375" y="3982600"/>
                <a:chExt cx="297750" cy="295375"/>
              </a:xfrm>
              <a:grpFill/>
            </p:grpSpPr>
            <p:sp>
              <p:nvSpPr>
                <p:cNvPr id="152" name="Google Shape;9496;p73">
                  <a:extLst>
                    <a:ext uri="{FF2B5EF4-FFF2-40B4-BE49-F238E27FC236}">
                      <a16:creationId xmlns:a16="http://schemas.microsoft.com/office/drawing/2014/main" id="{CEAACB19-DE58-7C68-9927-88CCF95D9E19}"/>
                    </a:ext>
                  </a:extLst>
                </p:cNvPr>
                <p:cNvSpPr/>
                <p:nvPr/>
              </p:nvSpPr>
              <p:spPr>
                <a:xfrm>
                  <a:off x="1796825" y="398260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3" name="Google Shape;9497;p73">
                  <a:extLst>
                    <a:ext uri="{FF2B5EF4-FFF2-40B4-BE49-F238E27FC236}">
                      <a16:creationId xmlns:a16="http://schemas.microsoft.com/office/drawing/2014/main" id="{3C0A4A4B-51DB-CB3E-592E-2352A299B90F}"/>
                    </a:ext>
                  </a:extLst>
                </p:cNvPr>
                <p:cNvSpPr/>
                <p:nvPr/>
              </p:nvSpPr>
              <p:spPr>
                <a:xfrm>
                  <a:off x="1672375" y="4092075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4" name="Google Shape;9498;p73">
                  <a:extLst>
                    <a:ext uri="{FF2B5EF4-FFF2-40B4-BE49-F238E27FC236}">
                      <a16:creationId xmlns:a16="http://schemas.microsoft.com/office/drawing/2014/main" id="{246D4DA9-E81E-9646-0E23-6A9A9EE34837}"/>
                    </a:ext>
                  </a:extLst>
                </p:cNvPr>
                <p:cNvSpPr/>
                <p:nvPr/>
              </p:nvSpPr>
              <p:spPr>
                <a:xfrm>
                  <a:off x="1778700" y="4051125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8" name="Google Shape;9499;p73">
                <a:extLst>
                  <a:ext uri="{FF2B5EF4-FFF2-40B4-BE49-F238E27FC236}">
                    <a16:creationId xmlns:a16="http://schemas.microsoft.com/office/drawing/2014/main" id="{4BFFCBBA-A196-720F-1A39-226E1AEFD1F5}"/>
                  </a:ext>
                </a:extLst>
              </p:cNvPr>
              <p:cNvGrpSpPr/>
              <p:nvPr/>
            </p:nvGrpSpPr>
            <p:grpSpPr>
              <a:xfrm>
                <a:off x="5851479" y="3747882"/>
                <a:ext cx="500612" cy="500612"/>
                <a:chOff x="3497300" y="3227275"/>
                <a:chExt cx="296175" cy="296175"/>
              </a:xfrm>
              <a:grpFill/>
            </p:grpSpPr>
            <p:sp>
              <p:nvSpPr>
                <p:cNvPr id="144" name="Google Shape;9500;p73">
                  <a:extLst>
                    <a:ext uri="{FF2B5EF4-FFF2-40B4-BE49-F238E27FC236}">
                      <a16:creationId xmlns:a16="http://schemas.microsoft.com/office/drawing/2014/main" id="{1EFCE7F8-D69A-0ADB-3F2E-FF58B9BA0824}"/>
                    </a:ext>
                  </a:extLst>
                </p:cNvPr>
                <p:cNvSpPr/>
                <p:nvPr/>
              </p:nvSpPr>
              <p:spPr>
                <a:xfrm>
                  <a:off x="3609925" y="33399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cubicBezTo>
                        <a:pt x="1" y="2112"/>
                        <a:pt x="631" y="2742"/>
                        <a:pt x="1387" y="2742"/>
                      </a:cubicBezTo>
                      <a:cubicBezTo>
                        <a:pt x="2143" y="2742"/>
                        <a:pt x="2773" y="2112"/>
                        <a:pt x="2773" y="1355"/>
                      </a:cubicBezTo>
                      <a:cubicBezTo>
                        <a:pt x="2773" y="631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5" name="Google Shape;9501;p73">
                  <a:extLst>
                    <a:ext uri="{FF2B5EF4-FFF2-40B4-BE49-F238E27FC236}">
                      <a16:creationId xmlns:a16="http://schemas.microsoft.com/office/drawing/2014/main" id="{95034B89-A99B-43A4-BEB6-D57198F1B37E}"/>
                    </a:ext>
                  </a:extLst>
                </p:cNvPr>
                <p:cNvSpPr/>
                <p:nvPr/>
              </p:nvSpPr>
              <p:spPr>
                <a:xfrm>
                  <a:off x="3531175" y="3227275"/>
                  <a:ext cx="866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7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741" y="3466"/>
                        <a:pt x="3466" y="2678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6" name="Google Shape;9502;p73">
                  <a:extLst>
                    <a:ext uri="{FF2B5EF4-FFF2-40B4-BE49-F238E27FC236}">
                      <a16:creationId xmlns:a16="http://schemas.microsoft.com/office/drawing/2014/main" id="{C56C94CA-C04E-0EF5-186C-451560B611E5}"/>
                    </a:ext>
                  </a:extLst>
                </p:cNvPr>
                <p:cNvSpPr/>
                <p:nvPr/>
              </p:nvSpPr>
              <p:spPr>
                <a:xfrm>
                  <a:off x="3670575" y="32272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8"/>
                        <a:pt x="788" y="3466"/>
                        <a:pt x="1733" y="3466"/>
                      </a:cubicBezTo>
                      <a:cubicBezTo>
                        <a:pt x="2679" y="3466"/>
                        <a:pt x="3466" y="2678"/>
                        <a:pt x="3466" y="1733"/>
                      </a:cubicBez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7" name="Google Shape;9503;p73">
                  <a:extLst>
                    <a:ext uri="{FF2B5EF4-FFF2-40B4-BE49-F238E27FC236}">
                      <a16:creationId xmlns:a16="http://schemas.microsoft.com/office/drawing/2014/main" id="{D3DA5839-D122-5414-1B25-05DAF74D5802}"/>
                    </a:ext>
                  </a:extLst>
                </p:cNvPr>
                <p:cNvSpPr/>
                <p:nvPr/>
              </p:nvSpPr>
              <p:spPr>
                <a:xfrm>
                  <a:off x="3622525" y="3421825"/>
                  <a:ext cx="417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" h="1009" extrusionOk="0">
                      <a:moveTo>
                        <a:pt x="1" y="0"/>
                      </a:moveTo>
                      <a:lnTo>
                        <a:pt x="851" y="1008"/>
                      </a:lnTo>
                      <a:lnTo>
                        <a:pt x="1671" y="0"/>
                      </a:lnTo>
                      <a:lnTo>
                        <a:pt x="1671" y="0"/>
                      </a:lnTo>
                      <a:cubicBezTo>
                        <a:pt x="1450" y="126"/>
                        <a:pt x="1167" y="158"/>
                        <a:pt x="851" y="158"/>
                      </a:cubicBezTo>
                      <a:cubicBezTo>
                        <a:pt x="568" y="158"/>
                        <a:pt x="284" y="9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8" name="Google Shape;9504;p73">
                  <a:extLst>
                    <a:ext uri="{FF2B5EF4-FFF2-40B4-BE49-F238E27FC236}">
                      <a16:creationId xmlns:a16="http://schemas.microsoft.com/office/drawing/2014/main" id="{4D28FE53-F847-C562-4505-13445A089357}"/>
                    </a:ext>
                  </a:extLst>
                </p:cNvPr>
                <p:cNvSpPr/>
                <p:nvPr/>
              </p:nvSpPr>
              <p:spPr>
                <a:xfrm>
                  <a:off x="3566600" y="34163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261" y="1"/>
                      </a:moveTo>
                      <a:cubicBezTo>
                        <a:pt x="474" y="599"/>
                        <a:pt x="1" y="1513"/>
                        <a:pt x="1" y="2490"/>
                      </a:cubicBezTo>
                      <a:lnTo>
                        <a:pt x="1" y="3907"/>
                      </a:lnTo>
                      <a:cubicBezTo>
                        <a:pt x="1" y="4096"/>
                        <a:pt x="158" y="4254"/>
                        <a:pt x="379" y="4254"/>
                      </a:cubicBezTo>
                      <a:lnTo>
                        <a:pt x="2805" y="4254"/>
                      </a:lnTo>
                      <a:lnTo>
                        <a:pt x="2805" y="1891"/>
                      </a:lnTo>
                      <a:lnTo>
                        <a:pt x="12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9" name="Google Shape;9505;p73">
                  <a:extLst>
                    <a:ext uri="{FF2B5EF4-FFF2-40B4-BE49-F238E27FC236}">
                      <a16:creationId xmlns:a16="http://schemas.microsoft.com/office/drawing/2014/main" id="{9D3A09D9-46E8-DA63-0408-D04F8CAD5A4B}"/>
                    </a:ext>
                  </a:extLst>
                </p:cNvPr>
                <p:cNvSpPr/>
                <p:nvPr/>
              </p:nvSpPr>
              <p:spPr>
                <a:xfrm>
                  <a:off x="3653250" y="34171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544" y="0"/>
                      </a:moveTo>
                      <a:lnTo>
                        <a:pt x="1" y="1890"/>
                      </a:lnTo>
                      <a:lnTo>
                        <a:pt x="1" y="4253"/>
                      </a:lnTo>
                      <a:lnTo>
                        <a:pt x="2458" y="4253"/>
                      </a:lnTo>
                      <a:cubicBezTo>
                        <a:pt x="2647" y="4253"/>
                        <a:pt x="2804" y="4096"/>
                        <a:pt x="2804" y="3907"/>
                      </a:cubicBezTo>
                      <a:lnTo>
                        <a:pt x="2804" y="2489"/>
                      </a:lnTo>
                      <a:cubicBezTo>
                        <a:pt x="2773" y="1481"/>
                        <a:pt x="2300" y="567"/>
                        <a:pt x="15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0" name="Google Shape;9506;p73">
                  <a:extLst>
                    <a:ext uri="{FF2B5EF4-FFF2-40B4-BE49-F238E27FC236}">
                      <a16:creationId xmlns:a16="http://schemas.microsoft.com/office/drawing/2014/main" id="{3D475410-79D7-4144-06CA-CDC14C2786A1}"/>
                    </a:ext>
                  </a:extLst>
                </p:cNvPr>
                <p:cNvSpPr/>
                <p:nvPr/>
              </p:nvSpPr>
              <p:spPr>
                <a:xfrm>
                  <a:off x="3655625" y="3310775"/>
                  <a:ext cx="1378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4348" extrusionOk="0">
                      <a:moveTo>
                        <a:pt x="3686" y="1512"/>
                      </a:moveTo>
                      <a:cubicBezTo>
                        <a:pt x="3907" y="1512"/>
                        <a:pt x="4064" y="1670"/>
                        <a:pt x="4064" y="1859"/>
                      </a:cubicBezTo>
                      <a:cubicBezTo>
                        <a:pt x="4064" y="2048"/>
                        <a:pt x="3907" y="2205"/>
                        <a:pt x="3686" y="2205"/>
                      </a:cubicBezTo>
                      <a:lnTo>
                        <a:pt x="2993" y="2205"/>
                      </a:lnTo>
                      <a:cubicBezTo>
                        <a:pt x="2804" y="2205"/>
                        <a:pt x="2646" y="2048"/>
                        <a:pt x="2646" y="1859"/>
                      </a:cubicBezTo>
                      <a:cubicBezTo>
                        <a:pt x="2646" y="1670"/>
                        <a:pt x="2804" y="1512"/>
                        <a:pt x="2993" y="1512"/>
                      </a:cubicBezTo>
                      <a:close/>
                      <a:moveTo>
                        <a:pt x="4127" y="0"/>
                      </a:moveTo>
                      <a:cubicBezTo>
                        <a:pt x="3686" y="536"/>
                        <a:pt x="3056" y="851"/>
                        <a:pt x="2331" y="851"/>
                      </a:cubicBezTo>
                      <a:cubicBezTo>
                        <a:pt x="1607" y="851"/>
                        <a:pt x="977" y="504"/>
                        <a:pt x="536" y="63"/>
                      </a:cubicBezTo>
                      <a:cubicBezTo>
                        <a:pt x="347" y="221"/>
                        <a:pt x="158" y="378"/>
                        <a:pt x="0" y="567"/>
                      </a:cubicBezTo>
                      <a:cubicBezTo>
                        <a:pt x="945" y="756"/>
                        <a:pt x="1638" y="1575"/>
                        <a:pt x="1638" y="2615"/>
                      </a:cubicBezTo>
                      <a:cubicBezTo>
                        <a:pt x="1638" y="2930"/>
                        <a:pt x="1575" y="3214"/>
                        <a:pt x="1449" y="3466"/>
                      </a:cubicBezTo>
                      <a:cubicBezTo>
                        <a:pt x="1859" y="3718"/>
                        <a:pt x="2205" y="4001"/>
                        <a:pt x="2520" y="4348"/>
                      </a:cubicBezTo>
                      <a:lnTo>
                        <a:pt x="5167" y="4348"/>
                      </a:lnTo>
                      <a:cubicBezTo>
                        <a:pt x="5356" y="4348"/>
                        <a:pt x="5513" y="4190"/>
                        <a:pt x="5513" y="4001"/>
                      </a:cubicBezTo>
                      <a:lnTo>
                        <a:pt x="5513" y="2615"/>
                      </a:lnTo>
                      <a:cubicBezTo>
                        <a:pt x="5482" y="1512"/>
                        <a:pt x="4915" y="567"/>
                        <a:pt x="41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1" name="Google Shape;9507;p73">
                  <a:extLst>
                    <a:ext uri="{FF2B5EF4-FFF2-40B4-BE49-F238E27FC236}">
                      <a16:creationId xmlns:a16="http://schemas.microsoft.com/office/drawing/2014/main" id="{1947A62D-83F0-DC73-72C9-58A09F785C54}"/>
                    </a:ext>
                  </a:extLst>
                </p:cNvPr>
                <p:cNvSpPr/>
                <p:nvPr/>
              </p:nvSpPr>
              <p:spPr>
                <a:xfrm>
                  <a:off x="3497300" y="3309975"/>
                  <a:ext cx="136275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4349" extrusionOk="0">
                      <a:moveTo>
                        <a:pt x="2426" y="1544"/>
                      </a:moveTo>
                      <a:cubicBezTo>
                        <a:pt x="2615" y="1544"/>
                        <a:pt x="2773" y="1702"/>
                        <a:pt x="2773" y="1891"/>
                      </a:cubicBezTo>
                      <a:cubicBezTo>
                        <a:pt x="2773" y="2080"/>
                        <a:pt x="2615" y="2237"/>
                        <a:pt x="2426" y="2237"/>
                      </a:cubicBezTo>
                      <a:lnTo>
                        <a:pt x="1733" y="2237"/>
                      </a:lnTo>
                      <a:cubicBezTo>
                        <a:pt x="1513" y="2237"/>
                        <a:pt x="1355" y="2080"/>
                        <a:pt x="1355" y="1891"/>
                      </a:cubicBezTo>
                      <a:cubicBezTo>
                        <a:pt x="1355" y="1702"/>
                        <a:pt x="1513" y="1544"/>
                        <a:pt x="1733" y="1544"/>
                      </a:cubicBezTo>
                      <a:close/>
                      <a:moveTo>
                        <a:pt x="1324" y="1"/>
                      </a:moveTo>
                      <a:cubicBezTo>
                        <a:pt x="536" y="568"/>
                        <a:pt x="1" y="1513"/>
                        <a:pt x="1" y="2552"/>
                      </a:cubicBezTo>
                      <a:lnTo>
                        <a:pt x="1" y="3939"/>
                      </a:lnTo>
                      <a:cubicBezTo>
                        <a:pt x="1" y="4191"/>
                        <a:pt x="95" y="4348"/>
                        <a:pt x="316" y="4348"/>
                      </a:cubicBezTo>
                      <a:lnTo>
                        <a:pt x="2930" y="4348"/>
                      </a:lnTo>
                      <a:cubicBezTo>
                        <a:pt x="3214" y="3970"/>
                        <a:pt x="3561" y="3655"/>
                        <a:pt x="4002" y="3466"/>
                      </a:cubicBezTo>
                      <a:cubicBezTo>
                        <a:pt x="3876" y="3183"/>
                        <a:pt x="3813" y="2930"/>
                        <a:pt x="3813" y="2615"/>
                      </a:cubicBezTo>
                      <a:cubicBezTo>
                        <a:pt x="3813" y="1607"/>
                        <a:pt x="4506" y="757"/>
                        <a:pt x="5451" y="568"/>
                      </a:cubicBezTo>
                      <a:cubicBezTo>
                        <a:pt x="5293" y="347"/>
                        <a:pt x="5104" y="190"/>
                        <a:pt x="4915" y="32"/>
                      </a:cubicBezTo>
                      <a:cubicBezTo>
                        <a:pt x="4474" y="505"/>
                        <a:pt x="3844" y="820"/>
                        <a:pt x="3151" y="820"/>
                      </a:cubicBezTo>
                      <a:cubicBezTo>
                        <a:pt x="2426" y="820"/>
                        <a:pt x="1796" y="505"/>
                        <a:pt x="13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9" name="Google Shape;9508;p73">
                <a:extLst>
                  <a:ext uri="{FF2B5EF4-FFF2-40B4-BE49-F238E27FC236}">
                    <a16:creationId xmlns:a16="http://schemas.microsoft.com/office/drawing/2014/main" id="{B03AD61D-C6F9-1337-E35F-29C01FAD60CF}"/>
                  </a:ext>
                </a:extLst>
              </p:cNvPr>
              <p:cNvGrpSpPr/>
              <p:nvPr/>
            </p:nvGrpSpPr>
            <p:grpSpPr>
              <a:xfrm>
                <a:off x="5852154" y="4379933"/>
                <a:ext cx="499261" cy="496599"/>
                <a:chOff x="3497300" y="3591950"/>
                <a:chExt cx="295375" cy="293800"/>
              </a:xfrm>
              <a:grpFill/>
            </p:grpSpPr>
            <p:sp>
              <p:nvSpPr>
                <p:cNvPr id="136" name="Google Shape;9509;p73">
                  <a:extLst>
                    <a:ext uri="{FF2B5EF4-FFF2-40B4-BE49-F238E27FC236}">
                      <a16:creationId xmlns:a16="http://schemas.microsoft.com/office/drawing/2014/main" id="{8083CE4F-71CE-B7A2-A7A9-373F192A9934}"/>
                    </a:ext>
                  </a:extLst>
                </p:cNvPr>
                <p:cNvSpPr/>
                <p:nvPr/>
              </p:nvSpPr>
              <p:spPr>
                <a:xfrm>
                  <a:off x="3628825" y="3724275"/>
                  <a:ext cx="18150" cy="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62" extrusionOk="0">
                      <a:moveTo>
                        <a:pt x="375" y="0"/>
                      </a:moveTo>
                      <a:cubicBezTo>
                        <a:pt x="292" y="0"/>
                        <a:pt x="206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cubicBezTo>
                        <a:pt x="190" y="630"/>
                        <a:pt x="277" y="662"/>
                        <a:pt x="363" y="662"/>
                      </a:cubicBezTo>
                      <a:cubicBezTo>
                        <a:pt x="450" y="662"/>
                        <a:pt x="536" y="630"/>
                        <a:pt x="599" y="567"/>
                      </a:cubicBezTo>
                      <a:cubicBezTo>
                        <a:pt x="725" y="441"/>
                        <a:pt x="725" y="221"/>
                        <a:pt x="599" y="95"/>
                      </a:cubicBezTo>
                      <a:cubicBezTo>
                        <a:pt x="536" y="32"/>
                        <a:pt x="458" y="0"/>
                        <a:pt x="3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7" name="Google Shape;9510;p73">
                  <a:extLst>
                    <a:ext uri="{FF2B5EF4-FFF2-40B4-BE49-F238E27FC236}">
                      <a16:creationId xmlns:a16="http://schemas.microsoft.com/office/drawing/2014/main" id="{A748A67F-9CD4-DA08-CC8B-9424CF0163A4}"/>
                    </a:ext>
                  </a:extLst>
                </p:cNvPr>
                <p:cNvSpPr/>
                <p:nvPr/>
              </p:nvSpPr>
              <p:spPr>
                <a:xfrm>
                  <a:off x="3590250" y="3689400"/>
                  <a:ext cx="945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467" extrusionOk="0">
                      <a:moveTo>
                        <a:pt x="1922" y="710"/>
                      </a:moveTo>
                      <a:cubicBezTo>
                        <a:pt x="2190" y="710"/>
                        <a:pt x="2458" y="812"/>
                        <a:pt x="2647" y="1017"/>
                      </a:cubicBezTo>
                      <a:cubicBezTo>
                        <a:pt x="3088" y="1395"/>
                        <a:pt x="3088" y="2088"/>
                        <a:pt x="2647" y="2466"/>
                      </a:cubicBezTo>
                      <a:cubicBezTo>
                        <a:pt x="2458" y="2671"/>
                        <a:pt x="2190" y="2773"/>
                        <a:pt x="1922" y="2773"/>
                      </a:cubicBezTo>
                      <a:cubicBezTo>
                        <a:pt x="1654" y="2773"/>
                        <a:pt x="1386" y="2671"/>
                        <a:pt x="1197" y="2466"/>
                      </a:cubicBezTo>
                      <a:cubicBezTo>
                        <a:pt x="788" y="2088"/>
                        <a:pt x="788" y="1395"/>
                        <a:pt x="1197" y="1017"/>
                      </a:cubicBezTo>
                      <a:cubicBezTo>
                        <a:pt x="1386" y="812"/>
                        <a:pt x="1654" y="710"/>
                        <a:pt x="1922" y="710"/>
                      </a:cubicBezTo>
                      <a:close/>
                      <a:moveTo>
                        <a:pt x="1930" y="1"/>
                      </a:moveTo>
                      <a:cubicBezTo>
                        <a:pt x="1489" y="1"/>
                        <a:pt x="1040" y="182"/>
                        <a:pt x="693" y="544"/>
                      </a:cubicBezTo>
                      <a:cubicBezTo>
                        <a:pt x="0" y="1206"/>
                        <a:pt x="0" y="2309"/>
                        <a:pt x="693" y="2970"/>
                      </a:cubicBezTo>
                      <a:cubicBezTo>
                        <a:pt x="1024" y="3301"/>
                        <a:pt x="1473" y="3466"/>
                        <a:pt x="1918" y="3466"/>
                      </a:cubicBezTo>
                      <a:cubicBezTo>
                        <a:pt x="2363" y="3466"/>
                        <a:pt x="2804" y="3301"/>
                        <a:pt x="3119" y="2970"/>
                      </a:cubicBezTo>
                      <a:cubicBezTo>
                        <a:pt x="3781" y="2309"/>
                        <a:pt x="3781" y="1206"/>
                        <a:pt x="3119" y="544"/>
                      </a:cubicBezTo>
                      <a:cubicBezTo>
                        <a:pt x="2804" y="182"/>
                        <a:pt x="2371" y="1"/>
                        <a:pt x="19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8" name="Google Shape;9511;p73">
                  <a:extLst>
                    <a:ext uri="{FF2B5EF4-FFF2-40B4-BE49-F238E27FC236}">
                      <a16:creationId xmlns:a16="http://schemas.microsoft.com/office/drawing/2014/main" id="{139BDEDD-549C-5021-6711-61B80FC1B9CF}"/>
                    </a:ext>
                  </a:extLst>
                </p:cNvPr>
                <p:cNvSpPr/>
                <p:nvPr/>
              </p:nvSpPr>
              <p:spPr>
                <a:xfrm>
                  <a:off x="3674525" y="3601400"/>
                  <a:ext cx="118150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58" extrusionOk="0">
                      <a:moveTo>
                        <a:pt x="3533" y="0"/>
                      </a:moveTo>
                      <a:cubicBezTo>
                        <a:pt x="3442" y="0"/>
                        <a:pt x="3355" y="32"/>
                        <a:pt x="3308" y="95"/>
                      </a:cubicBezTo>
                      <a:lnTo>
                        <a:pt x="0" y="3308"/>
                      </a:lnTo>
                      <a:cubicBezTo>
                        <a:pt x="410" y="3623"/>
                        <a:pt x="788" y="4127"/>
                        <a:pt x="1953" y="4758"/>
                      </a:cubicBezTo>
                      <a:lnTo>
                        <a:pt x="4600" y="2678"/>
                      </a:lnTo>
                      <a:cubicBezTo>
                        <a:pt x="4663" y="2615"/>
                        <a:pt x="4726" y="2521"/>
                        <a:pt x="4726" y="2395"/>
                      </a:cubicBezTo>
                      <a:cubicBezTo>
                        <a:pt x="4726" y="1544"/>
                        <a:pt x="4348" y="693"/>
                        <a:pt x="3781" y="95"/>
                      </a:cubicBezTo>
                      <a:cubicBezTo>
                        <a:pt x="3718" y="32"/>
                        <a:pt x="3623" y="0"/>
                        <a:pt x="3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9" name="Google Shape;9512;p73">
                  <a:extLst>
                    <a:ext uri="{FF2B5EF4-FFF2-40B4-BE49-F238E27FC236}">
                      <a16:creationId xmlns:a16="http://schemas.microsoft.com/office/drawing/2014/main" id="{472998A4-80DF-1EAA-DC8A-84B3FE32FF31}"/>
                    </a:ext>
                  </a:extLst>
                </p:cNvPr>
                <p:cNvSpPr/>
                <p:nvPr/>
              </p:nvSpPr>
              <p:spPr>
                <a:xfrm>
                  <a:off x="3631200" y="3774675"/>
                  <a:ext cx="103200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096" extrusionOk="0">
                      <a:moveTo>
                        <a:pt x="2048" y="0"/>
                      </a:moveTo>
                      <a:cubicBezTo>
                        <a:pt x="1985" y="32"/>
                        <a:pt x="1985" y="63"/>
                        <a:pt x="1954" y="126"/>
                      </a:cubicBezTo>
                      <a:cubicBezTo>
                        <a:pt x="1506" y="546"/>
                        <a:pt x="859" y="767"/>
                        <a:pt x="235" y="767"/>
                      </a:cubicBezTo>
                      <a:cubicBezTo>
                        <a:pt x="156" y="767"/>
                        <a:pt x="78" y="764"/>
                        <a:pt x="0" y="756"/>
                      </a:cubicBezTo>
                      <a:lnTo>
                        <a:pt x="0" y="756"/>
                      </a:lnTo>
                      <a:cubicBezTo>
                        <a:pt x="567" y="1670"/>
                        <a:pt x="1355" y="3749"/>
                        <a:pt x="1418" y="3875"/>
                      </a:cubicBezTo>
                      <a:cubicBezTo>
                        <a:pt x="1450" y="4001"/>
                        <a:pt x="1607" y="4096"/>
                        <a:pt x="1733" y="4096"/>
                      </a:cubicBezTo>
                      <a:cubicBezTo>
                        <a:pt x="1891" y="4096"/>
                        <a:pt x="1985" y="4033"/>
                        <a:pt x="2048" y="3875"/>
                      </a:cubicBezTo>
                      <a:lnTo>
                        <a:pt x="2426" y="2647"/>
                      </a:lnTo>
                      <a:lnTo>
                        <a:pt x="3182" y="2647"/>
                      </a:lnTo>
                      <a:cubicBezTo>
                        <a:pt x="4128" y="2647"/>
                        <a:pt x="2710" y="63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0" name="Google Shape;9513;p73">
                  <a:extLst>
                    <a:ext uri="{FF2B5EF4-FFF2-40B4-BE49-F238E27FC236}">
                      <a16:creationId xmlns:a16="http://schemas.microsoft.com/office/drawing/2014/main" id="{C9222BD2-F00E-A289-CE27-C26E33CEB581}"/>
                    </a:ext>
                  </a:extLst>
                </p:cNvPr>
                <p:cNvSpPr/>
                <p:nvPr/>
              </p:nvSpPr>
              <p:spPr>
                <a:xfrm>
                  <a:off x="3691850" y="3726625"/>
                  <a:ext cx="89800" cy="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562" extrusionOk="0">
                      <a:moveTo>
                        <a:pt x="252" y="1"/>
                      </a:moveTo>
                      <a:cubicBezTo>
                        <a:pt x="284" y="410"/>
                        <a:pt x="189" y="883"/>
                        <a:pt x="0" y="1292"/>
                      </a:cubicBezTo>
                      <a:cubicBezTo>
                        <a:pt x="630" y="1922"/>
                        <a:pt x="1134" y="2615"/>
                        <a:pt x="1544" y="3466"/>
                      </a:cubicBezTo>
                      <a:cubicBezTo>
                        <a:pt x="1565" y="3530"/>
                        <a:pt x="1634" y="3562"/>
                        <a:pt x="1715" y="3562"/>
                      </a:cubicBezTo>
                      <a:cubicBezTo>
                        <a:pt x="1874" y="3562"/>
                        <a:pt x="2080" y="3443"/>
                        <a:pt x="2080" y="3214"/>
                      </a:cubicBezTo>
                      <a:lnTo>
                        <a:pt x="2080" y="2458"/>
                      </a:lnTo>
                      <a:lnTo>
                        <a:pt x="3308" y="2080"/>
                      </a:lnTo>
                      <a:cubicBezTo>
                        <a:pt x="3497" y="1985"/>
                        <a:pt x="3592" y="1891"/>
                        <a:pt x="3592" y="1733"/>
                      </a:cubicBezTo>
                      <a:cubicBezTo>
                        <a:pt x="3592" y="1576"/>
                        <a:pt x="3497" y="1450"/>
                        <a:pt x="3340" y="1418"/>
                      </a:cubicBezTo>
                      <a:cubicBezTo>
                        <a:pt x="3182" y="1355"/>
                        <a:pt x="1134" y="568"/>
                        <a:pt x="2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1" name="Google Shape;9514;p73">
                  <a:extLst>
                    <a:ext uri="{FF2B5EF4-FFF2-40B4-BE49-F238E27FC236}">
                      <a16:creationId xmlns:a16="http://schemas.microsoft.com/office/drawing/2014/main" id="{AFC8E916-ED41-AE85-2066-9F4A98DA55AA}"/>
                    </a:ext>
                  </a:extLst>
                </p:cNvPr>
                <p:cNvSpPr/>
                <p:nvPr/>
              </p:nvSpPr>
              <p:spPr>
                <a:xfrm>
                  <a:off x="3505175" y="3767575"/>
                  <a:ext cx="120525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727" extrusionOk="0">
                      <a:moveTo>
                        <a:pt x="3372" y="1"/>
                      </a:moveTo>
                      <a:lnTo>
                        <a:pt x="95" y="3277"/>
                      </a:lnTo>
                      <a:cubicBezTo>
                        <a:pt x="1" y="3435"/>
                        <a:pt x="1" y="3687"/>
                        <a:pt x="158" y="3781"/>
                      </a:cubicBezTo>
                      <a:cubicBezTo>
                        <a:pt x="788" y="4411"/>
                        <a:pt x="1607" y="4727"/>
                        <a:pt x="2458" y="4727"/>
                      </a:cubicBezTo>
                      <a:cubicBezTo>
                        <a:pt x="2584" y="4727"/>
                        <a:pt x="2679" y="4695"/>
                        <a:pt x="2742" y="4632"/>
                      </a:cubicBezTo>
                      <a:lnTo>
                        <a:pt x="4821" y="1986"/>
                      </a:lnTo>
                      <a:cubicBezTo>
                        <a:pt x="4254" y="851"/>
                        <a:pt x="3718" y="442"/>
                        <a:pt x="33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2" name="Google Shape;9515;p73">
                  <a:extLst>
                    <a:ext uri="{FF2B5EF4-FFF2-40B4-BE49-F238E27FC236}">
                      <a16:creationId xmlns:a16="http://schemas.microsoft.com/office/drawing/2014/main" id="{835C1DED-D3F6-DDE0-9267-39E3269584BF}"/>
                    </a:ext>
                  </a:extLst>
                </p:cNvPr>
                <p:cNvSpPr/>
                <p:nvPr/>
              </p:nvSpPr>
              <p:spPr>
                <a:xfrm>
                  <a:off x="3631200" y="3591950"/>
                  <a:ext cx="1040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3372" extrusionOk="0">
                      <a:moveTo>
                        <a:pt x="2836" y="0"/>
                      </a:moveTo>
                      <a:cubicBezTo>
                        <a:pt x="2678" y="0"/>
                        <a:pt x="2584" y="32"/>
                        <a:pt x="2521" y="95"/>
                      </a:cubicBezTo>
                      <a:lnTo>
                        <a:pt x="0" y="3245"/>
                      </a:lnTo>
                      <a:cubicBezTo>
                        <a:pt x="90" y="3238"/>
                        <a:pt x="181" y="3234"/>
                        <a:pt x="272" y="3234"/>
                      </a:cubicBezTo>
                      <a:cubicBezTo>
                        <a:pt x="568" y="3234"/>
                        <a:pt x="870" y="3275"/>
                        <a:pt x="1135" y="3371"/>
                      </a:cubicBezTo>
                      <a:cubicBezTo>
                        <a:pt x="1324" y="3119"/>
                        <a:pt x="3939" y="567"/>
                        <a:pt x="4159" y="347"/>
                      </a:cubicBezTo>
                      <a:cubicBezTo>
                        <a:pt x="3718" y="158"/>
                        <a:pt x="3308" y="0"/>
                        <a:pt x="28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3" name="Google Shape;9516;p73">
                  <a:extLst>
                    <a:ext uri="{FF2B5EF4-FFF2-40B4-BE49-F238E27FC236}">
                      <a16:creationId xmlns:a16="http://schemas.microsoft.com/office/drawing/2014/main" id="{40358B70-5688-C4AE-55AE-937674CCD30A}"/>
                    </a:ext>
                  </a:extLst>
                </p:cNvPr>
                <p:cNvSpPr/>
                <p:nvPr/>
              </p:nvSpPr>
              <p:spPr>
                <a:xfrm>
                  <a:off x="3497300" y="3721900"/>
                  <a:ext cx="84300" cy="1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286" extrusionOk="0">
                      <a:moveTo>
                        <a:pt x="3246" y="1"/>
                      </a:moveTo>
                      <a:lnTo>
                        <a:pt x="95" y="2552"/>
                      </a:lnTo>
                      <a:cubicBezTo>
                        <a:pt x="32" y="2615"/>
                        <a:pt x="1" y="2710"/>
                        <a:pt x="1" y="2836"/>
                      </a:cubicBezTo>
                      <a:cubicBezTo>
                        <a:pt x="1" y="3340"/>
                        <a:pt x="95" y="3844"/>
                        <a:pt x="347" y="4285"/>
                      </a:cubicBezTo>
                      <a:lnTo>
                        <a:pt x="3372" y="1261"/>
                      </a:lnTo>
                      <a:cubicBezTo>
                        <a:pt x="3214" y="851"/>
                        <a:pt x="3183" y="410"/>
                        <a:pt x="32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0" name="Google Shape;9517;p73">
                <a:extLst>
                  <a:ext uri="{FF2B5EF4-FFF2-40B4-BE49-F238E27FC236}">
                    <a16:creationId xmlns:a16="http://schemas.microsoft.com/office/drawing/2014/main" id="{E64ED4D1-9125-750C-D5A1-49232201E8AB}"/>
                  </a:ext>
                </a:extLst>
              </p:cNvPr>
              <p:cNvGrpSpPr/>
              <p:nvPr/>
            </p:nvGrpSpPr>
            <p:grpSpPr>
              <a:xfrm>
                <a:off x="5852154" y="4985299"/>
                <a:ext cx="499261" cy="499303"/>
                <a:chOff x="3497300" y="3955025"/>
                <a:chExt cx="295375" cy="295400"/>
              </a:xfrm>
              <a:grpFill/>
            </p:grpSpPr>
            <p:sp>
              <p:nvSpPr>
                <p:cNvPr id="133" name="Google Shape;9518;p73">
                  <a:extLst>
                    <a:ext uri="{FF2B5EF4-FFF2-40B4-BE49-F238E27FC236}">
                      <a16:creationId xmlns:a16="http://schemas.microsoft.com/office/drawing/2014/main" id="{245B20C4-B8B0-AAC6-3CA6-9A617FFD9A7F}"/>
                    </a:ext>
                  </a:extLst>
                </p:cNvPr>
                <p:cNvSpPr/>
                <p:nvPr/>
              </p:nvSpPr>
              <p:spPr>
                <a:xfrm>
                  <a:off x="3660350" y="4035375"/>
                  <a:ext cx="1323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6207" extrusionOk="0">
                      <a:moveTo>
                        <a:pt x="4663" y="0"/>
                      </a:moveTo>
                      <a:lnTo>
                        <a:pt x="0" y="2773"/>
                      </a:lnTo>
                      <a:lnTo>
                        <a:pt x="4127" y="6207"/>
                      </a:lnTo>
                      <a:cubicBezTo>
                        <a:pt x="4852" y="5199"/>
                        <a:pt x="5293" y="4033"/>
                        <a:pt x="5293" y="2678"/>
                      </a:cubicBezTo>
                      <a:cubicBezTo>
                        <a:pt x="5293" y="1733"/>
                        <a:pt x="5041" y="851"/>
                        <a:pt x="46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4" name="Google Shape;9519;p73">
                  <a:extLst>
                    <a:ext uri="{FF2B5EF4-FFF2-40B4-BE49-F238E27FC236}">
                      <a16:creationId xmlns:a16="http://schemas.microsoft.com/office/drawing/2014/main" id="{7A21C24D-7766-F94A-BF20-D4854AC46889}"/>
                    </a:ext>
                  </a:extLst>
                </p:cNvPr>
                <p:cNvSpPr/>
                <p:nvPr/>
              </p:nvSpPr>
              <p:spPr>
                <a:xfrm>
                  <a:off x="3653250" y="3955025"/>
                  <a:ext cx="114225" cy="1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9" h="5326" extrusionOk="0">
                      <a:moveTo>
                        <a:pt x="1" y="1"/>
                      </a:moveTo>
                      <a:lnTo>
                        <a:pt x="1" y="5325"/>
                      </a:lnTo>
                      <a:lnTo>
                        <a:pt x="4569" y="2679"/>
                      </a:lnTo>
                      <a:cubicBezTo>
                        <a:pt x="3561" y="1167"/>
                        <a:pt x="1891" y="127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5" name="Google Shape;9520;p73">
                  <a:extLst>
                    <a:ext uri="{FF2B5EF4-FFF2-40B4-BE49-F238E27FC236}">
                      <a16:creationId xmlns:a16="http://schemas.microsoft.com/office/drawing/2014/main" id="{08BFE43C-9027-A027-6E08-535FE2EEBA04}"/>
                    </a:ext>
                  </a:extLst>
                </p:cNvPr>
                <p:cNvSpPr/>
                <p:nvPr/>
              </p:nvSpPr>
              <p:spPr>
                <a:xfrm>
                  <a:off x="3497300" y="3955025"/>
                  <a:ext cx="25600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0" h="11816" extrusionOk="0">
                      <a:moveTo>
                        <a:pt x="5577" y="1"/>
                      </a:moveTo>
                      <a:cubicBezTo>
                        <a:pt x="2521" y="190"/>
                        <a:pt x="1" y="2805"/>
                        <a:pt x="1" y="5892"/>
                      </a:cubicBezTo>
                      <a:cubicBezTo>
                        <a:pt x="1" y="9137"/>
                        <a:pt x="2678" y="11815"/>
                        <a:pt x="5923" y="11815"/>
                      </a:cubicBezTo>
                      <a:cubicBezTo>
                        <a:pt x="7625" y="11815"/>
                        <a:pt x="9168" y="11059"/>
                        <a:pt x="10240" y="9925"/>
                      </a:cubicBezTo>
                      <a:lnTo>
                        <a:pt x="5703" y="6176"/>
                      </a:lnTo>
                      <a:cubicBezTo>
                        <a:pt x="5608" y="6144"/>
                        <a:pt x="5577" y="5987"/>
                        <a:pt x="5577" y="5892"/>
                      </a:cubicBezTo>
                      <a:lnTo>
                        <a:pt x="55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1" name="Google Shape;9521;p73">
                <a:extLst>
                  <a:ext uri="{FF2B5EF4-FFF2-40B4-BE49-F238E27FC236}">
                    <a16:creationId xmlns:a16="http://schemas.microsoft.com/office/drawing/2014/main" id="{AD9D243B-C5BF-790F-5577-23625D2A838D}"/>
                  </a:ext>
                </a:extLst>
              </p:cNvPr>
              <p:cNvGrpSpPr/>
              <p:nvPr/>
            </p:nvGrpSpPr>
            <p:grpSpPr>
              <a:xfrm>
                <a:off x="9033293" y="3748917"/>
                <a:ext cx="468667" cy="498542"/>
                <a:chOff x="5364750" y="3235150"/>
                <a:chExt cx="277275" cy="294950"/>
              </a:xfrm>
              <a:grpFill/>
            </p:grpSpPr>
            <p:sp>
              <p:nvSpPr>
                <p:cNvPr id="125" name="Google Shape;9522;p73">
                  <a:extLst>
                    <a:ext uri="{FF2B5EF4-FFF2-40B4-BE49-F238E27FC236}">
                      <a16:creationId xmlns:a16="http://schemas.microsoft.com/office/drawing/2014/main" id="{13E03172-3452-3B6E-D9F1-F81D13994F54}"/>
                    </a:ext>
                  </a:extLst>
                </p:cNvPr>
                <p:cNvSpPr/>
                <p:nvPr/>
              </p:nvSpPr>
              <p:spPr>
                <a:xfrm>
                  <a:off x="5502600" y="3235150"/>
                  <a:ext cx="173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65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cubicBezTo>
                        <a:pt x="0" y="1607"/>
                        <a:pt x="158" y="1765"/>
                        <a:pt x="347" y="1765"/>
                      </a:cubicBezTo>
                      <a:cubicBezTo>
                        <a:pt x="536" y="1765"/>
                        <a:pt x="693" y="1607"/>
                        <a:pt x="693" y="1418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6" name="Google Shape;9523;p73">
                  <a:extLst>
                    <a:ext uri="{FF2B5EF4-FFF2-40B4-BE49-F238E27FC236}">
                      <a16:creationId xmlns:a16="http://schemas.microsoft.com/office/drawing/2014/main" id="{4BB611A6-832E-8FC7-2C6B-23AF11D9B769}"/>
                    </a:ext>
                  </a:extLst>
                </p:cNvPr>
                <p:cNvSpPr/>
                <p:nvPr/>
              </p:nvSpPr>
              <p:spPr>
                <a:xfrm>
                  <a:off x="5555375" y="3253850"/>
                  <a:ext cx="35450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64" extrusionOk="0">
                      <a:moveTo>
                        <a:pt x="1071" y="1"/>
                      </a:moveTo>
                      <a:cubicBezTo>
                        <a:pt x="977" y="1"/>
                        <a:pt x="882" y="24"/>
                        <a:pt x="819" y="72"/>
                      </a:cubicBezTo>
                      <a:lnTo>
                        <a:pt x="126" y="796"/>
                      </a:lnTo>
                      <a:cubicBezTo>
                        <a:pt x="0" y="922"/>
                        <a:pt x="0" y="1143"/>
                        <a:pt x="126" y="1269"/>
                      </a:cubicBezTo>
                      <a:cubicBezTo>
                        <a:pt x="189" y="1332"/>
                        <a:pt x="268" y="1363"/>
                        <a:pt x="350" y="1363"/>
                      </a:cubicBezTo>
                      <a:cubicBezTo>
                        <a:pt x="433" y="1363"/>
                        <a:pt x="520" y="1332"/>
                        <a:pt x="599" y="1269"/>
                      </a:cubicBezTo>
                      <a:lnTo>
                        <a:pt x="1323" y="544"/>
                      </a:lnTo>
                      <a:cubicBezTo>
                        <a:pt x="1418" y="418"/>
                        <a:pt x="1418" y="198"/>
                        <a:pt x="1323" y="72"/>
                      </a:cubicBezTo>
                      <a:cubicBezTo>
                        <a:pt x="1260" y="24"/>
                        <a:pt x="1166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7" name="Google Shape;9524;p73">
                  <a:extLst>
                    <a:ext uri="{FF2B5EF4-FFF2-40B4-BE49-F238E27FC236}">
                      <a16:creationId xmlns:a16="http://schemas.microsoft.com/office/drawing/2014/main" id="{D4EA4139-9EBE-8E9C-F3CC-32E2A40A08EE}"/>
                    </a:ext>
                  </a:extLst>
                </p:cNvPr>
                <p:cNvSpPr/>
                <p:nvPr/>
              </p:nvSpPr>
              <p:spPr>
                <a:xfrm>
                  <a:off x="5606550" y="335722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8" name="Google Shape;9525;p73">
                  <a:extLst>
                    <a:ext uri="{FF2B5EF4-FFF2-40B4-BE49-F238E27FC236}">
                      <a16:creationId xmlns:a16="http://schemas.microsoft.com/office/drawing/2014/main" id="{0DE24874-1ABD-1249-3DED-60EE527D1142}"/>
                    </a:ext>
                  </a:extLst>
                </p:cNvPr>
                <p:cNvSpPr/>
                <p:nvPr/>
              </p:nvSpPr>
              <p:spPr>
                <a:xfrm>
                  <a:off x="5364750" y="335722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694"/>
                        <a:pt x="347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9" name="Google Shape;9526;p73">
                  <a:extLst>
                    <a:ext uri="{FF2B5EF4-FFF2-40B4-BE49-F238E27FC236}">
                      <a16:creationId xmlns:a16="http://schemas.microsoft.com/office/drawing/2014/main" id="{A7B5A519-A666-44D7-A64C-04A528FE992D}"/>
                    </a:ext>
                  </a:extLst>
                </p:cNvPr>
                <p:cNvSpPr/>
                <p:nvPr/>
              </p:nvSpPr>
              <p:spPr>
                <a:xfrm>
                  <a:off x="5433275" y="3253850"/>
                  <a:ext cx="35475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64" extrusionOk="0">
                      <a:moveTo>
                        <a:pt x="363" y="1"/>
                      </a:moveTo>
                      <a:cubicBezTo>
                        <a:pt x="276" y="1"/>
                        <a:pt x="190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820" y="1269"/>
                      </a:lnTo>
                      <a:cubicBezTo>
                        <a:pt x="883" y="1332"/>
                        <a:pt x="977" y="1363"/>
                        <a:pt x="1072" y="1363"/>
                      </a:cubicBezTo>
                      <a:cubicBezTo>
                        <a:pt x="1166" y="1363"/>
                        <a:pt x="1261" y="1332"/>
                        <a:pt x="1324" y="1269"/>
                      </a:cubicBezTo>
                      <a:cubicBezTo>
                        <a:pt x="1418" y="1143"/>
                        <a:pt x="1418" y="922"/>
                        <a:pt x="1324" y="796"/>
                      </a:cubicBezTo>
                      <a:lnTo>
                        <a:pt x="599" y="72"/>
                      </a:lnTo>
                      <a:cubicBezTo>
                        <a:pt x="536" y="24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0" name="Google Shape;9527;p73">
                  <a:extLst>
                    <a:ext uri="{FF2B5EF4-FFF2-40B4-BE49-F238E27FC236}">
                      <a16:creationId xmlns:a16="http://schemas.microsoft.com/office/drawing/2014/main" id="{891A4136-CE52-8BDD-C248-DAD9CEF66B8E}"/>
                    </a:ext>
                  </a:extLst>
                </p:cNvPr>
                <p:cNvSpPr/>
                <p:nvPr/>
              </p:nvSpPr>
              <p:spPr>
                <a:xfrm>
                  <a:off x="5380500" y="3287775"/>
                  <a:ext cx="37050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039" extrusionOk="0">
                      <a:moveTo>
                        <a:pt x="396" y="0"/>
                      </a:moveTo>
                      <a:cubicBezTo>
                        <a:pt x="267" y="0"/>
                        <a:pt x="132" y="81"/>
                        <a:pt x="64" y="195"/>
                      </a:cubicBezTo>
                      <a:cubicBezTo>
                        <a:pt x="1" y="353"/>
                        <a:pt x="64" y="573"/>
                        <a:pt x="221" y="668"/>
                      </a:cubicBezTo>
                      <a:lnTo>
                        <a:pt x="946" y="1015"/>
                      </a:lnTo>
                      <a:cubicBezTo>
                        <a:pt x="987" y="1031"/>
                        <a:pt x="1032" y="1039"/>
                        <a:pt x="1077" y="1039"/>
                      </a:cubicBezTo>
                      <a:cubicBezTo>
                        <a:pt x="1209" y="1039"/>
                        <a:pt x="1349" y="974"/>
                        <a:pt x="1419" y="857"/>
                      </a:cubicBezTo>
                      <a:cubicBezTo>
                        <a:pt x="1482" y="699"/>
                        <a:pt x="1419" y="447"/>
                        <a:pt x="1261" y="384"/>
                      </a:cubicBezTo>
                      <a:lnTo>
                        <a:pt x="536" y="38"/>
                      </a:lnTo>
                      <a:cubicBezTo>
                        <a:pt x="493" y="12"/>
                        <a:pt x="445" y="0"/>
                        <a:pt x="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1" name="Google Shape;9528;p73">
                  <a:extLst>
                    <a:ext uri="{FF2B5EF4-FFF2-40B4-BE49-F238E27FC236}">
                      <a16:creationId xmlns:a16="http://schemas.microsoft.com/office/drawing/2014/main" id="{046D1EE7-66DE-40B7-BDAF-566A386D35B0}"/>
                    </a:ext>
                  </a:extLst>
                </p:cNvPr>
                <p:cNvSpPr/>
                <p:nvPr/>
              </p:nvSpPr>
              <p:spPr>
                <a:xfrm>
                  <a:off x="5588450" y="3288075"/>
                  <a:ext cx="3702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" h="1072" extrusionOk="0">
                      <a:moveTo>
                        <a:pt x="1110" y="0"/>
                      </a:moveTo>
                      <a:cubicBezTo>
                        <a:pt x="1049" y="0"/>
                        <a:pt x="983" y="18"/>
                        <a:pt x="914" y="57"/>
                      </a:cubicBezTo>
                      <a:lnTo>
                        <a:pt x="221" y="404"/>
                      </a:lnTo>
                      <a:cubicBezTo>
                        <a:pt x="63" y="498"/>
                        <a:pt x="0" y="687"/>
                        <a:pt x="63" y="877"/>
                      </a:cubicBezTo>
                      <a:cubicBezTo>
                        <a:pt x="132" y="991"/>
                        <a:pt x="250" y="1072"/>
                        <a:pt x="382" y="1072"/>
                      </a:cubicBezTo>
                      <a:cubicBezTo>
                        <a:pt x="432" y="1072"/>
                        <a:pt x="484" y="1060"/>
                        <a:pt x="536" y="1034"/>
                      </a:cubicBezTo>
                      <a:lnTo>
                        <a:pt x="1260" y="687"/>
                      </a:lnTo>
                      <a:cubicBezTo>
                        <a:pt x="1418" y="593"/>
                        <a:pt x="1481" y="404"/>
                        <a:pt x="1418" y="215"/>
                      </a:cubicBezTo>
                      <a:cubicBezTo>
                        <a:pt x="1353" y="85"/>
                        <a:pt x="1244" y="0"/>
                        <a:pt x="11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2" name="Google Shape;9529;p73">
                  <a:extLst>
                    <a:ext uri="{FF2B5EF4-FFF2-40B4-BE49-F238E27FC236}">
                      <a16:creationId xmlns:a16="http://schemas.microsoft.com/office/drawing/2014/main" id="{A292191D-D2EF-746B-6BBA-F3BF4C83A1D2}"/>
                    </a:ext>
                  </a:extLst>
                </p:cNvPr>
                <p:cNvSpPr/>
                <p:nvPr/>
              </p:nvSpPr>
              <p:spPr>
                <a:xfrm>
                  <a:off x="5412025" y="3286350"/>
                  <a:ext cx="177225" cy="2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9" h="9750" extrusionOk="0">
                      <a:moveTo>
                        <a:pt x="3529" y="0"/>
                      </a:moveTo>
                      <a:cubicBezTo>
                        <a:pt x="3151" y="0"/>
                        <a:pt x="2836" y="315"/>
                        <a:pt x="2836" y="725"/>
                      </a:cubicBezTo>
                      <a:lnTo>
                        <a:pt x="2836" y="1418"/>
                      </a:lnTo>
                      <a:cubicBezTo>
                        <a:pt x="2836" y="1040"/>
                        <a:pt x="2520" y="725"/>
                        <a:pt x="2111" y="725"/>
                      </a:cubicBezTo>
                      <a:cubicBezTo>
                        <a:pt x="1733" y="725"/>
                        <a:pt x="1418" y="1040"/>
                        <a:pt x="1418" y="1418"/>
                      </a:cubicBezTo>
                      <a:lnTo>
                        <a:pt x="1418" y="2143"/>
                      </a:lnTo>
                      <a:cubicBezTo>
                        <a:pt x="1544" y="2143"/>
                        <a:pt x="1638" y="2080"/>
                        <a:pt x="1764" y="2080"/>
                      </a:cubicBezTo>
                      <a:lnTo>
                        <a:pt x="3497" y="2080"/>
                      </a:lnTo>
                      <a:cubicBezTo>
                        <a:pt x="4253" y="2080"/>
                        <a:pt x="4883" y="2710"/>
                        <a:pt x="4883" y="3466"/>
                      </a:cubicBezTo>
                      <a:cubicBezTo>
                        <a:pt x="4883" y="4096"/>
                        <a:pt x="4474" y="4600"/>
                        <a:pt x="3907" y="4758"/>
                      </a:cubicBezTo>
                      <a:cubicBezTo>
                        <a:pt x="4064" y="5073"/>
                        <a:pt x="4159" y="5482"/>
                        <a:pt x="4159" y="5860"/>
                      </a:cubicBezTo>
                      <a:cubicBezTo>
                        <a:pt x="4159" y="6081"/>
                        <a:pt x="4001" y="6238"/>
                        <a:pt x="3812" y="6238"/>
                      </a:cubicBezTo>
                      <a:cubicBezTo>
                        <a:pt x="3623" y="6238"/>
                        <a:pt x="3466" y="6081"/>
                        <a:pt x="3466" y="5860"/>
                      </a:cubicBezTo>
                      <a:cubicBezTo>
                        <a:pt x="3466" y="4915"/>
                        <a:pt x="2678" y="4128"/>
                        <a:pt x="1733" y="4128"/>
                      </a:cubicBezTo>
                      <a:lnTo>
                        <a:pt x="3466" y="4128"/>
                      </a:lnTo>
                      <a:cubicBezTo>
                        <a:pt x="3844" y="4128"/>
                        <a:pt x="4159" y="3812"/>
                        <a:pt x="4159" y="3434"/>
                      </a:cubicBezTo>
                      <a:cubicBezTo>
                        <a:pt x="4159" y="3025"/>
                        <a:pt x="3844" y="2710"/>
                        <a:pt x="3466" y="2710"/>
                      </a:cubicBezTo>
                      <a:lnTo>
                        <a:pt x="1733" y="2710"/>
                      </a:lnTo>
                      <a:cubicBezTo>
                        <a:pt x="788" y="2710"/>
                        <a:pt x="0" y="3497"/>
                        <a:pt x="0" y="4443"/>
                      </a:cubicBezTo>
                      <a:lnTo>
                        <a:pt x="0" y="5167"/>
                      </a:lnTo>
                      <a:cubicBezTo>
                        <a:pt x="0" y="6112"/>
                        <a:pt x="536" y="6963"/>
                        <a:pt x="1386" y="7372"/>
                      </a:cubicBezTo>
                      <a:lnTo>
                        <a:pt x="1386" y="8318"/>
                      </a:lnTo>
                      <a:cubicBezTo>
                        <a:pt x="977" y="8318"/>
                        <a:pt x="662" y="8633"/>
                        <a:pt x="662" y="9011"/>
                      </a:cubicBezTo>
                      <a:lnTo>
                        <a:pt x="662" y="9389"/>
                      </a:lnTo>
                      <a:cubicBezTo>
                        <a:pt x="662" y="9578"/>
                        <a:pt x="819" y="9735"/>
                        <a:pt x="1008" y="9735"/>
                      </a:cubicBezTo>
                      <a:lnTo>
                        <a:pt x="5860" y="9735"/>
                      </a:lnTo>
                      <a:cubicBezTo>
                        <a:pt x="5923" y="9745"/>
                        <a:pt x="5979" y="9749"/>
                        <a:pt x="6029" y="9749"/>
                      </a:cubicBezTo>
                      <a:cubicBezTo>
                        <a:pt x="6305" y="9749"/>
                        <a:pt x="6396" y="9612"/>
                        <a:pt x="6396" y="9452"/>
                      </a:cubicBezTo>
                      <a:lnTo>
                        <a:pt x="6396" y="9105"/>
                      </a:lnTo>
                      <a:cubicBezTo>
                        <a:pt x="6396" y="8696"/>
                        <a:pt x="6112" y="8381"/>
                        <a:pt x="5702" y="8381"/>
                      </a:cubicBezTo>
                      <a:lnTo>
                        <a:pt x="5702" y="7436"/>
                      </a:lnTo>
                      <a:cubicBezTo>
                        <a:pt x="6522" y="7057"/>
                        <a:pt x="7089" y="6175"/>
                        <a:pt x="7089" y="5230"/>
                      </a:cubicBezTo>
                      <a:lnTo>
                        <a:pt x="7089" y="2143"/>
                      </a:lnTo>
                      <a:cubicBezTo>
                        <a:pt x="7089" y="1733"/>
                        <a:pt x="6774" y="1418"/>
                        <a:pt x="6364" y="1418"/>
                      </a:cubicBezTo>
                      <a:cubicBezTo>
                        <a:pt x="5986" y="1418"/>
                        <a:pt x="5671" y="1733"/>
                        <a:pt x="5671" y="2143"/>
                      </a:cubicBezTo>
                      <a:lnTo>
                        <a:pt x="5671" y="1418"/>
                      </a:lnTo>
                      <a:cubicBezTo>
                        <a:pt x="5671" y="1040"/>
                        <a:pt x="5356" y="725"/>
                        <a:pt x="4946" y="725"/>
                      </a:cubicBezTo>
                      <a:cubicBezTo>
                        <a:pt x="4568" y="725"/>
                        <a:pt x="4253" y="1040"/>
                        <a:pt x="4253" y="1418"/>
                      </a:cubicBezTo>
                      <a:lnTo>
                        <a:pt x="4253" y="725"/>
                      </a:lnTo>
                      <a:cubicBezTo>
                        <a:pt x="4253" y="315"/>
                        <a:pt x="3938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2" name="Google Shape;9530;p73">
                <a:extLst>
                  <a:ext uri="{FF2B5EF4-FFF2-40B4-BE49-F238E27FC236}">
                    <a16:creationId xmlns:a16="http://schemas.microsoft.com/office/drawing/2014/main" id="{4DFADDD9-E299-C124-6E94-343D0D85FA50}"/>
                  </a:ext>
                </a:extLst>
              </p:cNvPr>
              <p:cNvGrpSpPr/>
              <p:nvPr/>
            </p:nvGrpSpPr>
            <p:grpSpPr>
              <a:xfrm>
                <a:off x="9016645" y="4376595"/>
                <a:ext cx="501965" cy="503276"/>
                <a:chOff x="5355300" y="3598250"/>
                <a:chExt cx="296975" cy="297750"/>
              </a:xfrm>
              <a:grpFill/>
            </p:grpSpPr>
            <p:sp>
              <p:nvSpPr>
                <p:cNvPr id="117" name="Google Shape;9531;p73">
                  <a:extLst>
                    <a:ext uri="{FF2B5EF4-FFF2-40B4-BE49-F238E27FC236}">
                      <a16:creationId xmlns:a16="http://schemas.microsoft.com/office/drawing/2014/main" id="{79DDDCCA-0BD2-951F-C66C-36650FC038AB}"/>
                    </a:ext>
                  </a:extLst>
                </p:cNvPr>
                <p:cNvSpPr/>
                <p:nvPr/>
              </p:nvSpPr>
              <p:spPr>
                <a:xfrm>
                  <a:off x="5355300" y="3703000"/>
                  <a:ext cx="35475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657" extrusionOk="0">
                      <a:moveTo>
                        <a:pt x="410" y="0"/>
                      </a:moveTo>
                      <a:cubicBezTo>
                        <a:pt x="221" y="0"/>
                        <a:pt x="64" y="158"/>
                        <a:pt x="64" y="347"/>
                      </a:cubicBezTo>
                      <a:cubicBezTo>
                        <a:pt x="1" y="2867"/>
                        <a:pt x="1" y="4789"/>
                        <a:pt x="1" y="7310"/>
                      </a:cubicBezTo>
                      <a:cubicBezTo>
                        <a:pt x="1" y="7530"/>
                        <a:pt x="158" y="7656"/>
                        <a:pt x="379" y="7656"/>
                      </a:cubicBezTo>
                      <a:cubicBezTo>
                        <a:pt x="568" y="7656"/>
                        <a:pt x="725" y="7530"/>
                        <a:pt x="725" y="7310"/>
                      </a:cubicBezTo>
                      <a:lnTo>
                        <a:pt x="725" y="1355"/>
                      </a:lnTo>
                      <a:lnTo>
                        <a:pt x="1418" y="1355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8" name="Google Shape;9532;p73">
                  <a:extLst>
                    <a:ext uri="{FF2B5EF4-FFF2-40B4-BE49-F238E27FC236}">
                      <a16:creationId xmlns:a16="http://schemas.microsoft.com/office/drawing/2014/main" id="{683AFB9F-E6E2-C5B5-6341-3244DD8114FE}"/>
                    </a:ext>
                  </a:extLst>
                </p:cNvPr>
                <p:cNvSpPr/>
                <p:nvPr/>
              </p:nvSpPr>
              <p:spPr>
                <a:xfrm>
                  <a:off x="5389175" y="3773100"/>
                  <a:ext cx="1229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4916" extrusionOk="0">
                      <a:moveTo>
                        <a:pt x="2080" y="0"/>
                      </a:moveTo>
                      <a:lnTo>
                        <a:pt x="2080" y="693"/>
                      </a:lnTo>
                      <a:lnTo>
                        <a:pt x="1733" y="693"/>
                      </a:lnTo>
                      <a:cubicBezTo>
                        <a:pt x="788" y="693"/>
                        <a:pt x="0" y="1481"/>
                        <a:pt x="0" y="2458"/>
                      </a:cubicBezTo>
                      <a:cubicBezTo>
                        <a:pt x="0" y="2678"/>
                        <a:pt x="158" y="2836"/>
                        <a:pt x="347" y="2836"/>
                      </a:cubicBezTo>
                      <a:lnTo>
                        <a:pt x="2080" y="2836"/>
                      </a:lnTo>
                      <a:lnTo>
                        <a:pt x="2080" y="3529"/>
                      </a:lnTo>
                      <a:lnTo>
                        <a:pt x="1072" y="3529"/>
                      </a:lnTo>
                      <a:cubicBezTo>
                        <a:pt x="473" y="3529"/>
                        <a:pt x="32" y="4001"/>
                        <a:pt x="32" y="4569"/>
                      </a:cubicBezTo>
                      <a:cubicBezTo>
                        <a:pt x="32" y="4758"/>
                        <a:pt x="189" y="4915"/>
                        <a:pt x="410" y="4915"/>
                      </a:cubicBezTo>
                      <a:cubicBezTo>
                        <a:pt x="599" y="4915"/>
                        <a:pt x="757" y="4758"/>
                        <a:pt x="757" y="4569"/>
                      </a:cubicBezTo>
                      <a:cubicBezTo>
                        <a:pt x="757" y="4348"/>
                        <a:pt x="914" y="4190"/>
                        <a:pt x="1103" y="4190"/>
                      </a:cubicBezTo>
                      <a:lnTo>
                        <a:pt x="2143" y="4190"/>
                      </a:lnTo>
                      <a:lnTo>
                        <a:pt x="2143" y="4569"/>
                      </a:lnTo>
                      <a:cubicBezTo>
                        <a:pt x="2143" y="4758"/>
                        <a:pt x="2300" y="4915"/>
                        <a:pt x="2489" y="4915"/>
                      </a:cubicBezTo>
                      <a:cubicBezTo>
                        <a:pt x="2678" y="4915"/>
                        <a:pt x="2836" y="4758"/>
                        <a:pt x="2836" y="4569"/>
                      </a:cubicBezTo>
                      <a:lnTo>
                        <a:pt x="2836" y="4190"/>
                      </a:lnTo>
                      <a:lnTo>
                        <a:pt x="3876" y="4190"/>
                      </a:lnTo>
                      <a:cubicBezTo>
                        <a:pt x="4065" y="4190"/>
                        <a:pt x="4222" y="4348"/>
                        <a:pt x="4222" y="4569"/>
                      </a:cubicBezTo>
                      <a:cubicBezTo>
                        <a:pt x="4222" y="4758"/>
                        <a:pt x="4380" y="4915"/>
                        <a:pt x="4569" y="4915"/>
                      </a:cubicBezTo>
                      <a:cubicBezTo>
                        <a:pt x="4758" y="4915"/>
                        <a:pt x="4915" y="4758"/>
                        <a:pt x="4915" y="4569"/>
                      </a:cubicBezTo>
                      <a:cubicBezTo>
                        <a:pt x="4915" y="3970"/>
                        <a:pt x="4443" y="3529"/>
                        <a:pt x="3907" y="3529"/>
                      </a:cubicBezTo>
                      <a:lnTo>
                        <a:pt x="2867" y="3529"/>
                      </a:lnTo>
                      <a:lnTo>
                        <a:pt x="2867" y="2836"/>
                      </a:lnTo>
                      <a:lnTo>
                        <a:pt x="4537" y="2836"/>
                      </a:lnTo>
                      <a:lnTo>
                        <a:pt x="4537" y="2773"/>
                      </a:lnTo>
                      <a:cubicBezTo>
                        <a:pt x="4726" y="2773"/>
                        <a:pt x="4884" y="2615"/>
                        <a:pt x="4884" y="2426"/>
                      </a:cubicBezTo>
                      <a:cubicBezTo>
                        <a:pt x="4884" y="1481"/>
                        <a:pt x="4096" y="662"/>
                        <a:pt x="3151" y="662"/>
                      </a:cubicBezTo>
                      <a:lnTo>
                        <a:pt x="2804" y="662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9" name="Google Shape;9533;p73">
                  <a:extLst>
                    <a:ext uri="{FF2B5EF4-FFF2-40B4-BE49-F238E27FC236}">
                      <a16:creationId xmlns:a16="http://schemas.microsoft.com/office/drawing/2014/main" id="{307F6590-A876-A42E-7DAB-E2B5E73EA83D}"/>
                    </a:ext>
                  </a:extLst>
                </p:cNvPr>
                <p:cNvSpPr/>
                <p:nvPr/>
              </p:nvSpPr>
              <p:spPr>
                <a:xfrm>
                  <a:off x="5527800" y="3598250"/>
                  <a:ext cx="1055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1418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63" y="1103"/>
                        <a:pt x="378" y="1418"/>
                        <a:pt x="725" y="1418"/>
                      </a:cubicBezTo>
                      <a:lnTo>
                        <a:pt x="3875" y="1418"/>
                      </a:lnTo>
                      <a:cubicBezTo>
                        <a:pt x="4064" y="1418"/>
                        <a:pt x="4222" y="1260"/>
                        <a:pt x="4222" y="1071"/>
                      </a:cubicBezTo>
                      <a:lnTo>
                        <a:pt x="4222" y="378"/>
                      </a:lnTo>
                      <a:cubicBezTo>
                        <a:pt x="4222" y="158"/>
                        <a:pt x="4064" y="0"/>
                        <a:pt x="38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0" name="Google Shape;9534;p73">
                  <a:extLst>
                    <a:ext uri="{FF2B5EF4-FFF2-40B4-BE49-F238E27FC236}">
                      <a16:creationId xmlns:a16="http://schemas.microsoft.com/office/drawing/2014/main" id="{FC0243E7-5ADC-BCEE-216F-9CE24EA3A142}"/>
                    </a:ext>
                  </a:extLst>
                </p:cNvPr>
                <p:cNvSpPr/>
                <p:nvPr/>
              </p:nvSpPr>
              <p:spPr>
                <a:xfrm>
                  <a:off x="5545900" y="3651800"/>
                  <a:ext cx="1048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2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3845" y="1418"/>
                      </a:lnTo>
                      <a:cubicBezTo>
                        <a:pt x="4065" y="1418"/>
                        <a:pt x="4191" y="1261"/>
                        <a:pt x="4191" y="1072"/>
                      </a:cubicBezTo>
                      <a:lnTo>
                        <a:pt x="4191" y="347"/>
                      </a:lnTo>
                      <a:cubicBezTo>
                        <a:pt x="4191" y="158"/>
                        <a:pt x="4065" y="1"/>
                        <a:pt x="38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1" name="Google Shape;9535;p73">
                  <a:extLst>
                    <a:ext uri="{FF2B5EF4-FFF2-40B4-BE49-F238E27FC236}">
                      <a16:creationId xmlns:a16="http://schemas.microsoft.com/office/drawing/2014/main" id="{E44038AB-FB96-6096-EF34-4D5580766552}"/>
                    </a:ext>
                  </a:extLst>
                </p:cNvPr>
                <p:cNvSpPr/>
                <p:nvPr/>
              </p:nvSpPr>
              <p:spPr>
                <a:xfrm>
                  <a:off x="5529375" y="3754975"/>
                  <a:ext cx="1221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419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4884" y="1418"/>
                      </a:lnTo>
                      <a:lnTo>
                        <a:pt x="4884" y="1"/>
                      </a:lnTo>
                      <a:lnTo>
                        <a:pt x="2773" y="1"/>
                      </a:lnTo>
                      <a:lnTo>
                        <a:pt x="2773" y="347"/>
                      </a:lnTo>
                      <a:cubicBezTo>
                        <a:pt x="2773" y="568"/>
                        <a:pt x="2615" y="725"/>
                        <a:pt x="2426" y="725"/>
                      </a:cubicBezTo>
                      <a:cubicBezTo>
                        <a:pt x="2237" y="725"/>
                        <a:pt x="2080" y="568"/>
                        <a:pt x="2080" y="347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2" name="Google Shape;9536;p73">
                  <a:extLst>
                    <a:ext uri="{FF2B5EF4-FFF2-40B4-BE49-F238E27FC236}">
                      <a16:creationId xmlns:a16="http://schemas.microsoft.com/office/drawing/2014/main" id="{3FC784F6-E6D0-2EC4-6836-3F90D4390C0C}"/>
                    </a:ext>
                  </a:extLst>
                </p:cNvPr>
                <p:cNvSpPr/>
                <p:nvPr/>
              </p:nvSpPr>
              <p:spPr>
                <a:xfrm>
                  <a:off x="5511250" y="3703000"/>
                  <a:ext cx="140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1356" extrusionOk="0">
                      <a:moveTo>
                        <a:pt x="1" y="0"/>
                      </a:moveTo>
                      <a:lnTo>
                        <a:pt x="1" y="1355"/>
                      </a:lnTo>
                      <a:lnTo>
                        <a:pt x="5609" y="1355"/>
                      </a:lnTo>
                      <a:lnTo>
                        <a:pt x="5609" y="347"/>
                      </a:lnTo>
                      <a:cubicBezTo>
                        <a:pt x="5577" y="158"/>
                        <a:pt x="5451" y="0"/>
                        <a:pt x="52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3" name="Google Shape;9537;p73">
                  <a:extLst>
                    <a:ext uri="{FF2B5EF4-FFF2-40B4-BE49-F238E27FC236}">
                      <a16:creationId xmlns:a16="http://schemas.microsoft.com/office/drawing/2014/main" id="{A8017DEC-5346-7DC1-F957-85031C2ED4BE}"/>
                    </a:ext>
                  </a:extLst>
                </p:cNvPr>
                <p:cNvSpPr/>
                <p:nvPr/>
              </p:nvSpPr>
              <p:spPr>
                <a:xfrm>
                  <a:off x="5529375" y="3808550"/>
                  <a:ext cx="1229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3498" extrusionOk="0">
                      <a:moveTo>
                        <a:pt x="0" y="0"/>
                      </a:moveTo>
                      <a:lnTo>
                        <a:pt x="0" y="3151"/>
                      </a:lnTo>
                      <a:cubicBezTo>
                        <a:pt x="0" y="3340"/>
                        <a:pt x="158" y="3497"/>
                        <a:pt x="347" y="3497"/>
                      </a:cubicBezTo>
                      <a:cubicBezTo>
                        <a:pt x="536" y="3497"/>
                        <a:pt x="693" y="3340"/>
                        <a:pt x="693" y="3151"/>
                      </a:cubicBezTo>
                      <a:lnTo>
                        <a:pt x="693" y="1418"/>
                      </a:lnTo>
                      <a:lnTo>
                        <a:pt x="4190" y="1418"/>
                      </a:lnTo>
                      <a:lnTo>
                        <a:pt x="4190" y="3151"/>
                      </a:lnTo>
                      <a:cubicBezTo>
                        <a:pt x="4190" y="3340"/>
                        <a:pt x="4348" y="3497"/>
                        <a:pt x="4569" y="3497"/>
                      </a:cubicBezTo>
                      <a:cubicBezTo>
                        <a:pt x="4758" y="3497"/>
                        <a:pt x="4915" y="3340"/>
                        <a:pt x="4915" y="3151"/>
                      </a:cubicBezTo>
                      <a:lnTo>
                        <a:pt x="4915" y="0"/>
                      </a:lnTo>
                      <a:lnTo>
                        <a:pt x="2773" y="0"/>
                      </a:lnTo>
                      <a:lnTo>
                        <a:pt x="2773" y="347"/>
                      </a:lnTo>
                      <a:cubicBezTo>
                        <a:pt x="2773" y="536"/>
                        <a:pt x="2615" y="693"/>
                        <a:pt x="2426" y="693"/>
                      </a:cubicBezTo>
                      <a:cubicBezTo>
                        <a:pt x="2237" y="693"/>
                        <a:pt x="2080" y="536"/>
                        <a:pt x="2080" y="347"/>
                      </a:cubicBez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4" name="Google Shape;9538;p73">
                  <a:extLst>
                    <a:ext uri="{FF2B5EF4-FFF2-40B4-BE49-F238E27FC236}">
                      <a16:creationId xmlns:a16="http://schemas.microsoft.com/office/drawing/2014/main" id="{199C7B13-1CDF-666B-6381-313652018B31}"/>
                    </a:ext>
                  </a:extLst>
                </p:cNvPr>
                <p:cNvSpPr/>
                <p:nvPr/>
              </p:nvSpPr>
              <p:spPr>
                <a:xfrm>
                  <a:off x="5408075" y="3651025"/>
                  <a:ext cx="86675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4159" extrusionOk="0">
                      <a:moveTo>
                        <a:pt x="1733" y="0"/>
                      </a:moveTo>
                      <a:cubicBezTo>
                        <a:pt x="788" y="0"/>
                        <a:pt x="1" y="788"/>
                        <a:pt x="1" y="1733"/>
                      </a:cubicBezTo>
                      <a:lnTo>
                        <a:pt x="1" y="3812"/>
                      </a:lnTo>
                      <a:cubicBezTo>
                        <a:pt x="1" y="4001"/>
                        <a:pt x="158" y="4159"/>
                        <a:pt x="347" y="4159"/>
                      </a:cubicBezTo>
                      <a:lnTo>
                        <a:pt x="3120" y="4159"/>
                      </a:lnTo>
                      <a:cubicBezTo>
                        <a:pt x="3309" y="4159"/>
                        <a:pt x="3466" y="4001"/>
                        <a:pt x="3466" y="3812"/>
                      </a:cubicBez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3" name="Google Shape;9539;p73">
                <a:extLst>
                  <a:ext uri="{FF2B5EF4-FFF2-40B4-BE49-F238E27FC236}">
                    <a16:creationId xmlns:a16="http://schemas.microsoft.com/office/drawing/2014/main" id="{061C5944-C69D-633A-F286-C0496309DB0A}"/>
                  </a:ext>
                </a:extLst>
              </p:cNvPr>
              <p:cNvGrpSpPr/>
              <p:nvPr/>
            </p:nvGrpSpPr>
            <p:grpSpPr>
              <a:xfrm>
                <a:off x="9022644" y="5073172"/>
                <a:ext cx="489964" cy="323559"/>
                <a:chOff x="5358450" y="4015675"/>
                <a:chExt cx="289875" cy="191425"/>
              </a:xfrm>
              <a:grpFill/>
            </p:grpSpPr>
            <p:sp>
              <p:nvSpPr>
                <p:cNvPr id="113" name="Google Shape;9540;p73">
                  <a:extLst>
                    <a:ext uri="{FF2B5EF4-FFF2-40B4-BE49-F238E27FC236}">
                      <a16:creationId xmlns:a16="http://schemas.microsoft.com/office/drawing/2014/main" id="{DEDB40BC-499E-F380-B525-2E2731F66CCD}"/>
                    </a:ext>
                  </a:extLst>
                </p:cNvPr>
                <p:cNvSpPr/>
                <p:nvPr/>
              </p:nvSpPr>
              <p:spPr>
                <a:xfrm>
                  <a:off x="5358450" y="4015675"/>
                  <a:ext cx="289875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5" h="3560" extrusionOk="0">
                      <a:moveTo>
                        <a:pt x="5798" y="1"/>
                      </a:moveTo>
                      <a:cubicBezTo>
                        <a:pt x="2773" y="1"/>
                        <a:pt x="316" y="3120"/>
                        <a:pt x="1" y="3561"/>
                      </a:cubicBezTo>
                      <a:cubicBezTo>
                        <a:pt x="1229" y="2679"/>
                        <a:pt x="3561" y="1734"/>
                        <a:pt x="5798" y="1734"/>
                      </a:cubicBezTo>
                      <a:cubicBezTo>
                        <a:pt x="7751" y="1734"/>
                        <a:pt x="10051" y="2490"/>
                        <a:pt x="11595" y="3561"/>
                      </a:cubicBezTo>
                      <a:cubicBezTo>
                        <a:pt x="11280" y="3120"/>
                        <a:pt x="8822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4" name="Google Shape;9541;p73">
                  <a:extLst>
                    <a:ext uri="{FF2B5EF4-FFF2-40B4-BE49-F238E27FC236}">
                      <a16:creationId xmlns:a16="http://schemas.microsoft.com/office/drawing/2014/main" id="{1615E4CE-4A3A-AF9F-C623-C3B58684FE7E}"/>
                    </a:ext>
                  </a:extLst>
                </p:cNvPr>
                <p:cNvSpPr/>
                <p:nvPr/>
              </p:nvSpPr>
              <p:spPr>
                <a:xfrm>
                  <a:off x="5494725" y="41015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5" name="Google Shape;9542;p73">
                  <a:extLst>
                    <a:ext uri="{FF2B5EF4-FFF2-40B4-BE49-F238E27FC236}">
                      <a16:creationId xmlns:a16="http://schemas.microsoft.com/office/drawing/2014/main" id="{8BFD6588-B36E-8C08-CFE4-F7606C5F70AE}"/>
                    </a:ext>
                  </a:extLst>
                </p:cNvPr>
                <p:cNvSpPr/>
                <p:nvPr/>
              </p:nvSpPr>
              <p:spPr>
                <a:xfrm>
                  <a:off x="5460050" y="4077125"/>
                  <a:ext cx="8667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120" extrusionOk="0">
                      <a:moveTo>
                        <a:pt x="1734" y="315"/>
                      </a:moveTo>
                      <a:cubicBezTo>
                        <a:pt x="2332" y="315"/>
                        <a:pt x="2773" y="788"/>
                        <a:pt x="2773" y="1323"/>
                      </a:cubicBezTo>
                      <a:cubicBezTo>
                        <a:pt x="2773" y="1922"/>
                        <a:pt x="2269" y="2363"/>
                        <a:pt x="1734" y="2363"/>
                      </a:cubicBezTo>
                      <a:cubicBezTo>
                        <a:pt x="1135" y="2363"/>
                        <a:pt x="694" y="1890"/>
                        <a:pt x="694" y="1323"/>
                      </a:cubicBezTo>
                      <a:cubicBezTo>
                        <a:pt x="663" y="788"/>
                        <a:pt x="1135" y="315"/>
                        <a:pt x="1734" y="315"/>
                      </a:cubicBezTo>
                      <a:close/>
                      <a:moveTo>
                        <a:pt x="1734" y="0"/>
                      </a:moveTo>
                      <a:cubicBezTo>
                        <a:pt x="1324" y="0"/>
                        <a:pt x="978" y="32"/>
                        <a:pt x="599" y="63"/>
                      </a:cubicBezTo>
                      <a:cubicBezTo>
                        <a:pt x="190" y="378"/>
                        <a:pt x="1" y="851"/>
                        <a:pt x="1" y="1386"/>
                      </a:cubicBezTo>
                      <a:cubicBezTo>
                        <a:pt x="1" y="2332"/>
                        <a:pt x="789" y="3119"/>
                        <a:pt x="1734" y="3119"/>
                      </a:cubicBezTo>
                      <a:cubicBezTo>
                        <a:pt x="2679" y="3119"/>
                        <a:pt x="3466" y="2332"/>
                        <a:pt x="3466" y="1386"/>
                      </a:cubicBezTo>
                      <a:cubicBezTo>
                        <a:pt x="3466" y="851"/>
                        <a:pt x="3214" y="378"/>
                        <a:pt x="2868" y="63"/>
                      </a:cubicBezTo>
                      <a:cubicBezTo>
                        <a:pt x="2521" y="32"/>
                        <a:pt x="2112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6" name="Google Shape;9543;p73">
                  <a:extLst>
                    <a:ext uri="{FF2B5EF4-FFF2-40B4-BE49-F238E27FC236}">
                      <a16:creationId xmlns:a16="http://schemas.microsoft.com/office/drawing/2014/main" id="{171B06FA-1180-93EB-F256-995C1137C6A5}"/>
                    </a:ext>
                  </a:extLst>
                </p:cNvPr>
                <p:cNvSpPr/>
                <p:nvPr/>
              </p:nvSpPr>
              <p:spPr>
                <a:xfrm>
                  <a:off x="5362400" y="4084200"/>
                  <a:ext cx="2820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0" h="4916" extrusionOk="0">
                      <a:moveTo>
                        <a:pt x="3466" y="1"/>
                      </a:moveTo>
                      <a:lnTo>
                        <a:pt x="3466" y="1"/>
                      </a:lnTo>
                      <a:cubicBezTo>
                        <a:pt x="2332" y="253"/>
                        <a:pt x="1103" y="820"/>
                        <a:pt x="0" y="1576"/>
                      </a:cubicBezTo>
                      <a:cubicBezTo>
                        <a:pt x="693" y="2395"/>
                        <a:pt x="2899" y="4915"/>
                        <a:pt x="5640" y="4915"/>
                      </a:cubicBezTo>
                      <a:cubicBezTo>
                        <a:pt x="8349" y="4884"/>
                        <a:pt x="10617" y="2395"/>
                        <a:pt x="11279" y="1576"/>
                      </a:cubicBezTo>
                      <a:cubicBezTo>
                        <a:pt x="10176" y="820"/>
                        <a:pt x="8948" y="253"/>
                        <a:pt x="7814" y="1"/>
                      </a:cubicBezTo>
                      <a:lnTo>
                        <a:pt x="7814" y="1"/>
                      </a:lnTo>
                      <a:cubicBezTo>
                        <a:pt x="7971" y="347"/>
                        <a:pt x="8097" y="694"/>
                        <a:pt x="8097" y="1103"/>
                      </a:cubicBezTo>
                      <a:cubicBezTo>
                        <a:pt x="8097" y="2427"/>
                        <a:pt x="6994" y="3529"/>
                        <a:pt x="5640" y="3529"/>
                      </a:cubicBezTo>
                      <a:cubicBezTo>
                        <a:pt x="4316" y="3529"/>
                        <a:pt x="3214" y="2427"/>
                        <a:pt x="3214" y="1103"/>
                      </a:cubicBezTo>
                      <a:cubicBezTo>
                        <a:pt x="3214" y="694"/>
                        <a:pt x="3277" y="347"/>
                        <a:pt x="34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4" name="Google Shape;9544;p73">
                <a:extLst>
                  <a:ext uri="{FF2B5EF4-FFF2-40B4-BE49-F238E27FC236}">
                    <a16:creationId xmlns:a16="http://schemas.microsoft.com/office/drawing/2014/main" id="{06D4D837-B03C-0629-E0F7-DCA46D990321}"/>
                  </a:ext>
                </a:extLst>
              </p:cNvPr>
              <p:cNvGrpSpPr/>
              <p:nvPr/>
            </p:nvGrpSpPr>
            <p:grpSpPr>
              <a:xfrm>
                <a:off x="10925482" y="3765480"/>
                <a:ext cx="501965" cy="465413"/>
                <a:chOff x="6543825" y="3202075"/>
                <a:chExt cx="296975" cy="275350"/>
              </a:xfrm>
              <a:grpFill/>
            </p:grpSpPr>
            <p:sp>
              <p:nvSpPr>
                <p:cNvPr id="106" name="Google Shape;9545;p73">
                  <a:extLst>
                    <a:ext uri="{FF2B5EF4-FFF2-40B4-BE49-F238E27FC236}">
                      <a16:creationId xmlns:a16="http://schemas.microsoft.com/office/drawing/2014/main" id="{443585FA-A48A-5D69-BFBE-392916F06051}"/>
                    </a:ext>
                  </a:extLst>
                </p:cNvPr>
                <p:cNvSpPr/>
                <p:nvPr/>
              </p:nvSpPr>
              <p:spPr>
                <a:xfrm>
                  <a:off x="6683250" y="3202075"/>
                  <a:ext cx="17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33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355"/>
                      </a:lnTo>
                      <a:cubicBezTo>
                        <a:pt x="0" y="1576"/>
                        <a:pt x="158" y="1733"/>
                        <a:pt x="347" y="1733"/>
                      </a:cubicBezTo>
                      <a:cubicBezTo>
                        <a:pt x="536" y="1733"/>
                        <a:pt x="693" y="1576"/>
                        <a:pt x="693" y="1355"/>
                      </a:cubicBezTo>
                      <a:lnTo>
                        <a:pt x="693" y="347"/>
                      </a:ln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7" name="Google Shape;9546;p73">
                  <a:extLst>
                    <a:ext uri="{FF2B5EF4-FFF2-40B4-BE49-F238E27FC236}">
                      <a16:creationId xmlns:a16="http://schemas.microsoft.com/office/drawing/2014/main" id="{4B29CE22-B595-39F2-8826-FC89B625EA46}"/>
                    </a:ext>
                  </a:extLst>
                </p:cNvPr>
                <p:cNvSpPr/>
                <p:nvPr/>
              </p:nvSpPr>
              <p:spPr>
                <a:xfrm>
                  <a:off x="6613925" y="3236125"/>
                  <a:ext cx="35475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8" extrusionOk="0">
                      <a:moveTo>
                        <a:pt x="363" y="1"/>
                      </a:moveTo>
                      <a:cubicBezTo>
                        <a:pt x="276" y="1"/>
                        <a:pt x="190" y="40"/>
                        <a:pt x="127" y="119"/>
                      </a:cubicBezTo>
                      <a:cubicBezTo>
                        <a:pt x="1" y="245"/>
                        <a:pt x="1" y="466"/>
                        <a:pt x="127" y="592"/>
                      </a:cubicBezTo>
                      <a:lnTo>
                        <a:pt x="820" y="1316"/>
                      </a:lnTo>
                      <a:cubicBezTo>
                        <a:pt x="883" y="1364"/>
                        <a:pt x="969" y="1387"/>
                        <a:pt x="1056" y="1387"/>
                      </a:cubicBezTo>
                      <a:cubicBezTo>
                        <a:pt x="1143" y="1387"/>
                        <a:pt x="1229" y="1364"/>
                        <a:pt x="1292" y="1316"/>
                      </a:cubicBezTo>
                      <a:cubicBezTo>
                        <a:pt x="1418" y="1190"/>
                        <a:pt x="1418" y="938"/>
                        <a:pt x="1292" y="844"/>
                      </a:cubicBezTo>
                      <a:lnTo>
                        <a:pt x="599" y="119"/>
                      </a:lnTo>
                      <a:cubicBezTo>
                        <a:pt x="536" y="40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8" name="Google Shape;9547;p73">
                  <a:extLst>
                    <a:ext uri="{FF2B5EF4-FFF2-40B4-BE49-F238E27FC236}">
                      <a16:creationId xmlns:a16="http://schemas.microsoft.com/office/drawing/2014/main" id="{4EEA8BE2-1D2F-9435-435D-509F7328B9E4}"/>
                    </a:ext>
                  </a:extLst>
                </p:cNvPr>
                <p:cNvSpPr/>
                <p:nvPr/>
              </p:nvSpPr>
              <p:spPr>
                <a:xfrm>
                  <a:off x="6734425" y="3236425"/>
                  <a:ext cx="35475" cy="3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76" extrusionOk="0">
                      <a:moveTo>
                        <a:pt x="1054" y="0"/>
                      </a:moveTo>
                      <a:cubicBezTo>
                        <a:pt x="976" y="0"/>
                        <a:pt x="894" y="33"/>
                        <a:pt x="820" y="107"/>
                      </a:cubicBezTo>
                      <a:lnTo>
                        <a:pt x="95" y="832"/>
                      </a:lnTo>
                      <a:cubicBezTo>
                        <a:pt x="1" y="926"/>
                        <a:pt x="1" y="1178"/>
                        <a:pt x="95" y="1304"/>
                      </a:cubicBezTo>
                      <a:cubicBezTo>
                        <a:pt x="158" y="1352"/>
                        <a:pt x="253" y="1375"/>
                        <a:pt x="344" y="1375"/>
                      </a:cubicBezTo>
                      <a:cubicBezTo>
                        <a:pt x="434" y="1375"/>
                        <a:pt x="521" y="1352"/>
                        <a:pt x="568" y="1304"/>
                      </a:cubicBezTo>
                      <a:lnTo>
                        <a:pt x="1293" y="580"/>
                      </a:lnTo>
                      <a:cubicBezTo>
                        <a:pt x="1419" y="454"/>
                        <a:pt x="1419" y="233"/>
                        <a:pt x="1293" y="107"/>
                      </a:cubicBezTo>
                      <a:cubicBezTo>
                        <a:pt x="1226" y="41"/>
                        <a:pt x="1142" y="0"/>
                        <a:pt x="10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9" name="Google Shape;9548;p73">
                  <a:extLst>
                    <a:ext uri="{FF2B5EF4-FFF2-40B4-BE49-F238E27FC236}">
                      <a16:creationId xmlns:a16="http://schemas.microsoft.com/office/drawing/2014/main" id="{C7584F65-2127-4A33-701A-37D8DB12F376}"/>
                    </a:ext>
                  </a:extLst>
                </p:cNvPr>
                <p:cNvSpPr/>
                <p:nvPr/>
              </p:nvSpPr>
              <p:spPr>
                <a:xfrm>
                  <a:off x="6805325" y="3322575"/>
                  <a:ext cx="354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3" extrusionOk="0">
                      <a:moveTo>
                        <a:pt x="0" y="1"/>
                      </a:moveTo>
                      <a:lnTo>
                        <a:pt x="0" y="4852"/>
                      </a:lnTo>
                      <a:lnTo>
                        <a:pt x="1040" y="4852"/>
                      </a:lnTo>
                      <a:cubicBezTo>
                        <a:pt x="1261" y="4852"/>
                        <a:pt x="1418" y="4695"/>
                        <a:pt x="1418" y="4506"/>
                      </a:cubicBezTo>
                      <a:lnTo>
                        <a:pt x="1418" y="316"/>
                      </a:lnTo>
                      <a:cubicBezTo>
                        <a:pt x="1355" y="158"/>
                        <a:pt x="1198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0" name="Google Shape;9549;p73">
                  <a:extLst>
                    <a:ext uri="{FF2B5EF4-FFF2-40B4-BE49-F238E27FC236}">
                      <a16:creationId xmlns:a16="http://schemas.microsoft.com/office/drawing/2014/main" id="{E09FC7D0-0FF7-1F2E-A886-0CB59DFEB71C}"/>
                    </a:ext>
                  </a:extLst>
                </p:cNvPr>
                <p:cNvSpPr/>
                <p:nvPr/>
              </p:nvSpPr>
              <p:spPr>
                <a:xfrm>
                  <a:off x="6543825" y="3323275"/>
                  <a:ext cx="35475" cy="1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6" extrusionOk="0">
                      <a:moveTo>
                        <a:pt x="323" y="0"/>
                      </a:moveTo>
                      <a:cubicBezTo>
                        <a:pt x="132" y="0"/>
                        <a:pt x="1" y="149"/>
                        <a:pt x="1" y="351"/>
                      </a:cubicBezTo>
                      <a:lnTo>
                        <a:pt x="1" y="4509"/>
                      </a:lnTo>
                      <a:cubicBezTo>
                        <a:pt x="1" y="4698"/>
                        <a:pt x="158" y="4856"/>
                        <a:pt x="379" y="4856"/>
                      </a:cubicBezTo>
                      <a:lnTo>
                        <a:pt x="1418" y="4856"/>
                      </a:lnTo>
                      <a:lnTo>
                        <a:pt x="1418" y="4"/>
                      </a:lnTo>
                      <a:lnTo>
                        <a:pt x="379" y="4"/>
                      </a:lnTo>
                      <a:cubicBezTo>
                        <a:pt x="360" y="1"/>
                        <a:pt x="341" y="0"/>
                        <a:pt x="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1" name="Google Shape;9550;p73">
                  <a:extLst>
                    <a:ext uri="{FF2B5EF4-FFF2-40B4-BE49-F238E27FC236}">
                      <a16:creationId xmlns:a16="http://schemas.microsoft.com/office/drawing/2014/main" id="{62B37208-C2EA-B595-D9A1-3BF0638095A9}"/>
                    </a:ext>
                  </a:extLst>
                </p:cNvPr>
                <p:cNvSpPr/>
                <p:nvPr/>
              </p:nvSpPr>
              <p:spPr>
                <a:xfrm>
                  <a:off x="6643075" y="3332025"/>
                  <a:ext cx="143375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4160" extrusionOk="0">
                      <a:moveTo>
                        <a:pt x="1639" y="1"/>
                      </a:moveTo>
                      <a:cubicBezTo>
                        <a:pt x="1450" y="1"/>
                        <a:pt x="1198" y="158"/>
                        <a:pt x="1072" y="379"/>
                      </a:cubicBezTo>
                      <a:lnTo>
                        <a:pt x="0" y="2490"/>
                      </a:lnTo>
                      <a:cubicBezTo>
                        <a:pt x="158" y="2584"/>
                        <a:pt x="378" y="2616"/>
                        <a:pt x="567" y="2616"/>
                      </a:cubicBezTo>
                      <a:cubicBezTo>
                        <a:pt x="1072" y="2616"/>
                        <a:pt x="1544" y="2364"/>
                        <a:pt x="1796" y="1891"/>
                      </a:cubicBezTo>
                      <a:lnTo>
                        <a:pt x="2017" y="1418"/>
                      </a:lnTo>
                      <a:lnTo>
                        <a:pt x="2710" y="1418"/>
                      </a:lnTo>
                      <a:cubicBezTo>
                        <a:pt x="2899" y="1418"/>
                        <a:pt x="3056" y="1481"/>
                        <a:pt x="3182" y="1607"/>
                      </a:cubicBezTo>
                      <a:lnTo>
                        <a:pt x="5734" y="4159"/>
                      </a:lnTo>
                      <a:lnTo>
                        <a:pt x="573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2" name="Google Shape;9551;p73">
                  <a:extLst>
                    <a:ext uri="{FF2B5EF4-FFF2-40B4-BE49-F238E27FC236}">
                      <a16:creationId xmlns:a16="http://schemas.microsoft.com/office/drawing/2014/main" id="{87C7A11C-C6B0-A47E-CB12-A93A2DE51302}"/>
                    </a:ext>
                  </a:extLst>
                </p:cNvPr>
                <p:cNvSpPr/>
                <p:nvPr/>
              </p:nvSpPr>
              <p:spPr>
                <a:xfrm>
                  <a:off x="6595025" y="3288700"/>
                  <a:ext cx="175675" cy="1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" h="7549" extrusionOk="0">
                      <a:moveTo>
                        <a:pt x="2206" y="1"/>
                      </a:moveTo>
                      <a:cubicBezTo>
                        <a:pt x="1828" y="1"/>
                        <a:pt x="1481" y="221"/>
                        <a:pt x="1261" y="568"/>
                      </a:cubicBezTo>
                      <a:lnTo>
                        <a:pt x="946" y="1198"/>
                      </a:lnTo>
                      <a:cubicBezTo>
                        <a:pt x="914" y="1324"/>
                        <a:pt x="757" y="1419"/>
                        <a:pt x="631" y="1419"/>
                      </a:cubicBezTo>
                      <a:lnTo>
                        <a:pt x="1" y="1419"/>
                      </a:lnTo>
                      <a:lnTo>
                        <a:pt x="1" y="6239"/>
                      </a:lnTo>
                      <a:lnTo>
                        <a:pt x="1576" y="6239"/>
                      </a:lnTo>
                      <a:lnTo>
                        <a:pt x="2584" y="7247"/>
                      </a:lnTo>
                      <a:cubicBezTo>
                        <a:pt x="2768" y="7431"/>
                        <a:pt x="3054" y="7548"/>
                        <a:pt x="3330" y="7548"/>
                      </a:cubicBezTo>
                      <a:cubicBezTo>
                        <a:pt x="3431" y="7548"/>
                        <a:pt x="3531" y="7533"/>
                        <a:pt x="3624" y="7499"/>
                      </a:cubicBezTo>
                      <a:lnTo>
                        <a:pt x="6585" y="6554"/>
                      </a:lnTo>
                      <a:cubicBezTo>
                        <a:pt x="6743" y="6522"/>
                        <a:pt x="6900" y="6396"/>
                        <a:pt x="7026" y="6302"/>
                      </a:cubicBezTo>
                      <a:lnTo>
                        <a:pt x="4537" y="3813"/>
                      </a:lnTo>
                      <a:lnTo>
                        <a:pt x="4380" y="3813"/>
                      </a:lnTo>
                      <a:lnTo>
                        <a:pt x="4348" y="3844"/>
                      </a:lnTo>
                      <a:cubicBezTo>
                        <a:pt x="4033" y="4506"/>
                        <a:pt x="3340" y="4947"/>
                        <a:pt x="2647" y="5042"/>
                      </a:cubicBezTo>
                      <a:cubicBezTo>
                        <a:pt x="2601" y="5044"/>
                        <a:pt x="2556" y="5046"/>
                        <a:pt x="2511" y="5046"/>
                      </a:cubicBezTo>
                      <a:cubicBezTo>
                        <a:pt x="2046" y="5046"/>
                        <a:pt x="1698" y="4899"/>
                        <a:pt x="1324" y="4727"/>
                      </a:cubicBezTo>
                      <a:cubicBezTo>
                        <a:pt x="1103" y="4632"/>
                        <a:pt x="1040" y="4412"/>
                        <a:pt x="1166" y="4254"/>
                      </a:cubicBezTo>
                      <a:lnTo>
                        <a:pt x="2363" y="1797"/>
                      </a:lnTo>
                      <a:cubicBezTo>
                        <a:pt x="2615" y="1324"/>
                        <a:pt x="3088" y="1041"/>
                        <a:pt x="3592" y="1041"/>
                      </a:cubicBezTo>
                      <a:lnTo>
                        <a:pt x="5104" y="1041"/>
                      </a:lnTo>
                      <a:cubicBezTo>
                        <a:pt x="5167" y="852"/>
                        <a:pt x="5262" y="631"/>
                        <a:pt x="5262" y="347"/>
                      </a:cubicBezTo>
                      <a:cubicBezTo>
                        <a:pt x="5262" y="158"/>
                        <a:pt x="5104" y="1"/>
                        <a:pt x="48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5" name="Google Shape;9552;p73">
                <a:extLst>
                  <a:ext uri="{FF2B5EF4-FFF2-40B4-BE49-F238E27FC236}">
                    <a16:creationId xmlns:a16="http://schemas.microsoft.com/office/drawing/2014/main" id="{AADB3F79-8187-E79D-E3EF-D69B2B25439F}"/>
                  </a:ext>
                </a:extLst>
              </p:cNvPr>
              <p:cNvGrpSpPr/>
              <p:nvPr/>
            </p:nvGrpSpPr>
            <p:grpSpPr>
              <a:xfrm>
                <a:off x="3302959" y="3747882"/>
                <a:ext cx="500612" cy="500612"/>
                <a:chOff x="2037825" y="3254050"/>
                <a:chExt cx="296175" cy="296175"/>
              </a:xfrm>
              <a:grpFill/>
            </p:grpSpPr>
            <p:sp>
              <p:nvSpPr>
                <p:cNvPr id="100" name="Google Shape;9553;p73">
                  <a:extLst>
                    <a:ext uri="{FF2B5EF4-FFF2-40B4-BE49-F238E27FC236}">
                      <a16:creationId xmlns:a16="http://schemas.microsoft.com/office/drawing/2014/main" id="{6BAB4491-6FFA-C849-9A2A-63D0879D4078}"/>
                    </a:ext>
                  </a:extLst>
                </p:cNvPr>
                <p:cNvSpPr/>
                <p:nvPr/>
              </p:nvSpPr>
              <p:spPr>
                <a:xfrm>
                  <a:off x="2063825" y="3254050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9"/>
                        <a:pt x="788" y="3466"/>
                        <a:pt x="1733" y="3466"/>
                      </a:cubicBezTo>
                      <a:cubicBezTo>
                        <a:pt x="2678" y="3466"/>
                        <a:pt x="3466" y="2679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1" name="Google Shape;9554;p73">
                  <a:extLst>
                    <a:ext uri="{FF2B5EF4-FFF2-40B4-BE49-F238E27FC236}">
                      <a16:creationId xmlns:a16="http://schemas.microsoft.com/office/drawing/2014/main" id="{D7F7C935-4E15-F196-A5BB-3AE9C9337418}"/>
                    </a:ext>
                  </a:extLst>
                </p:cNvPr>
                <p:cNvSpPr/>
                <p:nvPr/>
              </p:nvSpPr>
              <p:spPr>
                <a:xfrm>
                  <a:off x="2178025" y="3289500"/>
                  <a:ext cx="104000" cy="6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7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95" y="662"/>
                        <a:pt x="316" y="662"/>
                      </a:cubicBezTo>
                      <a:lnTo>
                        <a:pt x="2395" y="662"/>
                      </a:lnTo>
                      <a:cubicBezTo>
                        <a:pt x="2584" y="662"/>
                        <a:pt x="2742" y="820"/>
                        <a:pt x="2742" y="1009"/>
                      </a:cubicBezTo>
                      <a:lnTo>
                        <a:pt x="2742" y="1576"/>
                      </a:lnTo>
                      <a:lnTo>
                        <a:pt x="2616" y="1450"/>
                      </a:lnTo>
                      <a:cubicBezTo>
                        <a:pt x="2568" y="1387"/>
                        <a:pt x="2482" y="1355"/>
                        <a:pt x="2391" y="1355"/>
                      </a:cubicBezTo>
                      <a:cubicBezTo>
                        <a:pt x="2301" y="1355"/>
                        <a:pt x="2206" y="1387"/>
                        <a:pt x="2143" y="1450"/>
                      </a:cubicBezTo>
                      <a:cubicBezTo>
                        <a:pt x="2049" y="1576"/>
                        <a:pt x="2049" y="1796"/>
                        <a:pt x="2143" y="1922"/>
                      </a:cubicBezTo>
                      <a:lnTo>
                        <a:pt x="2868" y="2647"/>
                      </a:lnTo>
                      <a:cubicBezTo>
                        <a:pt x="2931" y="2694"/>
                        <a:pt x="3017" y="2718"/>
                        <a:pt x="3104" y="2718"/>
                      </a:cubicBezTo>
                      <a:cubicBezTo>
                        <a:pt x="3191" y="2718"/>
                        <a:pt x="3277" y="2694"/>
                        <a:pt x="3340" y="2647"/>
                      </a:cubicBezTo>
                      <a:lnTo>
                        <a:pt x="4033" y="1922"/>
                      </a:lnTo>
                      <a:cubicBezTo>
                        <a:pt x="4159" y="1796"/>
                        <a:pt x="4159" y="1576"/>
                        <a:pt x="4033" y="1450"/>
                      </a:cubicBezTo>
                      <a:cubicBezTo>
                        <a:pt x="3986" y="1387"/>
                        <a:pt x="3899" y="1355"/>
                        <a:pt x="3809" y="1355"/>
                      </a:cubicBezTo>
                      <a:cubicBezTo>
                        <a:pt x="3718" y="1355"/>
                        <a:pt x="3624" y="1387"/>
                        <a:pt x="3561" y="1450"/>
                      </a:cubicBezTo>
                      <a:lnTo>
                        <a:pt x="3466" y="1576"/>
                      </a:lnTo>
                      <a:lnTo>
                        <a:pt x="3466" y="1009"/>
                      </a:lnTo>
                      <a:cubicBezTo>
                        <a:pt x="3466" y="441"/>
                        <a:pt x="2994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2" name="Google Shape;9555;p73">
                  <a:extLst>
                    <a:ext uri="{FF2B5EF4-FFF2-40B4-BE49-F238E27FC236}">
                      <a16:creationId xmlns:a16="http://schemas.microsoft.com/office/drawing/2014/main" id="{71AAD04A-5D49-7AC7-C720-80C5973249E2}"/>
                    </a:ext>
                  </a:extLst>
                </p:cNvPr>
                <p:cNvSpPr/>
                <p:nvPr/>
              </p:nvSpPr>
              <p:spPr>
                <a:xfrm>
                  <a:off x="2070125" y="3444225"/>
                  <a:ext cx="1063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763" extrusionOk="0">
                      <a:moveTo>
                        <a:pt x="1095" y="0"/>
                      </a:moveTo>
                      <a:cubicBezTo>
                        <a:pt x="1002" y="0"/>
                        <a:pt x="904" y="28"/>
                        <a:pt x="820" y="112"/>
                      </a:cubicBezTo>
                      <a:lnTo>
                        <a:pt x="127" y="805"/>
                      </a:lnTo>
                      <a:cubicBezTo>
                        <a:pt x="1" y="931"/>
                        <a:pt x="1" y="1184"/>
                        <a:pt x="127" y="1278"/>
                      </a:cubicBezTo>
                      <a:cubicBezTo>
                        <a:pt x="190" y="1341"/>
                        <a:pt x="276" y="1373"/>
                        <a:pt x="363" y="1373"/>
                      </a:cubicBezTo>
                      <a:cubicBezTo>
                        <a:pt x="449" y="1373"/>
                        <a:pt x="536" y="1341"/>
                        <a:pt x="599" y="1278"/>
                      </a:cubicBezTo>
                      <a:lnTo>
                        <a:pt x="725" y="1184"/>
                      </a:lnTo>
                      <a:lnTo>
                        <a:pt x="725" y="1719"/>
                      </a:lnTo>
                      <a:cubicBezTo>
                        <a:pt x="725" y="2318"/>
                        <a:pt x="1198" y="2759"/>
                        <a:pt x="1733" y="2759"/>
                      </a:cubicBezTo>
                      <a:lnTo>
                        <a:pt x="3813" y="2759"/>
                      </a:lnTo>
                      <a:cubicBezTo>
                        <a:pt x="3837" y="2761"/>
                        <a:pt x="3861" y="2763"/>
                        <a:pt x="3883" y="2763"/>
                      </a:cubicBezTo>
                      <a:cubicBezTo>
                        <a:pt x="4122" y="2763"/>
                        <a:pt x="4254" y="2616"/>
                        <a:pt x="4254" y="2444"/>
                      </a:cubicBezTo>
                      <a:cubicBezTo>
                        <a:pt x="4254" y="2223"/>
                        <a:pt x="4096" y="2066"/>
                        <a:pt x="3907" y="2066"/>
                      </a:cubicBezTo>
                      <a:lnTo>
                        <a:pt x="1828" y="2066"/>
                      </a:lnTo>
                      <a:cubicBezTo>
                        <a:pt x="1639" y="2066"/>
                        <a:pt x="1481" y="1908"/>
                        <a:pt x="1481" y="1719"/>
                      </a:cubicBezTo>
                      <a:lnTo>
                        <a:pt x="1481" y="1184"/>
                      </a:lnTo>
                      <a:lnTo>
                        <a:pt x="1576" y="1278"/>
                      </a:lnTo>
                      <a:cubicBezTo>
                        <a:pt x="1639" y="1341"/>
                        <a:pt x="1733" y="1373"/>
                        <a:pt x="1824" y="1373"/>
                      </a:cubicBezTo>
                      <a:cubicBezTo>
                        <a:pt x="1914" y="1373"/>
                        <a:pt x="2001" y="1341"/>
                        <a:pt x="2048" y="1278"/>
                      </a:cubicBezTo>
                      <a:cubicBezTo>
                        <a:pt x="2174" y="1184"/>
                        <a:pt x="2174" y="931"/>
                        <a:pt x="2048" y="805"/>
                      </a:cubicBezTo>
                      <a:lnTo>
                        <a:pt x="1355" y="112"/>
                      </a:lnTo>
                      <a:cubicBezTo>
                        <a:pt x="1292" y="81"/>
                        <a:pt x="1261" y="81"/>
                        <a:pt x="1229" y="18"/>
                      </a:cubicBezTo>
                      <a:cubicBezTo>
                        <a:pt x="1187" y="7"/>
                        <a:pt x="1142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3" name="Google Shape;9556;p73">
                  <a:extLst>
                    <a:ext uri="{FF2B5EF4-FFF2-40B4-BE49-F238E27FC236}">
                      <a16:creationId xmlns:a16="http://schemas.microsoft.com/office/drawing/2014/main" id="{705C5DA9-57CB-7438-06CB-7F6F25C9F8B3}"/>
                    </a:ext>
                  </a:extLst>
                </p:cNvPr>
                <p:cNvSpPr/>
                <p:nvPr/>
              </p:nvSpPr>
              <p:spPr>
                <a:xfrm>
                  <a:off x="2219775" y="3375350"/>
                  <a:ext cx="89025" cy="8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3435" extrusionOk="0">
                      <a:moveTo>
                        <a:pt x="1796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47"/>
                        <a:pt x="788" y="3434"/>
                        <a:pt x="1796" y="3434"/>
                      </a:cubicBezTo>
                      <a:cubicBezTo>
                        <a:pt x="2741" y="3434"/>
                        <a:pt x="3561" y="2647"/>
                        <a:pt x="3561" y="1733"/>
                      </a:cubicBezTo>
                      <a:cubicBezTo>
                        <a:pt x="3561" y="788"/>
                        <a:pt x="2773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4" name="Google Shape;9557;p73">
                  <a:extLst>
                    <a:ext uri="{FF2B5EF4-FFF2-40B4-BE49-F238E27FC236}">
                      <a16:creationId xmlns:a16="http://schemas.microsoft.com/office/drawing/2014/main" id="{511B9B3F-D012-85DD-8BA2-C76E50786426}"/>
                    </a:ext>
                  </a:extLst>
                </p:cNvPr>
                <p:cNvSpPr/>
                <p:nvPr/>
              </p:nvSpPr>
              <p:spPr>
                <a:xfrm>
                  <a:off x="2037825" y="3339125"/>
                  <a:ext cx="138650" cy="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3529" extrusionOk="0">
                      <a:moveTo>
                        <a:pt x="1072" y="0"/>
                      </a:moveTo>
                      <a:cubicBezTo>
                        <a:pt x="442" y="536"/>
                        <a:pt x="32" y="1292"/>
                        <a:pt x="32" y="2143"/>
                      </a:cubicBezTo>
                      <a:lnTo>
                        <a:pt x="32" y="3182"/>
                      </a:lnTo>
                      <a:cubicBezTo>
                        <a:pt x="1" y="3371"/>
                        <a:pt x="158" y="3529"/>
                        <a:pt x="347" y="3529"/>
                      </a:cubicBezTo>
                      <a:lnTo>
                        <a:pt x="5199" y="3529"/>
                      </a:lnTo>
                      <a:cubicBezTo>
                        <a:pt x="5388" y="3529"/>
                        <a:pt x="5546" y="3371"/>
                        <a:pt x="5546" y="3182"/>
                      </a:cubicBezTo>
                      <a:lnTo>
                        <a:pt x="5546" y="2143"/>
                      </a:lnTo>
                      <a:cubicBezTo>
                        <a:pt x="5546" y="1292"/>
                        <a:pt x="5168" y="536"/>
                        <a:pt x="4538" y="0"/>
                      </a:cubicBezTo>
                      <a:cubicBezTo>
                        <a:pt x="4096" y="473"/>
                        <a:pt x="3466" y="756"/>
                        <a:pt x="2805" y="756"/>
                      </a:cubicBezTo>
                      <a:cubicBezTo>
                        <a:pt x="2143" y="756"/>
                        <a:pt x="1513" y="504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5" name="Google Shape;9558;p73">
                  <a:extLst>
                    <a:ext uri="{FF2B5EF4-FFF2-40B4-BE49-F238E27FC236}">
                      <a16:creationId xmlns:a16="http://schemas.microsoft.com/office/drawing/2014/main" id="{E676B30D-7A2B-9F17-F856-E8454C05B741}"/>
                    </a:ext>
                  </a:extLst>
                </p:cNvPr>
                <p:cNvSpPr/>
                <p:nvPr/>
              </p:nvSpPr>
              <p:spPr>
                <a:xfrm>
                  <a:off x="2193775" y="3460400"/>
                  <a:ext cx="140225" cy="8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3593" extrusionOk="0">
                      <a:moveTo>
                        <a:pt x="1009" y="1"/>
                      </a:moveTo>
                      <a:cubicBezTo>
                        <a:pt x="379" y="537"/>
                        <a:pt x="1" y="1261"/>
                        <a:pt x="1" y="2143"/>
                      </a:cubicBezTo>
                      <a:lnTo>
                        <a:pt x="1" y="3246"/>
                      </a:lnTo>
                      <a:cubicBezTo>
                        <a:pt x="1" y="3435"/>
                        <a:pt x="158" y="3592"/>
                        <a:pt x="347" y="3592"/>
                      </a:cubicBezTo>
                      <a:lnTo>
                        <a:pt x="5262" y="3592"/>
                      </a:lnTo>
                      <a:cubicBezTo>
                        <a:pt x="5451" y="3592"/>
                        <a:pt x="5609" y="3435"/>
                        <a:pt x="5609" y="3246"/>
                      </a:cubicBezTo>
                      <a:lnTo>
                        <a:pt x="5609" y="2143"/>
                      </a:lnTo>
                      <a:cubicBezTo>
                        <a:pt x="5577" y="1261"/>
                        <a:pt x="5199" y="537"/>
                        <a:pt x="4569" y="1"/>
                      </a:cubicBezTo>
                      <a:cubicBezTo>
                        <a:pt x="4128" y="474"/>
                        <a:pt x="3498" y="757"/>
                        <a:pt x="2773" y="757"/>
                      </a:cubicBezTo>
                      <a:cubicBezTo>
                        <a:pt x="2080" y="757"/>
                        <a:pt x="1450" y="474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6" name="Google Shape;9559;p73">
                <a:extLst>
                  <a:ext uri="{FF2B5EF4-FFF2-40B4-BE49-F238E27FC236}">
                    <a16:creationId xmlns:a16="http://schemas.microsoft.com/office/drawing/2014/main" id="{9D851B88-0113-C46B-050C-9BD211224129}"/>
                  </a:ext>
                </a:extLst>
              </p:cNvPr>
              <p:cNvGrpSpPr/>
              <p:nvPr/>
            </p:nvGrpSpPr>
            <p:grpSpPr>
              <a:xfrm>
                <a:off x="3300297" y="4378750"/>
                <a:ext cx="505937" cy="498964"/>
                <a:chOff x="2034675" y="3617925"/>
                <a:chExt cx="299325" cy="295200"/>
              </a:xfrm>
              <a:grpFill/>
            </p:grpSpPr>
            <p:sp>
              <p:nvSpPr>
                <p:cNvPr id="95" name="Google Shape;9560;p73">
                  <a:extLst>
                    <a:ext uri="{FF2B5EF4-FFF2-40B4-BE49-F238E27FC236}">
                      <a16:creationId xmlns:a16="http://schemas.microsoft.com/office/drawing/2014/main" id="{296DDAC8-89DC-93C2-45E2-8EFBBE39E364}"/>
                    </a:ext>
                  </a:extLst>
                </p:cNvPr>
                <p:cNvSpPr/>
                <p:nvPr/>
              </p:nvSpPr>
              <p:spPr>
                <a:xfrm>
                  <a:off x="2195350" y="3721900"/>
                  <a:ext cx="693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56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lnTo>
                        <a:pt x="2773" y="1355"/>
                      </a:lnTo>
                      <a:cubicBezTo>
                        <a:pt x="2773" y="599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6" name="Google Shape;9561;p73">
                  <a:extLst>
                    <a:ext uri="{FF2B5EF4-FFF2-40B4-BE49-F238E27FC236}">
                      <a16:creationId xmlns:a16="http://schemas.microsoft.com/office/drawing/2014/main" id="{85566A50-6DDB-2B30-FE59-A0D17D75AE42}"/>
                    </a:ext>
                  </a:extLst>
                </p:cNvPr>
                <p:cNvSpPr/>
                <p:nvPr/>
              </p:nvSpPr>
              <p:spPr>
                <a:xfrm>
                  <a:off x="2211900" y="3669125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7" name="Google Shape;9562;p73">
                  <a:extLst>
                    <a:ext uri="{FF2B5EF4-FFF2-40B4-BE49-F238E27FC236}">
                      <a16:creationId xmlns:a16="http://schemas.microsoft.com/office/drawing/2014/main" id="{24447BB0-3638-A00A-66EC-083EB0FCB661}"/>
                    </a:ext>
                  </a:extLst>
                </p:cNvPr>
                <p:cNvSpPr/>
                <p:nvPr/>
              </p:nvSpPr>
              <p:spPr>
                <a:xfrm>
                  <a:off x="2125250" y="3617925"/>
                  <a:ext cx="2087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8350" extrusionOk="0">
                      <a:moveTo>
                        <a:pt x="4128" y="1387"/>
                      </a:moveTo>
                      <a:cubicBezTo>
                        <a:pt x="4884" y="1387"/>
                        <a:pt x="5514" y="2017"/>
                        <a:pt x="5514" y="2773"/>
                      </a:cubicBezTo>
                      <a:cubicBezTo>
                        <a:pt x="5514" y="3120"/>
                        <a:pt x="5357" y="3466"/>
                        <a:pt x="5136" y="3718"/>
                      </a:cubicBezTo>
                      <a:cubicBezTo>
                        <a:pt x="5766" y="4065"/>
                        <a:pt x="6176" y="4727"/>
                        <a:pt x="6176" y="5514"/>
                      </a:cubicBezTo>
                      <a:lnTo>
                        <a:pt x="6176" y="5892"/>
                      </a:lnTo>
                      <a:lnTo>
                        <a:pt x="6270" y="5892"/>
                      </a:lnTo>
                      <a:cubicBezTo>
                        <a:pt x="6270" y="6081"/>
                        <a:pt x="6113" y="6239"/>
                        <a:pt x="5924" y="6239"/>
                      </a:cubicBezTo>
                      <a:lnTo>
                        <a:pt x="2458" y="6239"/>
                      </a:lnTo>
                      <a:cubicBezTo>
                        <a:pt x="2238" y="6239"/>
                        <a:pt x="2080" y="6081"/>
                        <a:pt x="2080" y="5892"/>
                      </a:cubicBezTo>
                      <a:lnTo>
                        <a:pt x="2080" y="5514"/>
                      </a:lnTo>
                      <a:cubicBezTo>
                        <a:pt x="2080" y="4727"/>
                        <a:pt x="2521" y="4065"/>
                        <a:pt x="3151" y="3718"/>
                      </a:cubicBezTo>
                      <a:cubicBezTo>
                        <a:pt x="2931" y="3466"/>
                        <a:pt x="2773" y="3120"/>
                        <a:pt x="2773" y="2773"/>
                      </a:cubicBezTo>
                      <a:cubicBezTo>
                        <a:pt x="2773" y="2017"/>
                        <a:pt x="3403" y="1387"/>
                        <a:pt x="4128" y="1387"/>
                      </a:cubicBezTo>
                      <a:close/>
                      <a:moveTo>
                        <a:pt x="4191" y="1"/>
                      </a:moveTo>
                      <a:cubicBezTo>
                        <a:pt x="1891" y="1"/>
                        <a:pt x="1" y="1860"/>
                        <a:pt x="1" y="4191"/>
                      </a:cubicBezTo>
                      <a:cubicBezTo>
                        <a:pt x="1" y="6522"/>
                        <a:pt x="1860" y="8350"/>
                        <a:pt x="4191" y="8350"/>
                      </a:cubicBezTo>
                      <a:cubicBezTo>
                        <a:pt x="6459" y="8350"/>
                        <a:pt x="8350" y="6522"/>
                        <a:pt x="8350" y="4191"/>
                      </a:cubicBezTo>
                      <a:cubicBezTo>
                        <a:pt x="8350" y="1860"/>
                        <a:pt x="6459" y="1"/>
                        <a:pt x="41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8" name="Google Shape;9563;p73">
                  <a:extLst>
                    <a:ext uri="{FF2B5EF4-FFF2-40B4-BE49-F238E27FC236}">
                      <a16:creationId xmlns:a16="http://schemas.microsoft.com/office/drawing/2014/main" id="{FE3B14A2-EB36-48BB-3E8E-34C09227AE2C}"/>
                    </a:ext>
                  </a:extLst>
                </p:cNvPr>
                <p:cNvSpPr/>
                <p:nvPr/>
              </p:nvSpPr>
              <p:spPr>
                <a:xfrm>
                  <a:off x="2107150" y="3771525"/>
                  <a:ext cx="73275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899" extrusionOk="0">
                      <a:moveTo>
                        <a:pt x="504" y="0"/>
                      </a:moveTo>
                      <a:lnTo>
                        <a:pt x="378" y="126"/>
                      </a:lnTo>
                      <a:cubicBezTo>
                        <a:pt x="0" y="536"/>
                        <a:pt x="0" y="1198"/>
                        <a:pt x="378" y="1576"/>
                      </a:cubicBezTo>
                      <a:lnTo>
                        <a:pt x="1355" y="2584"/>
                      </a:lnTo>
                      <a:cubicBezTo>
                        <a:pt x="1576" y="2773"/>
                        <a:pt x="1828" y="2899"/>
                        <a:pt x="2111" y="2899"/>
                      </a:cubicBezTo>
                      <a:cubicBezTo>
                        <a:pt x="2395" y="2899"/>
                        <a:pt x="2678" y="2773"/>
                        <a:pt x="2867" y="2584"/>
                      </a:cubicBezTo>
                      <a:lnTo>
                        <a:pt x="2930" y="2458"/>
                      </a:lnTo>
                      <a:cubicBezTo>
                        <a:pt x="1828" y="1985"/>
                        <a:pt x="977" y="1071"/>
                        <a:pt x="5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9" name="Google Shape;9564;p73">
                  <a:extLst>
                    <a:ext uri="{FF2B5EF4-FFF2-40B4-BE49-F238E27FC236}">
                      <a16:creationId xmlns:a16="http://schemas.microsoft.com/office/drawing/2014/main" id="{99AA6D80-8EE4-8495-010E-5939BE3EB389}"/>
                    </a:ext>
                  </a:extLst>
                </p:cNvPr>
                <p:cNvSpPr/>
                <p:nvPr/>
              </p:nvSpPr>
              <p:spPr>
                <a:xfrm>
                  <a:off x="2034675" y="3816425"/>
                  <a:ext cx="100050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867" extrusionOk="0">
                      <a:moveTo>
                        <a:pt x="2521" y="0"/>
                      </a:moveTo>
                      <a:lnTo>
                        <a:pt x="410" y="2111"/>
                      </a:lnTo>
                      <a:cubicBezTo>
                        <a:pt x="1" y="2520"/>
                        <a:pt x="1" y="3182"/>
                        <a:pt x="410" y="3560"/>
                      </a:cubicBezTo>
                      <a:cubicBezTo>
                        <a:pt x="599" y="3765"/>
                        <a:pt x="867" y="3867"/>
                        <a:pt x="1135" y="3867"/>
                      </a:cubicBezTo>
                      <a:cubicBezTo>
                        <a:pt x="1403" y="3867"/>
                        <a:pt x="1671" y="3765"/>
                        <a:pt x="1860" y="3560"/>
                      </a:cubicBezTo>
                      <a:lnTo>
                        <a:pt x="4002" y="1449"/>
                      </a:lnTo>
                      <a:cubicBezTo>
                        <a:pt x="3907" y="1418"/>
                        <a:pt x="3844" y="1323"/>
                        <a:pt x="3750" y="1260"/>
                      </a:cubicBezTo>
                      <a:lnTo>
                        <a:pt x="2773" y="252"/>
                      </a:lnTo>
                      <a:cubicBezTo>
                        <a:pt x="2679" y="189"/>
                        <a:pt x="2616" y="95"/>
                        <a:pt x="25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7" name="Google Shape;9565;p73">
                <a:extLst>
                  <a:ext uri="{FF2B5EF4-FFF2-40B4-BE49-F238E27FC236}">
                    <a16:creationId xmlns:a16="http://schemas.microsoft.com/office/drawing/2014/main" id="{4C1E7A75-255D-9B54-AE38-500713D1E782}"/>
                  </a:ext>
                </a:extLst>
              </p:cNvPr>
              <p:cNvGrpSpPr/>
              <p:nvPr/>
            </p:nvGrpSpPr>
            <p:grpSpPr>
              <a:xfrm>
                <a:off x="3302959" y="4985321"/>
                <a:ext cx="500612" cy="499261"/>
                <a:chOff x="2037825" y="3981825"/>
                <a:chExt cx="296175" cy="295375"/>
              </a:xfrm>
              <a:grpFill/>
            </p:grpSpPr>
            <p:sp>
              <p:nvSpPr>
                <p:cNvPr id="92" name="Google Shape;9566;p73">
                  <a:extLst>
                    <a:ext uri="{FF2B5EF4-FFF2-40B4-BE49-F238E27FC236}">
                      <a16:creationId xmlns:a16="http://schemas.microsoft.com/office/drawing/2014/main" id="{811A51D0-968F-0C11-4FCD-345CE564CE9D}"/>
                    </a:ext>
                  </a:extLst>
                </p:cNvPr>
                <p:cNvSpPr/>
                <p:nvPr/>
              </p:nvSpPr>
              <p:spPr>
                <a:xfrm>
                  <a:off x="2072500" y="4085775"/>
                  <a:ext cx="882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3467" extrusionOk="0">
                      <a:moveTo>
                        <a:pt x="1764" y="1"/>
                      </a:moveTo>
                      <a:cubicBezTo>
                        <a:pt x="819" y="1"/>
                        <a:pt x="0" y="788"/>
                        <a:pt x="0" y="1734"/>
                      </a:cubicBezTo>
                      <a:cubicBezTo>
                        <a:pt x="0" y="2679"/>
                        <a:pt x="819" y="3466"/>
                        <a:pt x="1764" y="3466"/>
                      </a:cubicBezTo>
                      <a:cubicBezTo>
                        <a:pt x="2709" y="3466"/>
                        <a:pt x="3529" y="2679"/>
                        <a:pt x="3529" y="1734"/>
                      </a:cubicBezTo>
                      <a:cubicBezTo>
                        <a:pt x="3529" y="788"/>
                        <a:pt x="2741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3" name="Google Shape;9567;p73">
                  <a:extLst>
                    <a:ext uri="{FF2B5EF4-FFF2-40B4-BE49-F238E27FC236}">
                      <a16:creationId xmlns:a16="http://schemas.microsoft.com/office/drawing/2014/main" id="{16DF386D-918A-A125-9E28-983D82E63836}"/>
                    </a:ext>
                  </a:extLst>
                </p:cNvPr>
                <p:cNvSpPr/>
                <p:nvPr/>
              </p:nvSpPr>
              <p:spPr>
                <a:xfrm>
                  <a:off x="2176450" y="398182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733"/>
                      </a:moveTo>
                      <a:cubicBezTo>
                        <a:pt x="3372" y="1733"/>
                        <a:pt x="3529" y="1890"/>
                        <a:pt x="3529" y="2079"/>
                      </a:cubicBezTo>
                      <a:cubicBezTo>
                        <a:pt x="3529" y="2268"/>
                        <a:pt x="3372" y="2426"/>
                        <a:pt x="3151" y="2426"/>
                      </a:cubicBezTo>
                      <a:cubicBezTo>
                        <a:pt x="2962" y="2426"/>
                        <a:pt x="2805" y="2268"/>
                        <a:pt x="2805" y="2079"/>
                      </a:cubicBezTo>
                      <a:cubicBezTo>
                        <a:pt x="2805" y="1890"/>
                        <a:pt x="2962" y="1733"/>
                        <a:pt x="3151" y="1733"/>
                      </a:cubicBezTo>
                      <a:close/>
                      <a:moveTo>
                        <a:pt x="3151" y="2773"/>
                      </a:moveTo>
                      <a:cubicBezTo>
                        <a:pt x="3372" y="2773"/>
                        <a:pt x="3529" y="2930"/>
                        <a:pt x="3529" y="3151"/>
                      </a:cubicBezTo>
                      <a:lnTo>
                        <a:pt x="3529" y="4505"/>
                      </a:lnTo>
                      <a:cubicBezTo>
                        <a:pt x="3529" y="4726"/>
                        <a:pt x="3372" y="4883"/>
                        <a:pt x="3151" y="4883"/>
                      </a:cubicBezTo>
                      <a:cubicBezTo>
                        <a:pt x="2962" y="4883"/>
                        <a:pt x="2805" y="4726"/>
                        <a:pt x="2805" y="4505"/>
                      </a:cubicBezTo>
                      <a:lnTo>
                        <a:pt x="2805" y="3151"/>
                      </a:lnTo>
                      <a:cubicBezTo>
                        <a:pt x="2805" y="2930"/>
                        <a:pt x="2962" y="2773"/>
                        <a:pt x="3151" y="2773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64" y="1418"/>
                        <a:pt x="64" y="3088"/>
                      </a:cubicBezTo>
                      <a:cubicBezTo>
                        <a:pt x="64" y="3655"/>
                        <a:pt x="158" y="4159"/>
                        <a:pt x="442" y="4631"/>
                      </a:cubicBezTo>
                      <a:lnTo>
                        <a:pt x="64" y="5765"/>
                      </a:lnTo>
                      <a:cubicBezTo>
                        <a:pt x="1" y="5892"/>
                        <a:pt x="64" y="6018"/>
                        <a:pt x="127" y="6112"/>
                      </a:cubicBezTo>
                      <a:cubicBezTo>
                        <a:pt x="190" y="6207"/>
                        <a:pt x="379" y="6238"/>
                        <a:pt x="473" y="6238"/>
                      </a:cubicBezTo>
                      <a:lnTo>
                        <a:pt x="1796" y="5923"/>
                      </a:lnTo>
                      <a:cubicBezTo>
                        <a:pt x="2206" y="6175"/>
                        <a:pt x="2679" y="6238"/>
                        <a:pt x="3214" y="6238"/>
                      </a:cubicBezTo>
                      <a:cubicBezTo>
                        <a:pt x="4947" y="6238"/>
                        <a:pt x="6302" y="4820"/>
                        <a:pt x="6302" y="3119"/>
                      </a:cubicBezTo>
                      <a:cubicBezTo>
                        <a:pt x="6270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4" name="Google Shape;9568;p73">
                  <a:extLst>
                    <a:ext uri="{FF2B5EF4-FFF2-40B4-BE49-F238E27FC236}">
                      <a16:creationId xmlns:a16="http://schemas.microsoft.com/office/drawing/2014/main" id="{4ECB14D9-A914-55D4-4949-4794349741E0}"/>
                    </a:ext>
                  </a:extLst>
                </p:cNvPr>
                <p:cNvSpPr/>
                <p:nvPr/>
              </p:nvSpPr>
              <p:spPr>
                <a:xfrm>
                  <a:off x="2037825" y="4168475"/>
                  <a:ext cx="157550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9" extrusionOk="0">
                      <a:moveTo>
                        <a:pt x="1356" y="1"/>
                      </a:moveTo>
                      <a:cubicBezTo>
                        <a:pt x="568" y="568"/>
                        <a:pt x="1" y="1513"/>
                        <a:pt x="1" y="2553"/>
                      </a:cubicBezTo>
                      <a:lnTo>
                        <a:pt x="1" y="3970"/>
                      </a:lnTo>
                      <a:cubicBezTo>
                        <a:pt x="1" y="4222"/>
                        <a:pt x="158" y="4348"/>
                        <a:pt x="347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2" y="4191"/>
                        <a:pt x="6302" y="3970"/>
                      </a:cubicBezTo>
                      <a:lnTo>
                        <a:pt x="6302" y="2553"/>
                      </a:lnTo>
                      <a:cubicBezTo>
                        <a:pt x="6302" y="1513"/>
                        <a:pt x="5798" y="599"/>
                        <a:pt x="4947" y="1"/>
                      </a:cubicBezTo>
                      <a:cubicBezTo>
                        <a:pt x="4538" y="505"/>
                        <a:pt x="3844" y="820"/>
                        <a:pt x="3151" y="820"/>
                      </a:cubicBezTo>
                      <a:cubicBezTo>
                        <a:pt x="2427" y="820"/>
                        <a:pt x="1765" y="505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8" name="Google Shape;9569;p73">
                <a:extLst>
                  <a:ext uri="{FF2B5EF4-FFF2-40B4-BE49-F238E27FC236}">
                    <a16:creationId xmlns:a16="http://schemas.microsoft.com/office/drawing/2014/main" id="{7018CE3E-F699-25F1-24C0-A5C037B2C435}"/>
                  </a:ext>
                </a:extLst>
              </p:cNvPr>
              <p:cNvGrpSpPr/>
              <p:nvPr/>
            </p:nvGrpSpPr>
            <p:grpSpPr>
              <a:xfrm>
                <a:off x="6475073" y="3793814"/>
                <a:ext cx="500612" cy="408748"/>
                <a:chOff x="3860400" y="3254050"/>
                <a:chExt cx="296175" cy="241825"/>
              </a:xfrm>
              <a:grpFill/>
            </p:grpSpPr>
            <p:sp>
              <p:nvSpPr>
                <p:cNvPr id="85" name="Google Shape;9570;p73">
                  <a:extLst>
                    <a:ext uri="{FF2B5EF4-FFF2-40B4-BE49-F238E27FC236}">
                      <a16:creationId xmlns:a16="http://schemas.microsoft.com/office/drawing/2014/main" id="{3E4C58BD-FEBC-4473-6616-9E79987ACEBC}"/>
                    </a:ext>
                  </a:extLst>
                </p:cNvPr>
                <p:cNvSpPr/>
                <p:nvPr/>
              </p:nvSpPr>
              <p:spPr>
                <a:xfrm>
                  <a:off x="4112425" y="3358025"/>
                  <a:ext cx="44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419" y="725"/>
                      </a:lnTo>
                      <a:cubicBezTo>
                        <a:pt x="1608" y="725"/>
                        <a:pt x="1765" y="567"/>
                        <a:pt x="1765" y="378"/>
                      </a:cubicBezTo>
                      <a:cubicBezTo>
                        <a:pt x="1734" y="158"/>
                        <a:pt x="1608" y="0"/>
                        <a:pt x="14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6" name="Google Shape;9571;p73">
                  <a:extLst>
                    <a:ext uri="{FF2B5EF4-FFF2-40B4-BE49-F238E27FC236}">
                      <a16:creationId xmlns:a16="http://schemas.microsoft.com/office/drawing/2014/main" id="{BB3C3642-D3AE-D16C-EE15-C65545817EE6}"/>
                    </a:ext>
                  </a:extLst>
                </p:cNvPr>
                <p:cNvSpPr/>
                <p:nvPr/>
              </p:nvSpPr>
              <p:spPr>
                <a:xfrm>
                  <a:off x="4102200" y="3393475"/>
                  <a:ext cx="370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355" extrusionOk="0">
                      <a:moveTo>
                        <a:pt x="394" y="0"/>
                      </a:moveTo>
                      <a:cubicBezTo>
                        <a:pt x="308" y="0"/>
                        <a:pt x="221" y="32"/>
                        <a:pt x="158" y="95"/>
                      </a:cubicBezTo>
                      <a:cubicBezTo>
                        <a:pt x="0" y="221"/>
                        <a:pt x="0" y="410"/>
                        <a:pt x="158" y="567"/>
                      </a:cubicBezTo>
                      <a:lnTo>
                        <a:pt x="882" y="1260"/>
                      </a:lnTo>
                      <a:cubicBezTo>
                        <a:pt x="945" y="1323"/>
                        <a:pt x="1032" y="1355"/>
                        <a:pt x="1119" y="1355"/>
                      </a:cubicBezTo>
                      <a:cubicBezTo>
                        <a:pt x="1205" y="1355"/>
                        <a:pt x="1292" y="1323"/>
                        <a:pt x="1355" y="1260"/>
                      </a:cubicBezTo>
                      <a:cubicBezTo>
                        <a:pt x="1481" y="1134"/>
                        <a:pt x="1481" y="914"/>
                        <a:pt x="1355" y="788"/>
                      </a:cubicBezTo>
                      <a:lnTo>
                        <a:pt x="630" y="95"/>
                      </a:lnTo>
                      <a:cubicBezTo>
                        <a:pt x="567" y="32"/>
                        <a:pt x="481" y="0"/>
                        <a:pt x="3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7" name="Google Shape;9572;p73">
                  <a:extLst>
                    <a:ext uri="{FF2B5EF4-FFF2-40B4-BE49-F238E27FC236}">
                      <a16:creationId xmlns:a16="http://schemas.microsoft.com/office/drawing/2014/main" id="{A8178FF0-DC1B-3088-4B6C-A0C6053E0525}"/>
                    </a:ext>
                  </a:extLst>
                </p:cNvPr>
                <p:cNvSpPr/>
                <p:nvPr/>
              </p:nvSpPr>
              <p:spPr>
                <a:xfrm>
                  <a:off x="4103775" y="33060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56" y="1"/>
                      </a:moveTo>
                      <a:cubicBezTo>
                        <a:pt x="969" y="1"/>
                        <a:pt x="882" y="32"/>
                        <a:pt x="819" y="96"/>
                      </a:cubicBezTo>
                      <a:lnTo>
                        <a:pt x="95" y="789"/>
                      </a:lnTo>
                      <a:cubicBezTo>
                        <a:pt x="0" y="915"/>
                        <a:pt x="0" y="1135"/>
                        <a:pt x="95" y="1261"/>
                      </a:cubicBezTo>
                      <a:cubicBezTo>
                        <a:pt x="158" y="1340"/>
                        <a:pt x="252" y="1379"/>
                        <a:pt x="343" y="1379"/>
                      </a:cubicBezTo>
                      <a:cubicBezTo>
                        <a:pt x="434" y="1379"/>
                        <a:pt x="520" y="1340"/>
                        <a:pt x="567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6"/>
                      </a:cubicBezTo>
                      <a:cubicBezTo>
                        <a:pt x="1229" y="32"/>
                        <a:pt x="1142" y="1"/>
                        <a:pt x="1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8" name="Google Shape;9573;p73">
                  <a:extLst>
                    <a:ext uri="{FF2B5EF4-FFF2-40B4-BE49-F238E27FC236}">
                      <a16:creationId xmlns:a16="http://schemas.microsoft.com/office/drawing/2014/main" id="{AE27B9DF-5657-3E0E-377F-FE8B06883FBE}"/>
                    </a:ext>
                  </a:extLst>
                </p:cNvPr>
                <p:cNvSpPr/>
                <p:nvPr/>
              </p:nvSpPr>
              <p:spPr>
                <a:xfrm>
                  <a:off x="3860400" y="3306025"/>
                  <a:ext cx="10555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4192" extrusionOk="0">
                      <a:moveTo>
                        <a:pt x="2489" y="1"/>
                      </a:moveTo>
                      <a:cubicBezTo>
                        <a:pt x="2048" y="1"/>
                        <a:pt x="1639" y="285"/>
                        <a:pt x="1481" y="726"/>
                      </a:cubicBezTo>
                      <a:lnTo>
                        <a:pt x="1418" y="726"/>
                      </a:lnTo>
                      <a:cubicBezTo>
                        <a:pt x="662" y="726"/>
                        <a:pt x="0" y="1356"/>
                        <a:pt x="0" y="2080"/>
                      </a:cubicBezTo>
                      <a:cubicBezTo>
                        <a:pt x="0" y="2836"/>
                        <a:pt x="630" y="3467"/>
                        <a:pt x="1418" y="3467"/>
                      </a:cubicBezTo>
                      <a:lnTo>
                        <a:pt x="1481" y="3467"/>
                      </a:lnTo>
                      <a:cubicBezTo>
                        <a:pt x="1639" y="3845"/>
                        <a:pt x="2017" y="4191"/>
                        <a:pt x="2489" y="4191"/>
                      </a:cubicBezTo>
                      <a:lnTo>
                        <a:pt x="4222" y="4191"/>
                      </a:lnTo>
                      <a:lnTo>
                        <a:pt x="422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9" name="Google Shape;9574;p73">
                  <a:extLst>
                    <a:ext uri="{FF2B5EF4-FFF2-40B4-BE49-F238E27FC236}">
                      <a16:creationId xmlns:a16="http://schemas.microsoft.com/office/drawing/2014/main" id="{6943572C-15ED-9CE9-93FC-4256A02BBC9E}"/>
                    </a:ext>
                  </a:extLst>
                </p:cNvPr>
                <p:cNvSpPr/>
                <p:nvPr/>
              </p:nvSpPr>
              <p:spPr>
                <a:xfrm>
                  <a:off x="4050225" y="3254050"/>
                  <a:ext cx="354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350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7625"/>
                      </a:lnTo>
                      <a:cubicBezTo>
                        <a:pt x="0" y="8034"/>
                        <a:pt x="315" y="8349"/>
                        <a:pt x="725" y="8349"/>
                      </a:cubicBezTo>
                      <a:cubicBezTo>
                        <a:pt x="1134" y="8286"/>
                        <a:pt x="1418" y="8003"/>
                        <a:pt x="1418" y="7625"/>
                      </a:cubicBezTo>
                      <a:lnTo>
                        <a:pt x="1418" y="694"/>
                      </a:ln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0" name="Google Shape;9575;p73">
                  <a:extLst>
                    <a:ext uri="{FF2B5EF4-FFF2-40B4-BE49-F238E27FC236}">
                      <a16:creationId xmlns:a16="http://schemas.microsoft.com/office/drawing/2014/main" id="{AEEBA4FA-7974-532A-230D-D2FD5DAA4577}"/>
                    </a:ext>
                  </a:extLst>
                </p:cNvPr>
                <p:cNvSpPr/>
                <p:nvPr/>
              </p:nvSpPr>
              <p:spPr>
                <a:xfrm>
                  <a:off x="3912375" y="3426550"/>
                  <a:ext cx="512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773" extrusionOk="0">
                      <a:moveTo>
                        <a:pt x="1" y="0"/>
                      </a:moveTo>
                      <a:lnTo>
                        <a:pt x="1" y="1764"/>
                      </a:lnTo>
                      <a:cubicBezTo>
                        <a:pt x="1" y="2363"/>
                        <a:pt x="473" y="2773"/>
                        <a:pt x="1040" y="2773"/>
                      </a:cubicBezTo>
                      <a:cubicBezTo>
                        <a:pt x="1607" y="2773"/>
                        <a:pt x="2048" y="2300"/>
                        <a:pt x="2048" y="1764"/>
                      </a:cubicBezTo>
                      <a:lnTo>
                        <a:pt x="2048" y="32"/>
                      </a:lnTo>
                      <a:lnTo>
                        <a:pt x="316" y="32"/>
                      </a:lnTo>
                      <a:cubicBezTo>
                        <a:pt x="253" y="32"/>
                        <a:pt x="127" y="32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1" name="Google Shape;9576;p73">
                  <a:extLst>
                    <a:ext uri="{FF2B5EF4-FFF2-40B4-BE49-F238E27FC236}">
                      <a16:creationId xmlns:a16="http://schemas.microsoft.com/office/drawing/2014/main" id="{E58CC368-7167-DA3B-EDEE-3BEB70A4C99D}"/>
                    </a:ext>
                  </a:extLst>
                </p:cNvPr>
                <p:cNvSpPr/>
                <p:nvPr/>
              </p:nvSpPr>
              <p:spPr>
                <a:xfrm>
                  <a:off x="3982475" y="3275325"/>
                  <a:ext cx="52000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6554" extrusionOk="0">
                      <a:moveTo>
                        <a:pt x="2080" y="0"/>
                      </a:moveTo>
                      <a:lnTo>
                        <a:pt x="1765" y="315"/>
                      </a:lnTo>
                      <a:cubicBezTo>
                        <a:pt x="1292" y="788"/>
                        <a:pt x="662" y="1071"/>
                        <a:pt x="1" y="1166"/>
                      </a:cubicBezTo>
                      <a:lnTo>
                        <a:pt x="1" y="5419"/>
                      </a:lnTo>
                      <a:cubicBezTo>
                        <a:pt x="662" y="5482"/>
                        <a:pt x="1292" y="5766"/>
                        <a:pt x="1765" y="6238"/>
                      </a:cubicBezTo>
                      <a:lnTo>
                        <a:pt x="2080" y="6553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9" name="Google Shape;9577;p73">
                <a:extLst>
                  <a:ext uri="{FF2B5EF4-FFF2-40B4-BE49-F238E27FC236}">
                    <a16:creationId xmlns:a16="http://schemas.microsoft.com/office/drawing/2014/main" id="{63EFBCA0-0A4F-E66E-58D7-6F7D0BBDFE68}"/>
                  </a:ext>
                </a:extLst>
              </p:cNvPr>
              <p:cNvGrpSpPr/>
              <p:nvPr/>
            </p:nvGrpSpPr>
            <p:grpSpPr>
              <a:xfrm>
                <a:off x="6474397" y="4377925"/>
                <a:ext cx="501965" cy="500612"/>
                <a:chOff x="3859600" y="3591950"/>
                <a:chExt cx="296975" cy="296175"/>
              </a:xfrm>
              <a:grpFill/>
            </p:grpSpPr>
            <p:sp>
              <p:nvSpPr>
                <p:cNvPr id="82" name="Google Shape;9578;p73">
                  <a:extLst>
                    <a:ext uri="{FF2B5EF4-FFF2-40B4-BE49-F238E27FC236}">
                      <a16:creationId xmlns:a16="http://schemas.microsoft.com/office/drawing/2014/main" id="{88BD9088-5B1A-99B0-D3BE-5B54FA1C39F3}"/>
                    </a:ext>
                  </a:extLst>
                </p:cNvPr>
                <p:cNvSpPr/>
                <p:nvPr/>
              </p:nvSpPr>
              <p:spPr>
                <a:xfrm>
                  <a:off x="4034450" y="3766000"/>
                  <a:ext cx="122125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885" extrusionOk="0">
                      <a:moveTo>
                        <a:pt x="2395" y="1324"/>
                      </a:moveTo>
                      <a:cubicBezTo>
                        <a:pt x="2616" y="1324"/>
                        <a:pt x="2773" y="1482"/>
                        <a:pt x="2773" y="1702"/>
                      </a:cubicBezTo>
                      <a:lnTo>
                        <a:pt x="2773" y="2049"/>
                      </a:lnTo>
                      <a:lnTo>
                        <a:pt x="3120" y="2049"/>
                      </a:lnTo>
                      <a:cubicBezTo>
                        <a:pt x="3309" y="2049"/>
                        <a:pt x="3466" y="2206"/>
                        <a:pt x="3466" y="2395"/>
                      </a:cubicBezTo>
                      <a:cubicBezTo>
                        <a:pt x="3466" y="2584"/>
                        <a:pt x="3309" y="2742"/>
                        <a:pt x="3120" y="2742"/>
                      </a:cubicBezTo>
                      <a:lnTo>
                        <a:pt x="2395" y="2742"/>
                      </a:lnTo>
                      <a:cubicBezTo>
                        <a:pt x="2206" y="2742"/>
                        <a:pt x="2049" y="2584"/>
                        <a:pt x="2049" y="2395"/>
                      </a:cubicBezTo>
                      <a:lnTo>
                        <a:pt x="2049" y="1702"/>
                      </a:lnTo>
                      <a:cubicBezTo>
                        <a:pt x="2049" y="1482"/>
                        <a:pt x="2206" y="1324"/>
                        <a:pt x="2395" y="1324"/>
                      </a:cubicBezTo>
                      <a:close/>
                      <a:moveTo>
                        <a:pt x="2458" y="1"/>
                      </a:moveTo>
                      <a:cubicBezTo>
                        <a:pt x="1104" y="1"/>
                        <a:pt x="1" y="1103"/>
                        <a:pt x="1" y="2427"/>
                      </a:cubicBezTo>
                      <a:cubicBezTo>
                        <a:pt x="1" y="3781"/>
                        <a:pt x="1104" y="4884"/>
                        <a:pt x="2458" y="4884"/>
                      </a:cubicBezTo>
                      <a:cubicBezTo>
                        <a:pt x="3782" y="4884"/>
                        <a:pt x="4884" y="3781"/>
                        <a:pt x="4884" y="2427"/>
                      </a:cubicBezTo>
                      <a:cubicBezTo>
                        <a:pt x="4853" y="1072"/>
                        <a:pt x="3782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3" name="Google Shape;9579;p73">
                  <a:extLst>
                    <a:ext uri="{FF2B5EF4-FFF2-40B4-BE49-F238E27FC236}">
                      <a16:creationId xmlns:a16="http://schemas.microsoft.com/office/drawing/2014/main" id="{065F41B2-E587-3EEC-8DA5-08811D0F272E}"/>
                    </a:ext>
                  </a:extLst>
                </p:cNvPr>
                <p:cNvSpPr/>
                <p:nvPr/>
              </p:nvSpPr>
              <p:spPr>
                <a:xfrm>
                  <a:off x="3860400" y="3679375"/>
                  <a:ext cx="26072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6932" extrusionOk="0">
                      <a:moveTo>
                        <a:pt x="2426" y="662"/>
                      </a:moveTo>
                      <a:cubicBezTo>
                        <a:pt x="2647" y="662"/>
                        <a:pt x="2804" y="819"/>
                        <a:pt x="2804" y="1008"/>
                      </a:cubicBezTo>
                      <a:cubicBezTo>
                        <a:pt x="2804" y="1197"/>
                        <a:pt x="2647" y="1355"/>
                        <a:pt x="2426" y="1355"/>
                      </a:cubicBezTo>
                      <a:lnTo>
                        <a:pt x="1733" y="1355"/>
                      </a:lnTo>
                      <a:cubicBezTo>
                        <a:pt x="1544" y="1355"/>
                        <a:pt x="1387" y="1197"/>
                        <a:pt x="1387" y="1008"/>
                      </a:cubicBezTo>
                      <a:cubicBezTo>
                        <a:pt x="1387" y="819"/>
                        <a:pt x="1544" y="662"/>
                        <a:pt x="1733" y="662"/>
                      </a:cubicBezTo>
                      <a:close/>
                      <a:moveTo>
                        <a:pt x="4537" y="662"/>
                      </a:moveTo>
                      <a:cubicBezTo>
                        <a:pt x="4726" y="662"/>
                        <a:pt x="4884" y="819"/>
                        <a:pt x="4884" y="1008"/>
                      </a:cubicBezTo>
                      <a:cubicBezTo>
                        <a:pt x="4884" y="1197"/>
                        <a:pt x="4695" y="1355"/>
                        <a:pt x="4537" y="1355"/>
                      </a:cubicBezTo>
                      <a:lnTo>
                        <a:pt x="3812" y="1355"/>
                      </a:lnTo>
                      <a:cubicBezTo>
                        <a:pt x="3623" y="1355"/>
                        <a:pt x="3466" y="1197"/>
                        <a:pt x="3466" y="1008"/>
                      </a:cubicBezTo>
                      <a:cubicBezTo>
                        <a:pt x="3466" y="819"/>
                        <a:pt x="3623" y="662"/>
                        <a:pt x="3812" y="662"/>
                      </a:cubicBezTo>
                      <a:close/>
                      <a:moveTo>
                        <a:pt x="6648" y="662"/>
                      </a:moveTo>
                      <a:cubicBezTo>
                        <a:pt x="6837" y="662"/>
                        <a:pt x="6994" y="819"/>
                        <a:pt x="6994" y="1008"/>
                      </a:cubicBezTo>
                      <a:cubicBezTo>
                        <a:pt x="6994" y="1197"/>
                        <a:pt x="6837" y="1355"/>
                        <a:pt x="6648" y="1355"/>
                      </a:cubicBezTo>
                      <a:lnTo>
                        <a:pt x="5955" y="1355"/>
                      </a:lnTo>
                      <a:cubicBezTo>
                        <a:pt x="5734" y="1355"/>
                        <a:pt x="5577" y="1197"/>
                        <a:pt x="5577" y="1008"/>
                      </a:cubicBezTo>
                      <a:cubicBezTo>
                        <a:pt x="5577" y="819"/>
                        <a:pt x="5734" y="662"/>
                        <a:pt x="5955" y="662"/>
                      </a:cubicBezTo>
                      <a:close/>
                      <a:moveTo>
                        <a:pt x="8727" y="662"/>
                      </a:moveTo>
                      <a:cubicBezTo>
                        <a:pt x="8948" y="662"/>
                        <a:pt x="9105" y="819"/>
                        <a:pt x="9105" y="1008"/>
                      </a:cubicBezTo>
                      <a:cubicBezTo>
                        <a:pt x="9105" y="1197"/>
                        <a:pt x="8948" y="1355"/>
                        <a:pt x="8727" y="1355"/>
                      </a:cubicBezTo>
                      <a:lnTo>
                        <a:pt x="8034" y="1355"/>
                      </a:lnTo>
                      <a:cubicBezTo>
                        <a:pt x="7845" y="1355"/>
                        <a:pt x="7688" y="1197"/>
                        <a:pt x="7688" y="1008"/>
                      </a:cubicBezTo>
                      <a:cubicBezTo>
                        <a:pt x="7688" y="819"/>
                        <a:pt x="7845" y="662"/>
                        <a:pt x="8034" y="662"/>
                      </a:cubicBezTo>
                      <a:close/>
                      <a:moveTo>
                        <a:pt x="2426" y="2080"/>
                      </a:moveTo>
                      <a:cubicBezTo>
                        <a:pt x="2647" y="2080"/>
                        <a:pt x="2804" y="2237"/>
                        <a:pt x="2804" y="2426"/>
                      </a:cubicBezTo>
                      <a:cubicBezTo>
                        <a:pt x="2804" y="2647"/>
                        <a:pt x="2647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44" y="2773"/>
                        <a:pt x="1387" y="2647"/>
                        <a:pt x="1387" y="2426"/>
                      </a:cubicBezTo>
                      <a:cubicBezTo>
                        <a:pt x="1387" y="2206"/>
                        <a:pt x="1544" y="2080"/>
                        <a:pt x="1733" y="2080"/>
                      </a:cubicBezTo>
                      <a:close/>
                      <a:moveTo>
                        <a:pt x="4537" y="2080"/>
                      </a:moveTo>
                      <a:cubicBezTo>
                        <a:pt x="4726" y="2080"/>
                        <a:pt x="4884" y="2237"/>
                        <a:pt x="4884" y="2426"/>
                      </a:cubicBezTo>
                      <a:cubicBezTo>
                        <a:pt x="4884" y="2647"/>
                        <a:pt x="4695" y="2773"/>
                        <a:pt x="4537" y="2773"/>
                      </a:cubicBezTo>
                      <a:lnTo>
                        <a:pt x="3812" y="2773"/>
                      </a:lnTo>
                      <a:cubicBezTo>
                        <a:pt x="3623" y="2773"/>
                        <a:pt x="3466" y="2647"/>
                        <a:pt x="3466" y="2426"/>
                      </a:cubicBezTo>
                      <a:cubicBezTo>
                        <a:pt x="3466" y="2206"/>
                        <a:pt x="3623" y="2080"/>
                        <a:pt x="3812" y="2080"/>
                      </a:cubicBezTo>
                      <a:close/>
                      <a:moveTo>
                        <a:pt x="6648" y="2080"/>
                      </a:moveTo>
                      <a:cubicBezTo>
                        <a:pt x="6837" y="2080"/>
                        <a:pt x="6994" y="2237"/>
                        <a:pt x="6994" y="2426"/>
                      </a:cubicBezTo>
                      <a:cubicBezTo>
                        <a:pt x="6994" y="2647"/>
                        <a:pt x="6837" y="2773"/>
                        <a:pt x="6648" y="2773"/>
                      </a:cubicBezTo>
                      <a:lnTo>
                        <a:pt x="5955" y="2773"/>
                      </a:lnTo>
                      <a:cubicBezTo>
                        <a:pt x="5734" y="2773"/>
                        <a:pt x="5577" y="2647"/>
                        <a:pt x="5577" y="2426"/>
                      </a:cubicBezTo>
                      <a:cubicBezTo>
                        <a:pt x="5577" y="2206"/>
                        <a:pt x="5734" y="2080"/>
                        <a:pt x="5955" y="2080"/>
                      </a:cubicBezTo>
                      <a:close/>
                      <a:moveTo>
                        <a:pt x="8727" y="2080"/>
                      </a:moveTo>
                      <a:cubicBezTo>
                        <a:pt x="8948" y="2080"/>
                        <a:pt x="9105" y="2237"/>
                        <a:pt x="9105" y="2426"/>
                      </a:cubicBezTo>
                      <a:cubicBezTo>
                        <a:pt x="9105" y="2647"/>
                        <a:pt x="8948" y="2773"/>
                        <a:pt x="8727" y="2773"/>
                      </a:cubicBezTo>
                      <a:lnTo>
                        <a:pt x="8034" y="2773"/>
                      </a:lnTo>
                      <a:cubicBezTo>
                        <a:pt x="7845" y="2773"/>
                        <a:pt x="7688" y="2647"/>
                        <a:pt x="7688" y="2426"/>
                      </a:cubicBezTo>
                      <a:cubicBezTo>
                        <a:pt x="7688" y="2206"/>
                        <a:pt x="7845" y="2080"/>
                        <a:pt x="8034" y="2080"/>
                      </a:cubicBezTo>
                      <a:close/>
                      <a:moveTo>
                        <a:pt x="2426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cubicBezTo>
                        <a:pt x="2804" y="4001"/>
                        <a:pt x="2647" y="4159"/>
                        <a:pt x="2426" y="4159"/>
                      </a:cubicBezTo>
                      <a:lnTo>
                        <a:pt x="1733" y="4159"/>
                      </a:lnTo>
                      <a:cubicBezTo>
                        <a:pt x="1544" y="4159"/>
                        <a:pt x="1387" y="4001"/>
                        <a:pt x="1387" y="3812"/>
                      </a:cubicBezTo>
                      <a:cubicBezTo>
                        <a:pt x="1387" y="3623"/>
                        <a:pt x="1544" y="3466"/>
                        <a:pt x="1733" y="3466"/>
                      </a:cubicBezTo>
                      <a:close/>
                      <a:moveTo>
                        <a:pt x="4537" y="3466"/>
                      </a:moveTo>
                      <a:cubicBezTo>
                        <a:pt x="4726" y="3466"/>
                        <a:pt x="4884" y="3623"/>
                        <a:pt x="4884" y="3812"/>
                      </a:cubicBezTo>
                      <a:cubicBezTo>
                        <a:pt x="4884" y="4001"/>
                        <a:pt x="4695" y="4159"/>
                        <a:pt x="4537" y="4159"/>
                      </a:cubicBezTo>
                      <a:lnTo>
                        <a:pt x="3812" y="4159"/>
                      </a:lnTo>
                      <a:cubicBezTo>
                        <a:pt x="3623" y="4159"/>
                        <a:pt x="3466" y="4001"/>
                        <a:pt x="3466" y="3812"/>
                      </a:cubicBezTo>
                      <a:cubicBezTo>
                        <a:pt x="3466" y="3623"/>
                        <a:pt x="3623" y="3466"/>
                        <a:pt x="3812" y="3466"/>
                      </a:cubicBezTo>
                      <a:close/>
                      <a:moveTo>
                        <a:pt x="6648" y="3466"/>
                      </a:moveTo>
                      <a:cubicBezTo>
                        <a:pt x="6837" y="3466"/>
                        <a:pt x="6994" y="3623"/>
                        <a:pt x="6994" y="3812"/>
                      </a:cubicBezTo>
                      <a:cubicBezTo>
                        <a:pt x="6994" y="4001"/>
                        <a:pt x="6837" y="4159"/>
                        <a:pt x="6648" y="4159"/>
                      </a:cubicBezTo>
                      <a:lnTo>
                        <a:pt x="5955" y="4159"/>
                      </a:lnTo>
                      <a:cubicBezTo>
                        <a:pt x="5734" y="4159"/>
                        <a:pt x="5577" y="4001"/>
                        <a:pt x="5577" y="3812"/>
                      </a:cubicBezTo>
                      <a:cubicBezTo>
                        <a:pt x="5577" y="3623"/>
                        <a:pt x="5734" y="3466"/>
                        <a:pt x="5955" y="3466"/>
                      </a:cubicBezTo>
                      <a:close/>
                      <a:moveTo>
                        <a:pt x="2426" y="4852"/>
                      </a:moveTo>
                      <a:cubicBezTo>
                        <a:pt x="2647" y="4852"/>
                        <a:pt x="2804" y="5010"/>
                        <a:pt x="2804" y="5199"/>
                      </a:cubicBezTo>
                      <a:cubicBezTo>
                        <a:pt x="2804" y="5388"/>
                        <a:pt x="2647" y="5545"/>
                        <a:pt x="2426" y="5545"/>
                      </a:cubicBezTo>
                      <a:lnTo>
                        <a:pt x="1733" y="5545"/>
                      </a:lnTo>
                      <a:cubicBezTo>
                        <a:pt x="1544" y="5545"/>
                        <a:pt x="1387" y="5388"/>
                        <a:pt x="1387" y="5199"/>
                      </a:cubicBezTo>
                      <a:cubicBezTo>
                        <a:pt x="1387" y="5010"/>
                        <a:pt x="1544" y="4852"/>
                        <a:pt x="1733" y="4852"/>
                      </a:cubicBezTo>
                      <a:close/>
                      <a:moveTo>
                        <a:pt x="4537" y="4852"/>
                      </a:moveTo>
                      <a:cubicBezTo>
                        <a:pt x="4726" y="4852"/>
                        <a:pt x="4884" y="5010"/>
                        <a:pt x="4884" y="5199"/>
                      </a:cubicBezTo>
                      <a:cubicBezTo>
                        <a:pt x="4884" y="5388"/>
                        <a:pt x="4695" y="5545"/>
                        <a:pt x="4537" y="5545"/>
                      </a:cubicBezTo>
                      <a:lnTo>
                        <a:pt x="3812" y="5545"/>
                      </a:lnTo>
                      <a:cubicBezTo>
                        <a:pt x="3623" y="5545"/>
                        <a:pt x="3466" y="5388"/>
                        <a:pt x="3466" y="5199"/>
                      </a:cubicBezTo>
                      <a:cubicBezTo>
                        <a:pt x="3466" y="5010"/>
                        <a:pt x="3623" y="4852"/>
                        <a:pt x="3812" y="4852"/>
                      </a:cubicBezTo>
                      <a:close/>
                      <a:moveTo>
                        <a:pt x="0" y="0"/>
                      </a:moveTo>
                      <a:lnTo>
                        <a:pt x="0" y="5892"/>
                      </a:lnTo>
                      <a:cubicBezTo>
                        <a:pt x="0" y="6459"/>
                        <a:pt x="473" y="6931"/>
                        <a:pt x="1071" y="6931"/>
                      </a:cubicBezTo>
                      <a:lnTo>
                        <a:pt x="6490" y="6931"/>
                      </a:lnTo>
                      <a:cubicBezTo>
                        <a:pt x="6364" y="6616"/>
                        <a:pt x="6301" y="6270"/>
                        <a:pt x="6301" y="5892"/>
                      </a:cubicBezTo>
                      <a:cubicBezTo>
                        <a:pt x="6301" y="5797"/>
                        <a:pt x="6333" y="5671"/>
                        <a:pt x="6333" y="5545"/>
                      </a:cubicBezTo>
                      <a:lnTo>
                        <a:pt x="5955" y="5545"/>
                      </a:lnTo>
                      <a:cubicBezTo>
                        <a:pt x="5734" y="5545"/>
                        <a:pt x="5577" y="5388"/>
                        <a:pt x="5577" y="5199"/>
                      </a:cubicBezTo>
                      <a:cubicBezTo>
                        <a:pt x="5577" y="5010"/>
                        <a:pt x="5734" y="4852"/>
                        <a:pt x="5955" y="4852"/>
                      </a:cubicBezTo>
                      <a:lnTo>
                        <a:pt x="6490" y="4852"/>
                      </a:lnTo>
                      <a:cubicBezTo>
                        <a:pt x="6931" y="3623"/>
                        <a:pt x="8066" y="2741"/>
                        <a:pt x="9420" y="2741"/>
                      </a:cubicBezTo>
                      <a:cubicBezTo>
                        <a:pt x="9767" y="2741"/>
                        <a:pt x="10113" y="2836"/>
                        <a:pt x="10428" y="2962"/>
                      </a:cubicBezTo>
                      <a:lnTo>
                        <a:pt x="104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4" name="Google Shape;9580;p73">
                  <a:extLst>
                    <a:ext uri="{FF2B5EF4-FFF2-40B4-BE49-F238E27FC236}">
                      <a16:creationId xmlns:a16="http://schemas.microsoft.com/office/drawing/2014/main" id="{5A86017C-278E-2921-A57D-D829F11BB39E}"/>
                    </a:ext>
                  </a:extLst>
                </p:cNvPr>
                <p:cNvSpPr/>
                <p:nvPr/>
              </p:nvSpPr>
              <p:spPr>
                <a:xfrm>
                  <a:off x="3859600" y="3591950"/>
                  <a:ext cx="26152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1" h="2836" extrusionOk="0">
                      <a:moveTo>
                        <a:pt x="1734" y="0"/>
                      </a:moveTo>
                      <a:cubicBezTo>
                        <a:pt x="1513" y="0"/>
                        <a:pt x="1356" y="158"/>
                        <a:pt x="1356" y="347"/>
                      </a:cubicBezTo>
                      <a:lnTo>
                        <a:pt x="1356" y="693"/>
                      </a:lnTo>
                      <a:lnTo>
                        <a:pt x="1009" y="693"/>
                      </a:lnTo>
                      <a:cubicBezTo>
                        <a:pt x="410" y="693"/>
                        <a:pt x="1" y="1166"/>
                        <a:pt x="1" y="1733"/>
                      </a:cubicBezTo>
                      <a:lnTo>
                        <a:pt x="1" y="2836"/>
                      </a:lnTo>
                      <a:lnTo>
                        <a:pt x="10429" y="2836"/>
                      </a:lnTo>
                      <a:lnTo>
                        <a:pt x="10429" y="1733"/>
                      </a:lnTo>
                      <a:lnTo>
                        <a:pt x="10460" y="1733"/>
                      </a:lnTo>
                      <a:cubicBezTo>
                        <a:pt x="10460" y="1134"/>
                        <a:pt x="9988" y="693"/>
                        <a:pt x="9421" y="693"/>
                      </a:cubicBezTo>
                      <a:lnTo>
                        <a:pt x="9074" y="693"/>
                      </a:lnTo>
                      <a:lnTo>
                        <a:pt x="9074" y="347"/>
                      </a:lnTo>
                      <a:cubicBezTo>
                        <a:pt x="9074" y="158"/>
                        <a:pt x="8917" y="0"/>
                        <a:pt x="8728" y="0"/>
                      </a:cubicBezTo>
                      <a:cubicBezTo>
                        <a:pt x="8539" y="0"/>
                        <a:pt x="8381" y="158"/>
                        <a:pt x="8381" y="347"/>
                      </a:cubicBezTo>
                      <a:lnTo>
                        <a:pt x="8381" y="693"/>
                      </a:lnTo>
                      <a:lnTo>
                        <a:pt x="6995" y="693"/>
                      </a:lnTo>
                      <a:lnTo>
                        <a:pt x="6995" y="347"/>
                      </a:lnTo>
                      <a:cubicBezTo>
                        <a:pt x="6995" y="158"/>
                        <a:pt x="6837" y="0"/>
                        <a:pt x="6648" y="0"/>
                      </a:cubicBezTo>
                      <a:cubicBezTo>
                        <a:pt x="6459" y="0"/>
                        <a:pt x="6302" y="158"/>
                        <a:pt x="6302" y="347"/>
                      </a:cubicBezTo>
                      <a:lnTo>
                        <a:pt x="6302" y="693"/>
                      </a:lnTo>
                      <a:lnTo>
                        <a:pt x="4159" y="693"/>
                      </a:lnTo>
                      <a:lnTo>
                        <a:pt x="4159" y="347"/>
                      </a:lnTo>
                      <a:cubicBezTo>
                        <a:pt x="4159" y="158"/>
                        <a:pt x="4002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0" name="Google Shape;9581;p73">
                <a:extLst>
                  <a:ext uri="{FF2B5EF4-FFF2-40B4-BE49-F238E27FC236}">
                    <a16:creationId xmlns:a16="http://schemas.microsoft.com/office/drawing/2014/main" id="{E91D1F1E-6FB8-BD90-FD0E-112CE6838EA5}"/>
                  </a:ext>
                </a:extLst>
              </p:cNvPr>
              <p:cNvGrpSpPr/>
              <p:nvPr/>
            </p:nvGrpSpPr>
            <p:grpSpPr>
              <a:xfrm>
                <a:off x="6475073" y="4984646"/>
                <a:ext cx="500612" cy="500612"/>
                <a:chOff x="3860400" y="3955025"/>
                <a:chExt cx="296175" cy="296175"/>
              </a:xfrm>
              <a:grpFill/>
            </p:grpSpPr>
            <p:sp>
              <p:nvSpPr>
                <p:cNvPr id="77" name="Google Shape;9582;p73">
                  <a:extLst>
                    <a:ext uri="{FF2B5EF4-FFF2-40B4-BE49-F238E27FC236}">
                      <a16:creationId xmlns:a16="http://schemas.microsoft.com/office/drawing/2014/main" id="{36034709-FA94-C90D-C605-961603C400C2}"/>
                    </a:ext>
                  </a:extLst>
                </p:cNvPr>
                <p:cNvSpPr/>
                <p:nvPr/>
              </p:nvSpPr>
              <p:spPr>
                <a:xfrm>
                  <a:off x="3973825" y="3955025"/>
                  <a:ext cx="685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42" extrusionOk="0">
                      <a:moveTo>
                        <a:pt x="1355" y="1"/>
                      </a:moveTo>
                      <a:cubicBezTo>
                        <a:pt x="630" y="1"/>
                        <a:pt x="0" y="631"/>
                        <a:pt x="0" y="1387"/>
                      </a:cubicBezTo>
                      <a:cubicBezTo>
                        <a:pt x="0" y="2112"/>
                        <a:pt x="630" y="2742"/>
                        <a:pt x="1355" y="2742"/>
                      </a:cubicBezTo>
                      <a:cubicBezTo>
                        <a:pt x="2111" y="2742"/>
                        <a:pt x="2741" y="2112"/>
                        <a:pt x="2741" y="1387"/>
                      </a:cubicBezTo>
                      <a:cubicBezTo>
                        <a:pt x="2741" y="631"/>
                        <a:pt x="2142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8" name="Google Shape;9583;p73">
                  <a:extLst>
                    <a:ext uri="{FF2B5EF4-FFF2-40B4-BE49-F238E27FC236}">
                      <a16:creationId xmlns:a16="http://schemas.microsoft.com/office/drawing/2014/main" id="{B849CD26-A3F2-59A2-29D6-10965078384C}"/>
                    </a:ext>
                  </a:extLst>
                </p:cNvPr>
                <p:cNvSpPr/>
                <p:nvPr/>
              </p:nvSpPr>
              <p:spPr>
                <a:xfrm>
                  <a:off x="3947025" y="40219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1"/>
                      </a:moveTo>
                      <a:cubicBezTo>
                        <a:pt x="316" y="442"/>
                        <a:pt x="1" y="1104"/>
                        <a:pt x="1" y="1797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8"/>
                        <a:pt x="347" y="2868"/>
                      </a:cubicBezTo>
                      <a:lnTo>
                        <a:pt x="4506" y="2868"/>
                      </a:lnTo>
                      <a:cubicBezTo>
                        <a:pt x="4727" y="2868"/>
                        <a:pt x="4884" y="2710"/>
                        <a:pt x="4884" y="2521"/>
                      </a:cubicBezTo>
                      <a:lnTo>
                        <a:pt x="4884" y="1860"/>
                      </a:lnTo>
                      <a:cubicBezTo>
                        <a:pt x="4884" y="1135"/>
                        <a:pt x="4569" y="473"/>
                        <a:pt x="4034" y="32"/>
                      </a:cubicBezTo>
                      <a:cubicBezTo>
                        <a:pt x="3655" y="473"/>
                        <a:pt x="3120" y="788"/>
                        <a:pt x="2427" y="788"/>
                      </a:cubicBezTo>
                      <a:cubicBezTo>
                        <a:pt x="1797" y="788"/>
                        <a:pt x="1198" y="473"/>
                        <a:pt x="8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9" name="Google Shape;9584;p73">
                  <a:extLst>
                    <a:ext uri="{FF2B5EF4-FFF2-40B4-BE49-F238E27FC236}">
                      <a16:creationId xmlns:a16="http://schemas.microsoft.com/office/drawing/2014/main" id="{47F32AEE-F7B8-78AF-D693-48FB28942085}"/>
                    </a:ext>
                  </a:extLst>
                </p:cNvPr>
                <p:cNvSpPr/>
                <p:nvPr/>
              </p:nvSpPr>
              <p:spPr>
                <a:xfrm>
                  <a:off x="4086450" y="4145650"/>
                  <a:ext cx="701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191" extrusionOk="0">
                      <a:moveTo>
                        <a:pt x="0" y="0"/>
                      </a:moveTo>
                      <a:lnTo>
                        <a:pt x="0" y="4190"/>
                      </a:lnTo>
                      <a:lnTo>
                        <a:pt x="2458" y="4190"/>
                      </a:lnTo>
                      <a:cubicBezTo>
                        <a:pt x="2647" y="4190"/>
                        <a:pt x="2804" y="4033"/>
                        <a:pt x="2804" y="3844"/>
                      </a:cubicBezTo>
                      <a:lnTo>
                        <a:pt x="2804" y="315"/>
                      </a:lnTo>
                      <a:cubicBezTo>
                        <a:pt x="2773" y="158"/>
                        <a:pt x="2647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0" name="Google Shape;9585;p73">
                  <a:extLst>
                    <a:ext uri="{FF2B5EF4-FFF2-40B4-BE49-F238E27FC236}">
                      <a16:creationId xmlns:a16="http://schemas.microsoft.com/office/drawing/2014/main" id="{83BBDD6E-5D28-B55F-1B51-1C29B4A68B39}"/>
                    </a:ext>
                  </a:extLst>
                </p:cNvPr>
                <p:cNvSpPr/>
                <p:nvPr/>
              </p:nvSpPr>
              <p:spPr>
                <a:xfrm>
                  <a:off x="3860400" y="4180300"/>
                  <a:ext cx="70125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805" extrusionOk="0">
                      <a:moveTo>
                        <a:pt x="347" y="0"/>
                      </a:moveTo>
                      <a:cubicBezTo>
                        <a:pt x="158" y="0"/>
                        <a:pt x="0" y="189"/>
                        <a:pt x="0" y="347"/>
                      </a:cubicBezTo>
                      <a:lnTo>
                        <a:pt x="0" y="2458"/>
                      </a:lnTo>
                      <a:cubicBezTo>
                        <a:pt x="0" y="2678"/>
                        <a:pt x="158" y="2804"/>
                        <a:pt x="347" y="2804"/>
                      </a:cubicBezTo>
                      <a:lnTo>
                        <a:pt x="2804" y="2804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1" name="Google Shape;9586;p73">
                  <a:extLst>
                    <a:ext uri="{FF2B5EF4-FFF2-40B4-BE49-F238E27FC236}">
                      <a16:creationId xmlns:a16="http://schemas.microsoft.com/office/drawing/2014/main" id="{29A98DAC-BC33-CD20-02D5-B93559AEBCE8}"/>
                    </a:ext>
                  </a:extLst>
                </p:cNvPr>
                <p:cNvSpPr/>
                <p:nvPr/>
              </p:nvSpPr>
              <p:spPr>
                <a:xfrm>
                  <a:off x="3947025" y="4111775"/>
                  <a:ext cx="1221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5577" extrusionOk="0">
                      <a:moveTo>
                        <a:pt x="2466" y="1377"/>
                      </a:moveTo>
                      <a:cubicBezTo>
                        <a:pt x="2522" y="1377"/>
                        <a:pt x="2582" y="1392"/>
                        <a:pt x="2647" y="1418"/>
                      </a:cubicBezTo>
                      <a:cubicBezTo>
                        <a:pt x="2742" y="1450"/>
                        <a:pt x="2836" y="1607"/>
                        <a:pt x="2836" y="1733"/>
                      </a:cubicBezTo>
                      <a:lnTo>
                        <a:pt x="2836" y="3497"/>
                      </a:lnTo>
                      <a:lnTo>
                        <a:pt x="3183" y="3497"/>
                      </a:lnTo>
                      <a:cubicBezTo>
                        <a:pt x="3372" y="3497"/>
                        <a:pt x="3529" y="3655"/>
                        <a:pt x="3529" y="3844"/>
                      </a:cubicBezTo>
                      <a:cubicBezTo>
                        <a:pt x="3529" y="4033"/>
                        <a:pt x="3340" y="4159"/>
                        <a:pt x="3151" y="4159"/>
                      </a:cubicBezTo>
                      <a:lnTo>
                        <a:pt x="1765" y="4159"/>
                      </a:lnTo>
                      <a:cubicBezTo>
                        <a:pt x="1576" y="4159"/>
                        <a:pt x="1419" y="4002"/>
                        <a:pt x="1419" y="3812"/>
                      </a:cubicBezTo>
                      <a:cubicBezTo>
                        <a:pt x="1419" y="3623"/>
                        <a:pt x="1576" y="3466"/>
                        <a:pt x="1765" y="3466"/>
                      </a:cubicBezTo>
                      <a:lnTo>
                        <a:pt x="2112" y="3466"/>
                      </a:lnTo>
                      <a:lnTo>
                        <a:pt x="2112" y="2552"/>
                      </a:lnTo>
                      <a:lnTo>
                        <a:pt x="1986" y="2678"/>
                      </a:lnTo>
                      <a:cubicBezTo>
                        <a:pt x="1938" y="2726"/>
                        <a:pt x="1852" y="2749"/>
                        <a:pt x="1765" y="2749"/>
                      </a:cubicBezTo>
                      <a:cubicBezTo>
                        <a:pt x="1679" y="2749"/>
                        <a:pt x="1592" y="2726"/>
                        <a:pt x="1545" y="2678"/>
                      </a:cubicBezTo>
                      <a:cubicBezTo>
                        <a:pt x="1419" y="2552"/>
                        <a:pt x="1419" y="2300"/>
                        <a:pt x="1545" y="2206"/>
                      </a:cubicBezTo>
                      <a:lnTo>
                        <a:pt x="2238" y="1481"/>
                      </a:lnTo>
                      <a:cubicBezTo>
                        <a:pt x="2312" y="1407"/>
                        <a:pt x="2385" y="1377"/>
                        <a:pt x="2466" y="1377"/>
                      </a:cubicBezTo>
                      <a:close/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5577"/>
                      </a:lnTo>
                      <a:lnTo>
                        <a:pt x="4853" y="5577"/>
                      </a:lnTo>
                      <a:cubicBezTo>
                        <a:pt x="4884" y="3245"/>
                        <a:pt x="4884" y="2678"/>
                        <a:pt x="4884" y="347"/>
                      </a:cubicBezTo>
                      <a:cubicBezTo>
                        <a:pt x="4884" y="158"/>
                        <a:pt x="4727" y="0"/>
                        <a:pt x="45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1" name="Google Shape;9587;p73">
                <a:extLst>
                  <a:ext uri="{FF2B5EF4-FFF2-40B4-BE49-F238E27FC236}">
                    <a16:creationId xmlns:a16="http://schemas.microsoft.com/office/drawing/2014/main" id="{040C58B2-BF5C-A665-1AA6-530B12FB8087}"/>
                  </a:ext>
                </a:extLst>
              </p:cNvPr>
              <p:cNvGrpSpPr/>
              <p:nvPr/>
            </p:nvGrpSpPr>
            <p:grpSpPr>
              <a:xfrm>
                <a:off x="9642831" y="3748557"/>
                <a:ext cx="508599" cy="499261"/>
                <a:chOff x="5716825" y="3235950"/>
                <a:chExt cx="300900" cy="295375"/>
              </a:xfrm>
              <a:grpFill/>
            </p:grpSpPr>
            <p:sp>
              <p:nvSpPr>
                <p:cNvPr id="73" name="Google Shape;9588;p73">
                  <a:extLst>
                    <a:ext uri="{FF2B5EF4-FFF2-40B4-BE49-F238E27FC236}">
                      <a16:creationId xmlns:a16="http://schemas.microsoft.com/office/drawing/2014/main" id="{510A5FB6-15B8-C4D9-7597-E3605992B902}"/>
                    </a:ext>
                  </a:extLst>
                </p:cNvPr>
                <p:cNvSpPr/>
                <p:nvPr/>
              </p:nvSpPr>
              <p:spPr>
                <a:xfrm>
                  <a:off x="5716825" y="3309975"/>
                  <a:ext cx="13707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61" extrusionOk="0">
                      <a:moveTo>
                        <a:pt x="2584" y="1"/>
                      </a:moveTo>
                      <a:lnTo>
                        <a:pt x="410" y="2206"/>
                      </a:lnTo>
                      <a:cubicBezTo>
                        <a:pt x="1" y="2615"/>
                        <a:pt x="1" y="3277"/>
                        <a:pt x="410" y="3655"/>
                      </a:cubicBezTo>
                      <a:lnTo>
                        <a:pt x="2584" y="5860"/>
                      </a:lnTo>
                      <a:lnTo>
                        <a:pt x="3781" y="4632"/>
                      </a:lnTo>
                      <a:cubicBezTo>
                        <a:pt x="3844" y="4584"/>
                        <a:pt x="3939" y="4561"/>
                        <a:pt x="4029" y="4561"/>
                      </a:cubicBezTo>
                      <a:cubicBezTo>
                        <a:pt x="4120" y="4561"/>
                        <a:pt x="4206" y="4584"/>
                        <a:pt x="4254" y="4632"/>
                      </a:cubicBezTo>
                      <a:lnTo>
                        <a:pt x="4726" y="5104"/>
                      </a:lnTo>
                      <a:cubicBezTo>
                        <a:pt x="4789" y="5167"/>
                        <a:pt x="4884" y="5199"/>
                        <a:pt x="4974" y="5199"/>
                      </a:cubicBezTo>
                      <a:cubicBezTo>
                        <a:pt x="5065" y="5199"/>
                        <a:pt x="5152" y="5167"/>
                        <a:pt x="5199" y="5104"/>
                      </a:cubicBezTo>
                      <a:cubicBezTo>
                        <a:pt x="5325" y="5010"/>
                        <a:pt x="5325" y="4758"/>
                        <a:pt x="5199" y="4632"/>
                      </a:cubicBezTo>
                      <a:lnTo>
                        <a:pt x="4726" y="4159"/>
                      </a:lnTo>
                      <a:cubicBezTo>
                        <a:pt x="4632" y="4065"/>
                        <a:pt x="4632" y="3813"/>
                        <a:pt x="4726" y="3687"/>
                      </a:cubicBezTo>
                      <a:lnTo>
                        <a:pt x="5482" y="2962"/>
                      </a:lnTo>
                      <a:lnTo>
                        <a:pt x="5010" y="2489"/>
                      </a:lnTo>
                      <a:lnTo>
                        <a:pt x="4789" y="2710"/>
                      </a:lnTo>
                      <a:cubicBezTo>
                        <a:pt x="4584" y="2915"/>
                        <a:pt x="4317" y="3017"/>
                        <a:pt x="4049" y="3017"/>
                      </a:cubicBezTo>
                      <a:cubicBezTo>
                        <a:pt x="3781" y="3017"/>
                        <a:pt x="3513" y="2915"/>
                        <a:pt x="3309" y="2710"/>
                      </a:cubicBezTo>
                      <a:cubicBezTo>
                        <a:pt x="2930" y="2332"/>
                        <a:pt x="2930" y="1670"/>
                        <a:pt x="3309" y="1261"/>
                      </a:cubicBezTo>
                      <a:lnTo>
                        <a:pt x="3561" y="1040"/>
                      </a:lnTo>
                      <a:lnTo>
                        <a:pt x="258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4" name="Google Shape;9589;p73">
                  <a:extLst>
                    <a:ext uri="{FF2B5EF4-FFF2-40B4-BE49-F238E27FC236}">
                      <a16:creationId xmlns:a16="http://schemas.microsoft.com/office/drawing/2014/main" id="{2FD9DED7-9CCB-8150-C608-6C193F051B49}"/>
                    </a:ext>
                  </a:extLst>
                </p:cNvPr>
                <p:cNvSpPr/>
                <p:nvPr/>
              </p:nvSpPr>
              <p:spPr>
                <a:xfrm>
                  <a:off x="5794025" y="3235950"/>
                  <a:ext cx="145725" cy="1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5356" extrusionOk="0">
                      <a:moveTo>
                        <a:pt x="2926" y="0"/>
                      </a:moveTo>
                      <a:cubicBezTo>
                        <a:pt x="2662" y="0"/>
                        <a:pt x="2394" y="95"/>
                        <a:pt x="2205" y="284"/>
                      </a:cubicBezTo>
                      <a:lnTo>
                        <a:pt x="0" y="2457"/>
                      </a:lnTo>
                      <a:lnTo>
                        <a:pt x="1229" y="3686"/>
                      </a:lnTo>
                      <a:cubicBezTo>
                        <a:pt x="1323" y="3781"/>
                        <a:pt x="1323" y="4033"/>
                        <a:pt x="1229" y="4127"/>
                      </a:cubicBezTo>
                      <a:lnTo>
                        <a:pt x="725" y="4600"/>
                      </a:lnTo>
                      <a:cubicBezTo>
                        <a:pt x="630" y="4726"/>
                        <a:pt x="630" y="4978"/>
                        <a:pt x="725" y="5072"/>
                      </a:cubicBezTo>
                      <a:cubicBezTo>
                        <a:pt x="788" y="5135"/>
                        <a:pt x="882" y="5167"/>
                        <a:pt x="977" y="5167"/>
                      </a:cubicBezTo>
                      <a:cubicBezTo>
                        <a:pt x="1071" y="5167"/>
                        <a:pt x="1166" y="5135"/>
                        <a:pt x="1229" y="5072"/>
                      </a:cubicBezTo>
                      <a:lnTo>
                        <a:pt x="1701" y="4600"/>
                      </a:lnTo>
                      <a:cubicBezTo>
                        <a:pt x="1749" y="4553"/>
                        <a:pt x="1835" y="4529"/>
                        <a:pt x="1926" y="4529"/>
                      </a:cubicBezTo>
                      <a:cubicBezTo>
                        <a:pt x="2016" y="4529"/>
                        <a:pt x="2111" y="4553"/>
                        <a:pt x="2174" y="4600"/>
                      </a:cubicBezTo>
                      <a:lnTo>
                        <a:pt x="2898" y="5356"/>
                      </a:lnTo>
                      <a:lnTo>
                        <a:pt x="3371" y="4883"/>
                      </a:lnTo>
                      <a:lnTo>
                        <a:pt x="3151" y="4663"/>
                      </a:lnTo>
                      <a:cubicBezTo>
                        <a:pt x="2741" y="4253"/>
                        <a:pt x="2741" y="3592"/>
                        <a:pt x="3151" y="3214"/>
                      </a:cubicBezTo>
                      <a:cubicBezTo>
                        <a:pt x="3340" y="3009"/>
                        <a:pt x="3607" y="2906"/>
                        <a:pt x="3875" y="2906"/>
                      </a:cubicBezTo>
                      <a:cubicBezTo>
                        <a:pt x="4143" y="2906"/>
                        <a:pt x="4411" y="3009"/>
                        <a:pt x="4600" y="3214"/>
                      </a:cubicBezTo>
                      <a:lnTo>
                        <a:pt x="4852" y="3434"/>
                      </a:lnTo>
                      <a:lnTo>
                        <a:pt x="5828" y="2457"/>
                      </a:lnTo>
                      <a:lnTo>
                        <a:pt x="3623" y="284"/>
                      </a:lnTo>
                      <a:cubicBezTo>
                        <a:pt x="3450" y="95"/>
                        <a:pt x="3190" y="0"/>
                        <a:pt x="29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5" name="Google Shape;9590;p73">
                  <a:extLst>
                    <a:ext uri="{FF2B5EF4-FFF2-40B4-BE49-F238E27FC236}">
                      <a16:creationId xmlns:a16="http://schemas.microsoft.com/office/drawing/2014/main" id="{E8300E5D-E115-CD11-1847-E0B79B6AB425}"/>
                    </a:ext>
                  </a:extLst>
                </p:cNvPr>
                <p:cNvSpPr/>
                <p:nvPr/>
              </p:nvSpPr>
              <p:spPr>
                <a:xfrm>
                  <a:off x="5880650" y="3309975"/>
                  <a:ext cx="137075" cy="1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29" extrusionOk="0">
                      <a:moveTo>
                        <a:pt x="2899" y="1"/>
                      </a:moveTo>
                      <a:lnTo>
                        <a:pt x="1702" y="1229"/>
                      </a:lnTo>
                      <a:cubicBezTo>
                        <a:pt x="1639" y="1292"/>
                        <a:pt x="1544" y="1324"/>
                        <a:pt x="1450" y="1324"/>
                      </a:cubicBezTo>
                      <a:cubicBezTo>
                        <a:pt x="1355" y="1324"/>
                        <a:pt x="1261" y="1292"/>
                        <a:pt x="1198" y="1229"/>
                      </a:cubicBezTo>
                      <a:lnTo>
                        <a:pt x="725" y="757"/>
                      </a:lnTo>
                      <a:cubicBezTo>
                        <a:pt x="678" y="694"/>
                        <a:pt x="591" y="662"/>
                        <a:pt x="501" y="662"/>
                      </a:cubicBezTo>
                      <a:cubicBezTo>
                        <a:pt x="410" y="662"/>
                        <a:pt x="316" y="694"/>
                        <a:pt x="253" y="757"/>
                      </a:cubicBezTo>
                      <a:cubicBezTo>
                        <a:pt x="158" y="883"/>
                        <a:pt x="158" y="1103"/>
                        <a:pt x="253" y="1229"/>
                      </a:cubicBezTo>
                      <a:lnTo>
                        <a:pt x="725" y="1702"/>
                      </a:lnTo>
                      <a:cubicBezTo>
                        <a:pt x="851" y="1828"/>
                        <a:pt x="851" y="2048"/>
                        <a:pt x="725" y="2174"/>
                      </a:cubicBezTo>
                      <a:lnTo>
                        <a:pt x="1" y="2899"/>
                      </a:lnTo>
                      <a:lnTo>
                        <a:pt x="473" y="3372"/>
                      </a:lnTo>
                      <a:lnTo>
                        <a:pt x="694" y="3151"/>
                      </a:lnTo>
                      <a:cubicBezTo>
                        <a:pt x="898" y="2946"/>
                        <a:pt x="1166" y="2844"/>
                        <a:pt x="1434" y="2844"/>
                      </a:cubicBezTo>
                      <a:cubicBezTo>
                        <a:pt x="1702" y="2844"/>
                        <a:pt x="1970" y="2946"/>
                        <a:pt x="2174" y="3151"/>
                      </a:cubicBezTo>
                      <a:cubicBezTo>
                        <a:pt x="2552" y="3529"/>
                        <a:pt x="2552" y="4222"/>
                        <a:pt x="2174" y="4600"/>
                      </a:cubicBezTo>
                      <a:lnTo>
                        <a:pt x="1922" y="4852"/>
                      </a:lnTo>
                      <a:lnTo>
                        <a:pt x="2899" y="5829"/>
                      </a:lnTo>
                      <a:lnTo>
                        <a:pt x="5073" y="3655"/>
                      </a:lnTo>
                      <a:cubicBezTo>
                        <a:pt x="5482" y="3277"/>
                        <a:pt x="5482" y="2615"/>
                        <a:pt x="5073" y="2206"/>
                      </a:cubicBezTo>
                      <a:lnTo>
                        <a:pt x="289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6" name="Google Shape;9591;p73">
                  <a:extLst>
                    <a:ext uri="{FF2B5EF4-FFF2-40B4-BE49-F238E27FC236}">
                      <a16:creationId xmlns:a16="http://schemas.microsoft.com/office/drawing/2014/main" id="{ACE96E76-D032-BB3A-4F61-F21BD2547E05}"/>
                    </a:ext>
                  </a:extLst>
                </p:cNvPr>
                <p:cNvSpPr/>
                <p:nvPr/>
              </p:nvSpPr>
              <p:spPr>
                <a:xfrm>
                  <a:off x="5794025" y="3396625"/>
                  <a:ext cx="1473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5388" extrusionOk="0">
                      <a:moveTo>
                        <a:pt x="2993" y="0"/>
                      </a:moveTo>
                      <a:lnTo>
                        <a:pt x="2520" y="473"/>
                      </a:lnTo>
                      <a:lnTo>
                        <a:pt x="2741" y="725"/>
                      </a:lnTo>
                      <a:cubicBezTo>
                        <a:pt x="3151" y="1103"/>
                        <a:pt x="3151" y="1764"/>
                        <a:pt x="2741" y="2174"/>
                      </a:cubicBezTo>
                      <a:cubicBezTo>
                        <a:pt x="2505" y="2363"/>
                        <a:pt x="2221" y="2457"/>
                        <a:pt x="1949" y="2457"/>
                      </a:cubicBezTo>
                      <a:cubicBezTo>
                        <a:pt x="1678" y="2457"/>
                        <a:pt x="1418" y="2363"/>
                        <a:pt x="1229" y="2174"/>
                      </a:cubicBezTo>
                      <a:lnTo>
                        <a:pt x="977" y="1922"/>
                      </a:lnTo>
                      <a:lnTo>
                        <a:pt x="0" y="2930"/>
                      </a:lnTo>
                      <a:lnTo>
                        <a:pt x="2205" y="5072"/>
                      </a:lnTo>
                      <a:cubicBezTo>
                        <a:pt x="2394" y="5293"/>
                        <a:pt x="2678" y="5387"/>
                        <a:pt x="2930" y="5387"/>
                      </a:cubicBezTo>
                      <a:cubicBezTo>
                        <a:pt x="3214" y="5387"/>
                        <a:pt x="3497" y="5293"/>
                        <a:pt x="3686" y="5072"/>
                      </a:cubicBezTo>
                      <a:lnTo>
                        <a:pt x="5891" y="2930"/>
                      </a:lnTo>
                      <a:lnTo>
                        <a:pt x="4663" y="1701"/>
                      </a:lnTo>
                      <a:cubicBezTo>
                        <a:pt x="4568" y="1575"/>
                        <a:pt x="4568" y="1355"/>
                        <a:pt x="4663" y="1229"/>
                      </a:cubicBezTo>
                      <a:lnTo>
                        <a:pt x="5167" y="756"/>
                      </a:lnTo>
                      <a:cubicBezTo>
                        <a:pt x="5261" y="630"/>
                        <a:pt x="5261" y="410"/>
                        <a:pt x="5167" y="284"/>
                      </a:cubicBezTo>
                      <a:cubicBezTo>
                        <a:pt x="5104" y="221"/>
                        <a:pt x="5009" y="189"/>
                        <a:pt x="4915" y="189"/>
                      </a:cubicBezTo>
                      <a:cubicBezTo>
                        <a:pt x="4820" y="189"/>
                        <a:pt x="4726" y="221"/>
                        <a:pt x="4663" y="284"/>
                      </a:cubicBezTo>
                      <a:lnTo>
                        <a:pt x="4190" y="756"/>
                      </a:lnTo>
                      <a:cubicBezTo>
                        <a:pt x="4143" y="819"/>
                        <a:pt x="4056" y="851"/>
                        <a:pt x="3966" y="851"/>
                      </a:cubicBezTo>
                      <a:cubicBezTo>
                        <a:pt x="3875" y="851"/>
                        <a:pt x="3781" y="819"/>
                        <a:pt x="3718" y="756"/>
                      </a:cubicBezTo>
                      <a:lnTo>
                        <a:pt x="29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2" name="Google Shape;9592;p73">
                <a:extLst>
                  <a:ext uri="{FF2B5EF4-FFF2-40B4-BE49-F238E27FC236}">
                    <a16:creationId xmlns:a16="http://schemas.microsoft.com/office/drawing/2014/main" id="{08147B14-76D6-9FF6-6AED-25C1DD104EA5}"/>
                  </a:ext>
                </a:extLst>
              </p:cNvPr>
              <p:cNvGrpSpPr/>
              <p:nvPr/>
            </p:nvGrpSpPr>
            <p:grpSpPr>
              <a:xfrm>
                <a:off x="9661466" y="4393899"/>
                <a:ext cx="471329" cy="468667"/>
                <a:chOff x="5727850" y="3609275"/>
                <a:chExt cx="278850" cy="277275"/>
              </a:xfrm>
              <a:grpFill/>
            </p:grpSpPr>
            <p:sp>
              <p:nvSpPr>
                <p:cNvPr id="68" name="Google Shape;9593;p73">
                  <a:extLst>
                    <a:ext uri="{FF2B5EF4-FFF2-40B4-BE49-F238E27FC236}">
                      <a16:creationId xmlns:a16="http://schemas.microsoft.com/office/drawing/2014/main" id="{4CAE4E65-E540-5AB4-0984-106C5470987B}"/>
                    </a:ext>
                  </a:extLst>
                </p:cNvPr>
                <p:cNvSpPr/>
                <p:nvPr/>
              </p:nvSpPr>
              <p:spPr>
                <a:xfrm>
                  <a:off x="5884600" y="3765225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6" y="662"/>
                      </a:moveTo>
                      <a:cubicBezTo>
                        <a:pt x="2646" y="662"/>
                        <a:pt x="2804" y="819"/>
                        <a:pt x="2804" y="1008"/>
                      </a:cubicBezTo>
                      <a:cubicBezTo>
                        <a:pt x="2804" y="1197"/>
                        <a:pt x="2646" y="1355"/>
                        <a:pt x="2426" y="1355"/>
                      </a:cubicBezTo>
                      <a:cubicBezTo>
                        <a:pt x="2237" y="1355"/>
                        <a:pt x="2079" y="1197"/>
                        <a:pt x="2079" y="1008"/>
                      </a:cubicBezTo>
                      <a:cubicBezTo>
                        <a:pt x="2079" y="819"/>
                        <a:pt x="2237" y="662"/>
                        <a:pt x="2426" y="662"/>
                      </a:cubicBezTo>
                      <a:close/>
                      <a:moveTo>
                        <a:pt x="2426" y="1670"/>
                      </a:moveTo>
                      <a:cubicBezTo>
                        <a:pt x="2646" y="1670"/>
                        <a:pt x="2804" y="1828"/>
                        <a:pt x="2804" y="2048"/>
                      </a:cubicBezTo>
                      <a:lnTo>
                        <a:pt x="2804" y="3781"/>
                      </a:lnTo>
                      <a:cubicBezTo>
                        <a:pt x="2804" y="3970"/>
                        <a:pt x="2646" y="4127"/>
                        <a:pt x="2426" y="4127"/>
                      </a:cubicBezTo>
                      <a:cubicBezTo>
                        <a:pt x="2237" y="4127"/>
                        <a:pt x="2079" y="3970"/>
                        <a:pt x="2079" y="3781"/>
                      </a:cubicBezTo>
                      <a:lnTo>
                        <a:pt x="2079" y="2048"/>
                      </a:lnTo>
                      <a:cubicBezTo>
                        <a:pt x="2079" y="1828"/>
                        <a:pt x="2237" y="1670"/>
                        <a:pt x="2426" y="1670"/>
                      </a:cubicBezTo>
                      <a:close/>
                      <a:moveTo>
                        <a:pt x="2426" y="0"/>
                      </a:moveTo>
                      <a:cubicBezTo>
                        <a:pt x="1103" y="0"/>
                        <a:pt x="0" y="1103"/>
                        <a:pt x="0" y="2426"/>
                      </a:cubicBezTo>
                      <a:cubicBezTo>
                        <a:pt x="0" y="3749"/>
                        <a:pt x="1103" y="4852"/>
                        <a:pt x="2426" y="4852"/>
                      </a:cubicBezTo>
                      <a:cubicBezTo>
                        <a:pt x="3781" y="4852"/>
                        <a:pt x="4883" y="3749"/>
                        <a:pt x="4883" y="2426"/>
                      </a:cubicBezTo>
                      <a:cubicBezTo>
                        <a:pt x="4883" y="1040"/>
                        <a:pt x="378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" name="Google Shape;9594;p73">
                  <a:extLst>
                    <a:ext uri="{FF2B5EF4-FFF2-40B4-BE49-F238E27FC236}">
                      <a16:creationId xmlns:a16="http://schemas.microsoft.com/office/drawing/2014/main" id="{1F35177B-A3FD-EACD-0A0B-FFD1F910D2F3}"/>
                    </a:ext>
                  </a:extLst>
                </p:cNvPr>
                <p:cNvSpPr/>
                <p:nvPr/>
              </p:nvSpPr>
              <p:spPr>
                <a:xfrm>
                  <a:off x="5727850" y="3669125"/>
                  <a:ext cx="35475" cy="2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665" extrusionOk="0">
                      <a:moveTo>
                        <a:pt x="32" y="1"/>
                      </a:moveTo>
                      <a:lnTo>
                        <a:pt x="32" y="7310"/>
                      </a:lnTo>
                      <a:cubicBezTo>
                        <a:pt x="1" y="8034"/>
                        <a:pt x="631" y="8665"/>
                        <a:pt x="1418" y="8665"/>
                      </a:cubicBezTo>
                      <a:lnTo>
                        <a:pt x="1418" y="347"/>
                      </a:lnTo>
                      <a:lnTo>
                        <a:pt x="1072" y="347"/>
                      </a:lnTo>
                      <a:cubicBezTo>
                        <a:pt x="662" y="347"/>
                        <a:pt x="316" y="253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" name="Google Shape;9595;p73">
                  <a:extLst>
                    <a:ext uri="{FF2B5EF4-FFF2-40B4-BE49-F238E27FC236}">
                      <a16:creationId xmlns:a16="http://schemas.microsoft.com/office/drawing/2014/main" id="{EA2FB473-B487-89A8-1680-13196C332E38}"/>
                    </a:ext>
                  </a:extLst>
                </p:cNvPr>
                <p:cNvSpPr/>
                <p:nvPr/>
              </p:nvSpPr>
              <p:spPr>
                <a:xfrm>
                  <a:off x="5779825" y="3677800"/>
                  <a:ext cx="1749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6" h="8318" extrusionOk="0">
                      <a:moveTo>
                        <a:pt x="5262" y="693"/>
                      </a:moveTo>
                      <a:cubicBezTo>
                        <a:pt x="5451" y="693"/>
                        <a:pt x="5609" y="851"/>
                        <a:pt x="5609" y="1040"/>
                      </a:cubicBezTo>
                      <a:cubicBezTo>
                        <a:pt x="5609" y="1229"/>
                        <a:pt x="5451" y="1386"/>
                        <a:pt x="5262" y="1386"/>
                      </a:cubicBezTo>
                      <a:lnTo>
                        <a:pt x="1072" y="1386"/>
                      </a:lnTo>
                      <a:cubicBezTo>
                        <a:pt x="883" y="1386"/>
                        <a:pt x="726" y="1229"/>
                        <a:pt x="726" y="1040"/>
                      </a:cubicBezTo>
                      <a:cubicBezTo>
                        <a:pt x="726" y="851"/>
                        <a:pt x="883" y="693"/>
                        <a:pt x="1072" y="693"/>
                      </a:cubicBezTo>
                      <a:close/>
                      <a:moveTo>
                        <a:pt x="5262" y="2080"/>
                      </a:moveTo>
                      <a:cubicBezTo>
                        <a:pt x="5451" y="2080"/>
                        <a:pt x="5609" y="2237"/>
                        <a:pt x="5609" y="2426"/>
                      </a:cubicBezTo>
                      <a:cubicBezTo>
                        <a:pt x="5609" y="2615"/>
                        <a:pt x="5451" y="2773"/>
                        <a:pt x="5262" y="2773"/>
                      </a:cubicBezTo>
                      <a:lnTo>
                        <a:pt x="1072" y="2773"/>
                      </a:lnTo>
                      <a:cubicBezTo>
                        <a:pt x="883" y="2773"/>
                        <a:pt x="726" y="2615"/>
                        <a:pt x="726" y="2426"/>
                      </a:cubicBezTo>
                      <a:cubicBezTo>
                        <a:pt x="726" y="2237"/>
                        <a:pt x="883" y="2080"/>
                        <a:pt x="1072" y="2080"/>
                      </a:cubicBezTo>
                      <a:close/>
                      <a:moveTo>
                        <a:pt x="1" y="0"/>
                      </a:moveTo>
                      <a:lnTo>
                        <a:pt x="1" y="8318"/>
                      </a:lnTo>
                      <a:lnTo>
                        <a:pt x="4695" y="8318"/>
                      </a:lnTo>
                      <a:cubicBezTo>
                        <a:pt x="4002" y="7750"/>
                        <a:pt x="3498" y="6868"/>
                        <a:pt x="3498" y="5892"/>
                      </a:cubicBezTo>
                      <a:cubicBezTo>
                        <a:pt x="3498" y="5766"/>
                        <a:pt x="3561" y="5640"/>
                        <a:pt x="3561" y="5545"/>
                      </a:cubicBezTo>
                      <a:lnTo>
                        <a:pt x="1072" y="5545"/>
                      </a:lnTo>
                      <a:cubicBezTo>
                        <a:pt x="883" y="5545"/>
                        <a:pt x="726" y="5388"/>
                        <a:pt x="726" y="5167"/>
                      </a:cubicBezTo>
                      <a:lnTo>
                        <a:pt x="726" y="3812"/>
                      </a:lnTo>
                      <a:cubicBezTo>
                        <a:pt x="726" y="3592"/>
                        <a:pt x="883" y="3434"/>
                        <a:pt x="1072" y="3434"/>
                      </a:cubicBezTo>
                      <a:lnTo>
                        <a:pt x="4695" y="3434"/>
                      </a:lnTo>
                      <a:cubicBezTo>
                        <a:pt x="5199" y="3056"/>
                        <a:pt x="5861" y="2773"/>
                        <a:pt x="6617" y="2773"/>
                      </a:cubicBezTo>
                      <a:cubicBezTo>
                        <a:pt x="6743" y="2773"/>
                        <a:pt x="6869" y="2804"/>
                        <a:pt x="6995" y="2804"/>
                      </a:cubicBezTo>
                      <a:lnTo>
                        <a:pt x="69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" name="Google Shape;9596;p73">
                  <a:extLst>
                    <a:ext uri="{FF2B5EF4-FFF2-40B4-BE49-F238E27FC236}">
                      <a16:creationId xmlns:a16="http://schemas.microsoft.com/office/drawing/2014/main" id="{96AB8A62-1D27-A99C-9CD9-6F5442E1EE31}"/>
                    </a:ext>
                  </a:extLst>
                </p:cNvPr>
                <p:cNvSpPr/>
                <p:nvPr/>
              </p:nvSpPr>
              <p:spPr>
                <a:xfrm>
                  <a:off x="5815275" y="3781750"/>
                  <a:ext cx="662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2301" y="694"/>
                      </a:lnTo>
                      <a:cubicBezTo>
                        <a:pt x="2364" y="473"/>
                        <a:pt x="2490" y="221"/>
                        <a:pt x="2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2" name="Google Shape;9597;p73">
                  <a:extLst>
                    <a:ext uri="{FF2B5EF4-FFF2-40B4-BE49-F238E27FC236}">
                      <a16:creationId xmlns:a16="http://schemas.microsoft.com/office/drawing/2014/main" id="{75EF7E34-C688-B8D5-6623-DF5404E4809A}"/>
                    </a:ext>
                  </a:extLst>
                </p:cNvPr>
                <p:cNvSpPr/>
                <p:nvPr/>
              </p:nvSpPr>
              <p:spPr>
                <a:xfrm>
                  <a:off x="5727850" y="3609275"/>
                  <a:ext cx="2260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2049" extrusionOk="0">
                      <a:moveTo>
                        <a:pt x="1072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cubicBezTo>
                        <a:pt x="1" y="1576"/>
                        <a:pt x="473" y="2048"/>
                        <a:pt x="1072" y="2048"/>
                      </a:cubicBezTo>
                      <a:lnTo>
                        <a:pt x="9043" y="2048"/>
                      </a:lnTo>
                      <a:cubicBezTo>
                        <a:pt x="8475" y="2048"/>
                        <a:pt x="8034" y="1576"/>
                        <a:pt x="8034" y="1040"/>
                      </a:cubicBezTo>
                      <a:cubicBezTo>
                        <a:pt x="8034" y="441"/>
                        <a:pt x="8507" y="0"/>
                        <a:pt x="90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" name="Google Shape;9598;p73">
                <a:extLst>
                  <a:ext uri="{FF2B5EF4-FFF2-40B4-BE49-F238E27FC236}">
                    <a16:creationId xmlns:a16="http://schemas.microsoft.com/office/drawing/2014/main" id="{2E22C8BF-2356-8DB3-381D-53A0C28A45A9}"/>
                  </a:ext>
                </a:extLst>
              </p:cNvPr>
              <p:cNvGrpSpPr/>
              <p:nvPr/>
            </p:nvGrpSpPr>
            <p:grpSpPr>
              <a:xfrm>
                <a:off x="9677461" y="4985321"/>
                <a:ext cx="439341" cy="499261"/>
                <a:chOff x="5736525" y="3963700"/>
                <a:chExt cx="259925" cy="295375"/>
              </a:xfrm>
              <a:grpFill/>
            </p:grpSpPr>
            <p:sp>
              <p:nvSpPr>
                <p:cNvPr id="61" name="Google Shape;9599;p73">
                  <a:extLst>
                    <a:ext uri="{FF2B5EF4-FFF2-40B4-BE49-F238E27FC236}">
                      <a16:creationId xmlns:a16="http://schemas.microsoft.com/office/drawing/2014/main" id="{9F93F783-E46B-FDB7-2823-5A1E1DC9F747}"/>
                    </a:ext>
                  </a:extLst>
                </p:cNvPr>
                <p:cNvSpPr/>
                <p:nvPr/>
              </p:nvSpPr>
              <p:spPr>
                <a:xfrm>
                  <a:off x="5736525" y="4153525"/>
                  <a:ext cx="121300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222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3875"/>
                      </a:lnTo>
                      <a:cubicBezTo>
                        <a:pt x="0" y="4064"/>
                        <a:pt x="158" y="4222"/>
                        <a:pt x="378" y="4222"/>
                      </a:cubicBezTo>
                      <a:lnTo>
                        <a:pt x="4852" y="4222"/>
                      </a:lnTo>
                      <a:lnTo>
                        <a:pt x="4852" y="2584"/>
                      </a:lnTo>
                      <a:lnTo>
                        <a:pt x="23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2" name="Google Shape;9600;p73">
                  <a:extLst>
                    <a:ext uri="{FF2B5EF4-FFF2-40B4-BE49-F238E27FC236}">
                      <a16:creationId xmlns:a16="http://schemas.microsoft.com/office/drawing/2014/main" id="{A4ECF503-4C6C-A8FD-8C47-21C4822191C7}"/>
                    </a:ext>
                  </a:extLst>
                </p:cNvPr>
                <p:cNvSpPr/>
                <p:nvPr/>
              </p:nvSpPr>
              <p:spPr>
                <a:xfrm>
                  <a:off x="5833400" y="41684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2678" y="1"/>
                      </a:moveTo>
                      <a:lnTo>
                        <a:pt x="2678" y="1"/>
                      </a:lnTo>
                      <a:cubicBezTo>
                        <a:pt x="2458" y="32"/>
                        <a:pt x="2237" y="127"/>
                        <a:pt x="1985" y="127"/>
                      </a:cubicBezTo>
                      <a:lnTo>
                        <a:pt x="662" y="127"/>
                      </a:lnTo>
                      <a:cubicBezTo>
                        <a:pt x="441" y="127"/>
                        <a:pt x="221" y="95"/>
                        <a:pt x="0" y="1"/>
                      </a:cubicBezTo>
                      <a:lnTo>
                        <a:pt x="0" y="1"/>
                      </a:lnTo>
                      <a:lnTo>
                        <a:pt x="1323" y="1355"/>
                      </a:lnTo>
                      <a:lnTo>
                        <a:pt x="267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" name="Google Shape;9601;p73">
                  <a:extLst>
                    <a:ext uri="{FF2B5EF4-FFF2-40B4-BE49-F238E27FC236}">
                      <a16:creationId xmlns:a16="http://schemas.microsoft.com/office/drawing/2014/main" id="{D7289E68-D560-7761-D46A-3D70374DD0B7}"/>
                    </a:ext>
                  </a:extLst>
                </p:cNvPr>
                <p:cNvSpPr/>
                <p:nvPr/>
              </p:nvSpPr>
              <p:spPr>
                <a:xfrm>
                  <a:off x="5875925" y="4153525"/>
                  <a:ext cx="120525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22" extrusionOk="0">
                      <a:moveTo>
                        <a:pt x="2426" y="2048"/>
                      </a:moveTo>
                      <a:cubicBezTo>
                        <a:pt x="2615" y="2048"/>
                        <a:pt x="2773" y="2205"/>
                        <a:pt x="2773" y="2426"/>
                      </a:cubicBezTo>
                      <a:cubicBezTo>
                        <a:pt x="2773" y="2615"/>
                        <a:pt x="2615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13" y="2773"/>
                        <a:pt x="1355" y="2615"/>
                        <a:pt x="1355" y="2426"/>
                      </a:cubicBezTo>
                      <a:cubicBezTo>
                        <a:pt x="1355" y="2205"/>
                        <a:pt x="1513" y="2048"/>
                        <a:pt x="1733" y="2048"/>
                      </a:cubicBezTo>
                      <a:close/>
                      <a:moveTo>
                        <a:pt x="2552" y="0"/>
                      </a:moveTo>
                      <a:lnTo>
                        <a:pt x="1" y="2584"/>
                      </a:lnTo>
                      <a:lnTo>
                        <a:pt x="1" y="4222"/>
                      </a:lnTo>
                      <a:lnTo>
                        <a:pt x="4474" y="4222"/>
                      </a:lnTo>
                      <a:cubicBezTo>
                        <a:pt x="4663" y="4222"/>
                        <a:pt x="4821" y="4064"/>
                        <a:pt x="4821" y="3875"/>
                      </a:cubicBezTo>
                      <a:lnTo>
                        <a:pt x="4821" y="1733"/>
                      </a:lnTo>
                      <a:cubicBezTo>
                        <a:pt x="4821" y="788"/>
                        <a:pt x="4033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" name="Google Shape;9602;p73">
                  <a:extLst>
                    <a:ext uri="{FF2B5EF4-FFF2-40B4-BE49-F238E27FC236}">
                      <a16:creationId xmlns:a16="http://schemas.microsoft.com/office/drawing/2014/main" id="{24C18F72-9BFD-5C81-462A-0E95B3900CE2}"/>
                    </a:ext>
                  </a:extLst>
                </p:cNvPr>
                <p:cNvSpPr/>
                <p:nvPr/>
              </p:nvSpPr>
              <p:spPr>
                <a:xfrm>
                  <a:off x="5754625" y="3963700"/>
                  <a:ext cx="22450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176" extrusionOk="0">
                      <a:moveTo>
                        <a:pt x="3120" y="1"/>
                      </a:moveTo>
                      <a:cubicBezTo>
                        <a:pt x="1387" y="1"/>
                        <a:pt x="1" y="1418"/>
                        <a:pt x="1" y="3119"/>
                      </a:cubicBezTo>
                      <a:lnTo>
                        <a:pt x="1" y="4506"/>
                      </a:lnTo>
                      <a:cubicBezTo>
                        <a:pt x="1" y="5325"/>
                        <a:pt x="568" y="6018"/>
                        <a:pt x="1355" y="6175"/>
                      </a:cubicBezTo>
                      <a:lnTo>
                        <a:pt x="1355" y="2773"/>
                      </a:lnTo>
                      <a:lnTo>
                        <a:pt x="1009" y="2773"/>
                      </a:lnTo>
                      <a:cubicBezTo>
                        <a:pt x="914" y="2773"/>
                        <a:pt x="820" y="2804"/>
                        <a:pt x="694" y="2804"/>
                      </a:cubicBezTo>
                      <a:cubicBezTo>
                        <a:pt x="851" y="1607"/>
                        <a:pt x="1860" y="662"/>
                        <a:pt x="3120" y="662"/>
                      </a:cubicBezTo>
                      <a:lnTo>
                        <a:pt x="5861" y="662"/>
                      </a:lnTo>
                      <a:cubicBezTo>
                        <a:pt x="7089" y="662"/>
                        <a:pt x="8098" y="1607"/>
                        <a:pt x="8255" y="2804"/>
                      </a:cubicBezTo>
                      <a:cubicBezTo>
                        <a:pt x="8161" y="2773"/>
                        <a:pt x="8066" y="2773"/>
                        <a:pt x="7940" y="2773"/>
                      </a:cubicBezTo>
                      <a:lnTo>
                        <a:pt x="7593" y="2773"/>
                      </a:lnTo>
                      <a:lnTo>
                        <a:pt x="7593" y="6175"/>
                      </a:lnTo>
                      <a:cubicBezTo>
                        <a:pt x="8381" y="6018"/>
                        <a:pt x="8980" y="5325"/>
                        <a:pt x="8980" y="4506"/>
                      </a:cubicBezTo>
                      <a:lnTo>
                        <a:pt x="8980" y="3119"/>
                      </a:lnTo>
                      <a:cubicBezTo>
                        <a:pt x="8980" y="1387"/>
                        <a:pt x="7562" y="1"/>
                        <a:pt x="58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" name="Google Shape;9603;p73">
                  <a:extLst>
                    <a:ext uri="{FF2B5EF4-FFF2-40B4-BE49-F238E27FC236}">
                      <a16:creationId xmlns:a16="http://schemas.microsoft.com/office/drawing/2014/main" id="{0346BF75-722E-C4E1-5EA1-9A85BDA583B3}"/>
                    </a:ext>
                  </a:extLst>
                </p:cNvPr>
                <p:cNvSpPr/>
                <p:nvPr/>
              </p:nvSpPr>
              <p:spPr>
                <a:xfrm>
                  <a:off x="5806625" y="3998350"/>
                  <a:ext cx="6932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081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1733" y="2080"/>
                      </a:lnTo>
                      <a:cubicBezTo>
                        <a:pt x="2300" y="2049"/>
                        <a:pt x="2773" y="1607"/>
                        <a:pt x="2773" y="1009"/>
                      </a:cubicBezTo>
                      <a:lnTo>
                        <a:pt x="27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6" name="Google Shape;9604;p73">
                  <a:extLst>
                    <a:ext uri="{FF2B5EF4-FFF2-40B4-BE49-F238E27FC236}">
                      <a16:creationId xmlns:a16="http://schemas.microsoft.com/office/drawing/2014/main" id="{39940521-8013-BADD-8F97-62141EA50A9D}"/>
                    </a:ext>
                  </a:extLst>
                </p:cNvPr>
                <p:cNvSpPr/>
                <p:nvPr/>
              </p:nvSpPr>
              <p:spPr>
                <a:xfrm>
                  <a:off x="5893250" y="3999150"/>
                  <a:ext cx="346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049" extrusionOk="0">
                      <a:moveTo>
                        <a:pt x="1" y="0"/>
                      </a:moveTo>
                      <a:lnTo>
                        <a:pt x="1" y="1040"/>
                      </a:lnTo>
                      <a:cubicBezTo>
                        <a:pt x="1" y="1607"/>
                        <a:pt x="473" y="2048"/>
                        <a:pt x="1040" y="2048"/>
                      </a:cubicBezTo>
                      <a:lnTo>
                        <a:pt x="1387" y="2048"/>
                      </a:lnTo>
                      <a:lnTo>
                        <a:pt x="1387" y="1701"/>
                      </a:lnTo>
                      <a:cubicBezTo>
                        <a:pt x="1387" y="882"/>
                        <a:pt x="788" y="158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" name="Google Shape;9605;p73">
                  <a:extLst>
                    <a:ext uri="{FF2B5EF4-FFF2-40B4-BE49-F238E27FC236}">
                      <a16:creationId xmlns:a16="http://schemas.microsoft.com/office/drawing/2014/main" id="{644A4CF5-847C-2FBA-C5AD-2C4965B39F59}"/>
                    </a:ext>
                  </a:extLst>
                </p:cNvPr>
                <p:cNvSpPr/>
                <p:nvPr/>
              </p:nvSpPr>
              <p:spPr>
                <a:xfrm>
                  <a:off x="5806625" y="4049550"/>
                  <a:ext cx="1213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160" extrusionOk="0">
                      <a:moveTo>
                        <a:pt x="3119" y="1"/>
                      </a:moveTo>
                      <a:cubicBezTo>
                        <a:pt x="2804" y="442"/>
                        <a:pt x="2300" y="694"/>
                        <a:pt x="1733" y="694"/>
                      </a:cubicBezTo>
                      <a:lnTo>
                        <a:pt x="0" y="694"/>
                      </a:lnTo>
                      <a:lnTo>
                        <a:pt x="0" y="2426"/>
                      </a:lnTo>
                      <a:cubicBezTo>
                        <a:pt x="0" y="3372"/>
                        <a:pt x="788" y="4159"/>
                        <a:pt x="1733" y="4159"/>
                      </a:cubicBezTo>
                      <a:lnTo>
                        <a:pt x="3119" y="4159"/>
                      </a:lnTo>
                      <a:cubicBezTo>
                        <a:pt x="4064" y="4159"/>
                        <a:pt x="4852" y="3372"/>
                        <a:pt x="4852" y="2426"/>
                      </a:cubicBezTo>
                      <a:lnTo>
                        <a:pt x="4852" y="694"/>
                      </a:lnTo>
                      <a:lnTo>
                        <a:pt x="4505" y="694"/>
                      </a:lnTo>
                      <a:cubicBezTo>
                        <a:pt x="3938" y="694"/>
                        <a:pt x="3434" y="442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4" name="Google Shape;9606;p73">
                <a:extLst>
                  <a:ext uri="{FF2B5EF4-FFF2-40B4-BE49-F238E27FC236}">
                    <a16:creationId xmlns:a16="http://schemas.microsoft.com/office/drawing/2014/main" id="{B050F6FB-B562-1F1B-25BC-1DE5A31761E3}"/>
                  </a:ext>
                </a:extLst>
              </p:cNvPr>
              <p:cNvGrpSpPr/>
              <p:nvPr/>
            </p:nvGrpSpPr>
            <p:grpSpPr>
              <a:xfrm>
                <a:off x="10925482" y="4377925"/>
                <a:ext cx="501965" cy="500612"/>
                <a:chOff x="6553275" y="3604550"/>
                <a:chExt cx="296975" cy="296175"/>
              </a:xfrm>
              <a:grpFill/>
            </p:grpSpPr>
            <p:sp>
              <p:nvSpPr>
                <p:cNvPr id="55" name="Google Shape;9607;p73">
                  <a:extLst>
                    <a:ext uri="{FF2B5EF4-FFF2-40B4-BE49-F238E27FC236}">
                      <a16:creationId xmlns:a16="http://schemas.microsoft.com/office/drawing/2014/main" id="{33CFF06D-739F-4BB0-1099-FA91D73C0B4D}"/>
                    </a:ext>
                  </a:extLst>
                </p:cNvPr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" name="Google Shape;9608;p73">
                  <a:extLst>
                    <a:ext uri="{FF2B5EF4-FFF2-40B4-BE49-F238E27FC236}">
                      <a16:creationId xmlns:a16="http://schemas.microsoft.com/office/drawing/2014/main" id="{F93E5FB4-3FB0-1A63-20F8-8AA3DFDAA88C}"/>
                    </a:ext>
                  </a:extLst>
                </p:cNvPr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7" name="Google Shape;9609;p73">
                  <a:extLst>
                    <a:ext uri="{FF2B5EF4-FFF2-40B4-BE49-F238E27FC236}">
                      <a16:creationId xmlns:a16="http://schemas.microsoft.com/office/drawing/2014/main" id="{D0EFF28E-7B44-050C-DB70-9BEBB8651166}"/>
                    </a:ext>
                  </a:extLst>
                </p:cNvPr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" name="Google Shape;9610;p73">
                  <a:extLst>
                    <a:ext uri="{FF2B5EF4-FFF2-40B4-BE49-F238E27FC236}">
                      <a16:creationId xmlns:a16="http://schemas.microsoft.com/office/drawing/2014/main" id="{DF65D899-E18B-C585-136C-F8689C9F880B}"/>
                    </a:ext>
                  </a:extLst>
                </p:cNvPr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" name="Google Shape;9611;p73">
                  <a:extLst>
                    <a:ext uri="{FF2B5EF4-FFF2-40B4-BE49-F238E27FC236}">
                      <a16:creationId xmlns:a16="http://schemas.microsoft.com/office/drawing/2014/main" id="{79A0FD2F-FBC9-8524-9BEB-396279BB02E5}"/>
                    </a:ext>
                  </a:extLst>
                </p:cNvPr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" name="Google Shape;9612;p73">
                  <a:extLst>
                    <a:ext uri="{FF2B5EF4-FFF2-40B4-BE49-F238E27FC236}">
                      <a16:creationId xmlns:a16="http://schemas.microsoft.com/office/drawing/2014/main" id="{5EAB1A82-4970-BE9A-6A5F-A0DAF68013B9}"/>
                    </a:ext>
                  </a:extLst>
                </p:cNvPr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</p:grpSp>
      <p:sp>
        <p:nvSpPr>
          <p:cNvPr id="471" name="TextBox 470">
            <a:extLst>
              <a:ext uri="{FF2B5EF4-FFF2-40B4-BE49-F238E27FC236}">
                <a16:creationId xmlns:a16="http://schemas.microsoft.com/office/drawing/2014/main" id="{AD934AC7-5920-BF0F-B563-6BA06BA017F0}"/>
              </a:ext>
            </a:extLst>
          </p:cNvPr>
          <p:cNvSpPr txBox="1"/>
          <p:nvPr/>
        </p:nvSpPr>
        <p:spPr>
          <a:xfrm>
            <a:off x="0" y="3968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Arial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6723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Box 471">
            <a:extLst>
              <a:ext uri="{FF2B5EF4-FFF2-40B4-BE49-F238E27FC236}">
                <a16:creationId xmlns:a16="http://schemas.microsoft.com/office/drawing/2014/main" id="{0B6B01BD-D6B0-3768-B928-0FD54A88B143}"/>
              </a:ext>
            </a:extLst>
          </p:cNvPr>
          <p:cNvSpPr txBox="1"/>
          <p:nvPr/>
        </p:nvSpPr>
        <p:spPr>
          <a:xfrm>
            <a:off x="0" y="3968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Arial"/>
              </a:rPr>
              <a:t>Icons</a:t>
            </a:r>
          </a:p>
        </p:txBody>
      </p: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4AF9C56B-4958-D89B-CDDD-6A31FF6911A1}"/>
              </a:ext>
            </a:extLst>
          </p:cNvPr>
          <p:cNvGrpSpPr/>
          <p:nvPr/>
        </p:nvGrpSpPr>
        <p:grpSpPr>
          <a:xfrm>
            <a:off x="397192" y="1476392"/>
            <a:ext cx="11397616" cy="4614289"/>
            <a:chOff x="397192" y="1548962"/>
            <a:chExt cx="11397616" cy="4614289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6CDF9C8E-C4F1-2AB4-6454-C0B3B37769E3}"/>
                </a:ext>
              </a:extLst>
            </p:cNvPr>
            <p:cNvGrpSpPr/>
            <p:nvPr/>
          </p:nvGrpSpPr>
          <p:grpSpPr>
            <a:xfrm>
              <a:off x="420547" y="3548838"/>
              <a:ext cx="11373408" cy="644982"/>
              <a:chOff x="420547" y="3453239"/>
              <a:chExt cx="11373408" cy="644982"/>
            </a:xfrm>
            <a:grpFill/>
          </p:grpSpPr>
          <p:sp>
            <p:nvSpPr>
              <p:cNvPr id="658" name="Google Shape;12426;p89">
                <a:extLst>
                  <a:ext uri="{FF2B5EF4-FFF2-40B4-BE49-F238E27FC236}">
                    <a16:creationId xmlns:a16="http://schemas.microsoft.com/office/drawing/2014/main" id="{F7FDBB9B-A00D-6D30-85C8-4F4FA5EE2F0F}"/>
                  </a:ext>
                </a:extLst>
              </p:cNvPr>
              <p:cNvSpPr/>
              <p:nvPr/>
            </p:nvSpPr>
            <p:spPr>
              <a:xfrm>
                <a:off x="420547" y="3454119"/>
                <a:ext cx="649979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689" extrusionOk="0">
                    <a:moveTo>
                      <a:pt x="7026" y="757"/>
                    </a:moveTo>
                    <a:lnTo>
                      <a:pt x="7026" y="2710"/>
                    </a:lnTo>
                    <a:lnTo>
                      <a:pt x="5829" y="2710"/>
                    </a:lnTo>
                    <a:cubicBezTo>
                      <a:pt x="5924" y="2332"/>
                      <a:pt x="6081" y="1954"/>
                      <a:pt x="6176" y="1702"/>
                    </a:cubicBezTo>
                    <a:cubicBezTo>
                      <a:pt x="6428" y="1229"/>
                      <a:pt x="6711" y="914"/>
                      <a:pt x="7026" y="757"/>
                    </a:cubicBezTo>
                    <a:close/>
                    <a:moveTo>
                      <a:pt x="7688" y="757"/>
                    </a:moveTo>
                    <a:cubicBezTo>
                      <a:pt x="8003" y="914"/>
                      <a:pt x="8287" y="1229"/>
                      <a:pt x="8507" y="1702"/>
                    </a:cubicBezTo>
                    <a:cubicBezTo>
                      <a:pt x="8665" y="2017"/>
                      <a:pt x="8791" y="2364"/>
                      <a:pt x="8854" y="2710"/>
                    </a:cubicBezTo>
                    <a:lnTo>
                      <a:pt x="7688" y="2710"/>
                    </a:lnTo>
                    <a:lnTo>
                      <a:pt x="7688" y="757"/>
                    </a:lnTo>
                    <a:close/>
                    <a:moveTo>
                      <a:pt x="8917" y="977"/>
                    </a:moveTo>
                    <a:cubicBezTo>
                      <a:pt x="9704" y="1387"/>
                      <a:pt x="10334" y="1954"/>
                      <a:pt x="10712" y="2710"/>
                    </a:cubicBezTo>
                    <a:lnTo>
                      <a:pt x="9578" y="2710"/>
                    </a:lnTo>
                    <a:cubicBezTo>
                      <a:pt x="9452" y="2206"/>
                      <a:pt x="9295" y="1765"/>
                      <a:pt x="9106" y="1387"/>
                    </a:cubicBezTo>
                    <a:cubicBezTo>
                      <a:pt x="9011" y="1261"/>
                      <a:pt x="8948" y="1103"/>
                      <a:pt x="8917" y="977"/>
                    </a:cubicBezTo>
                    <a:close/>
                    <a:moveTo>
                      <a:pt x="5798" y="1009"/>
                    </a:moveTo>
                    <a:lnTo>
                      <a:pt x="5798" y="1009"/>
                    </a:lnTo>
                    <a:cubicBezTo>
                      <a:pt x="5703" y="1135"/>
                      <a:pt x="5640" y="1261"/>
                      <a:pt x="5609" y="1418"/>
                    </a:cubicBezTo>
                    <a:cubicBezTo>
                      <a:pt x="5388" y="1796"/>
                      <a:pt x="5231" y="2269"/>
                      <a:pt x="5136" y="2742"/>
                    </a:cubicBezTo>
                    <a:lnTo>
                      <a:pt x="3970" y="2742"/>
                    </a:lnTo>
                    <a:cubicBezTo>
                      <a:pt x="4380" y="1954"/>
                      <a:pt x="5042" y="1387"/>
                      <a:pt x="5798" y="1009"/>
                    </a:cubicBezTo>
                    <a:close/>
                    <a:moveTo>
                      <a:pt x="5010" y="3435"/>
                    </a:moveTo>
                    <a:cubicBezTo>
                      <a:pt x="4978" y="3750"/>
                      <a:pt x="4915" y="4096"/>
                      <a:pt x="4915" y="4443"/>
                    </a:cubicBezTo>
                    <a:cubicBezTo>
                      <a:pt x="4978" y="4789"/>
                      <a:pt x="4978" y="5167"/>
                      <a:pt x="5010" y="5482"/>
                    </a:cubicBezTo>
                    <a:lnTo>
                      <a:pt x="3718" y="5482"/>
                    </a:lnTo>
                    <a:cubicBezTo>
                      <a:pt x="3624" y="5167"/>
                      <a:pt x="3561" y="4789"/>
                      <a:pt x="3561" y="4443"/>
                    </a:cubicBezTo>
                    <a:cubicBezTo>
                      <a:pt x="3561" y="4096"/>
                      <a:pt x="3592" y="3750"/>
                      <a:pt x="3718" y="3435"/>
                    </a:cubicBezTo>
                    <a:close/>
                    <a:moveTo>
                      <a:pt x="7026" y="3435"/>
                    </a:moveTo>
                    <a:lnTo>
                      <a:pt x="7026" y="5482"/>
                    </a:lnTo>
                    <a:lnTo>
                      <a:pt x="5703" y="5482"/>
                    </a:lnTo>
                    <a:cubicBezTo>
                      <a:pt x="5672" y="5136"/>
                      <a:pt x="5640" y="4789"/>
                      <a:pt x="5640" y="4443"/>
                    </a:cubicBezTo>
                    <a:cubicBezTo>
                      <a:pt x="5640" y="4096"/>
                      <a:pt x="5672" y="3718"/>
                      <a:pt x="5703" y="3435"/>
                    </a:cubicBezTo>
                    <a:close/>
                    <a:moveTo>
                      <a:pt x="8980" y="3435"/>
                    </a:moveTo>
                    <a:cubicBezTo>
                      <a:pt x="9011" y="3750"/>
                      <a:pt x="9074" y="4096"/>
                      <a:pt x="9074" y="4443"/>
                    </a:cubicBezTo>
                    <a:cubicBezTo>
                      <a:pt x="9074" y="4789"/>
                      <a:pt x="9011" y="5167"/>
                      <a:pt x="8980" y="5482"/>
                    </a:cubicBezTo>
                    <a:lnTo>
                      <a:pt x="7688" y="5482"/>
                    </a:lnTo>
                    <a:lnTo>
                      <a:pt x="7688" y="3435"/>
                    </a:lnTo>
                    <a:close/>
                    <a:moveTo>
                      <a:pt x="10996" y="3435"/>
                    </a:moveTo>
                    <a:cubicBezTo>
                      <a:pt x="11059" y="3750"/>
                      <a:pt x="11153" y="4096"/>
                      <a:pt x="11153" y="4443"/>
                    </a:cubicBezTo>
                    <a:cubicBezTo>
                      <a:pt x="11153" y="4789"/>
                      <a:pt x="11122" y="5167"/>
                      <a:pt x="10996" y="5482"/>
                    </a:cubicBezTo>
                    <a:lnTo>
                      <a:pt x="9704" y="5482"/>
                    </a:lnTo>
                    <a:cubicBezTo>
                      <a:pt x="9736" y="5136"/>
                      <a:pt x="9767" y="4789"/>
                      <a:pt x="9767" y="4443"/>
                    </a:cubicBezTo>
                    <a:cubicBezTo>
                      <a:pt x="9736" y="4096"/>
                      <a:pt x="9736" y="3750"/>
                      <a:pt x="9704" y="3435"/>
                    </a:cubicBezTo>
                    <a:close/>
                    <a:moveTo>
                      <a:pt x="5136" y="6144"/>
                    </a:moveTo>
                    <a:cubicBezTo>
                      <a:pt x="5231" y="6648"/>
                      <a:pt x="5388" y="7089"/>
                      <a:pt x="5609" y="7467"/>
                    </a:cubicBezTo>
                    <a:cubicBezTo>
                      <a:pt x="5672" y="7593"/>
                      <a:pt x="5766" y="7751"/>
                      <a:pt x="5798" y="7877"/>
                    </a:cubicBezTo>
                    <a:cubicBezTo>
                      <a:pt x="5042" y="7530"/>
                      <a:pt x="4380" y="6932"/>
                      <a:pt x="3970" y="6144"/>
                    </a:cubicBezTo>
                    <a:close/>
                    <a:moveTo>
                      <a:pt x="10712" y="6144"/>
                    </a:moveTo>
                    <a:cubicBezTo>
                      <a:pt x="10334" y="6932"/>
                      <a:pt x="9704" y="7530"/>
                      <a:pt x="8917" y="7877"/>
                    </a:cubicBezTo>
                    <a:cubicBezTo>
                      <a:pt x="8980" y="7751"/>
                      <a:pt x="9074" y="7625"/>
                      <a:pt x="9106" y="7467"/>
                    </a:cubicBezTo>
                    <a:cubicBezTo>
                      <a:pt x="9295" y="7089"/>
                      <a:pt x="9452" y="6617"/>
                      <a:pt x="9578" y="6144"/>
                    </a:cubicBezTo>
                    <a:close/>
                    <a:moveTo>
                      <a:pt x="7026" y="6144"/>
                    </a:moveTo>
                    <a:lnTo>
                      <a:pt x="7026" y="8097"/>
                    </a:lnTo>
                    <a:cubicBezTo>
                      <a:pt x="6743" y="7940"/>
                      <a:pt x="6428" y="7625"/>
                      <a:pt x="6239" y="7152"/>
                    </a:cubicBezTo>
                    <a:cubicBezTo>
                      <a:pt x="6081" y="6837"/>
                      <a:pt x="5955" y="6491"/>
                      <a:pt x="5861" y="6144"/>
                    </a:cubicBezTo>
                    <a:close/>
                    <a:moveTo>
                      <a:pt x="8854" y="6144"/>
                    </a:moveTo>
                    <a:cubicBezTo>
                      <a:pt x="8791" y="6522"/>
                      <a:pt x="8633" y="6900"/>
                      <a:pt x="8507" y="7152"/>
                    </a:cubicBezTo>
                    <a:cubicBezTo>
                      <a:pt x="8287" y="7688"/>
                      <a:pt x="8003" y="8003"/>
                      <a:pt x="7688" y="8097"/>
                    </a:cubicBezTo>
                    <a:lnTo>
                      <a:pt x="7688" y="6144"/>
                    </a:lnTo>
                    <a:close/>
                    <a:moveTo>
                      <a:pt x="2726" y="8759"/>
                    </a:moveTo>
                    <a:cubicBezTo>
                      <a:pt x="2813" y="8759"/>
                      <a:pt x="2899" y="8790"/>
                      <a:pt x="2962" y="8853"/>
                    </a:cubicBezTo>
                    <a:cubicBezTo>
                      <a:pt x="3088" y="8980"/>
                      <a:pt x="3088" y="9169"/>
                      <a:pt x="2962" y="9326"/>
                    </a:cubicBezTo>
                    <a:lnTo>
                      <a:pt x="1387" y="10901"/>
                    </a:lnTo>
                    <a:cubicBezTo>
                      <a:pt x="1324" y="10964"/>
                      <a:pt x="1237" y="10996"/>
                      <a:pt x="1151" y="10996"/>
                    </a:cubicBezTo>
                    <a:cubicBezTo>
                      <a:pt x="1064" y="10996"/>
                      <a:pt x="977" y="10964"/>
                      <a:pt x="914" y="10901"/>
                    </a:cubicBezTo>
                    <a:cubicBezTo>
                      <a:pt x="788" y="10775"/>
                      <a:pt x="788" y="10555"/>
                      <a:pt x="914" y="10429"/>
                    </a:cubicBezTo>
                    <a:lnTo>
                      <a:pt x="2490" y="8853"/>
                    </a:lnTo>
                    <a:cubicBezTo>
                      <a:pt x="2553" y="8790"/>
                      <a:pt x="2639" y="8759"/>
                      <a:pt x="2726" y="8759"/>
                    </a:cubicBezTo>
                    <a:close/>
                    <a:moveTo>
                      <a:pt x="7373" y="1"/>
                    </a:moveTo>
                    <a:cubicBezTo>
                      <a:pt x="4915" y="1"/>
                      <a:pt x="2931" y="1985"/>
                      <a:pt x="2931" y="4443"/>
                    </a:cubicBezTo>
                    <a:cubicBezTo>
                      <a:pt x="2931" y="5514"/>
                      <a:pt x="3309" y="6522"/>
                      <a:pt x="4002" y="7310"/>
                    </a:cubicBezTo>
                    <a:lnTo>
                      <a:pt x="3151" y="8160"/>
                    </a:lnTo>
                    <a:cubicBezTo>
                      <a:pt x="3011" y="8079"/>
                      <a:pt x="2858" y="8040"/>
                      <a:pt x="2705" y="8040"/>
                    </a:cubicBezTo>
                    <a:cubicBezTo>
                      <a:pt x="2445" y="8040"/>
                      <a:pt x="2184" y="8151"/>
                      <a:pt x="1986" y="8349"/>
                    </a:cubicBezTo>
                    <a:lnTo>
                      <a:pt x="410" y="9925"/>
                    </a:lnTo>
                    <a:cubicBezTo>
                      <a:pt x="1" y="10303"/>
                      <a:pt x="1" y="10996"/>
                      <a:pt x="410" y="11374"/>
                    </a:cubicBezTo>
                    <a:cubicBezTo>
                      <a:pt x="599" y="11563"/>
                      <a:pt x="883" y="11689"/>
                      <a:pt x="1103" y="11689"/>
                    </a:cubicBezTo>
                    <a:cubicBezTo>
                      <a:pt x="1387" y="11689"/>
                      <a:pt x="1607" y="11563"/>
                      <a:pt x="1828" y="11374"/>
                    </a:cubicBezTo>
                    <a:lnTo>
                      <a:pt x="3403" y="9799"/>
                    </a:lnTo>
                    <a:cubicBezTo>
                      <a:pt x="3718" y="9484"/>
                      <a:pt x="3781" y="9011"/>
                      <a:pt x="3592" y="8633"/>
                    </a:cubicBezTo>
                    <a:lnTo>
                      <a:pt x="4411" y="7782"/>
                    </a:lnTo>
                    <a:cubicBezTo>
                      <a:pt x="5199" y="8444"/>
                      <a:pt x="6207" y="8853"/>
                      <a:pt x="7278" y="8853"/>
                    </a:cubicBezTo>
                    <a:cubicBezTo>
                      <a:pt x="7298" y="8854"/>
                      <a:pt x="7318" y="8854"/>
                      <a:pt x="7338" y="8854"/>
                    </a:cubicBezTo>
                    <a:cubicBezTo>
                      <a:pt x="9830" y="8854"/>
                      <a:pt x="11815" y="6881"/>
                      <a:pt x="11815" y="4443"/>
                    </a:cubicBezTo>
                    <a:cubicBezTo>
                      <a:pt x="11815" y="2017"/>
                      <a:pt x="9799" y="1"/>
                      <a:pt x="73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59" name="Google Shape;12431;p89">
                <a:extLst>
                  <a:ext uri="{FF2B5EF4-FFF2-40B4-BE49-F238E27FC236}">
                    <a16:creationId xmlns:a16="http://schemas.microsoft.com/office/drawing/2014/main" id="{27382F31-6CBA-DB96-F5BB-FC9EEE0D2257}"/>
                  </a:ext>
                </a:extLst>
              </p:cNvPr>
              <p:cNvGrpSpPr/>
              <p:nvPr/>
            </p:nvGrpSpPr>
            <p:grpSpPr>
              <a:xfrm>
                <a:off x="4541947" y="3455229"/>
                <a:ext cx="644752" cy="641288"/>
                <a:chOff x="-4931075" y="2765725"/>
                <a:chExt cx="293025" cy="291450"/>
              </a:xfrm>
              <a:grpFill/>
            </p:grpSpPr>
            <p:sp>
              <p:nvSpPr>
                <p:cNvPr id="714" name="Google Shape;12432;p89">
                  <a:extLst>
                    <a:ext uri="{FF2B5EF4-FFF2-40B4-BE49-F238E27FC236}">
                      <a16:creationId xmlns:a16="http://schemas.microsoft.com/office/drawing/2014/main" id="{FD62F9D7-946D-26C4-73D3-1C3198D25746}"/>
                    </a:ext>
                  </a:extLst>
                </p:cNvPr>
                <p:cNvSpPr/>
                <p:nvPr/>
              </p:nvSpPr>
              <p:spPr>
                <a:xfrm>
                  <a:off x="-4810550" y="288465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663"/>
                      </a:moveTo>
                      <a:cubicBezTo>
                        <a:pt x="1229" y="663"/>
                        <a:pt x="1386" y="820"/>
                        <a:pt x="1386" y="1041"/>
                      </a:cubicBezTo>
                      <a:cubicBezTo>
                        <a:pt x="1386" y="1230"/>
                        <a:pt x="1229" y="1387"/>
                        <a:pt x="1008" y="1387"/>
                      </a:cubicBezTo>
                      <a:cubicBezTo>
                        <a:pt x="819" y="1387"/>
                        <a:pt x="662" y="1230"/>
                        <a:pt x="662" y="1041"/>
                      </a:cubicBezTo>
                      <a:cubicBezTo>
                        <a:pt x="662" y="820"/>
                        <a:pt x="819" y="663"/>
                        <a:pt x="1008" y="663"/>
                      </a:cubicBez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41"/>
                      </a:cubicBezTo>
                      <a:cubicBezTo>
                        <a:pt x="0" y="1576"/>
                        <a:pt x="473" y="2049"/>
                        <a:pt x="1040" y="2049"/>
                      </a:cubicBezTo>
                      <a:cubicBezTo>
                        <a:pt x="1575" y="2049"/>
                        <a:pt x="2048" y="1576"/>
                        <a:pt x="2048" y="1041"/>
                      </a:cubicBezTo>
                      <a:cubicBezTo>
                        <a:pt x="2048" y="473"/>
                        <a:pt x="160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5" name="Google Shape;12433;p89">
                  <a:extLst>
                    <a:ext uri="{FF2B5EF4-FFF2-40B4-BE49-F238E27FC236}">
                      <a16:creationId xmlns:a16="http://schemas.microsoft.com/office/drawing/2014/main" id="{4CFFE3AF-7BFE-4AFD-FB39-922957A7849A}"/>
                    </a:ext>
                  </a:extLst>
                </p:cNvPr>
                <p:cNvSpPr/>
                <p:nvPr/>
              </p:nvSpPr>
              <p:spPr>
                <a:xfrm>
                  <a:off x="-4931075" y="27657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3214" y="1387"/>
                      </a:moveTo>
                      <a:lnTo>
                        <a:pt x="4475" y="3844"/>
                      </a:lnTo>
                      <a:cubicBezTo>
                        <a:pt x="4223" y="4002"/>
                        <a:pt x="4034" y="4222"/>
                        <a:pt x="3876" y="4443"/>
                      </a:cubicBezTo>
                      <a:lnTo>
                        <a:pt x="1356" y="3214"/>
                      </a:lnTo>
                      <a:cubicBezTo>
                        <a:pt x="1828" y="2427"/>
                        <a:pt x="2458" y="1796"/>
                        <a:pt x="3214" y="1387"/>
                      </a:cubicBezTo>
                      <a:close/>
                      <a:moveTo>
                        <a:pt x="5829" y="4128"/>
                      </a:moveTo>
                      <a:cubicBezTo>
                        <a:pt x="6775" y="4128"/>
                        <a:pt x="7531" y="4884"/>
                        <a:pt x="7531" y="5829"/>
                      </a:cubicBezTo>
                      <a:cubicBezTo>
                        <a:pt x="7562" y="6743"/>
                        <a:pt x="6775" y="7530"/>
                        <a:pt x="5829" y="7530"/>
                      </a:cubicBezTo>
                      <a:cubicBezTo>
                        <a:pt x="4884" y="7530"/>
                        <a:pt x="4160" y="6774"/>
                        <a:pt x="4160" y="5829"/>
                      </a:cubicBezTo>
                      <a:cubicBezTo>
                        <a:pt x="4160" y="4884"/>
                        <a:pt x="4884" y="4128"/>
                        <a:pt x="5829" y="4128"/>
                      </a:cubicBezTo>
                      <a:close/>
                      <a:moveTo>
                        <a:pt x="5798" y="662"/>
                      </a:moveTo>
                      <a:cubicBezTo>
                        <a:pt x="8665" y="662"/>
                        <a:pt x="10996" y="2994"/>
                        <a:pt x="10996" y="5861"/>
                      </a:cubicBezTo>
                      <a:cubicBezTo>
                        <a:pt x="10996" y="6585"/>
                        <a:pt x="10839" y="7247"/>
                        <a:pt x="10618" y="7845"/>
                      </a:cubicBezTo>
                      <a:lnTo>
                        <a:pt x="8129" y="6585"/>
                      </a:lnTo>
                      <a:cubicBezTo>
                        <a:pt x="8192" y="6333"/>
                        <a:pt x="8255" y="6050"/>
                        <a:pt x="8255" y="5829"/>
                      </a:cubicBezTo>
                      <a:cubicBezTo>
                        <a:pt x="8255" y="4474"/>
                        <a:pt x="7184" y="3435"/>
                        <a:pt x="5829" y="3435"/>
                      </a:cubicBezTo>
                      <a:cubicBezTo>
                        <a:pt x="5577" y="3435"/>
                        <a:pt x="5325" y="3466"/>
                        <a:pt x="5105" y="3529"/>
                      </a:cubicBezTo>
                      <a:lnTo>
                        <a:pt x="3845" y="1072"/>
                      </a:lnTo>
                      <a:cubicBezTo>
                        <a:pt x="4412" y="820"/>
                        <a:pt x="5105" y="662"/>
                        <a:pt x="5798" y="662"/>
                      </a:cubicBezTo>
                      <a:close/>
                      <a:moveTo>
                        <a:pt x="7814" y="7152"/>
                      </a:moveTo>
                      <a:lnTo>
                        <a:pt x="10303" y="8412"/>
                      </a:lnTo>
                      <a:cubicBezTo>
                        <a:pt x="9862" y="9200"/>
                        <a:pt x="9232" y="9830"/>
                        <a:pt x="8444" y="10271"/>
                      </a:cubicBezTo>
                      <a:lnTo>
                        <a:pt x="7216" y="7751"/>
                      </a:lnTo>
                      <a:cubicBezTo>
                        <a:pt x="7468" y="7593"/>
                        <a:pt x="7657" y="7404"/>
                        <a:pt x="7814" y="7152"/>
                      </a:cubicBezTo>
                      <a:close/>
                      <a:moveTo>
                        <a:pt x="1072" y="3844"/>
                      </a:moveTo>
                      <a:lnTo>
                        <a:pt x="3593" y="5073"/>
                      </a:lnTo>
                      <a:cubicBezTo>
                        <a:pt x="3530" y="5325"/>
                        <a:pt x="3498" y="5546"/>
                        <a:pt x="3498" y="5829"/>
                      </a:cubicBezTo>
                      <a:cubicBezTo>
                        <a:pt x="3498" y="7152"/>
                        <a:pt x="4538" y="8223"/>
                        <a:pt x="5892" y="8223"/>
                      </a:cubicBezTo>
                      <a:cubicBezTo>
                        <a:pt x="6176" y="8223"/>
                        <a:pt x="6396" y="8192"/>
                        <a:pt x="6648" y="8097"/>
                      </a:cubicBezTo>
                      <a:lnTo>
                        <a:pt x="7846" y="10618"/>
                      </a:lnTo>
                      <a:cubicBezTo>
                        <a:pt x="7216" y="10901"/>
                        <a:pt x="6554" y="11027"/>
                        <a:pt x="5892" y="11027"/>
                      </a:cubicBezTo>
                      <a:cubicBezTo>
                        <a:pt x="2994" y="10996"/>
                        <a:pt x="694" y="8665"/>
                        <a:pt x="694" y="5829"/>
                      </a:cubicBezTo>
                      <a:cubicBezTo>
                        <a:pt x="694" y="5104"/>
                        <a:pt x="852" y="4443"/>
                        <a:pt x="1072" y="3844"/>
                      </a:cubicBezTo>
                      <a:close/>
                      <a:moveTo>
                        <a:pt x="5798" y="1"/>
                      </a:moveTo>
                      <a:cubicBezTo>
                        <a:pt x="4254" y="1"/>
                        <a:pt x="2773" y="599"/>
                        <a:pt x="1702" y="1702"/>
                      </a:cubicBezTo>
                      <a:cubicBezTo>
                        <a:pt x="600" y="2805"/>
                        <a:pt x="1" y="4254"/>
                        <a:pt x="1" y="5798"/>
                      </a:cubicBezTo>
                      <a:cubicBezTo>
                        <a:pt x="1" y="8980"/>
                        <a:pt x="2647" y="11657"/>
                        <a:pt x="5892" y="11657"/>
                      </a:cubicBezTo>
                      <a:cubicBezTo>
                        <a:pt x="9106" y="11657"/>
                        <a:pt x="11721" y="9043"/>
                        <a:pt x="11721" y="5829"/>
                      </a:cubicBezTo>
                      <a:cubicBezTo>
                        <a:pt x="11658" y="2647"/>
                        <a:pt x="9043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0" name="Google Shape;12444;p89">
                <a:extLst>
                  <a:ext uri="{FF2B5EF4-FFF2-40B4-BE49-F238E27FC236}">
                    <a16:creationId xmlns:a16="http://schemas.microsoft.com/office/drawing/2014/main" id="{BCBAF5F2-9D3C-8514-1B73-862C8A6ACA96}"/>
                  </a:ext>
                </a:extLst>
              </p:cNvPr>
              <p:cNvGrpSpPr/>
              <p:nvPr/>
            </p:nvGrpSpPr>
            <p:grpSpPr>
              <a:xfrm>
                <a:off x="8683385" y="3492498"/>
                <a:ext cx="641288" cy="566751"/>
                <a:chOff x="-3137650" y="2787000"/>
                <a:chExt cx="291450" cy="257575"/>
              </a:xfrm>
              <a:grpFill/>
            </p:grpSpPr>
            <p:sp>
              <p:nvSpPr>
                <p:cNvPr id="706" name="Google Shape;12445;p89">
                  <a:extLst>
                    <a:ext uri="{FF2B5EF4-FFF2-40B4-BE49-F238E27FC236}">
                      <a16:creationId xmlns:a16="http://schemas.microsoft.com/office/drawing/2014/main" id="{0D5B62C4-66A0-80F6-C2C4-CA37C3973C76}"/>
                    </a:ext>
                  </a:extLst>
                </p:cNvPr>
                <p:cNvSpPr/>
                <p:nvPr/>
              </p:nvSpPr>
              <p:spPr>
                <a:xfrm>
                  <a:off x="-3137650" y="2787000"/>
                  <a:ext cx="291450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0303" extrusionOk="0">
                      <a:moveTo>
                        <a:pt x="10618" y="693"/>
                      </a:moveTo>
                      <a:cubicBezTo>
                        <a:pt x="10807" y="693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93"/>
                        <a:pt x="1009" y="693"/>
                      </a:cubicBezTo>
                      <a:close/>
                      <a:moveTo>
                        <a:pt x="10996" y="3403"/>
                      </a:moveTo>
                      <a:lnTo>
                        <a:pt x="10996" y="9231"/>
                      </a:lnTo>
                      <a:cubicBezTo>
                        <a:pt x="10964" y="9420"/>
                        <a:pt x="10838" y="9578"/>
                        <a:pt x="10618" y="9578"/>
                      </a:cubicBezTo>
                      <a:lnTo>
                        <a:pt x="1009" y="9578"/>
                      </a:lnTo>
                      <a:cubicBezTo>
                        <a:pt x="820" y="9578"/>
                        <a:pt x="662" y="9420"/>
                        <a:pt x="662" y="9231"/>
                      </a:cubicBezTo>
                      <a:lnTo>
                        <a:pt x="662" y="340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9263"/>
                      </a:lnTo>
                      <a:cubicBezTo>
                        <a:pt x="1" y="9830"/>
                        <a:pt x="473" y="10302"/>
                        <a:pt x="1009" y="10302"/>
                      </a:cubicBezTo>
                      <a:lnTo>
                        <a:pt x="10618" y="10302"/>
                      </a:lnTo>
                      <a:cubicBezTo>
                        <a:pt x="11185" y="10302"/>
                        <a:pt x="11658" y="9830"/>
                        <a:pt x="11658" y="9263"/>
                      </a:cubicBezTo>
                      <a:lnTo>
                        <a:pt x="11658" y="1040"/>
                      </a:lnTo>
                      <a:cubicBezTo>
                        <a:pt x="11658" y="441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7" name="Google Shape;12446;p89">
                  <a:extLst>
                    <a:ext uri="{FF2B5EF4-FFF2-40B4-BE49-F238E27FC236}">
                      <a16:creationId xmlns:a16="http://schemas.microsoft.com/office/drawing/2014/main" id="{407D4CED-5CE8-C515-86EF-034CB5A15A4D}"/>
                    </a:ext>
                  </a:extLst>
                </p:cNvPr>
                <p:cNvSpPr/>
                <p:nvPr/>
              </p:nvSpPr>
              <p:spPr>
                <a:xfrm>
                  <a:off x="-3104575" y="2820875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8" y="693"/>
                      </a:cubicBezTo>
                      <a:cubicBezTo>
                        <a:pt x="568" y="693"/>
                        <a:pt x="726" y="536"/>
                        <a:pt x="726" y="347"/>
                      </a:cubicBezTo>
                      <a:cubicBezTo>
                        <a:pt x="726" y="158"/>
                        <a:pt x="568" y="0"/>
                        <a:pt x="3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8" name="Google Shape;12447;p89">
                  <a:extLst>
                    <a:ext uri="{FF2B5EF4-FFF2-40B4-BE49-F238E27FC236}">
                      <a16:creationId xmlns:a16="http://schemas.microsoft.com/office/drawing/2014/main" id="{619B571E-3502-9786-E43B-845355CFE1B1}"/>
                    </a:ext>
                  </a:extLst>
                </p:cNvPr>
                <p:cNvSpPr/>
                <p:nvPr/>
              </p:nvSpPr>
              <p:spPr>
                <a:xfrm>
                  <a:off x="-306990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9" name="Google Shape;12448;p89">
                  <a:extLst>
                    <a:ext uri="{FF2B5EF4-FFF2-40B4-BE49-F238E27FC236}">
                      <a16:creationId xmlns:a16="http://schemas.microsoft.com/office/drawing/2014/main" id="{E1AB7143-CB0F-9F2D-F6E9-5624CA0FE9E3}"/>
                    </a:ext>
                  </a:extLst>
                </p:cNvPr>
                <p:cNvSpPr/>
                <p:nvPr/>
              </p:nvSpPr>
              <p:spPr>
                <a:xfrm>
                  <a:off x="-303525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0" name="Google Shape;12449;p89">
                  <a:extLst>
                    <a:ext uri="{FF2B5EF4-FFF2-40B4-BE49-F238E27FC236}">
                      <a16:creationId xmlns:a16="http://schemas.microsoft.com/office/drawing/2014/main" id="{0E7CA8BB-BD31-482A-5C04-DDA7348BA3CD}"/>
                    </a:ext>
                  </a:extLst>
                </p:cNvPr>
                <p:cNvSpPr/>
                <p:nvPr/>
              </p:nvSpPr>
              <p:spPr>
                <a:xfrm>
                  <a:off x="-3002175" y="28208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90" y="693"/>
                        <a:pt x="347" y="693"/>
                      </a:cubicBezTo>
                      <a:lnTo>
                        <a:pt x="4506" y="693"/>
                      </a:lnTo>
                      <a:cubicBezTo>
                        <a:pt x="4695" y="693"/>
                        <a:pt x="4852" y="536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1" name="Google Shape;12450;p89">
                  <a:extLst>
                    <a:ext uri="{FF2B5EF4-FFF2-40B4-BE49-F238E27FC236}">
                      <a16:creationId xmlns:a16="http://schemas.microsoft.com/office/drawing/2014/main" id="{5755C6EA-F952-4A2D-2971-B2210BCC3178}"/>
                    </a:ext>
                  </a:extLst>
                </p:cNvPr>
                <p:cNvSpPr/>
                <p:nvPr/>
              </p:nvSpPr>
              <p:spPr>
                <a:xfrm>
                  <a:off x="-2948625" y="2907300"/>
                  <a:ext cx="5202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3412" extrusionOk="0">
                      <a:moveTo>
                        <a:pt x="347" y="1"/>
                      </a:moveTo>
                      <a:cubicBezTo>
                        <a:pt x="261" y="1"/>
                        <a:pt x="174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1261" y="1710"/>
                      </a:lnTo>
                      <a:lnTo>
                        <a:pt x="127" y="2844"/>
                      </a:lnTo>
                      <a:cubicBezTo>
                        <a:pt x="1" y="2970"/>
                        <a:pt x="1" y="3191"/>
                        <a:pt x="127" y="3317"/>
                      </a:cubicBezTo>
                      <a:cubicBezTo>
                        <a:pt x="174" y="3380"/>
                        <a:pt x="261" y="3411"/>
                        <a:pt x="347" y="3411"/>
                      </a:cubicBezTo>
                      <a:cubicBezTo>
                        <a:pt x="434" y="3411"/>
                        <a:pt x="521" y="3380"/>
                        <a:pt x="568" y="3317"/>
                      </a:cubicBezTo>
                      <a:lnTo>
                        <a:pt x="1954" y="1930"/>
                      </a:lnTo>
                      <a:cubicBezTo>
                        <a:pt x="2080" y="1804"/>
                        <a:pt x="2080" y="1584"/>
                        <a:pt x="1954" y="1458"/>
                      </a:cubicBezTo>
                      <a:lnTo>
                        <a:pt x="568" y="72"/>
                      </a:lnTo>
                      <a:cubicBezTo>
                        <a:pt x="521" y="24"/>
                        <a:pt x="43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2" name="Google Shape;12451;p89">
                  <a:extLst>
                    <a:ext uri="{FF2B5EF4-FFF2-40B4-BE49-F238E27FC236}">
                      <a16:creationId xmlns:a16="http://schemas.microsoft.com/office/drawing/2014/main" id="{7957A885-931B-5C23-8520-D08241EAD2F7}"/>
                    </a:ext>
                  </a:extLst>
                </p:cNvPr>
                <p:cNvSpPr/>
                <p:nvPr/>
              </p:nvSpPr>
              <p:spPr>
                <a:xfrm>
                  <a:off x="-3088025" y="2907300"/>
                  <a:ext cx="5357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12" extrusionOk="0">
                      <a:moveTo>
                        <a:pt x="1749" y="1"/>
                      </a:moveTo>
                      <a:cubicBezTo>
                        <a:pt x="1662" y="1"/>
                        <a:pt x="1576" y="24"/>
                        <a:pt x="1513" y="72"/>
                      </a:cubicBezTo>
                      <a:lnTo>
                        <a:pt x="127" y="1458"/>
                      </a:lnTo>
                      <a:cubicBezTo>
                        <a:pt x="1" y="1584"/>
                        <a:pt x="1" y="1804"/>
                        <a:pt x="127" y="1930"/>
                      </a:cubicBezTo>
                      <a:lnTo>
                        <a:pt x="1513" y="3317"/>
                      </a:lnTo>
                      <a:cubicBezTo>
                        <a:pt x="1576" y="3380"/>
                        <a:pt x="1662" y="3411"/>
                        <a:pt x="1749" y="3411"/>
                      </a:cubicBezTo>
                      <a:cubicBezTo>
                        <a:pt x="1836" y="3411"/>
                        <a:pt x="1922" y="3380"/>
                        <a:pt x="1985" y="3317"/>
                      </a:cubicBezTo>
                      <a:cubicBezTo>
                        <a:pt x="2111" y="3191"/>
                        <a:pt x="2111" y="2970"/>
                        <a:pt x="1985" y="2844"/>
                      </a:cubicBezTo>
                      <a:lnTo>
                        <a:pt x="851" y="1710"/>
                      </a:lnTo>
                      <a:lnTo>
                        <a:pt x="1985" y="544"/>
                      </a:lnTo>
                      <a:cubicBezTo>
                        <a:pt x="2143" y="450"/>
                        <a:pt x="2143" y="198"/>
                        <a:pt x="1985" y="72"/>
                      </a:cubicBezTo>
                      <a:cubicBezTo>
                        <a:pt x="1922" y="24"/>
                        <a:pt x="1836" y="1"/>
                        <a:pt x="17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3" name="Google Shape;12452;p89">
                  <a:extLst>
                    <a:ext uri="{FF2B5EF4-FFF2-40B4-BE49-F238E27FC236}">
                      <a16:creationId xmlns:a16="http://schemas.microsoft.com/office/drawing/2014/main" id="{E3B935AF-5AA0-C1E2-1AFA-D0C6D03C9E0D}"/>
                    </a:ext>
                  </a:extLst>
                </p:cNvPr>
                <p:cNvSpPr/>
                <p:nvPr/>
              </p:nvSpPr>
              <p:spPr>
                <a:xfrm>
                  <a:off x="-3019500" y="2888975"/>
                  <a:ext cx="54375" cy="1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4776" extrusionOk="0">
                      <a:moveTo>
                        <a:pt x="1778" y="0"/>
                      </a:moveTo>
                      <a:cubicBezTo>
                        <a:pt x="1617" y="0"/>
                        <a:pt x="1501" y="108"/>
                        <a:pt x="1450" y="237"/>
                      </a:cubicBezTo>
                      <a:lnTo>
                        <a:pt x="63" y="4333"/>
                      </a:lnTo>
                      <a:cubicBezTo>
                        <a:pt x="0" y="4522"/>
                        <a:pt x="95" y="4680"/>
                        <a:pt x="253" y="4743"/>
                      </a:cubicBezTo>
                      <a:cubicBezTo>
                        <a:pt x="305" y="4765"/>
                        <a:pt x="354" y="4775"/>
                        <a:pt x="399" y="4775"/>
                      </a:cubicBezTo>
                      <a:cubicBezTo>
                        <a:pt x="543" y="4775"/>
                        <a:pt x="646" y="4674"/>
                        <a:pt x="694" y="4554"/>
                      </a:cubicBezTo>
                      <a:lnTo>
                        <a:pt x="2080" y="458"/>
                      </a:lnTo>
                      <a:cubicBezTo>
                        <a:pt x="2174" y="300"/>
                        <a:pt x="2048" y="111"/>
                        <a:pt x="1891" y="17"/>
                      </a:cubicBezTo>
                      <a:cubicBezTo>
                        <a:pt x="1851" y="6"/>
                        <a:pt x="1813" y="0"/>
                        <a:pt x="17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1" name="Google Shape;12456;p89">
                <a:extLst>
                  <a:ext uri="{FF2B5EF4-FFF2-40B4-BE49-F238E27FC236}">
                    <a16:creationId xmlns:a16="http://schemas.microsoft.com/office/drawing/2014/main" id="{7B7B5860-9568-3B42-6DF2-B2DE3FF85D43}"/>
                  </a:ext>
                </a:extLst>
              </p:cNvPr>
              <p:cNvGrpSpPr/>
              <p:nvPr/>
            </p:nvGrpSpPr>
            <p:grpSpPr>
              <a:xfrm>
                <a:off x="1243541" y="3454375"/>
                <a:ext cx="642992" cy="642992"/>
                <a:chOff x="-6354300" y="2757075"/>
                <a:chExt cx="292225" cy="292225"/>
              </a:xfrm>
              <a:grpFill/>
            </p:grpSpPr>
            <p:sp>
              <p:nvSpPr>
                <p:cNvPr id="702" name="Google Shape;12457;p89">
                  <a:extLst>
                    <a:ext uri="{FF2B5EF4-FFF2-40B4-BE49-F238E27FC236}">
                      <a16:creationId xmlns:a16="http://schemas.microsoft.com/office/drawing/2014/main" id="{E2AE9FA9-A008-267D-6E8A-5501F3BAE2D2}"/>
                    </a:ext>
                  </a:extLst>
                </p:cNvPr>
                <p:cNvSpPr/>
                <p:nvPr/>
              </p:nvSpPr>
              <p:spPr>
                <a:xfrm>
                  <a:off x="-6354300" y="2757075"/>
                  <a:ext cx="29222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89" extrusionOk="0">
                      <a:moveTo>
                        <a:pt x="10681" y="4159"/>
                      </a:moveTo>
                      <a:cubicBezTo>
                        <a:pt x="10870" y="4159"/>
                        <a:pt x="11027" y="4316"/>
                        <a:pt x="11027" y="4505"/>
                      </a:cubicBezTo>
                      <a:lnTo>
                        <a:pt x="11027" y="4915"/>
                      </a:lnTo>
                      <a:cubicBezTo>
                        <a:pt x="10901" y="4883"/>
                        <a:pt x="10775" y="4883"/>
                        <a:pt x="10681" y="4883"/>
                      </a:cubicBezTo>
                      <a:lnTo>
                        <a:pt x="9609" y="4883"/>
                      </a:lnTo>
                      <a:lnTo>
                        <a:pt x="9609" y="4190"/>
                      </a:lnTo>
                      <a:lnTo>
                        <a:pt x="10681" y="4190"/>
                      </a:lnTo>
                      <a:lnTo>
                        <a:pt x="10681" y="4159"/>
                      </a:lnTo>
                      <a:close/>
                      <a:moveTo>
                        <a:pt x="2048" y="2773"/>
                      </a:moveTo>
                      <a:lnTo>
                        <a:pt x="2048" y="6207"/>
                      </a:lnTo>
                      <a:lnTo>
                        <a:pt x="662" y="6207"/>
                      </a:lnTo>
                      <a:lnTo>
                        <a:pt x="662" y="3151"/>
                      </a:lnTo>
                      <a:cubicBezTo>
                        <a:pt x="694" y="2930"/>
                        <a:pt x="851" y="2773"/>
                        <a:pt x="1009" y="2773"/>
                      </a:cubicBezTo>
                      <a:close/>
                      <a:moveTo>
                        <a:pt x="8885" y="693"/>
                      </a:moveTo>
                      <a:lnTo>
                        <a:pt x="8885" y="4883"/>
                      </a:lnTo>
                      <a:cubicBezTo>
                        <a:pt x="8538" y="4915"/>
                        <a:pt x="8223" y="5104"/>
                        <a:pt x="8066" y="5419"/>
                      </a:cubicBezTo>
                      <a:lnTo>
                        <a:pt x="7751" y="6049"/>
                      </a:lnTo>
                      <a:cubicBezTo>
                        <a:pt x="7719" y="6175"/>
                        <a:pt x="7593" y="6238"/>
                        <a:pt x="7436" y="6238"/>
                      </a:cubicBezTo>
                      <a:lnTo>
                        <a:pt x="2710" y="6238"/>
                      </a:lnTo>
                      <a:lnTo>
                        <a:pt x="2710" y="693"/>
                      </a:lnTo>
                      <a:close/>
                      <a:moveTo>
                        <a:pt x="10681" y="5513"/>
                      </a:moveTo>
                      <a:cubicBezTo>
                        <a:pt x="10870" y="5513"/>
                        <a:pt x="11027" y="5671"/>
                        <a:pt x="11027" y="5860"/>
                      </a:cubicBezTo>
                      <a:lnTo>
                        <a:pt x="11027" y="10649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09" y="11027"/>
                      </a:lnTo>
                      <a:cubicBezTo>
                        <a:pt x="820" y="11027"/>
                        <a:pt x="662" y="10869"/>
                        <a:pt x="662" y="10649"/>
                      </a:cubicBezTo>
                      <a:lnTo>
                        <a:pt x="662" y="6868"/>
                      </a:lnTo>
                      <a:lnTo>
                        <a:pt x="7436" y="6868"/>
                      </a:lnTo>
                      <a:cubicBezTo>
                        <a:pt x="7845" y="6868"/>
                        <a:pt x="8192" y="6648"/>
                        <a:pt x="8349" y="6333"/>
                      </a:cubicBezTo>
                      <a:lnTo>
                        <a:pt x="8664" y="5703"/>
                      </a:lnTo>
                      <a:cubicBezTo>
                        <a:pt x="8696" y="5576"/>
                        <a:pt x="8822" y="5513"/>
                        <a:pt x="8979" y="5513"/>
                      </a:cubicBezTo>
                      <a:close/>
                      <a:moveTo>
                        <a:pt x="2395" y="0"/>
                      </a:moveTo>
                      <a:cubicBezTo>
                        <a:pt x="2206" y="0"/>
                        <a:pt x="2048" y="158"/>
                        <a:pt x="2048" y="347"/>
                      </a:cubicBezTo>
                      <a:lnTo>
                        <a:pt x="2048" y="2111"/>
                      </a:lnTo>
                      <a:lnTo>
                        <a:pt x="1009" y="2111"/>
                      </a:lnTo>
                      <a:cubicBezTo>
                        <a:pt x="473" y="2111"/>
                        <a:pt x="0" y="2584"/>
                        <a:pt x="0" y="3151"/>
                      </a:cubicBezTo>
                      <a:lnTo>
                        <a:pt x="0" y="10649"/>
                      </a:lnTo>
                      <a:cubicBezTo>
                        <a:pt x="0" y="11216"/>
                        <a:pt x="473" y="11688"/>
                        <a:pt x="1009" y="11688"/>
                      </a:cubicBezTo>
                      <a:lnTo>
                        <a:pt x="10618" y="11688"/>
                      </a:lnTo>
                      <a:cubicBezTo>
                        <a:pt x="11185" y="11688"/>
                        <a:pt x="11657" y="11216"/>
                        <a:pt x="11657" y="10649"/>
                      </a:cubicBezTo>
                      <a:lnTo>
                        <a:pt x="11657" y="4505"/>
                      </a:lnTo>
                      <a:cubicBezTo>
                        <a:pt x="11689" y="3938"/>
                        <a:pt x="11216" y="3466"/>
                        <a:pt x="10681" y="3466"/>
                      </a:cubicBezTo>
                      <a:lnTo>
                        <a:pt x="9609" y="3466"/>
                      </a:lnTo>
                      <a:lnTo>
                        <a:pt x="9609" y="347"/>
                      </a:lnTo>
                      <a:cubicBezTo>
                        <a:pt x="9609" y="158"/>
                        <a:pt x="9452" y="0"/>
                        <a:pt x="92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3" name="Google Shape;12458;p89">
                  <a:extLst>
                    <a:ext uri="{FF2B5EF4-FFF2-40B4-BE49-F238E27FC236}">
                      <a16:creationId xmlns:a16="http://schemas.microsoft.com/office/drawing/2014/main" id="{387EE8F2-F1D5-4D09-F59B-FA382CB7959B}"/>
                    </a:ext>
                  </a:extLst>
                </p:cNvPr>
                <p:cNvSpPr/>
                <p:nvPr/>
              </p:nvSpPr>
              <p:spPr>
                <a:xfrm>
                  <a:off x="-6268450" y="279015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4" name="Google Shape;12459;p89">
                  <a:extLst>
                    <a:ext uri="{FF2B5EF4-FFF2-40B4-BE49-F238E27FC236}">
                      <a16:creationId xmlns:a16="http://schemas.microsoft.com/office/drawing/2014/main" id="{D2144285-9CAC-1DC7-C745-46F689B4D83F}"/>
                    </a:ext>
                  </a:extLst>
                </p:cNvPr>
                <p:cNvSpPr/>
                <p:nvPr/>
              </p:nvSpPr>
              <p:spPr>
                <a:xfrm>
                  <a:off x="-6268450" y="282560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5" name="Google Shape;12460;p89">
                  <a:extLst>
                    <a:ext uri="{FF2B5EF4-FFF2-40B4-BE49-F238E27FC236}">
                      <a16:creationId xmlns:a16="http://schemas.microsoft.com/office/drawing/2014/main" id="{B3C44A42-47E8-4EDD-99C6-A2BA1B396D93}"/>
                    </a:ext>
                  </a:extLst>
                </p:cNvPr>
                <p:cNvSpPr/>
                <p:nvPr/>
              </p:nvSpPr>
              <p:spPr>
                <a:xfrm>
                  <a:off x="-6268450" y="2860250"/>
                  <a:ext cx="1197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32" y="693"/>
                        <a:pt x="4789" y="536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2" name="Google Shape;12467;p89">
                <a:extLst>
                  <a:ext uri="{FF2B5EF4-FFF2-40B4-BE49-F238E27FC236}">
                    <a16:creationId xmlns:a16="http://schemas.microsoft.com/office/drawing/2014/main" id="{A4B13773-13C7-7949-7433-9F6C4B28B20D}"/>
                  </a:ext>
                </a:extLst>
              </p:cNvPr>
              <p:cNvGrpSpPr/>
              <p:nvPr/>
            </p:nvGrpSpPr>
            <p:grpSpPr>
              <a:xfrm>
                <a:off x="5368208" y="3453523"/>
                <a:ext cx="644752" cy="644698"/>
                <a:chOff x="-4572700" y="2764950"/>
                <a:chExt cx="293025" cy="293000"/>
              </a:xfrm>
              <a:grpFill/>
            </p:grpSpPr>
            <p:sp>
              <p:nvSpPr>
                <p:cNvPr id="697" name="Google Shape;12468;p89">
                  <a:extLst>
                    <a:ext uri="{FF2B5EF4-FFF2-40B4-BE49-F238E27FC236}">
                      <a16:creationId xmlns:a16="http://schemas.microsoft.com/office/drawing/2014/main" id="{01D6C999-418B-7A13-3020-8AF1C50EAAC2}"/>
                    </a:ext>
                  </a:extLst>
                </p:cNvPr>
                <p:cNvSpPr/>
                <p:nvPr/>
              </p:nvSpPr>
              <p:spPr>
                <a:xfrm>
                  <a:off x="-4572700" y="2764950"/>
                  <a:ext cx="293025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720" extrusionOk="0">
                      <a:moveTo>
                        <a:pt x="10681" y="2048"/>
                      </a:moveTo>
                      <a:cubicBezTo>
                        <a:pt x="10870" y="2048"/>
                        <a:pt x="11027" y="2206"/>
                        <a:pt x="11027" y="2395"/>
                      </a:cubicBezTo>
                      <a:lnTo>
                        <a:pt x="11027" y="7246"/>
                      </a:lnTo>
                      <a:cubicBezTo>
                        <a:pt x="11027" y="7435"/>
                        <a:pt x="10870" y="7593"/>
                        <a:pt x="10681" y="7593"/>
                      </a:cubicBezTo>
                      <a:lnTo>
                        <a:pt x="1072" y="7593"/>
                      </a:lnTo>
                      <a:cubicBezTo>
                        <a:pt x="883" y="7593"/>
                        <a:pt x="725" y="7435"/>
                        <a:pt x="725" y="7246"/>
                      </a:cubicBezTo>
                      <a:lnTo>
                        <a:pt x="725" y="2395"/>
                      </a:lnTo>
                      <a:cubicBezTo>
                        <a:pt x="725" y="2206"/>
                        <a:pt x="883" y="2048"/>
                        <a:pt x="1072" y="2048"/>
                      </a:cubicBezTo>
                      <a:close/>
                      <a:moveTo>
                        <a:pt x="4821" y="8286"/>
                      </a:moveTo>
                      <a:lnTo>
                        <a:pt x="4821" y="8979"/>
                      </a:lnTo>
                      <a:lnTo>
                        <a:pt x="3435" y="8979"/>
                      </a:lnTo>
                      <a:lnTo>
                        <a:pt x="3435" y="8286"/>
                      </a:lnTo>
                      <a:close/>
                      <a:moveTo>
                        <a:pt x="8287" y="8286"/>
                      </a:moveTo>
                      <a:lnTo>
                        <a:pt x="8287" y="8979"/>
                      </a:lnTo>
                      <a:lnTo>
                        <a:pt x="6869" y="8979"/>
                      </a:lnTo>
                      <a:lnTo>
                        <a:pt x="6869" y="8286"/>
                      </a:lnTo>
                      <a:close/>
                      <a:moveTo>
                        <a:pt x="6207" y="8254"/>
                      </a:moveTo>
                      <a:lnTo>
                        <a:pt x="6207" y="11027"/>
                      </a:lnTo>
                      <a:lnTo>
                        <a:pt x="5514" y="11027"/>
                      </a:lnTo>
                      <a:lnTo>
                        <a:pt x="5514" y="8254"/>
                      </a:ln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cubicBezTo>
                        <a:pt x="1387" y="536"/>
                        <a:pt x="1544" y="693"/>
                        <a:pt x="1733" y="693"/>
                      </a:cubicBezTo>
                      <a:lnTo>
                        <a:pt x="2112" y="693"/>
                      </a:lnTo>
                      <a:lnTo>
                        <a:pt x="2112" y="1355"/>
                      </a:lnTo>
                      <a:lnTo>
                        <a:pt x="1072" y="1355"/>
                      </a:lnTo>
                      <a:cubicBezTo>
                        <a:pt x="536" y="1355"/>
                        <a:pt x="64" y="1827"/>
                        <a:pt x="64" y="2395"/>
                      </a:cubicBezTo>
                      <a:lnTo>
                        <a:pt x="64" y="7246"/>
                      </a:lnTo>
                      <a:cubicBezTo>
                        <a:pt x="64" y="7782"/>
                        <a:pt x="536" y="8254"/>
                        <a:pt x="1072" y="8254"/>
                      </a:cubicBezTo>
                      <a:lnTo>
                        <a:pt x="2773" y="8254"/>
                      </a:lnTo>
                      <a:lnTo>
                        <a:pt x="2773" y="8916"/>
                      </a:lnTo>
                      <a:lnTo>
                        <a:pt x="1733" y="8916"/>
                      </a:lnTo>
                      <a:cubicBezTo>
                        <a:pt x="1544" y="8916"/>
                        <a:pt x="1387" y="9074"/>
                        <a:pt x="1387" y="9294"/>
                      </a:cubicBezTo>
                      <a:cubicBezTo>
                        <a:pt x="1387" y="9483"/>
                        <a:pt x="1544" y="9641"/>
                        <a:pt x="1733" y="9641"/>
                      </a:cubicBezTo>
                      <a:lnTo>
                        <a:pt x="4821" y="9641"/>
                      </a:lnTo>
                      <a:lnTo>
                        <a:pt x="4821" y="11027"/>
                      </a:lnTo>
                      <a:lnTo>
                        <a:pt x="379" y="11027"/>
                      </a:lnTo>
                      <a:cubicBezTo>
                        <a:pt x="158" y="11027"/>
                        <a:pt x="1" y="11184"/>
                        <a:pt x="1" y="11373"/>
                      </a:cubicBezTo>
                      <a:cubicBezTo>
                        <a:pt x="1" y="11562"/>
                        <a:pt x="158" y="11720"/>
                        <a:pt x="379" y="11720"/>
                      </a:cubicBezTo>
                      <a:lnTo>
                        <a:pt x="11342" y="11720"/>
                      </a:lnTo>
                      <a:cubicBezTo>
                        <a:pt x="11563" y="11720"/>
                        <a:pt x="11721" y="11562"/>
                        <a:pt x="11721" y="11373"/>
                      </a:cubicBezTo>
                      <a:cubicBezTo>
                        <a:pt x="11721" y="11184"/>
                        <a:pt x="11563" y="11027"/>
                        <a:pt x="11342" y="11027"/>
                      </a:cubicBezTo>
                      <a:lnTo>
                        <a:pt x="6869" y="11027"/>
                      </a:lnTo>
                      <a:lnTo>
                        <a:pt x="6869" y="9641"/>
                      </a:lnTo>
                      <a:lnTo>
                        <a:pt x="9988" y="9641"/>
                      </a:lnTo>
                      <a:cubicBezTo>
                        <a:pt x="10177" y="9641"/>
                        <a:pt x="10334" y="9483"/>
                        <a:pt x="10334" y="9294"/>
                      </a:cubicBezTo>
                      <a:cubicBezTo>
                        <a:pt x="10334" y="9074"/>
                        <a:pt x="10177" y="8916"/>
                        <a:pt x="9988" y="8916"/>
                      </a:cubicBezTo>
                      <a:lnTo>
                        <a:pt x="8948" y="8916"/>
                      </a:lnTo>
                      <a:lnTo>
                        <a:pt x="8948" y="8254"/>
                      </a:lnTo>
                      <a:lnTo>
                        <a:pt x="10681" y="8254"/>
                      </a:lnTo>
                      <a:cubicBezTo>
                        <a:pt x="11248" y="8254"/>
                        <a:pt x="11721" y="7782"/>
                        <a:pt x="11721" y="7246"/>
                      </a:cubicBezTo>
                      <a:lnTo>
                        <a:pt x="11721" y="2395"/>
                      </a:lnTo>
                      <a:cubicBezTo>
                        <a:pt x="11721" y="1827"/>
                        <a:pt x="11248" y="1355"/>
                        <a:pt x="10681" y="1355"/>
                      </a:cubicBezTo>
                      <a:lnTo>
                        <a:pt x="9673" y="1355"/>
                      </a:lnTo>
                      <a:lnTo>
                        <a:pt x="9673" y="693"/>
                      </a:lnTo>
                      <a:lnTo>
                        <a:pt x="10019" y="693"/>
                      </a:lnTo>
                      <a:cubicBezTo>
                        <a:pt x="10208" y="693"/>
                        <a:pt x="10366" y="536"/>
                        <a:pt x="10366" y="347"/>
                      </a:cubicBezTo>
                      <a:cubicBezTo>
                        <a:pt x="10366" y="158"/>
                        <a:pt x="10208" y="0"/>
                        <a:pt x="10019" y="0"/>
                      </a:cubicBezTo>
                      <a:lnTo>
                        <a:pt x="8633" y="0"/>
                      </a:lnTo>
                      <a:cubicBezTo>
                        <a:pt x="8444" y="0"/>
                        <a:pt x="8287" y="158"/>
                        <a:pt x="8287" y="347"/>
                      </a:cubicBezTo>
                      <a:cubicBezTo>
                        <a:pt x="8287" y="536"/>
                        <a:pt x="8444" y="693"/>
                        <a:pt x="8633" y="693"/>
                      </a:cubicBezTo>
                      <a:lnTo>
                        <a:pt x="8980" y="693"/>
                      </a:lnTo>
                      <a:lnTo>
                        <a:pt x="8980" y="1355"/>
                      </a:lnTo>
                      <a:lnTo>
                        <a:pt x="6207" y="1355"/>
                      </a:lnTo>
                      <a:lnTo>
                        <a:pt x="6207" y="693"/>
                      </a:lnTo>
                      <a:lnTo>
                        <a:pt x="6554" y="693"/>
                      </a:lnTo>
                      <a:cubicBezTo>
                        <a:pt x="6743" y="693"/>
                        <a:pt x="6900" y="536"/>
                        <a:pt x="6900" y="347"/>
                      </a:cubicBezTo>
                      <a:cubicBezTo>
                        <a:pt x="6900" y="158"/>
                        <a:pt x="6743" y="0"/>
                        <a:pt x="6554" y="0"/>
                      </a:cubicBezTo>
                      <a:lnTo>
                        <a:pt x="5168" y="0"/>
                      </a:lnTo>
                      <a:cubicBezTo>
                        <a:pt x="4978" y="0"/>
                        <a:pt x="4821" y="158"/>
                        <a:pt x="4821" y="347"/>
                      </a:cubicBezTo>
                      <a:cubicBezTo>
                        <a:pt x="4821" y="536"/>
                        <a:pt x="4978" y="693"/>
                        <a:pt x="5168" y="693"/>
                      </a:cubicBezTo>
                      <a:lnTo>
                        <a:pt x="5514" y="693"/>
                      </a:lnTo>
                      <a:lnTo>
                        <a:pt x="5514" y="1355"/>
                      </a:lnTo>
                      <a:lnTo>
                        <a:pt x="2773" y="1355"/>
                      </a:lnTo>
                      <a:lnTo>
                        <a:pt x="2773" y="693"/>
                      </a:lnTo>
                      <a:lnTo>
                        <a:pt x="3120" y="693"/>
                      </a:lnTo>
                      <a:cubicBezTo>
                        <a:pt x="3309" y="693"/>
                        <a:pt x="3466" y="536"/>
                        <a:pt x="3466" y="347"/>
                      </a:cubicBezTo>
                      <a:cubicBezTo>
                        <a:pt x="3466" y="158"/>
                        <a:pt x="3309" y="0"/>
                        <a:pt x="31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8" name="Google Shape;12469;p89">
                  <a:extLst>
                    <a:ext uri="{FF2B5EF4-FFF2-40B4-BE49-F238E27FC236}">
                      <a16:creationId xmlns:a16="http://schemas.microsoft.com/office/drawing/2014/main" id="{7612239B-0F58-028C-486D-E8A99FF47894}"/>
                    </a:ext>
                  </a:extLst>
                </p:cNvPr>
                <p:cNvSpPr/>
                <p:nvPr/>
              </p:nvSpPr>
              <p:spPr>
                <a:xfrm>
                  <a:off x="-4538825" y="2833475"/>
                  <a:ext cx="8665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191" extrusionOk="0">
                      <a:moveTo>
                        <a:pt x="2804" y="662"/>
                      </a:moveTo>
                      <a:lnTo>
                        <a:pt x="2804" y="3466"/>
                      </a:lnTo>
                      <a:lnTo>
                        <a:pt x="757" y="3466"/>
                      </a:lnTo>
                      <a:lnTo>
                        <a:pt x="757" y="662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3812"/>
                      </a:lnTo>
                      <a:cubicBezTo>
                        <a:pt x="0" y="4033"/>
                        <a:pt x="158" y="4190"/>
                        <a:pt x="347" y="4190"/>
                      </a:cubicBezTo>
                      <a:lnTo>
                        <a:pt x="3119" y="4190"/>
                      </a:lnTo>
                      <a:cubicBezTo>
                        <a:pt x="3308" y="4190"/>
                        <a:pt x="3466" y="4033"/>
                        <a:pt x="3466" y="3812"/>
                      </a:cubicBezTo>
                      <a:lnTo>
                        <a:pt x="3466" y="347"/>
                      </a:ln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9" name="Google Shape;12470;p89">
                  <a:extLst>
                    <a:ext uri="{FF2B5EF4-FFF2-40B4-BE49-F238E27FC236}">
                      <a16:creationId xmlns:a16="http://schemas.microsoft.com/office/drawing/2014/main" id="{8DB79BE5-2C54-8201-C90A-9EB3005B98E5}"/>
                    </a:ext>
                  </a:extLst>
                </p:cNvPr>
                <p:cNvSpPr/>
                <p:nvPr/>
              </p:nvSpPr>
              <p:spPr>
                <a:xfrm>
                  <a:off x="-4435650" y="29027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0" name="Google Shape;12471;p89">
                  <a:extLst>
                    <a:ext uri="{FF2B5EF4-FFF2-40B4-BE49-F238E27FC236}">
                      <a16:creationId xmlns:a16="http://schemas.microsoft.com/office/drawing/2014/main" id="{212AFF36-CCAC-5C42-1DF8-E0089F233137}"/>
                    </a:ext>
                  </a:extLst>
                </p:cNvPr>
                <p:cNvSpPr/>
                <p:nvPr/>
              </p:nvSpPr>
              <p:spPr>
                <a:xfrm>
                  <a:off x="-4435650" y="286732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68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1" name="Google Shape;12472;p89">
                  <a:extLst>
                    <a:ext uri="{FF2B5EF4-FFF2-40B4-BE49-F238E27FC236}">
                      <a16:creationId xmlns:a16="http://schemas.microsoft.com/office/drawing/2014/main" id="{30B625A2-4A66-4157-96DD-7B81140554D7}"/>
                    </a:ext>
                  </a:extLst>
                </p:cNvPr>
                <p:cNvSpPr/>
                <p:nvPr/>
              </p:nvSpPr>
              <p:spPr>
                <a:xfrm>
                  <a:off x="-4435650" y="2833475"/>
                  <a:ext cx="1213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67"/>
                        <a:pt x="158" y="725"/>
                        <a:pt x="347" y="725"/>
                      </a:cubicBezTo>
                      <a:lnTo>
                        <a:pt x="4506" y="725"/>
                      </a:lnTo>
                      <a:cubicBezTo>
                        <a:pt x="4695" y="725"/>
                        <a:pt x="4852" y="567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3" name="Google Shape;12485;p89">
                <a:extLst>
                  <a:ext uri="{FF2B5EF4-FFF2-40B4-BE49-F238E27FC236}">
                    <a16:creationId xmlns:a16="http://schemas.microsoft.com/office/drawing/2014/main" id="{B9BD3A37-3086-16F9-D8CE-D8A54D95C1E0}"/>
                  </a:ext>
                </a:extLst>
              </p:cNvPr>
              <p:cNvGrpSpPr/>
              <p:nvPr/>
            </p:nvGrpSpPr>
            <p:grpSpPr>
              <a:xfrm>
                <a:off x="9506180" y="3456108"/>
                <a:ext cx="642992" cy="639527"/>
                <a:chOff x="-2571737" y="2764550"/>
                <a:chExt cx="292225" cy="290650"/>
              </a:xfrm>
              <a:grpFill/>
            </p:grpSpPr>
            <p:sp>
              <p:nvSpPr>
                <p:cNvPr id="694" name="Google Shape;12486;p89">
                  <a:extLst>
                    <a:ext uri="{FF2B5EF4-FFF2-40B4-BE49-F238E27FC236}">
                      <a16:creationId xmlns:a16="http://schemas.microsoft.com/office/drawing/2014/main" id="{EED4292A-78D5-9D31-70B3-A549AF968D93}"/>
                    </a:ext>
                  </a:extLst>
                </p:cNvPr>
                <p:cNvSpPr/>
                <p:nvPr/>
              </p:nvSpPr>
              <p:spPr>
                <a:xfrm>
                  <a:off x="-2496085" y="30091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27" y="1"/>
                        <a:pt x="0" y="158"/>
                        <a:pt x="0" y="347"/>
                      </a:cubicBezTo>
                      <a:cubicBezTo>
                        <a:pt x="0" y="536"/>
                        <a:pt x="127" y="694"/>
                        <a:pt x="347" y="694"/>
                      </a:cubicBezTo>
                      <a:cubicBezTo>
                        <a:pt x="536" y="694"/>
                        <a:pt x="694" y="536"/>
                        <a:pt x="694" y="347"/>
                      </a:cubicBezTo>
                      <a:cubicBezTo>
                        <a:pt x="662" y="158"/>
                        <a:pt x="505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5" name="Google Shape;12487;p89">
                  <a:extLst>
                    <a:ext uri="{FF2B5EF4-FFF2-40B4-BE49-F238E27FC236}">
                      <a16:creationId xmlns:a16="http://schemas.microsoft.com/office/drawing/2014/main" id="{33074682-81C1-06FA-5D1A-B7AA19A1FC7B}"/>
                    </a:ext>
                  </a:extLst>
                </p:cNvPr>
                <p:cNvSpPr/>
                <p:nvPr/>
              </p:nvSpPr>
              <p:spPr>
                <a:xfrm>
                  <a:off x="-2398548" y="2800375"/>
                  <a:ext cx="52000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821" extrusionOk="0">
                      <a:moveTo>
                        <a:pt x="1008" y="0"/>
                      </a:moveTo>
                      <a:cubicBezTo>
                        <a:pt x="819" y="0"/>
                        <a:pt x="662" y="158"/>
                        <a:pt x="662" y="378"/>
                      </a:cubicBezTo>
                      <a:lnTo>
                        <a:pt x="662" y="757"/>
                      </a:lnTo>
                      <a:cubicBezTo>
                        <a:pt x="252" y="914"/>
                        <a:pt x="0" y="1261"/>
                        <a:pt x="0" y="1733"/>
                      </a:cubicBezTo>
                      <a:cubicBezTo>
                        <a:pt x="0" y="2300"/>
                        <a:pt x="473" y="2773"/>
                        <a:pt x="1008" y="2773"/>
                      </a:cubicBezTo>
                      <a:cubicBezTo>
                        <a:pt x="1323" y="2773"/>
                        <a:pt x="1481" y="3119"/>
                        <a:pt x="1260" y="3371"/>
                      </a:cubicBezTo>
                      <a:cubicBezTo>
                        <a:pt x="1197" y="3419"/>
                        <a:pt x="1103" y="3442"/>
                        <a:pt x="1012" y="3442"/>
                      </a:cubicBezTo>
                      <a:cubicBezTo>
                        <a:pt x="922" y="3442"/>
                        <a:pt x="835" y="3419"/>
                        <a:pt x="788" y="3371"/>
                      </a:cubicBezTo>
                      <a:cubicBezTo>
                        <a:pt x="725" y="3308"/>
                        <a:pt x="630" y="3277"/>
                        <a:pt x="540" y="3277"/>
                      </a:cubicBezTo>
                      <a:cubicBezTo>
                        <a:pt x="449" y="3277"/>
                        <a:pt x="362" y="3308"/>
                        <a:pt x="315" y="3371"/>
                      </a:cubicBezTo>
                      <a:cubicBezTo>
                        <a:pt x="189" y="3466"/>
                        <a:pt x="189" y="3718"/>
                        <a:pt x="315" y="3844"/>
                      </a:cubicBezTo>
                      <a:cubicBezTo>
                        <a:pt x="410" y="3939"/>
                        <a:pt x="536" y="4033"/>
                        <a:pt x="693" y="4065"/>
                      </a:cubicBezTo>
                      <a:lnTo>
                        <a:pt x="693" y="4474"/>
                      </a:lnTo>
                      <a:cubicBezTo>
                        <a:pt x="693" y="4663"/>
                        <a:pt x="851" y="4821"/>
                        <a:pt x="1040" y="4821"/>
                      </a:cubicBezTo>
                      <a:cubicBezTo>
                        <a:pt x="1260" y="4821"/>
                        <a:pt x="1418" y="4663"/>
                        <a:pt x="1418" y="4474"/>
                      </a:cubicBezTo>
                      <a:lnTo>
                        <a:pt x="1418" y="4065"/>
                      </a:lnTo>
                      <a:cubicBezTo>
                        <a:pt x="1796" y="3907"/>
                        <a:pt x="2079" y="3560"/>
                        <a:pt x="2079" y="3088"/>
                      </a:cubicBezTo>
                      <a:cubicBezTo>
                        <a:pt x="2079" y="2521"/>
                        <a:pt x="1607" y="2048"/>
                        <a:pt x="1040" y="2048"/>
                      </a:cubicBezTo>
                      <a:cubicBezTo>
                        <a:pt x="851" y="2048"/>
                        <a:pt x="693" y="1891"/>
                        <a:pt x="693" y="1702"/>
                      </a:cubicBezTo>
                      <a:cubicBezTo>
                        <a:pt x="693" y="1495"/>
                        <a:pt x="842" y="1356"/>
                        <a:pt x="1016" y="1356"/>
                      </a:cubicBezTo>
                      <a:cubicBezTo>
                        <a:pt x="1107" y="1356"/>
                        <a:pt x="1205" y="1394"/>
                        <a:pt x="1292" y="1481"/>
                      </a:cubicBezTo>
                      <a:cubicBezTo>
                        <a:pt x="1355" y="1528"/>
                        <a:pt x="1441" y="1552"/>
                        <a:pt x="1528" y="1552"/>
                      </a:cubicBezTo>
                      <a:cubicBezTo>
                        <a:pt x="1615" y="1552"/>
                        <a:pt x="1701" y="1528"/>
                        <a:pt x="1764" y="1481"/>
                      </a:cubicBezTo>
                      <a:cubicBezTo>
                        <a:pt x="1859" y="1355"/>
                        <a:pt x="1859" y="1103"/>
                        <a:pt x="1764" y="1009"/>
                      </a:cubicBezTo>
                      <a:cubicBezTo>
                        <a:pt x="1638" y="883"/>
                        <a:pt x="1512" y="788"/>
                        <a:pt x="1355" y="757"/>
                      </a:cubicBezTo>
                      <a:lnTo>
                        <a:pt x="1355" y="378"/>
                      </a:lnTo>
                      <a:cubicBezTo>
                        <a:pt x="1355" y="158"/>
                        <a:pt x="1197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6" name="Google Shape;12488;p89">
                  <a:extLst>
                    <a:ext uri="{FF2B5EF4-FFF2-40B4-BE49-F238E27FC236}">
                      <a16:creationId xmlns:a16="http://schemas.microsoft.com/office/drawing/2014/main" id="{8685DE56-E36F-94E1-B305-B90A6C039759}"/>
                    </a:ext>
                  </a:extLst>
                </p:cNvPr>
                <p:cNvSpPr/>
                <p:nvPr/>
              </p:nvSpPr>
              <p:spPr>
                <a:xfrm>
                  <a:off x="-2571737" y="2764550"/>
                  <a:ext cx="292225" cy="2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26" extrusionOk="0">
                      <a:moveTo>
                        <a:pt x="5009" y="1355"/>
                      </a:moveTo>
                      <a:cubicBezTo>
                        <a:pt x="4789" y="1576"/>
                        <a:pt x="4694" y="1796"/>
                        <a:pt x="4537" y="2049"/>
                      </a:cubicBezTo>
                      <a:lnTo>
                        <a:pt x="662" y="2049"/>
                      </a:lnTo>
                      <a:lnTo>
                        <a:pt x="662" y="1670"/>
                      </a:lnTo>
                      <a:cubicBezTo>
                        <a:pt x="662" y="1513"/>
                        <a:pt x="819" y="1355"/>
                        <a:pt x="1008" y="1355"/>
                      </a:cubicBezTo>
                      <a:close/>
                      <a:moveTo>
                        <a:pt x="7908" y="694"/>
                      </a:moveTo>
                      <a:cubicBezTo>
                        <a:pt x="9609" y="694"/>
                        <a:pt x="10995" y="2080"/>
                        <a:pt x="10995" y="3781"/>
                      </a:cubicBezTo>
                      <a:cubicBezTo>
                        <a:pt x="10995" y="5451"/>
                        <a:pt x="9609" y="6837"/>
                        <a:pt x="7908" y="6837"/>
                      </a:cubicBezTo>
                      <a:cubicBezTo>
                        <a:pt x="7309" y="6837"/>
                        <a:pt x="6679" y="6680"/>
                        <a:pt x="6206" y="6365"/>
                      </a:cubicBezTo>
                      <a:cubicBezTo>
                        <a:pt x="6162" y="6342"/>
                        <a:pt x="6086" y="6320"/>
                        <a:pt x="6023" y="6320"/>
                      </a:cubicBezTo>
                      <a:cubicBezTo>
                        <a:pt x="5997" y="6320"/>
                        <a:pt x="5973" y="6324"/>
                        <a:pt x="5954" y="6333"/>
                      </a:cubicBezTo>
                      <a:cubicBezTo>
                        <a:pt x="5671" y="6396"/>
                        <a:pt x="5324" y="6522"/>
                        <a:pt x="5009" y="6648"/>
                      </a:cubicBezTo>
                      <a:lnTo>
                        <a:pt x="5324" y="5703"/>
                      </a:lnTo>
                      <a:cubicBezTo>
                        <a:pt x="5356" y="5609"/>
                        <a:pt x="5324" y="5514"/>
                        <a:pt x="5261" y="5420"/>
                      </a:cubicBezTo>
                      <a:cubicBezTo>
                        <a:pt x="4946" y="4947"/>
                        <a:pt x="4789" y="4348"/>
                        <a:pt x="4789" y="3781"/>
                      </a:cubicBezTo>
                      <a:cubicBezTo>
                        <a:pt x="4789" y="2080"/>
                        <a:pt x="6238" y="694"/>
                        <a:pt x="7908" y="694"/>
                      </a:cubicBezTo>
                      <a:close/>
                      <a:moveTo>
                        <a:pt x="4253" y="2710"/>
                      </a:moveTo>
                      <a:cubicBezTo>
                        <a:pt x="4190" y="3025"/>
                        <a:pt x="4096" y="3372"/>
                        <a:pt x="4096" y="3718"/>
                      </a:cubicBezTo>
                      <a:cubicBezTo>
                        <a:pt x="4096" y="4411"/>
                        <a:pt x="4253" y="5041"/>
                        <a:pt x="4600" y="5609"/>
                      </a:cubicBezTo>
                      <a:lnTo>
                        <a:pt x="4127" y="7089"/>
                      </a:lnTo>
                      <a:cubicBezTo>
                        <a:pt x="4096" y="7184"/>
                        <a:pt x="4127" y="7341"/>
                        <a:pt x="4222" y="7436"/>
                      </a:cubicBezTo>
                      <a:cubicBezTo>
                        <a:pt x="4266" y="7480"/>
                        <a:pt x="4358" y="7525"/>
                        <a:pt x="4453" y="7525"/>
                      </a:cubicBezTo>
                      <a:cubicBezTo>
                        <a:pt x="4492" y="7525"/>
                        <a:pt x="4531" y="7517"/>
                        <a:pt x="4568" y="7499"/>
                      </a:cubicBezTo>
                      <a:cubicBezTo>
                        <a:pt x="4568" y="7499"/>
                        <a:pt x="5387" y="7247"/>
                        <a:pt x="6017" y="7026"/>
                      </a:cubicBezTo>
                      <a:cubicBezTo>
                        <a:pt x="6080" y="7089"/>
                        <a:pt x="6143" y="7089"/>
                        <a:pt x="6175" y="7121"/>
                      </a:cubicBezTo>
                      <a:lnTo>
                        <a:pt x="6175" y="8223"/>
                      </a:lnTo>
                      <a:lnTo>
                        <a:pt x="662" y="8223"/>
                      </a:lnTo>
                      <a:lnTo>
                        <a:pt x="662" y="2710"/>
                      </a:lnTo>
                      <a:close/>
                      <a:moveTo>
                        <a:pt x="6112" y="8885"/>
                      </a:moveTo>
                      <a:lnTo>
                        <a:pt x="6112" y="10618"/>
                      </a:lnTo>
                      <a:cubicBezTo>
                        <a:pt x="6143" y="10807"/>
                        <a:pt x="5986" y="10964"/>
                        <a:pt x="5797" y="10964"/>
                      </a:cubicBezTo>
                      <a:lnTo>
                        <a:pt x="977" y="10964"/>
                      </a:lnTo>
                      <a:cubicBezTo>
                        <a:pt x="788" y="10964"/>
                        <a:pt x="630" y="10807"/>
                        <a:pt x="630" y="10618"/>
                      </a:cubicBezTo>
                      <a:lnTo>
                        <a:pt x="630" y="8885"/>
                      </a:lnTo>
                      <a:close/>
                      <a:moveTo>
                        <a:pt x="7908" y="1"/>
                      </a:moveTo>
                      <a:cubicBezTo>
                        <a:pt x="7120" y="1"/>
                        <a:pt x="6364" y="221"/>
                        <a:pt x="5734" y="662"/>
                      </a:cubicBezTo>
                      <a:lnTo>
                        <a:pt x="1008" y="662"/>
                      </a:lnTo>
                      <a:cubicBezTo>
                        <a:pt x="473" y="662"/>
                        <a:pt x="0" y="1135"/>
                        <a:pt x="0" y="1670"/>
                      </a:cubicBezTo>
                      <a:lnTo>
                        <a:pt x="0" y="10618"/>
                      </a:lnTo>
                      <a:cubicBezTo>
                        <a:pt x="0" y="11153"/>
                        <a:pt x="473" y="11626"/>
                        <a:pt x="1008" y="11626"/>
                      </a:cubicBezTo>
                      <a:lnTo>
                        <a:pt x="5828" y="11626"/>
                      </a:lnTo>
                      <a:cubicBezTo>
                        <a:pt x="6364" y="11626"/>
                        <a:pt x="6837" y="11153"/>
                        <a:pt x="6837" y="10618"/>
                      </a:cubicBezTo>
                      <a:lnTo>
                        <a:pt x="6837" y="7341"/>
                      </a:lnTo>
                      <a:cubicBezTo>
                        <a:pt x="7215" y="7436"/>
                        <a:pt x="7561" y="7499"/>
                        <a:pt x="7908" y="7499"/>
                      </a:cubicBezTo>
                      <a:cubicBezTo>
                        <a:pt x="9987" y="7499"/>
                        <a:pt x="11688" y="5798"/>
                        <a:pt x="11688" y="3718"/>
                      </a:cubicBezTo>
                      <a:cubicBezTo>
                        <a:pt x="11657" y="1670"/>
                        <a:pt x="9956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4" name="Google Shape;12498;p89">
                <a:extLst>
                  <a:ext uri="{FF2B5EF4-FFF2-40B4-BE49-F238E27FC236}">
                    <a16:creationId xmlns:a16="http://schemas.microsoft.com/office/drawing/2014/main" id="{63001049-951D-A0A3-7CAB-F11F22E05282}"/>
                  </a:ext>
                </a:extLst>
              </p:cNvPr>
              <p:cNvGrpSpPr/>
              <p:nvPr/>
            </p:nvGrpSpPr>
            <p:grpSpPr>
              <a:xfrm>
                <a:off x="2088889" y="3454375"/>
                <a:ext cx="606578" cy="642992"/>
                <a:chOff x="-5995925" y="2757850"/>
                <a:chExt cx="275675" cy="292225"/>
              </a:xfrm>
              <a:grpFill/>
            </p:grpSpPr>
            <p:sp>
              <p:nvSpPr>
                <p:cNvPr id="685" name="Google Shape;12499;p89">
                  <a:extLst>
                    <a:ext uri="{FF2B5EF4-FFF2-40B4-BE49-F238E27FC236}">
                      <a16:creationId xmlns:a16="http://schemas.microsoft.com/office/drawing/2014/main" id="{A50718BF-38EA-6083-DB15-84CB76FBA0E5}"/>
                    </a:ext>
                  </a:extLst>
                </p:cNvPr>
                <p:cNvSpPr/>
                <p:nvPr/>
              </p:nvSpPr>
              <p:spPr>
                <a:xfrm>
                  <a:off x="-5995925" y="2757850"/>
                  <a:ext cx="2756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1689" extrusionOk="0">
                      <a:moveTo>
                        <a:pt x="9924" y="1324"/>
                      </a:moveTo>
                      <a:cubicBezTo>
                        <a:pt x="10113" y="1324"/>
                        <a:pt x="10271" y="1481"/>
                        <a:pt x="10271" y="1702"/>
                      </a:cubicBezTo>
                      <a:lnTo>
                        <a:pt x="10271" y="9263"/>
                      </a:lnTo>
                      <a:lnTo>
                        <a:pt x="10302" y="9263"/>
                      </a:lnTo>
                      <a:cubicBezTo>
                        <a:pt x="10302" y="9452"/>
                        <a:pt x="10145" y="9610"/>
                        <a:pt x="9956" y="9610"/>
                      </a:cubicBezTo>
                      <a:lnTo>
                        <a:pt x="9609" y="9610"/>
                      </a:lnTo>
                      <a:lnTo>
                        <a:pt x="9609" y="8570"/>
                      </a:lnTo>
                      <a:cubicBezTo>
                        <a:pt x="9609" y="8381"/>
                        <a:pt x="9452" y="8223"/>
                        <a:pt x="9263" y="8223"/>
                      </a:cubicBezTo>
                      <a:lnTo>
                        <a:pt x="4442" y="8223"/>
                      </a:lnTo>
                      <a:cubicBezTo>
                        <a:pt x="4253" y="8223"/>
                        <a:pt x="4096" y="8381"/>
                        <a:pt x="4096" y="8570"/>
                      </a:cubicBezTo>
                      <a:lnTo>
                        <a:pt x="4096" y="9610"/>
                      </a:lnTo>
                      <a:lnTo>
                        <a:pt x="3434" y="9610"/>
                      </a:lnTo>
                      <a:lnTo>
                        <a:pt x="3434" y="1324"/>
                      </a:lnTo>
                      <a:close/>
                      <a:moveTo>
                        <a:pt x="2426" y="631"/>
                      </a:moveTo>
                      <a:cubicBezTo>
                        <a:pt x="2647" y="631"/>
                        <a:pt x="2804" y="788"/>
                        <a:pt x="2804" y="977"/>
                      </a:cubicBezTo>
                      <a:lnTo>
                        <a:pt x="2804" y="9925"/>
                      </a:lnTo>
                      <a:cubicBezTo>
                        <a:pt x="2804" y="10114"/>
                        <a:pt x="2647" y="10271"/>
                        <a:pt x="2426" y="10271"/>
                      </a:cubicBezTo>
                      <a:lnTo>
                        <a:pt x="1071" y="10271"/>
                      </a:lnTo>
                      <a:cubicBezTo>
                        <a:pt x="851" y="10271"/>
                        <a:pt x="693" y="10114"/>
                        <a:pt x="693" y="9925"/>
                      </a:cubicBezTo>
                      <a:lnTo>
                        <a:pt x="693" y="977"/>
                      </a:lnTo>
                      <a:cubicBezTo>
                        <a:pt x="693" y="788"/>
                        <a:pt x="851" y="631"/>
                        <a:pt x="1071" y="631"/>
                      </a:cubicBezTo>
                      <a:close/>
                      <a:moveTo>
                        <a:pt x="8948" y="8948"/>
                      </a:moveTo>
                      <a:lnTo>
                        <a:pt x="8948" y="10996"/>
                      </a:lnTo>
                      <a:lnTo>
                        <a:pt x="4852" y="10996"/>
                      </a:lnTo>
                      <a:lnTo>
                        <a:pt x="4852" y="8948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956"/>
                      </a:lnTo>
                      <a:cubicBezTo>
                        <a:pt x="0" y="10523"/>
                        <a:pt x="473" y="10996"/>
                        <a:pt x="1008" y="10996"/>
                      </a:cubicBezTo>
                      <a:lnTo>
                        <a:pt x="2395" y="10996"/>
                      </a:lnTo>
                      <a:cubicBezTo>
                        <a:pt x="2836" y="10996"/>
                        <a:pt x="3214" y="10712"/>
                        <a:pt x="3371" y="10303"/>
                      </a:cubicBezTo>
                      <a:lnTo>
                        <a:pt x="4127" y="10303"/>
                      </a:lnTo>
                      <a:lnTo>
                        <a:pt x="4127" y="11342"/>
                      </a:lnTo>
                      <a:cubicBezTo>
                        <a:pt x="4127" y="11531"/>
                        <a:pt x="4285" y="11689"/>
                        <a:pt x="4474" y="11689"/>
                      </a:cubicBezTo>
                      <a:lnTo>
                        <a:pt x="9294" y="11689"/>
                      </a:lnTo>
                      <a:cubicBezTo>
                        <a:pt x="9483" y="11689"/>
                        <a:pt x="9641" y="11531"/>
                        <a:pt x="9641" y="11342"/>
                      </a:cubicBezTo>
                      <a:lnTo>
                        <a:pt x="9641" y="10271"/>
                      </a:lnTo>
                      <a:lnTo>
                        <a:pt x="9987" y="10271"/>
                      </a:lnTo>
                      <a:cubicBezTo>
                        <a:pt x="10554" y="10271"/>
                        <a:pt x="11027" y="9799"/>
                        <a:pt x="11027" y="9263"/>
                      </a:cubicBezTo>
                      <a:lnTo>
                        <a:pt x="11027" y="1702"/>
                      </a:lnTo>
                      <a:cubicBezTo>
                        <a:pt x="10995" y="1103"/>
                        <a:pt x="10554" y="662"/>
                        <a:pt x="9956" y="662"/>
                      </a:cubicBezTo>
                      <a:lnTo>
                        <a:pt x="3371" y="662"/>
                      </a:lnTo>
                      <a:cubicBezTo>
                        <a:pt x="3214" y="284"/>
                        <a:pt x="2867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6" name="Google Shape;12500;p89">
                  <a:extLst>
                    <a:ext uri="{FF2B5EF4-FFF2-40B4-BE49-F238E27FC236}">
                      <a16:creationId xmlns:a16="http://schemas.microsoft.com/office/drawing/2014/main" id="{3C84C93C-DF1E-1E53-E77D-EAA583DE4064}"/>
                    </a:ext>
                  </a:extLst>
                </p:cNvPr>
                <p:cNvSpPr/>
                <p:nvPr/>
              </p:nvSpPr>
              <p:spPr>
                <a:xfrm>
                  <a:off x="-5892750" y="2808250"/>
                  <a:ext cx="137850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2774" extrusionOk="0">
                      <a:moveTo>
                        <a:pt x="4821" y="694"/>
                      </a:moveTo>
                      <a:lnTo>
                        <a:pt x="4821" y="2112"/>
                      </a:lnTo>
                      <a:lnTo>
                        <a:pt x="725" y="2112"/>
                      </a:lnTo>
                      <a:lnTo>
                        <a:pt x="725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8"/>
                      </a:cubicBezTo>
                      <a:lnTo>
                        <a:pt x="0" y="2427"/>
                      </a:lnTo>
                      <a:cubicBezTo>
                        <a:pt x="0" y="2616"/>
                        <a:pt x="158" y="2773"/>
                        <a:pt x="347" y="2773"/>
                      </a:cubicBezTo>
                      <a:lnTo>
                        <a:pt x="5167" y="2773"/>
                      </a:lnTo>
                      <a:cubicBezTo>
                        <a:pt x="5356" y="2773"/>
                        <a:pt x="5514" y="2616"/>
                        <a:pt x="5514" y="2427"/>
                      </a:cubicBezTo>
                      <a:lnTo>
                        <a:pt x="5514" y="348"/>
                      </a:lnTo>
                      <a:cubicBezTo>
                        <a:pt x="5514" y="158"/>
                        <a:pt x="535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7" name="Google Shape;12501;p89">
                  <a:extLst>
                    <a:ext uri="{FF2B5EF4-FFF2-40B4-BE49-F238E27FC236}">
                      <a16:creationId xmlns:a16="http://schemas.microsoft.com/office/drawing/2014/main" id="{0F56407F-5E3C-D853-4CB4-E847B75CEA57}"/>
                    </a:ext>
                  </a:extLst>
                </p:cNvPr>
                <p:cNvSpPr/>
                <p:nvPr/>
              </p:nvSpPr>
              <p:spPr>
                <a:xfrm>
                  <a:off x="-5891975" y="2895675"/>
                  <a:ext cx="3470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1" y="694"/>
                      </a:lnTo>
                      <a:cubicBezTo>
                        <a:pt x="1230" y="694"/>
                        <a:pt x="1387" y="537"/>
                        <a:pt x="1387" y="348"/>
                      </a:cubicBezTo>
                      <a:cubicBezTo>
                        <a:pt x="1356" y="127"/>
                        <a:pt x="1198" y="1"/>
                        <a:pt x="10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8" name="Google Shape;12502;p89">
                  <a:extLst>
                    <a:ext uri="{FF2B5EF4-FFF2-40B4-BE49-F238E27FC236}">
                      <a16:creationId xmlns:a16="http://schemas.microsoft.com/office/drawing/2014/main" id="{45D3C204-9777-CA86-929F-2331728AFA7F}"/>
                    </a:ext>
                  </a:extLst>
                </p:cNvPr>
                <p:cNvSpPr/>
                <p:nvPr/>
              </p:nvSpPr>
              <p:spPr>
                <a:xfrm>
                  <a:off x="-5891975" y="2928775"/>
                  <a:ext cx="34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1" y="725"/>
                      </a:lnTo>
                      <a:cubicBezTo>
                        <a:pt x="1230" y="725"/>
                        <a:pt x="1387" y="567"/>
                        <a:pt x="1387" y="378"/>
                      </a:cubicBezTo>
                      <a:cubicBezTo>
                        <a:pt x="1356" y="158"/>
                        <a:pt x="119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9" name="Google Shape;12503;p89">
                  <a:extLst>
                    <a:ext uri="{FF2B5EF4-FFF2-40B4-BE49-F238E27FC236}">
                      <a16:creationId xmlns:a16="http://schemas.microsoft.com/office/drawing/2014/main" id="{8B16DDC7-3F2D-FBC4-C8F4-E3313677D840}"/>
                    </a:ext>
                  </a:extLst>
                </p:cNvPr>
                <p:cNvSpPr/>
                <p:nvPr/>
              </p:nvSpPr>
              <p:spPr>
                <a:xfrm>
                  <a:off x="-58407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0" name="Google Shape;12504;p89">
                  <a:extLst>
                    <a:ext uri="{FF2B5EF4-FFF2-40B4-BE49-F238E27FC236}">
                      <a16:creationId xmlns:a16="http://schemas.microsoft.com/office/drawing/2014/main" id="{020E47EE-B9CD-250A-B0B7-4E40ADEAC0FB}"/>
                    </a:ext>
                  </a:extLst>
                </p:cNvPr>
                <p:cNvSpPr/>
                <p:nvPr/>
              </p:nvSpPr>
              <p:spPr>
                <a:xfrm>
                  <a:off x="-58407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1" name="Google Shape;12505;p89">
                  <a:extLst>
                    <a:ext uri="{FF2B5EF4-FFF2-40B4-BE49-F238E27FC236}">
                      <a16:creationId xmlns:a16="http://schemas.microsoft.com/office/drawing/2014/main" id="{B37C956E-3B13-F9E5-9AAD-4A61933C9E96}"/>
                    </a:ext>
                  </a:extLst>
                </p:cNvPr>
                <p:cNvSpPr/>
                <p:nvPr/>
              </p:nvSpPr>
              <p:spPr>
                <a:xfrm>
                  <a:off x="-57895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2" name="Google Shape;12506;p89">
                  <a:extLst>
                    <a:ext uri="{FF2B5EF4-FFF2-40B4-BE49-F238E27FC236}">
                      <a16:creationId xmlns:a16="http://schemas.microsoft.com/office/drawing/2014/main" id="{487EB5E5-D345-975D-97F4-6A9BA8E96AAA}"/>
                    </a:ext>
                  </a:extLst>
                </p:cNvPr>
                <p:cNvSpPr/>
                <p:nvPr/>
              </p:nvSpPr>
              <p:spPr>
                <a:xfrm>
                  <a:off x="-57895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3" name="Google Shape;12507;p89">
                  <a:extLst>
                    <a:ext uri="{FF2B5EF4-FFF2-40B4-BE49-F238E27FC236}">
                      <a16:creationId xmlns:a16="http://schemas.microsoft.com/office/drawing/2014/main" id="{D5ACA76D-404F-BAC6-D859-AC9401D520CB}"/>
                    </a:ext>
                  </a:extLst>
                </p:cNvPr>
                <p:cNvSpPr/>
                <p:nvPr/>
              </p:nvSpPr>
              <p:spPr>
                <a:xfrm>
                  <a:off x="-5858100" y="2998075"/>
                  <a:ext cx="685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584" y="694"/>
                        <a:pt x="2742" y="536"/>
                        <a:pt x="2742" y="347"/>
                      </a:cubicBezTo>
                      <a:cubicBezTo>
                        <a:pt x="2742" y="158"/>
                        <a:pt x="2584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5" name="Google Shape;12515;p89">
                <a:extLst>
                  <a:ext uri="{FF2B5EF4-FFF2-40B4-BE49-F238E27FC236}">
                    <a16:creationId xmlns:a16="http://schemas.microsoft.com/office/drawing/2014/main" id="{F9806008-B87C-BE5A-E523-828C25798474}"/>
                  </a:ext>
                </a:extLst>
              </p:cNvPr>
              <p:cNvGrpSpPr/>
              <p:nvPr/>
            </p:nvGrpSpPr>
            <p:grpSpPr>
              <a:xfrm>
                <a:off x="6192681" y="3474318"/>
                <a:ext cx="641288" cy="603112"/>
                <a:chOff x="-4211975" y="2783850"/>
                <a:chExt cx="291450" cy="274100"/>
              </a:xfrm>
              <a:grpFill/>
            </p:grpSpPr>
            <p:sp>
              <p:nvSpPr>
                <p:cNvPr id="682" name="Google Shape;12516;p89">
                  <a:extLst>
                    <a:ext uri="{FF2B5EF4-FFF2-40B4-BE49-F238E27FC236}">
                      <a16:creationId xmlns:a16="http://schemas.microsoft.com/office/drawing/2014/main" id="{B19CCC1A-8605-0480-B39D-DB34F1BDEBFF}"/>
                    </a:ext>
                  </a:extLst>
                </p:cNvPr>
                <p:cNvSpPr/>
                <p:nvPr/>
              </p:nvSpPr>
              <p:spPr>
                <a:xfrm>
                  <a:off x="-4211975" y="2937125"/>
                  <a:ext cx="291450" cy="1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4833" extrusionOk="0">
                      <a:moveTo>
                        <a:pt x="978" y="706"/>
                      </a:moveTo>
                      <a:cubicBezTo>
                        <a:pt x="1167" y="706"/>
                        <a:pt x="1324" y="863"/>
                        <a:pt x="1324" y="1052"/>
                      </a:cubicBezTo>
                      <a:lnTo>
                        <a:pt x="1324" y="3762"/>
                      </a:lnTo>
                      <a:cubicBezTo>
                        <a:pt x="1324" y="3982"/>
                        <a:pt x="1167" y="4140"/>
                        <a:pt x="978" y="4140"/>
                      </a:cubicBezTo>
                      <a:lnTo>
                        <a:pt x="631" y="4140"/>
                      </a:lnTo>
                      <a:lnTo>
                        <a:pt x="631" y="706"/>
                      </a:lnTo>
                      <a:close/>
                      <a:moveTo>
                        <a:pt x="3866" y="717"/>
                      </a:moveTo>
                      <a:cubicBezTo>
                        <a:pt x="4374" y="717"/>
                        <a:pt x="4886" y="859"/>
                        <a:pt x="5325" y="1147"/>
                      </a:cubicBezTo>
                      <a:cubicBezTo>
                        <a:pt x="5672" y="1367"/>
                        <a:pt x="5703" y="1399"/>
                        <a:pt x="5829" y="1399"/>
                      </a:cubicBezTo>
                      <a:lnTo>
                        <a:pt x="7247" y="1399"/>
                      </a:lnTo>
                      <a:cubicBezTo>
                        <a:pt x="7436" y="1399"/>
                        <a:pt x="7594" y="1556"/>
                        <a:pt x="7594" y="1777"/>
                      </a:cubicBezTo>
                      <a:cubicBezTo>
                        <a:pt x="7594" y="1966"/>
                        <a:pt x="7436" y="2124"/>
                        <a:pt x="7247" y="2124"/>
                      </a:cubicBezTo>
                      <a:lnTo>
                        <a:pt x="4758" y="2124"/>
                      </a:lnTo>
                      <a:cubicBezTo>
                        <a:pt x="4380" y="2124"/>
                        <a:pt x="4034" y="2344"/>
                        <a:pt x="3845" y="2659"/>
                      </a:cubicBezTo>
                      <a:cubicBezTo>
                        <a:pt x="3782" y="2817"/>
                        <a:pt x="3845" y="3069"/>
                        <a:pt x="4002" y="3132"/>
                      </a:cubicBezTo>
                      <a:cubicBezTo>
                        <a:pt x="4045" y="3158"/>
                        <a:pt x="4096" y="3169"/>
                        <a:pt x="4148" y="3169"/>
                      </a:cubicBezTo>
                      <a:cubicBezTo>
                        <a:pt x="4284" y="3169"/>
                        <a:pt x="4429" y="3088"/>
                        <a:pt x="4475" y="2974"/>
                      </a:cubicBezTo>
                      <a:cubicBezTo>
                        <a:pt x="4538" y="2848"/>
                        <a:pt x="4632" y="2785"/>
                        <a:pt x="4790" y="2785"/>
                      </a:cubicBezTo>
                      <a:lnTo>
                        <a:pt x="7562" y="2785"/>
                      </a:lnTo>
                      <a:cubicBezTo>
                        <a:pt x="7783" y="2785"/>
                        <a:pt x="8003" y="2722"/>
                        <a:pt x="8192" y="2596"/>
                      </a:cubicBezTo>
                      <a:lnTo>
                        <a:pt x="10555" y="769"/>
                      </a:lnTo>
                      <a:cubicBezTo>
                        <a:pt x="10603" y="747"/>
                        <a:pt x="10649" y="737"/>
                        <a:pt x="10693" y="737"/>
                      </a:cubicBezTo>
                      <a:cubicBezTo>
                        <a:pt x="10969" y="737"/>
                        <a:pt x="11146" y="1123"/>
                        <a:pt x="10902" y="1367"/>
                      </a:cubicBezTo>
                      <a:cubicBezTo>
                        <a:pt x="10844" y="1406"/>
                        <a:pt x="10817" y="1419"/>
                        <a:pt x="10805" y="1419"/>
                      </a:cubicBezTo>
                      <a:cubicBezTo>
                        <a:pt x="10780" y="1419"/>
                        <a:pt x="10836" y="1354"/>
                        <a:pt x="10826" y="1354"/>
                      </a:cubicBezTo>
                      <a:cubicBezTo>
                        <a:pt x="10804" y="1354"/>
                        <a:pt x="10447" y="1686"/>
                        <a:pt x="8066" y="3856"/>
                      </a:cubicBezTo>
                      <a:cubicBezTo>
                        <a:pt x="7877" y="4014"/>
                        <a:pt x="7625" y="4140"/>
                        <a:pt x="7373" y="4140"/>
                      </a:cubicBezTo>
                      <a:lnTo>
                        <a:pt x="3435" y="4140"/>
                      </a:lnTo>
                      <a:cubicBezTo>
                        <a:pt x="2962" y="4140"/>
                        <a:pt x="2490" y="4014"/>
                        <a:pt x="2049" y="3825"/>
                      </a:cubicBezTo>
                      <a:lnTo>
                        <a:pt x="2049" y="1399"/>
                      </a:lnTo>
                      <a:lnTo>
                        <a:pt x="2332" y="1210"/>
                      </a:lnTo>
                      <a:cubicBezTo>
                        <a:pt x="2774" y="883"/>
                        <a:pt x="3318" y="717"/>
                        <a:pt x="3866" y="717"/>
                      </a:cubicBezTo>
                      <a:close/>
                      <a:moveTo>
                        <a:pt x="3817" y="0"/>
                      </a:moveTo>
                      <a:cubicBezTo>
                        <a:pt x="3151" y="0"/>
                        <a:pt x="2491" y="205"/>
                        <a:pt x="1923" y="611"/>
                      </a:cubicBezTo>
                      <a:cubicBezTo>
                        <a:pt x="1765" y="265"/>
                        <a:pt x="1419" y="13"/>
                        <a:pt x="1009" y="13"/>
                      </a:cubicBezTo>
                      <a:lnTo>
                        <a:pt x="348" y="13"/>
                      </a:lnTo>
                      <a:cubicBezTo>
                        <a:pt x="159" y="13"/>
                        <a:pt x="1" y="170"/>
                        <a:pt x="1" y="391"/>
                      </a:cubicBezTo>
                      <a:lnTo>
                        <a:pt x="1" y="4486"/>
                      </a:lnTo>
                      <a:cubicBezTo>
                        <a:pt x="1" y="4675"/>
                        <a:pt x="159" y="4833"/>
                        <a:pt x="348" y="4833"/>
                      </a:cubicBezTo>
                      <a:lnTo>
                        <a:pt x="1009" y="4833"/>
                      </a:lnTo>
                      <a:cubicBezTo>
                        <a:pt x="1324" y="4833"/>
                        <a:pt x="1608" y="4675"/>
                        <a:pt x="1797" y="4486"/>
                      </a:cubicBezTo>
                      <a:cubicBezTo>
                        <a:pt x="2332" y="4707"/>
                        <a:pt x="2868" y="4833"/>
                        <a:pt x="3435" y="4833"/>
                      </a:cubicBezTo>
                      <a:lnTo>
                        <a:pt x="7373" y="4833"/>
                      </a:lnTo>
                      <a:cubicBezTo>
                        <a:pt x="7783" y="4833"/>
                        <a:pt x="8192" y="4675"/>
                        <a:pt x="8507" y="4392"/>
                      </a:cubicBezTo>
                      <a:cubicBezTo>
                        <a:pt x="8539" y="4392"/>
                        <a:pt x="11217" y="1903"/>
                        <a:pt x="11248" y="1872"/>
                      </a:cubicBezTo>
                      <a:cubicBezTo>
                        <a:pt x="11406" y="1809"/>
                        <a:pt x="11658" y="1493"/>
                        <a:pt x="11658" y="1084"/>
                      </a:cubicBezTo>
                      <a:cubicBezTo>
                        <a:pt x="11658" y="454"/>
                        <a:pt x="11185" y="44"/>
                        <a:pt x="10618" y="44"/>
                      </a:cubicBezTo>
                      <a:cubicBezTo>
                        <a:pt x="10303" y="44"/>
                        <a:pt x="10051" y="202"/>
                        <a:pt x="9925" y="296"/>
                      </a:cubicBezTo>
                      <a:lnTo>
                        <a:pt x="8192" y="1619"/>
                      </a:lnTo>
                      <a:cubicBezTo>
                        <a:pt x="8098" y="1084"/>
                        <a:pt x="7688" y="706"/>
                        <a:pt x="7153" y="706"/>
                      </a:cubicBezTo>
                      <a:lnTo>
                        <a:pt x="5861" y="706"/>
                      </a:lnTo>
                      <a:lnTo>
                        <a:pt x="5640" y="548"/>
                      </a:lnTo>
                      <a:cubicBezTo>
                        <a:pt x="5075" y="182"/>
                        <a:pt x="4444" y="0"/>
                        <a:pt x="38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3" name="Google Shape;12517;p89">
                  <a:extLst>
                    <a:ext uri="{FF2B5EF4-FFF2-40B4-BE49-F238E27FC236}">
                      <a16:creationId xmlns:a16="http://schemas.microsoft.com/office/drawing/2014/main" id="{186E0736-85BC-F643-1DD4-4BC9BB25A3D1}"/>
                    </a:ext>
                  </a:extLst>
                </p:cNvPr>
                <p:cNvSpPr/>
                <p:nvPr/>
              </p:nvSpPr>
              <p:spPr>
                <a:xfrm>
                  <a:off x="-4109575" y="2783850"/>
                  <a:ext cx="153625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6176" extrusionOk="0">
                      <a:moveTo>
                        <a:pt x="3057" y="693"/>
                      </a:moveTo>
                      <a:cubicBezTo>
                        <a:pt x="4411" y="693"/>
                        <a:pt x="5482" y="1765"/>
                        <a:pt x="5482" y="3088"/>
                      </a:cubicBezTo>
                      <a:cubicBezTo>
                        <a:pt x="5482" y="4442"/>
                        <a:pt x="4411" y="5482"/>
                        <a:pt x="3057" y="5482"/>
                      </a:cubicBezTo>
                      <a:cubicBezTo>
                        <a:pt x="1733" y="5482"/>
                        <a:pt x="662" y="4442"/>
                        <a:pt x="662" y="3088"/>
                      </a:cubicBezTo>
                      <a:cubicBezTo>
                        <a:pt x="662" y="1765"/>
                        <a:pt x="1733" y="693"/>
                        <a:pt x="3057" y="693"/>
                      </a:cubicBezTo>
                      <a:close/>
                      <a:moveTo>
                        <a:pt x="3057" y="0"/>
                      </a:moveTo>
                      <a:cubicBezTo>
                        <a:pt x="1387" y="0"/>
                        <a:pt x="1" y="1387"/>
                        <a:pt x="1" y="3088"/>
                      </a:cubicBezTo>
                      <a:cubicBezTo>
                        <a:pt x="1" y="4789"/>
                        <a:pt x="1387" y="6175"/>
                        <a:pt x="3057" y="6175"/>
                      </a:cubicBezTo>
                      <a:cubicBezTo>
                        <a:pt x="4758" y="6175"/>
                        <a:pt x="6144" y="4789"/>
                        <a:pt x="6144" y="3088"/>
                      </a:cubicBezTo>
                      <a:cubicBezTo>
                        <a:pt x="6144" y="1387"/>
                        <a:pt x="4758" y="0"/>
                        <a:pt x="30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4" name="Google Shape;12518;p89">
                  <a:extLst>
                    <a:ext uri="{FF2B5EF4-FFF2-40B4-BE49-F238E27FC236}">
                      <a16:creationId xmlns:a16="http://schemas.microsoft.com/office/drawing/2014/main" id="{26776CBE-7FB3-AF90-C570-D809AAB42F04}"/>
                    </a:ext>
                  </a:extLst>
                </p:cNvPr>
                <p:cNvSpPr/>
                <p:nvPr/>
              </p:nvSpPr>
              <p:spPr>
                <a:xfrm>
                  <a:off x="-4074925" y="2818500"/>
                  <a:ext cx="8430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404" extrusionOk="0">
                      <a:moveTo>
                        <a:pt x="1671" y="631"/>
                      </a:moveTo>
                      <a:cubicBezTo>
                        <a:pt x="2238" y="631"/>
                        <a:pt x="2710" y="1103"/>
                        <a:pt x="2710" y="1670"/>
                      </a:cubicBezTo>
                      <a:cubicBezTo>
                        <a:pt x="2710" y="2206"/>
                        <a:pt x="2238" y="2678"/>
                        <a:pt x="1671" y="2678"/>
                      </a:cubicBezTo>
                      <a:cubicBezTo>
                        <a:pt x="1135" y="2678"/>
                        <a:pt x="662" y="2206"/>
                        <a:pt x="662" y="1670"/>
                      </a:cubicBezTo>
                      <a:cubicBezTo>
                        <a:pt x="662" y="1103"/>
                        <a:pt x="1135" y="631"/>
                        <a:pt x="1671" y="631"/>
                      </a:cubicBezTo>
                      <a:close/>
                      <a:moveTo>
                        <a:pt x="1671" y="1"/>
                      </a:moveTo>
                      <a:cubicBezTo>
                        <a:pt x="725" y="1"/>
                        <a:pt x="1" y="757"/>
                        <a:pt x="1" y="1702"/>
                      </a:cubicBezTo>
                      <a:cubicBezTo>
                        <a:pt x="1" y="2647"/>
                        <a:pt x="725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2"/>
                      </a:cubicBezTo>
                      <a:cubicBezTo>
                        <a:pt x="3372" y="757"/>
                        <a:pt x="2616" y="1"/>
                        <a:pt x="16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66" name="Google Shape;12528;p89">
                <a:extLst>
                  <a:ext uri="{FF2B5EF4-FFF2-40B4-BE49-F238E27FC236}">
                    <a16:creationId xmlns:a16="http://schemas.microsoft.com/office/drawing/2014/main" id="{4AF3E5BC-20BA-02D2-B092-433B53C09714}"/>
                  </a:ext>
                </a:extLst>
              </p:cNvPr>
              <p:cNvSpPr/>
              <p:nvPr/>
            </p:nvSpPr>
            <p:spPr>
              <a:xfrm>
                <a:off x="10330796" y="3453239"/>
                <a:ext cx="64645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721" extrusionOk="0">
                    <a:moveTo>
                      <a:pt x="6490" y="662"/>
                    </a:moveTo>
                    <a:cubicBezTo>
                      <a:pt x="6711" y="662"/>
                      <a:pt x="6868" y="820"/>
                      <a:pt x="6868" y="1009"/>
                    </a:cubicBezTo>
                    <a:lnTo>
                      <a:pt x="6868" y="1355"/>
                    </a:lnTo>
                    <a:lnTo>
                      <a:pt x="5167" y="1355"/>
                    </a:lnTo>
                    <a:cubicBezTo>
                      <a:pt x="4600" y="1355"/>
                      <a:pt x="4127" y="1828"/>
                      <a:pt x="4127" y="2395"/>
                    </a:cubicBezTo>
                    <a:lnTo>
                      <a:pt x="4127" y="2773"/>
                    </a:lnTo>
                    <a:lnTo>
                      <a:pt x="3088" y="2773"/>
                    </a:lnTo>
                    <a:cubicBezTo>
                      <a:pt x="2993" y="2773"/>
                      <a:pt x="2867" y="2836"/>
                      <a:pt x="2836" y="2899"/>
                    </a:cubicBezTo>
                    <a:lnTo>
                      <a:pt x="2048" y="3687"/>
                    </a:lnTo>
                    <a:lnTo>
                      <a:pt x="2048" y="3151"/>
                    </a:lnTo>
                    <a:cubicBezTo>
                      <a:pt x="2048" y="2931"/>
                      <a:pt x="1891" y="2773"/>
                      <a:pt x="1702" y="2773"/>
                    </a:cubicBezTo>
                    <a:lnTo>
                      <a:pt x="1040" y="2773"/>
                    </a:lnTo>
                    <a:cubicBezTo>
                      <a:pt x="819" y="2773"/>
                      <a:pt x="662" y="2616"/>
                      <a:pt x="662" y="2427"/>
                    </a:cubicBezTo>
                    <a:lnTo>
                      <a:pt x="662" y="1009"/>
                    </a:ln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649" y="1986"/>
                    </a:moveTo>
                    <a:cubicBezTo>
                      <a:pt x="10838" y="1986"/>
                      <a:pt x="10995" y="2143"/>
                      <a:pt x="10995" y="2364"/>
                    </a:cubicBezTo>
                    <a:lnTo>
                      <a:pt x="10995" y="3781"/>
                    </a:lnTo>
                    <a:cubicBezTo>
                      <a:pt x="10995" y="3970"/>
                      <a:pt x="10838" y="4128"/>
                      <a:pt x="10649" y="4128"/>
                    </a:cubicBezTo>
                    <a:lnTo>
                      <a:pt x="8601" y="4128"/>
                    </a:lnTo>
                    <a:cubicBezTo>
                      <a:pt x="8412" y="4128"/>
                      <a:pt x="8255" y="4285"/>
                      <a:pt x="8255" y="4474"/>
                    </a:cubicBezTo>
                    <a:lnTo>
                      <a:pt x="8255" y="5041"/>
                    </a:lnTo>
                    <a:lnTo>
                      <a:pt x="7404" y="4191"/>
                    </a:lnTo>
                    <a:cubicBezTo>
                      <a:pt x="7372" y="4159"/>
                      <a:pt x="7246" y="4128"/>
                      <a:pt x="7183" y="4128"/>
                    </a:cubicBezTo>
                    <a:lnTo>
                      <a:pt x="5136" y="4128"/>
                    </a:lnTo>
                    <a:cubicBezTo>
                      <a:pt x="4947" y="4128"/>
                      <a:pt x="4789" y="3970"/>
                      <a:pt x="4789" y="3781"/>
                    </a:cubicBezTo>
                    <a:lnTo>
                      <a:pt x="4789" y="2364"/>
                    </a:lnTo>
                    <a:cubicBezTo>
                      <a:pt x="4789" y="2143"/>
                      <a:pt x="4947" y="1986"/>
                      <a:pt x="5136" y="1986"/>
                    </a:cubicBezTo>
                    <a:close/>
                    <a:moveTo>
                      <a:pt x="3088" y="6207"/>
                    </a:moveTo>
                    <a:cubicBezTo>
                      <a:pt x="3623" y="6207"/>
                      <a:pt x="4096" y="6680"/>
                      <a:pt x="4096" y="7247"/>
                    </a:cubicBezTo>
                    <a:cubicBezTo>
                      <a:pt x="4096" y="7782"/>
                      <a:pt x="3623" y="8255"/>
                      <a:pt x="3088" y="8255"/>
                    </a:cubicBezTo>
                    <a:cubicBezTo>
                      <a:pt x="2521" y="8255"/>
                      <a:pt x="2048" y="7782"/>
                      <a:pt x="2048" y="7247"/>
                    </a:cubicBezTo>
                    <a:cubicBezTo>
                      <a:pt x="2048" y="6648"/>
                      <a:pt x="2489" y="6207"/>
                      <a:pt x="3088" y="6207"/>
                    </a:cubicBezTo>
                    <a:close/>
                    <a:moveTo>
                      <a:pt x="8601" y="6207"/>
                    </a:moveTo>
                    <a:cubicBezTo>
                      <a:pt x="9137" y="6207"/>
                      <a:pt x="9609" y="6648"/>
                      <a:pt x="9609" y="7247"/>
                    </a:cubicBezTo>
                    <a:cubicBezTo>
                      <a:pt x="9609" y="7782"/>
                      <a:pt x="9137" y="8255"/>
                      <a:pt x="8601" y="8255"/>
                    </a:cubicBezTo>
                    <a:cubicBezTo>
                      <a:pt x="8003" y="8255"/>
                      <a:pt x="7530" y="7782"/>
                      <a:pt x="7530" y="7247"/>
                    </a:cubicBezTo>
                    <a:cubicBezTo>
                      <a:pt x="7530" y="6680"/>
                      <a:pt x="8003" y="6207"/>
                      <a:pt x="8601" y="6207"/>
                    </a:cubicBezTo>
                    <a:close/>
                    <a:moveTo>
                      <a:pt x="3749" y="8980"/>
                    </a:moveTo>
                    <a:cubicBezTo>
                      <a:pt x="4695" y="8980"/>
                      <a:pt x="5451" y="9704"/>
                      <a:pt x="5451" y="10649"/>
                    </a:cubicBezTo>
                    <a:lnTo>
                      <a:pt x="5451" y="11027"/>
                    </a:lnTo>
                    <a:lnTo>
                      <a:pt x="630" y="11027"/>
                    </a:lnTo>
                    <a:lnTo>
                      <a:pt x="630" y="10649"/>
                    </a:lnTo>
                    <a:lnTo>
                      <a:pt x="662" y="10649"/>
                    </a:lnTo>
                    <a:cubicBezTo>
                      <a:pt x="662" y="9704"/>
                      <a:pt x="1418" y="8980"/>
                      <a:pt x="2363" y="8980"/>
                    </a:cubicBezTo>
                    <a:close/>
                    <a:moveTo>
                      <a:pt x="9369" y="8976"/>
                    </a:moveTo>
                    <a:cubicBezTo>
                      <a:pt x="10266" y="8976"/>
                      <a:pt x="10995" y="9740"/>
                      <a:pt x="10995" y="10649"/>
                    </a:cubicBezTo>
                    <a:lnTo>
                      <a:pt x="10995" y="11027"/>
                    </a:lnTo>
                    <a:lnTo>
                      <a:pt x="6144" y="11027"/>
                    </a:lnTo>
                    <a:lnTo>
                      <a:pt x="6144" y="10649"/>
                    </a:lnTo>
                    <a:cubicBezTo>
                      <a:pt x="6144" y="9704"/>
                      <a:pt x="6900" y="8980"/>
                      <a:pt x="7845" y="8980"/>
                    </a:cubicBezTo>
                    <a:lnTo>
                      <a:pt x="9263" y="8980"/>
                    </a:lnTo>
                    <a:cubicBezTo>
                      <a:pt x="9298" y="8977"/>
                      <a:pt x="9334" y="8976"/>
                      <a:pt x="9369" y="897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2427"/>
                    </a:lnTo>
                    <a:cubicBezTo>
                      <a:pt x="0" y="2994"/>
                      <a:pt x="473" y="3466"/>
                      <a:pt x="1040" y="3466"/>
                    </a:cubicBezTo>
                    <a:lnTo>
                      <a:pt x="1386" y="3466"/>
                    </a:lnTo>
                    <a:lnTo>
                      <a:pt x="1386" y="4474"/>
                    </a:lnTo>
                    <a:cubicBezTo>
                      <a:pt x="1386" y="4688"/>
                      <a:pt x="1546" y="4829"/>
                      <a:pt x="1727" y="4829"/>
                    </a:cubicBezTo>
                    <a:cubicBezTo>
                      <a:pt x="1813" y="4829"/>
                      <a:pt x="1904" y="4797"/>
                      <a:pt x="1985" y="4726"/>
                    </a:cubicBezTo>
                    <a:lnTo>
                      <a:pt x="3245" y="3466"/>
                    </a:lnTo>
                    <a:lnTo>
                      <a:pt x="4096" y="3466"/>
                    </a:lnTo>
                    <a:lnTo>
                      <a:pt x="4096" y="3813"/>
                    </a:lnTo>
                    <a:cubicBezTo>
                      <a:pt x="4096" y="4348"/>
                      <a:pt x="4568" y="4821"/>
                      <a:pt x="5136" y="4821"/>
                    </a:cubicBezTo>
                    <a:lnTo>
                      <a:pt x="7057" y="4821"/>
                    </a:lnTo>
                    <a:lnTo>
                      <a:pt x="7908" y="5672"/>
                    </a:lnTo>
                    <a:cubicBezTo>
                      <a:pt x="7341" y="5924"/>
                      <a:pt x="6868" y="6522"/>
                      <a:pt x="6868" y="7247"/>
                    </a:cubicBezTo>
                    <a:cubicBezTo>
                      <a:pt x="6868" y="7625"/>
                      <a:pt x="7026" y="8034"/>
                      <a:pt x="7278" y="8349"/>
                    </a:cubicBezTo>
                    <a:cubicBezTo>
                      <a:pt x="6648" y="8507"/>
                      <a:pt x="6144" y="8885"/>
                      <a:pt x="5829" y="9452"/>
                    </a:cubicBezTo>
                    <a:cubicBezTo>
                      <a:pt x="5514" y="8917"/>
                      <a:pt x="5010" y="8539"/>
                      <a:pt x="4411" y="8381"/>
                    </a:cubicBezTo>
                    <a:cubicBezTo>
                      <a:pt x="4663" y="8066"/>
                      <a:pt x="4821" y="7719"/>
                      <a:pt x="4821" y="7278"/>
                    </a:cubicBezTo>
                    <a:cubicBezTo>
                      <a:pt x="4821" y="6333"/>
                      <a:pt x="4064" y="5577"/>
                      <a:pt x="3119" y="5577"/>
                    </a:cubicBezTo>
                    <a:cubicBezTo>
                      <a:pt x="2174" y="5577"/>
                      <a:pt x="1418" y="6333"/>
                      <a:pt x="1418" y="7278"/>
                    </a:cubicBezTo>
                    <a:cubicBezTo>
                      <a:pt x="1418" y="7719"/>
                      <a:pt x="1576" y="8097"/>
                      <a:pt x="1828" y="8381"/>
                    </a:cubicBezTo>
                    <a:cubicBezTo>
                      <a:pt x="788" y="8665"/>
                      <a:pt x="32" y="9610"/>
                      <a:pt x="32" y="10712"/>
                    </a:cubicBezTo>
                    <a:lnTo>
                      <a:pt x="32" y="11374"/>
                    </a:lnTo>
                    <a:cubicBezTo>
                      <a:pt x="32" y="11563"/>
                      <a:pt x="189" y="11721"/>
                      <a:pt x="410" y="11721"/>
                    </a:cubicBezTo>
                    <a:lnTo>
                      <a:pt x="11374" y="11721"/>
                    </a:lnTo>
                    <a:cubicBezTo>
                      <a:pt x="11594" y="11721"/>
                      <a:pt x="11752" y="11563"/>
                      <a:pt x="11752" y="11374"/>
                    </a:cubicBezTo>
                    <a:lnTo>
                      <a:pt x="11752" y="10712"/>
                    </a:lnTo>
                    <a:cubicBezTo>
                      <a:pt x="11752" y="9610"/>
                      <a:pt x="10995" y="8665"/>
                      <a:pt x="9956" y="8381"/>
                    </a:cubicBezTo>
                    <a:cubicBezTo>
                      <a:pt x="10208" y="8066"/>
                      <a:pt x="10365" y="7719"/>
                      <a:pt x="10365" y="7278"/>
                    </a:cubicBezTo>
                    <a:cubicBezTo>
                      <a:pt x="10365" y="6459"/>
                      <a:pt x="9767" y="5735"/>
                      <a:pt x="8979" y="5577"/>
                    </a:cubicBezTo>
                    <a:lnTo>
                      <a:pt x="8979" y="4884"/>
                    </a:lnTo>
                    <a:lnTo>
                      <a:pt x="10649" y="4884"/>
                    </a:lnTo>
                    <a:lnTo>
                      <a:pt x="10649" y="4821"/>
                    </a:lnTo>
                    <a:cubicBezTo>
                      <a:pt x="11185" y="4821"/>
                      <a:pt x="11657" y="4348"/>
                      <a:pt x="11657" y="3813"/>
                    </a:cubicBezTo>
                    <a:lnTo>
                      <a:pt x="11657" y="2395"/>
                    </a:lnTo>
                    <a:cubicBezTo>
                      <a:pt x="11657" y="1828"/>
                      <a:pt x="11185" y="1355"/>
                      <a:pt x="10649" y="1355"/>
                    </a:cubicBezTo>
                    <a:lnTo>
                      <a:pt x="7530" y="1355"/>
                    </a:lnTo>
                    <a:lnTo>
                      <a:pt x="7530" y="1009"/>
                    </a:lnTo>
                    <a:cubicBezTo>
                      <a:pt x="7530" y="473"/>
                      <a:pt x="7057" y="1"/>
                      <a:pt x="64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67" name="Google Shape;12540;p89">
                <a:extLst>
                  <a:ext uri="{FF2B5EF4-FFF2-40B4-BE49-F238E27FC236}">
                    <a16:creationId xmlns:a16="http://schemas.microsoft.com/office/drawing/2014/main" id="{DB387DB3-9DEB-83F3-F6E9-DBA47E0B8D49}"/>
                  </a:ext>
                </a:extLst>
              </p:cNvPr>
              <p:cNvGrpSpPr/>
              <p:nvPr/>
            </p:nvGrpSpPr>
            <p:grpSpPr>
              <a:xfrm>
                <a:off x="2893270" y="3454375"/>
                <a:ext cx="644698" cy="642992"/>
                <a:chOff x="-5635975" y="2757075"/>
                <a:chExt cx="293000" cy="292225"/>
              </a:xfrm>
              <a:grpFill/>
            </p:grpSpPr>
            <p:sp>
              <p:nvSpPr>
                <p:cNvPr id="680" name="Google Shape;12541;p89">
                  <a:extLst>
                    <a:ext uri="{FF2B5EF4-FFF2-40B4-BE49-F238E27FC236}">
                      <a16:creationId xmlns:a16="http://schemas.microsoft.com/office/drawing/2014/main" id="{1E762FC7-23C6-FDDC-8DE3-3EE49EB494A5}"/>
                    </a:ext>
                  </a:extLst>
                </p:cNvPr>
                <p:cNvSpPr/>
                <p:nvPr/>
              </p:nvSpPr>
              <p:spPr>
                <a:xfrm>
                  <a:off x="-5635975" y="2757075"/>
                  <a:ext cx="29300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0" h="11689" extrusionOk="0">
                      <a:moveTo>
                        <a:pt x="10649" y="693"/>
                      </a:moveTo>
                      <a:cubicBezTo>
                        <a:pt x="10838" y="693"/>
                        <a:pt x="10995" y="851"/>
                        <a:pt x="10995" y="1040"/>
                      </a:cubicBezTo>
                      <a:lnTo>
                        <a:pt x="10995" y="7593"/>
                      </a:lnTo>
                      <a:lnTo>
                        <a:pt x="693" y="7593"/>
                      </a:lnTo>
                      <a:lnTo>
                        <a:pt x="693" y="1040"/>
                      </a:lnTo>
                      <a:cubicBezTo>
                        <a:pt x="725" y="851"/>
                        <a:pt x="882" y="693"/>
                        <a:pt x="1040" y="693"/>
                      </a:cubicBezTo>
                      <a:close/>
                      <a:moveTo>
                        <a:pt x="10995" y="8223"/>
                      </a:moveTo>
                      <a:lnTo>
                        <a:pt x="10995" y="8569"/>
                      </a:lnTo>
                      <a:cubicBezTo>
                        <a:pt x="11027" y="8821"/>
                        <a:pt x="10869" y="8916"/>
                        <a:pt x="10680" y="8916"/>
                      </a:cubicBezTo>
                      <a:lnTo>
                        <a:pt x="1040" y="8916"/>
                      </a:lnTo>
                      <a:cubicBezTo>
                        <a:pt x="851" y="8916"/>
                        <a:pt x="693" y="8758"/>
                        <a:pt x="693" y="8569"/>
                      </a:cubicBezTo>
                      <a:lnTo>
                        <a:pt x="693" y="8223"/>
                      </a:lnTo>
                      <a:close/>
                      <a:moveTo>
                        <a:pt x="6679" y="9641"/>
                      </a:moveTo>
                      <a:lnTo>
                        <a:pt x="6994" y="11027"/>
                      </a:lnTo>
                      <a:lnTo>
                        <a:pt x="4694" y="11027"/>
                      </a:lnTo>
                      <a:lnTo>
                        <a:pt x="5009" y="9641"/>
                      </a:ln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08"/>
                      </a:cubicBezTo>
                      <a:lnTo>
                        <a:pt x="0" y="8569"/>
                      </a:lnTo>
                      <a:cubicBezTo>
                        <a:pt x="0" y="9137"/>
                        <a:pt x="473" y="9609"/>
                        <a:pt x="1040" y="9609"/>
                      </a:cubicBezTo>
                      <a:lnTo>
                        <a:pt x="4316" y="9609"/>
                      </a:lnTo>
                      <a:lnTo>
                        <a:pt x="4001" y="10964"/>
                      </a:lnTo>
                      <a:lnTo>
                        <a:pt x="3087" y="10964"/>
                      </a:lnTo>
                      <a:cubicBezTo>
                        <a:pt x="2898" y="10964"/>
                        <a:pt x="2741" y="11121"/>
                        <a:pt x="2741" y="11342"/>
                      </a:cubicBezTo>
                      <a:cubicBezTo>
                        <a:pt x="2741" y="11531"/>
                        <a:pt x="2898" y="11688"/>
                        <a:pt x="3087" y="11688"/>
                      </a:cubicBezTo>
                      <a:lnTo>
                        <a:pt x="8569" y="11688"/>
                      </a:lnTo>
                      <a:cubicBezTo>
                        <a:pt x="8758" y="11688"/>
                        <a:pt x="8916" y="11531"/>
                        <a:pt x="8916" y="11342"/>
                      </a:cubicBezTo>
                      <a:cubicBezTo>
                        <a:pt x="8916" y="11121"/>
                        <a:pt x="8758" y="10964"/>
                        <a:pt x="8569" y="10964"/>
                      </a:cubicBezTo>
                      <a:lnTo>
                        <a:pt x="7656" y="10964"/>
                      </a:lnTo>
                      <a:lnTo>
                        <a:pt x="7341" y="9609"/>
                      </a:lnTo>
                      <a:lnTo>
                        <a:pt x="10649" y="9609"/>
                      </a:lnTo>
                      <a:cubicBezTo>
                        <a:pt x="11216" y="9609"/>
                        <a:pt x="11688" y="9137"/>
                        <a:pt x="11688" y="8569"/>
                      </a:cubicBezTo>
                      <a:lnTo>
                        <a:pt x="11688" y="1008"/>
                      </a:lnTo>
                      <a:cubicBezTo>
                        <a:pt x="11720" y="473"/>
                        <a:pt x="11247" y="0"/>
                        <a:pt x="106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1" name="Google Shape;12542;p89">
                  <a:extLst>
                    <a:ext uri="{FF2B5EF4-FFF2-40B4-BE49-F238E27FC236}">
                      <a16:creationId xmlns:a16="http://schemas.microsoft.com/office/drawing/2014/main" id="{9B9F6193-A283-1B8E-B4F6-38986114A3A8}"/>
                    </a:ext>
                  </a:extLst>
                </p:cNvPr>
                <p:cNvSpPr/>
                <p:nvPr/>
              </p:nvSpPr>
              <p:spPr>
                <a:xfrm>
                  <a:off x="-5584800" y="2790150"/>
                  <a:ext cx="189850" cy="13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4" h="5522" extrusionOk="0">
                      <a:moveTo>
                        <a:pt x="2994" y="725"/>
                      </a:moveTo>
                      <a:lnTo>
                        <a:pt x="2332" y="1387"/>
                      </a:lnTo>
                      <a:lnTo>
                        <a:pt x="1230" y="1387"/>
                      </a:lnTo>
                      <a:lnTo>
                        <a:pt x="1891" y="725"/>
                      </a:lnTo>
                      <a:close/>
                      <a:moveTo>
                        <a:pt x="3781" y="882"/>
                      </a:moveTo>
                      <a:lnTo>
                        <a:pt x="4349" y="1418"/>
                      </a:lnTo>
                      <a:lnTo>
                        <a:pt x="3246" y="1418"/>
                      </a:lnTo>
                      <a:lnTo>
                        <a:pt x="3781" y="882"/>
                      </a:lnTo>
                      <a:close/>
                      <a:moveTo>
                        <a:pt x="5735" y="756"/>
                      </a:moveTo>
                      <a:lnTo>
                        <a:pt x="6396" y="1418"/>
                      </a:lnTo>
                      <a:lnTo>
                        <a:pt x="5294" y="1418"/>
                      </a:lnTo>
                      <a:lnTo>
                        <a:pt x="4632" y="756"/>
                      </a:lnTo>
                      <a:close/>
                      <a:moveTo>
                        <a:pt x="2175" y="2080"/>
                      </a:moveTo>
                      <a:lnTo>
                        <a:pt x="2868" y="3749"/>
                      </a:lnTo>
                      <a:lnTo>
                        <a:pt x="1198" y="2080"/>
                      </a:lnTo>
                      <a:close/>
                      <a:moveTo>
                        <a:pt x="6396" y="2080"/>
                      </a:moveTo>
                      <a:lnTo>
                        <a:pt x="4727" y="3749"/>
                      </a:lnTo>
                      <a:lnTo>
                        <a:pt x="5420" y="2080"/>
                      </a:lnTo>
                      <a:close/>
                      <a:moveTo>
                        <a:pt x="4664" y="2080"/>
                      </a:moveTo>
                      <a:lnTo>
                        <a:pt x="3781" y="4253"/>
                      </a:lnTo>
                      <a:lnTo>
                        <a:pt x="2931" y="2080"/>
                      </a:lnTo>
                      <a:close/>
                      <a:moveTo>
                        <a:pt x="1734" y="0"/>
                      </a:moveTo>
                      <a:cubicBezTo>
                        <a:pt x="1671" y="0"/>
                        <a:pt x="1545" y="32"/>
                        <a:pt x="1513" y="126"/>
                      </a:cubicBezTo>
                      <a:lnTo>
                        <a:pt x="127" y="1513"/>
                      </a:lnTo>
                      <a:cubicBezTo>
                        <a:pt x="1" y="1670"/>
                        <a:pt x="1" y="1859"/>
                        <a:pt x="127" y="2017"/>
                      </a:cubicBezTo>
                      <a:lnTo>
                        <a:pt x="3561" y="5451"/>
                      </a:lnTo>
                      <a:cubicBezTo>
                        <a:pt x="3624" y="5498"/>
                        <a:pt x="3711" y="5522"/>
                        <a:pt x="3797" y="5522"/>
                      </a:cubicBezTo>
                      <a:cubicBezTo>
                        <a:pt x="3884" y="5522"/>
                        <a:pt x="3970" y="5498"/>
                        <a:pt x="4033" y="5451"/>
                      </a:cubicBezTo>
                      <a:lnTo>
                        <a:pt x="7468" y="2017"/>
                      </a:lnTo>
                      <a:cubicBezTo>
                        <a:pt x="7594" y="1891"/>
                        <a:pt x="7594" y="1702"/>
                        <a:pt x="7499" y="1544"/>
                      </a:cubicBezTo>
                      <a:lnTo>
                        <a:pt x="7468" y="1513"/>
                      </a:lnTo>
                      <a:lnTo>
                        <a:pt x="6081" y="126"/>
                      </a:lnTo>
                      <a:cubicBezTo>
                        <a:pt x="6018" y="32"/>
                        <a:pt x="5924" y="0"/>
                        <a:pt x="58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8" name="Google Shape;12549;p89">
                <a:extLst>
                  <a:ext uri="{FF2B5EF4-FFF2-40B4-BE49-F238E27FC236}">
                    <a16:creationId xmlns:a16="http://schemas.microsoft.com/office/drawing/2014/main" id="{B35DE962-2FF3-F264-B443-45449350CDCC}"/>
                  </a:ext>
                </a:extLst>
              </p:cNvPr>
              <p:cNvGrpSpPr/>
              <p:nvPr/>
            </p:nvGrpSpPr>
            <p:grpSpPr>
              <a:xfrm>
                <a:off x="7003473" y="3453523"/>
                <a:ext cx="641288" cy="644698"/>
                <a:chOff x="-3852025" y="2764950"/>
                <a:chExt cx="291450" cy="293000"/>
              </a:xfrm>
              <a:grpFill/>
            </p:grpSpPr>
            <p:sp>
              <p:nvSpPr>
                <p:cNvPr id="678" name="Google Shape;12550;p89">
                  <a:extLst>
                    <a:ext uri="{FF2B5EF4-FFF2-40B4-BE49-F238E27FC236}">
                      <a16:creationId xmlns:a16="http://schemas.microsoft.com/office/drawing/2014/main" id="{B5A53654-BD99-9EAC-40E3-1F3714CBAC7C}"/>
                    </a:ext>
                  </a:extLst>
                </p:cNvPr>
                <p:cNvSpPr/>
                <p:nvPr/>
              </p:nvSpPr>
              <p:spPr>
                <a:xfrm>
                  <a:off x="-3852025" y="2764950"/>
                  <a:ext cx="291450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720" extrusionOk="0">
                      <a:moveTo>
                        <a:pt x="4380" y="693"/>
                      </a:moveTo>
                      <a:cubicBezTo>
                        <a:pt x="6774" y="693"/>
                        <a:pt x="8161" y="1355"/>
                        <a:pt x="8161" y="1733"/>
                      </a:cubicBezTo>
                      <a:cubicBezTo>
                        <a:pt x="8161" y="2080"/>
                        <a:pt x="6774" y="2741"/>
                        <a:pt x="4380" y="2741"/>
                      </a:cubicBezTo>
                      <a:cubicBezTo>
                        <a:pt x="1986" y="2741"/>
                        <a:pt x="599" y="2080"/>
                        <a:pt x="599" y="1733"/>
                      </a:cubicBezTo>
                      <a:cubicBezTo>
                        <a:pt x="631" y="1355"/>
                        <a:pt x="2017" y="693"/>
                        <a:pt x="4380" y="693"/>
                      </a:cubicBezTo>
                      <a:close/>
                      <a:moveTo>
                        <a:pt x="8224" y="2710"/>
                      </a:moveTo>
                      <a:lnTo>
                        <a:pt x="8224" y="4190"/>
                      </a:lnTo>
                      <a:lnTo>
                        <a:pt x="7845" y="4190"/>
                      </a:lnTo>
                      <a:cubicBezTo>
                        <a:pt x="7815" y="4189"/>
                        <a:pt x="7784" y="4189"/>
                        <a:pt x="7753" y="4189"/>
                      </a:cubicBezTo>
                      <a:cubicBezTo>
                        <a:pt x="6625" y="4189"/>
                        <a:pt x="5622" y="4748"/>
                        <a:pt x="4947" y="5545"/>
                      </a:cubicBezTo>
                      <a:cubicBezTo>
                        <a:pt x="4743" y="5555"/>
                        <a:pt x="4544" y="5560"/>
                        <a:pt x="4352" y="5560"/>
                      </a:cubicBezTo>
                      <a:cubicBezTo>
                        <a:pt x="2081" y="5560"/>
                        <a:pt x="662" y="4912"/>
                        <a:pt x="662" y="4505"/>
                      </a:cubicBezTo>
                      <a:lnTo>
                        <a:pt x="662" y="2710"/>
                      </a:lnTo>
                      <a:cubicBezTo>
                        <a:pt x="1639" y="3308"/>
                        <a:pt x="3246" y="3466"/>
                        <a:pt x="4443" y="3466"/>
                      </a:cubicBezTo>
                      <a:cubicBezTo>
                        <a:pt x="5577" y="3466"/>
                        <a:pt x="7215" y="3308"/>
                        <a:pt x="8224" y="2710"/>
                      </a:cubicBezTo>
                      <a:close/>
                      <a:moveTo>
                        <a:pt x="631" y="5514"/>
                      </a:moveTo>
                      <a:cubicBezTo>
                        <a:pt x="1639" y="6081"/>
                        <a:pt x="3309" y="6238"/>
                        <a:pt x="4474" y="6238"/>
                      </a:cubicBezTo>
                      <a:cubicBezTo>
                        <a:pt x="4222" y="6711"/>
                        <a:pt x="4065" y="7309"/>
                        <a:pt x="4065" y="7939"/>
                      </a:cubicBezTo>
                      <a:lnTo>
                        <a:pt x="4065" y="8286"/>
                      </a:lnTo>
                      <a:cubicBezTo>
                        <a:pt x="1860" y="8223"/>
                        <a:pt x="631" y="7624"/>
                        <a:pt x="631" y="7278"/>
                      </a:cubicBezTo>
                      <a:lnTo>
                        <a:pt x="631" y="5514"/>
                      </a:lnTo>
                      <a:close/>
                      <a:moveTo>
                        <a:pt x="631" y="8223"/>
                      </a:moveTo>
                      <a:cubicBezTo>
                        <a:pt x="1576" y="8759"/>
                        <a:pt x="3120" y="8979"/>
                        <a:pt x="4222" y="8979"/>
                      </a:cubicBezTo>
                      <a:cubicBezTo>
                        <a:pt x="4474" y="9798"/>
                        <a:pt x="4947" y="10460"/>
                        <a:pt x="5609" y="10964"/>
                      </a:cubicBezTo>
                      <a:cubicBezTo>
                        <a:pt x="5199" y="11005"/>
                        <a:pt x="4802" y="11024"/>
                        <a:pt x="4424" y="11024"/>
                      </a:cubicBezTo>
                      <a:cubicBezTo>
                        <a:pt x="2216" y="11024"/>
                        <a:pt x="631" y="10391"/>
                        <a:pt x="631" y="9987"/>
                      </a:cubicBezTo>
                      <a:lnTo>
                        <a:pt x="631" y="8223"/>
                      </a:lnTo>
                      <a:close/>
                      <a:moveTo>
                        <a:pt x="7814" y="4852"/>
                      </a:moveTo>
                      <a:cubicBezTo>
                        <a:pt x="9515" y="4852"/>
                        <a:pt x="10933" y="6238"/>
                        <a:pt x="10933" y="7939"/>
                      </a:cubicBezTo>
                      <a:cubicBezTo>
                        <a:pt x="10964" y="9641"/>
                        <a:pt x="9547" y="11027"/>
                        <a:pt x="7814" y="11027"/>
                      </a:cubicBezTo>
                      <a:cubicBezTo>
                        <a:pt x="6113" y="11027"/>
                        <a:pt x="4726" y="9641"/>
                        <a:pt x="4726" y="7939"/>
                      </a:cubicBezTo>
                      <a:cubicBezTo>
                        <a:pt x="4726" y="6238"/>
                        <a:pt x="6113" y="4852"/>
                        <a:pt x="7814" y="4852"/>
                      </a:cubicBezTo>
                      <a:close/>
                      <a:moveTo>
                        <a:pt x="4411" y="0"/>
                      </a:moveTo>
                      <a:cubicBezTo>
                        <a:pt x="3277" y="0"/>
                        <a:pt x="2206" y="158"/>
                        <a:pt x="1418" y="410"/>
                      </a:cubicBezTo>
                      <a:cubicBezTo>
                        <a:pt x="253" y="819"/>
                        <a:pt x="1" y="1323"/>
                        <a:pt x="1" y="1733"/>
                      </a:cubicBezTo>
                      <a:lnTo>
                        <a:pt x="1" y="9987"/>
                      </a:lnTo>
                      <a:cubicBezTo>
                        <a:pt x="1" y="10334"/>
                        <a:pt x="253" y="10901"/>
                        <a:pt x="1418" y="11279"/>
                      </a:cubicBezTo>
                      <a:cubicBezTo>
                        <a:pt x="2269" y="11562"/>
                        <a:pt x="3309" y="11720"/>
                        <a:pt x="4411" y="11720"/>
                      </a:cubicBezTo>
                      <a:cubicBezTo>
                        <a:pt x="5199" y="11720"/>
                        <a:pt x="5955" y="11657"/>
                        <a:pt x="6617" y="11531"/>
                      </a:cubicBezTo>
                      <a:cubicBezTo>
                        <a:pt x="7026" y="11657"/>
                        <a:pt x="7404" y="11720"/>
                        <a:pt x="7845" y="11720"/>
                      </a:cubicBezTo>
                      <a:cubicBezTo>
                        <a:pt x="9925" y="11720"/>
                        <a:pt x="11658" y="10019"/>
                        <a:pt x="11658" y="7939"/>
                      </a:cubicBezTo>
                      <a:cubicBezTo>
                        <a:pt x="11626" y="6175"/>
                        <a:pt x="10397" y="4757"/>
                        <a:pt x="8822" y="4316"/>
                      </a:cubicBezTo>
                      <a:lnTo>
                        <a:pt x="8822" y="1733"/>
                      </a:lnTo>
                      <a:cubicBezTo>
                        <a:pt x="8822" y="1355"/>
                        <a:pt x="8602" y="819"/>
                        <a:pt x="7404" y="410"/>
                      </a:cubicBezTo>
                      <a:cubicBezTo>
                        <a:pt x="6585" y="158"/>
                        <a:pt x="5514" y="0"/>
                        <a:pt x="4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9" name="Google Shape;12551;p89">
                  <a:extLst>
                    <a:ext uri="{FF2B5EF4-FFF2-40B4-BE49-F238E27FC236}">
                      <a16:creationId xmlns:a16="http://schemas.microsoft.com/office/drawing/2014/main" id="{B055FE5C-B81A-6E1D-36FA-0DE1438169B3}"/>
                    </a:ext>
                  </a:extLst>
                </p:cNvPr>
                <p:cNvSpPr/>
                <p:nvPr/>
              </p:nvSpPr>
              <p:spPr>
                <a:xfrm>
                  <a:off x="-3707100" y="2937425"/>
                  <a:ext cx="103200" cy="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2711" extrusionOk="0">
                      <a:moveTo>
                        <a:pt x="3785" y="1"/>
                      </a:moveTo>
                      <a:cubicBezTo>
                        <a:pt x="3695" y="1"/>
                        <a:pt x="3608" y="32"/>
                        <a:pt x="3561" y="95"/>
                      </a:cubicBezTo>
                      <a:lnTo>
                        <a:pt x="1733" y="1923"/>
                      </a:lnTo>
                      <a:lnTo>
                        <a:pt x="599" y="757"/>
                      </a:lnTo>
                      <a:cubicBezTo>
                        <a:pt x="536" y="710"/>
                        <a:pt x="450" y="686"/>
                        <a:pt x="363" y="686"/>
                      </a:cubicBezTo>
                      <a:cubicBezTo>
                        <a:pt x="276" y="686"/>
                        <a:pt x="190" y="710"/>
                        <a:pt x="127" y="757"/>
                      </a:cubicBezTo>
                      <a:cubicBezTo>
                        <a:pt x="1" y="883"/>
                        <a:pt x="1" y="1135"/>
                        <a:pt x="127" y="1229"/>
                      </a:cubicBezTo>
                      <a:lnTo>
                        <a:pt x="1513" y="2616"/>
                      </a:lnTo>
                      <a:cubicBezTo>
                        <a:pt x="1560" y="2679"/>
                        <a:pt x="1647" y="2710"/>
                        <a:pt x="1737" y="2710"/>
                      </a:cubicBezTo>
                      <a:cubicBezTo>
                        <a:pt x="1828" y="2710"/>
                        <a:pt x="1922" y="2679"/>
                        <a:pt x="1985" y="2616"/>
                      </a:cubicBezTo>
                      <a:lnTo>
                        <a:pt x="4033" y="568"/>
                      </a:lnTo>
                      <a:cubicBezTo>
                        <a:pt x="4128" y="442"/>
                        <a:pt x="4128" y="221"/>
                        <a:pt x="4033" y="95"/>
                      </a:cubicBezTo>
                      <a:cubicBezTo>
                        <a:pt x="3970" y="32"/>
                        <a:pt x="3876" y="1"/>
                        <a:pt x="37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9" name="Google Shape;12554;p89">
                <a:extLst>
                  <a:ext uri="{FF2B5EF4-FFF2-40B4-BE49-F238E27FC236}">
                    <a16:creationId xmlns:a16="http://schemas.microsoft.com/office/drawing/2014/main" id="{C07CC541-1801-0249-10BB-3B50BAFB751C}"/>
                  </a:ext>
                </a:extLst>
              </p:cNvPr>
              <p:cNvGrpSpPr/>
              <p:nvPr/>
            </p:nvGrpSpPr>
            <p:grpSpPr>
              <a:xfrm>
                <a:off x="11152667" y="3454376"/>
                <a:ext cx="641288" cy="642992"/>
                <a:chOff x="-2060175" y="2768875"/>
                <a:chExt cx="291450" cy="292225"/>
              </a:xfrm>
              <a:grpFill/>
            </p:grpSpPr>
            <p:sp>
              <p:nvSpPr>
                <p:cNvPr id="676" name="Google Shape;12555;p89">
                  <a:extLst>
                    <a:ext uri="{FF2B5EF4-FFF2-40B4-BE49-F238E27FC236}">
                      <a16:creationId xmlns:a16="http://schemas.microsoft.com/office/drawing/2014/main" id="{CAA3F8E1-D6F1-9E76-A8DE-7CEC6F51AA2A}"/>
                    </a:ext>
                  </a:extLst>
                </p:cNvPr>
                <p:cNvSpPr/>
                <p:nvPr/>
              </p:nvSpPr>
              <p:spPr>
                <a:xfrm>
                  <a:off x="-206017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cubicBezTo>
                        <a:pt x="10996" y="1198"/>
                        <a:pt x="10838" y="1355"/>
                        <a:pt x="10649" y="1355"/>
                      </a:cubicBezTo>
                      <a:lnTo>
                        <a:pt x="1040" y="1355"/>
                      </a:lnTo>
                      <a:cubicBezTo>
                        <a:pt x="851" y="1355"/>
                        <a:pt x="694" y="1198"/>
                        <a:pt x="694" y="1009"/>
                      </a:cubicBez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303" y="2049"/>
                      </a:moveTo>
                      <a:lnTo>
                        <a:pt x="10303" y="7908"/>
                      </a:lnTo>
                      <a:cubicBezTo>
                        <a:pt x="10334" y="8097"/>
                        <a:pt x="10177" y="8255"/>
                        <a:pt x="9988" y="8255"/>
                      </a:cubicBezTo>
                      <a:lnTo>
                        <a:pt x="1702" y="8255"/>
                      </a:lnTo>
                      <a:cubicBezTo>
                        <a:pt x="1513" y="8255"/>
                        <a:pt x="1355" y="8097"/>
                        <a:pt x="1355" y="7908"/>
                      </a:cubicBezTo>
                      <a:lnTo>
                        <a:pt x="1355" y="2049"/>
                      </a:lnTo>
                      <a:close/>
                      <a:moveTo>
                        <a:pt x="5797" y="10271"/>
                      </a:moveTo>
                      <a:cubicBezTo>
                        <a:pt x="5986" y="10271"/>
                        <a:pt x="6144" y="10429"/>
                        <a:pt x="6144" y="10618"/>
                      </a:cubicBezTo>
                      <a:cubicBezTo>
                        <a:pt x="6144" y="10807"/>
                        <a:pt x="5986" y="10964"/>
                        <a:pt x="5797" y="10964"/>
                      </a:cubicBezTo>
                      <a:cubicBezTo>
                        <a:pt x="5608" y="10964"/>
                        <a:pt x="5451" y="10807"/>
                        <a:pt x="5451" y="10618"/>
                      </a:cubicBezTo>
                      <a:cubicBezTo>
                        <a:pt x="5451" y="10429"/>
                        <a:pt x="5608" y="10271"/>
                        <a:pt x="5797" y="10271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cubicBezTo>
                        <a:pt x="1" y="1450"/>
                        <a:pt x="284" y="1828"/>
                        <a:pt x="694" y="1986"/>
                      </a:cubicBezTo>
                      <a:lnTo>
                        <a:pt x="694" y="7908"/>
                      </a:lnTo>
                      <a:cubicBezTo>
                        <a:pt x="694" y="8444"/>
                        <a:pt x="1166" y="8917"/>
                        <a:pt x="1702" y="8917"/>
                      </a:cubicBezTo>
                      <a:lnTo>
                        <a:pt x="5482" y="8917"/>
                      </a:lnTo>
                      <a:lnTo>
                        <a:pt x="5482" y="9673"/>
                      </a:lnTo>
                      <a:cubicBezTo>
                        <a:pt x="5104" y="9830"/>
                        <a:pt x="4821" y="10177"/>
                        <a:pt x="4821" y="10649"/>
                      </a:cubicBezTo>
                      <a:cubicBezTo>
                        <a:pt x="4821" y="11216"/>
                        <a:pt x="5293" y="11689"/>
                        <a:pt x="5829" y="11689"/>
                      </a:cubicBezTo>
                      <a:cubicBezTo>
                        <a:pt x="6396" y="11689"/>
                        <a:pt x="6869" y="11216"/>
                        <a:pt x="6869" y="10649"/>
                      </a:cubicBezTo>
                      <a:cubicBezTo>
                        <a:pt x="6869" y="10240"/>
                        <a:pt x="6585" y="9830"/>
                        <a:pt x="6207" y="9673"/>
                      </a:cubicBezTo>
                      <a:lnTo>
                        <a:pt x="6207" y="8917"/>
                      </a:lnTo>
                      <a:lnTo>
                        <a:pt x="10019" y="8917"/>
                      </a:lnTo>
                      <a:cubicBezTo>
                        <a:pt x="10555" y="8917"/>
                        <a:pt x="11027" y="8444"/>
                        <a:pt x="11027" y="7908"/>
                      </a:cubicBezTo>
                      <a:lnTo>
                        <a:pt x="11027" y="1986"/>
                      </a:lnTo>
                      <a:cubicBezTo>
                        <a:pt x="11405" y="1828"/>
                        <a:pt x="11657" y="1450"/>
                        <a:pt x="11657" y="1009"/>
                      </a:cubicBezTo>
                      <a:cubicBezTo>
                        <a:pt x="11657" y="473"/>
                        <a:pt x="11185" y="1"/>
                        <a:pt x="106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7" name="Google Shape;12556;p89">
                  <a:extLst>
                    <a:ext uri="{FF2B5EF4-FFF2-40B4-BE49-F238E27FC236}">
                      <a16:creationId xmlns:a16="http://schemas.microsoft.com/office/drawing/2014/main" id="{5F69B26B-58E4-990D-1572-44F160342E90}"/>
                    </a:ext>
                  </a:extLst>
                </p:cNvPr>
                <p:cNvSpPr/>
                <p:nvPr/>
              </p:nvSpPr>
              <p:spPr>
                <a:xfrm>
                  <a:off x="-2008975" y="2855525"/>
                  <a:ext cx="189050" cy="8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3380" extrusionOk="0">
                      <a:moveTo>
                        <a:pt x="6553" y="0"/>
                      </a:moveTo>
                      <a:cubicBezTo>
                        <a:pt x="6144" y="0"/>
                        <a:pt x="6081" y="504"/>
                        <a:pt x="6427" y="662"/>
                      </a:cubicBezTo>
                      <a:lnTo>
                        <a:pt x="4474" y="2584"/>
                      </a:lnTo>
                      <a:lnTo>
                        <a:pt x="2647" y="788"/>
                      </a:lnTo>
                      <a:cubicBezTo>
                        <a:pt x="2584" y="725"/>
                        <a:pt x="2497" y="693"/>
                        <a:pt x="2410" y="693"/>
                      </a:cubicBezTo>
                      <a:cubicBezTo>
                        <a:pt x="2324" y="693"/>
                        <a:pt x="2237" y="725"/>
                        <a:pt x="2174" y="788"/>
                      </a:cubicBezTo>
                      <a:lnTo>
                        <a:pt x="126" y="2836"/>
                      </a:lnTo>
                      <a:cubicBezTo>
                        <a:pt x="0" y="2930"/>
                        <a:pt x="0" y="3182"/>
                        <a:pt x="126" y="3308"/>
                      </a:cubicBezTo>
                      <a:cubicBezTo>
                        <a:pt x="189" y="3356"/>
                        <a:pt x="276" y="3379"/>
                        <a:pt x="363" y="3379"/>
                      </a:cubicBezTo>
                      <a:cubicBezTo>
                        <a:pt x="449" y="3379"/>
                        <a:pt x="536" y="3356"/>
                        <a:pt x="599" y="3308"/>
                      </a:cubicBezTo>
                      <a:lnTo>
                        <a:pt x="2426" y="1481"/>
                      </a:lnTo>
                      <a:lnTo>
                        <a:pt x="4222" y="3308"/>
                      </a:lnTo>
                      <a:cubicBezTo>
                        <a:pt x="4285" y="3356"/>
                        <a:pt x="4372" y="3379"/>
                        <a:pt x="4458" y="3379"/>
                      </a:cubicBezTo>
                      <a:cubicBezTo>
                        <a:pt x="4545" y="3379"/>
                        <a:pt x="4632" y="3356"/>
                        <a:pt x="4695" y="3308"/>
                      </a:cubicBezTo>
                      <a:lnTo>
                        <a:pt x="6900" y="1134"/>
                      </a:lnTo>
                      <a:cubicBezTo>
                        <a:pt x="6931" y="1260"/>
                        <a:pt x="7057" y="1355"/>
                        <a:pt x="7215" y="1355"/>
                      </a:cubicBezTo>
                      <a:cubicBezTo>
                        <a:pt x="7404" y="1355"/>
                        <a:pt x="7562" y="1197"/>
                        <a:pt x="7562" y="1008"/>
                      </a:cubicBezTo>
                      <a:lnTo>
                        <a:pt x="7562" y="347"/>
                      </a:lnTo>
                      <a:cubicBezTo>
                        <a:pt x="7562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70" name="Google Shape;12566;p89">
                <a:extLst>
                  <a:ext uri="{FF2B5EF4-FFF2-40B4-BE49-F238E27FC236}">
                    <a16:creationId xmlns:a16="http://schemas.microsoft.com/office/drawing/2014/main" id="{41804276-5C85-1EC1-70A4-3841854265FD}"/>
                  </a:ext>
                </a:extLst>
              </p:cNvPr>
              <p:cNvSpPr/>
              <p:nvPr/>
            </p:nvSpPr>
            <p:spPr>
              <a:xfrm>
                <a:off x="3729407" y="3454999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797" y="2111"/>
                    </a:moveTo>
                    <a:cubicBezTo>
                      <a:pt x="6175" y="2111"/>
                      <a:pt x="6459" y="2426"/>
                      <a:pt x="6459" y="2773"/>
                    </a:cubicBezTo>
                    <a:cubicBezTo>
                      <a:pt x="6459" y="3151"/>
                      <a:pt x="6175" y="3466"/>
                      <a:pt x="5797" y="3466"/>
                    </a:cubicBezTo>
                    <a:cubicBezTo>
                      <a:pt x="5388" y="3466"/>
                      <a:pt x="5104" y="3151"/>
                      <a:pt x="5104" y="2773"/>
                    </a:cubicBezTo>
                    <a:cubicBezTo>
                      <a:pt x="5104" y="2426"/>
                      <a:pt x="5419" y="2111"/>
                      <a:pt x="5797" y="2111"/>
                    </a:cubicBezTo>
                    <a:close/>
                    <a:moveTo>
                      <a:pt x="6112" y="4159"/>
                    </a:moveTo>
                    <a:cubicBezTo>
                      <a:pt x="6648" y="4159"/>
                      <a:pt x="7120" y="4631"/>
                      <a:pt x="7120" y="5198"/>
                    </a:cubicBezTo>
                    <a:lnTo>
                      <a:pt x="7120" y="5545"/>
                    </a:lnTo>
                    <a:lnTo>
                      <a:pt x="4379" y="5545"/>
                    </a:lnTo>
                    <a:lnTo>
                      <a:pt x="4379" y="5198"/>
                    </a:lnTo>
                    <a:cubicBezTo>
                      <a:pt x="4411" y="4600"/>
                      <a:pt x="4884" y="4159"/>
                      <a:pt x="5419" y="4159"/>
                    </a:cubicBezTo>
                    <a:close/>
                    <a:moveTo>
                      <a:pt x="10586" y="662"/>
                    </a:moveTo>
                    <a:cubicBezTo>
                      <a:pt x="10775" y="662"/>
                      <a:pt x="10932" y="819"/>
                      <a:pt x="10932" y="1008"/>
                    </a:cubicBezTo>
                    <a:lnTo>
                      <a:pt x="10932" y="5860"/>
                    </a:lnTo>
                    <a:lnTo>
                      <a:pt x="10996" y="5860"/>
                    </a:lnTo>
                    <a:cubicBezTo>
                      <a:pt x="10996" y="6049"/>
                      <a:pt x="10838" y="6207"/>
                      <a:pt x="10617" y="6207"/>
                    </a:cubicBezTo>
                    <a:lnTo>
                      <a:pt x="9483" y="6207"/>
                    </a:lnTo>
                    <a:cubicBezTo>
                      <a:pt x="9326" y="5829"/>
                      <a:pt x="8979" y="5545"/>
                      <a:pt x="8507" y="5545"/>
                    </a:cubicBezTo>
                    <a:lnTo>
                      <a:pt x="7845" y="5545"/>
                    </a:lnTo>
                    <a:lnTo>
                      <a:pt x="7845" y="5198"/>
                    </a:lnTo>
                    <a:cubicBezTo>
                      <a:pt x="7845" y="4505"/>
                      <a:pt x="7435" y="3938"/>
                      <a:pt x="6837" y="3655"/>
                    </a:cubicBezTo>
                    <a:cubicBezTo>
                      <a:pt x="7057" y="3403"/>
                      <a:pt x="7152" y="3151"/>
                      <a:pt x="7152" y="2773"/>
                    </a:cubicBezTo>
                    <a:cubicBezTo>
                      <a:pt x="7152" y="2048"/>
                      <a:pt x="6522" y="1418"/>
                      <a:pt x="5797" y="1418"/>
                    </a:cubicBezTo>
                    <a:cubicBezTo>
                      <a:pt x="5041" y="1418"/>
                      <a:pt x="4411" y="2048"/>
                      <a:pt x="4411" y="2773"/>
                    </a:cubicBezTo>
                    <a:cubicBezTo>
                      <a:pt x="4411" y="3088"/>
                      <a:pt x="4537" y="3403"/>
                      <a:pt x="4726" y="3655"/>
                    </a:cubicBezTo>
                    <a:cubicBezTo>
                      <a:pt x="4127" y="3938"/>
                      <a:pt x="3749" y="4505"/>
                      <a:pt x="3749" y="5198"/>
                    </a:cubicBezTo>
                    <a:lnTo>
                      <a:pt x="3749" y="5545"/>
                    </a:lnTo>
                    <a:lnTo>
                      <a:pt x="3056" y="5545"/>
                    </a:lnTo>
                    <a:cubicBezTo>
                      <a:pt x="2647" y="5545"/>
                      <a:pt x="2237" y="5829"/>
                      <a:pt x="2080" y="6207"/>
                    </a:cubicBezTo>
                    <a:lnTo>
                      <a:pt x="977" y="6207"/>
                    </a:lnTo>
                    <a:cubicBezTo>
                      <a:pt x="788" y="6207"/>
                      <a:pt x="630" y="6049"/>
                      <a:pt x="630" y="5860"/>
                    </a:cubicBezTo>
                    <a:lnTo>
                      <a:pt x="630" y="1008"/>
                    </a:lnTo>
                    <a:cubicBezTo>
                      <a:pt x="630" y="819"/>
                      <a:pt x="788" y="662"/>
                      <a:pt x="977" y="662"/>
                    </a:cubicBezTo>
                    <a:close/>
                    <a:moveTo>
                      <a:pt x="8538" y="6175"/>
                    </a:moveTo>
                    <a:cubicBezTo>
                      <a:pt x="8759" y="6175"/>
                      <a:pt x="8916" y="6333"/>
                      <a:pt x="8916" y="6522"/>
                    </a:cubicBezTo>
                    <a:cubicBezTo>
                      <a:pt x="8853" y="6711"/>
                      <a:pt x="8696" y="6868"/>
                      <a:pt x="8538" y="6868"/>
                    </a:cubicBezTo>
                    <a:lnTo>
                      <a:pt x="3088" y="6868"/>
                    </a:lnTo>
                    <a:cubicBezTo>
                      <a:pt x="2867" y="6868"/>
                      <a:pt x="2710" y="6711"/>
                      <a:pt x="2710" y="6522"/>
                    </a:cubicBezTo>
                    <a:cubicBezTo>
                      <a:pt x="2710" y="6333"/>
                      <a:pt x="2867" y="6175"/>
                      <a:pt x="3088" y="6175"/>
                    </a:cubicBezTo>
                    <a:close/>
                    <a:moveTo>
                      <a:pt x="8160" y="7593"/>
                    </a:moveTo>
                    <a:lnTo>
                      <a:pt x="7561" y="11027"/>
                    </a:lnTo>
                    <a:lnTo>
                      <a:pt x="4033" y="11027"/>
                    </a:lnTo>
                    <a:lnTo>
                      <a:pt x="3466" y="7593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5860"/>
                    </a:lnTo>
                    <a:cubicBezTo>
                      <a:pt x="0" y="6396"/>
                      <a:pt x="473" y="6868"/>
                      <a:pt x="1008" y="6868"/>
                    </a:cubicBezTo>
                    <a:lnTo>
                      <a:pt x="2111" y="6868"/>
                    </a:lnTo>
                    <a:cubicBezTo>
                      <a:pt x="2237" y="7183"/>
                      <a:pt x="2489" y="7435"/>
                      <a:pt x="2804" y="7498"/>
                    </a:cubicBezTo>
                    <a:lnTo>
                      <a:pt x="3434" y="11373"/>
                    </a:lnTo>
                    <a:cubicBezTo>
                      <a:pt x="3466" y="11531"/>
                      <a:pt x="3592" y="11657"/>
                      <a:pt x="3781" y="11657"/>
                    </a:cubicBezTo>
                    <a:lnTo>
                      <a:pt x="7877" y="11657"/>
                    </a:lnTo>
                    <a:cubicBezTo>
                      <a:pt x="8034" y="11657"/>
                      <a:pt x="8192" y="11531"/>
                      <a:pt x="8223" y="11373"/>
                    </a:cubicBezTo>
                    <a:lnTo>
                      <a:pt x="8853" y="7498"/>
                    </a:lnTo>
                    <a:cubicBezTo>
                      <a:pt x="9168" y="7435"/>
                      <a:pt x="9420" y="7183"/>
                      <a:pt x="9546" y="6868"/>
                    </a:cubicBezTo>
                    <a:lnTo>
                      <a:pt x="10680" y="6868"/>
                    </a:lnTo>
                    <a:cubicBezTo>
                      <a:pt x="11216" y="6868"/>
                      <a:pt x="11689" y="6396"/>
                      <a:pt x="11689" y="5860"/>
                    </a:cubicBezTo>
                    <a:lnTo>
                      <a:pt x="11689" y="1008"/>
                    </a:lnTo>
                    <a:cubicBezTo>
                      <a:pt x="11657" y="473"/>
                      <a:pt x="11185" y="0"/>
                      <a:pt x="106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71" name="Google Shape;12580;p89">
                <a:extLst>
                  <a:ext uri="{FF2B5EF4-FFF2-40B4-BE49-F238E27FC236}">
                    <a16:creationId xmlns:a16="http://schemas.microsoft.com/office/drawing/2014/main" id="{576D38CA-51E1-715E-39E1-8A7B2DFED698}"/>
                  </a:ext>
                </a:extLst>
              </p:cNvPr>
              <p:cNvGrpSpPr/>
              <p:nvPr/>
            </p:nvGrpSpPr>
            <p:grpSpPr>
              <a:xfrm>
                <a:off x="7973122" y="3454376"/>
                <a:ext cx="414267" cy="642992"/>
                <a:chOff x="-3443250" y="2765725"/>
                <a:chExt cx="188275" cy="292225"/>
              </a:xfrm>
              <a:grpFill/>
            </p:grpSpPr>
            <p:sp>
              <p:nvSpPr>
                <p:cNvPr id="672" name="Google Shape;12581;p89">
                  <a:extLst>
                    <a:ext uri="{FF2B5EF4-FFF2-40B4-BE49-F238E27FC236}">
                      <a16:creationId xmlns:a16="http://schemas.microsoft.com/office/drawing/2014/main" id="{D0C22CAD-64FF-90E9-2B2D-3D7110FE9501}"/>
                    </a:ext>
                  </a:extLst>
                </p:cNvPr>
                <p:cNvSpPr/>
                <p:nvPr/>
              </p:nvSpPr>
              <p:spPr>
                <a:xfrm>
                  <a:off x="-3443250" y="2765725"/>
                  <a:ext cx="1882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1" h="11689" extrusionOk="0">
                      <a:moveTo>
                        <a:pt x="6491" y="662"/>
                      </a:moveTo>
                      <a:cubicBezTo>
                        <a:pt x="6711" y="662"/>
                        <a:pt x="6869" y="820"/>
                        <a:pt x="6869" y="1009"/>
                      </a:cubicBezTo>
                      <a:lnTo>
                        <a:pt x="6869" y="7908"/>
                      </a:lnTo>
                      <a:cubicBezTo>
                        <a:pt x="6869" y="8097"/>
                        <a:pt x="6711" y="8255"/>
                        <a:pt x="6491" y="8255"/>
                      </a:cubicBezTo>
                      <a:lnTo>
                        <a:pt x="1040" y="8255"/>
                      </a:lnTo>
                      <a:cubicBezTo>
                        <a:pt x="851" y="8255"/>
                        <a:pt x="694" y="8097"/>
                        <a:pt x="694" y="7908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4821" y="8948"/>
                      </a:moveTo>
                      <a:lnTo>
                        <a:pt x="4821" y="10996"/>
                      </a:lnTo>
                      <a:lnTo>
                        <a:pt x="2773" y="10996"/>
                      </a:lnTo>
                      <a:lnTo>
                        <a:pt x="2773" y="8948"/>
                      </a:ln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lnTo>
                        <a:pt x="1" y="7908"/>
                      </a:lnTo>
                      <a:cubicBezTo>
                        <a:pt x="1" y="8475"/>
                        <a:pt x="473" y="8917"/>
                        <a:pt x="1040" y="8917"/>
                      </a:cubicBezTo>
                      <a:lnTo>
                        <a:pt x="2049" y="8917"/>
                      </a:lnTo>
                      <a:lnTo>
                        <a:pt x="2049" y="10964"/>
                      </a:lnTo>
                      <a:lnTo>
                        <a:pt x="1040" y="10964"/>
                      </a:lnTo>
                      <a:cubicBezTo>
                        <a:pt x="851" y="10964"/>
                        <a:pt x="694" y="11122"/>
                        <a:pt x="694" y="11342"/>
                      </a:cubicBezTo>
                      <a:cubicBezTo>
                        <a:pt x="694" y="11531"/>
                        <a:pt x="851" y="11689"/>
                        <a:pt x="1040" y="11689"/>
                      </a:cubicBezTo>
                      <a:lnTo>
                        <a:pt x="6491" y="11689"/>
                      </a:lnTo>
                      <a:cubicBezTo>
                        <a:pt x="6711" y="11689"/>
                        <a:pt x="6869" y="11531"/>
                        <a:pt x="6869" y="11342"/>
                      </a:cubicBezTo>
                      <a:cubicBezTo>
                        <a:pt x="6869" y="11122"/>
                        <a:pt x="6711" y="10964"/>
                        <a:pt x="6491" y="10964"/>
                      </a:cubicBezTo>
                      <a:lnTo>
                        <a:pt x="5483" y="10964"/>
                      </a:lnTo>
                      <a:lnTo>
                        <a:pt x="5483" y="8917"/>
                      </a:lnTo>
                      <a:lnTo>
                        <a:pt x="6491" y="8917"/>
                      </a:lnTo>
                      <a:cubicBezTo>
                        <a:pt x="7058" y="8917"/>
                        <a:pt x="7531" y="8475"/>
                        <a:pt x="7531" y="7908"/>
                      </a:cubicBezTo>
                      <a:lnTo>
                        <a:pt x="7531" y="1009"/>
                      </a:lnTo>
                      <a:cubicBezTo>
                        <a:pt x="7531" y="442"/>
                        <a:pt x="7089" y="1"/>
                        <a:pt x="64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3" name="Google Shape;12582;p89">
                  <a:extLst>
                    <a:ext uri="{FF2B5EF4-FFF2-40B4-BE49-F238E27FC236}">
                      <a16:creationId xmlns:a16="http://schemas.microsoft.com/office/drawing/2014/main" id="{F15BF2CA-4EAD-CC60-DEDF-19512FC8D96B}"/>
                    </a:ext>
                  </a:extLst>
                </p:cNvPr>
                <p:cNvSpPr/>
                <p:nvPr/>
              </p:nvSpPr>
              <p:spPr>
                <a:xfrm>
                  <a:off x="-3411725" y="2799375"/>
                  <a:ext cx="1244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444" extrusionOk="0">
                      <a:moveTo>
                        <a:pt x="1859" y="1144"/>
                      </a:moveTo>
                      <a:lnTo>
                        <a:pt x="2678" y="2750"/>
                      </a:lnTo>
                      <a:lnTo>
                        <a:pt x="1040" y="2750"/>
                      </a:lnTo>
                      <a:lnTo>
                        <a:pt x="1859" y="1144"/>
                      </a:lnTo>
                      <a:close/>
                      <a:moveTo>
                        <a:pt x="3151" y="1049"/>
                      </a:moveTo>
                      <a:lnTo>
                        <a:pt x="4033" y="2782"/>
                      </a:lnTo>
                      <a:lnTo>
                        <a:pt x="3403" y="2782"/>
                      </a:lnTo>
                      <a:lnTo>
                        <a:pt x="3403" y="2750"/>
                      </a:lnTo>
                      <a:lnTo>
                        <a:pt x="2804" y="1553"/>
                      </a:lnTo>
                      <a:lnTo>
                        <a:pt x="3151" y="1049"/>
                      </a:lnTo>
                      <a:close/>
                      <a:moveTo>
                        <a:pt x="3213" y="1"/>
                      </a:moveTo>
                      <a:cubicBezTo>
                        <a:pt x="3110" y="1"/>
                        <a:pt x="3003" y="48"/>
                        <a:pt x="2930" y="135"/>
                      </a:cubicBezTo>
                      <a:lnTo>
                        <a:pt x="2457" y="829"/>
                      </a:lnTo>
                      <a:lnTo>
                        <a:pt x="2142" y="198"/>
                      </a:lnTo>
                      <a:cubicBezTo>
                        <a:pt x="2079" y="72"/>
                        <a:pt x="1961" y="9"/>
                        <a:pt x="1839" y="9"/>
                      </a:cubicBezTo>
                      <a:cubicBezTo>
                        <a:pt x="1717" y="9"/>
                        <a:pt x="1591" y="72"/>
                        <a:pt x="1512" y="198"/>
                      </a:cubicBezTo>
                      <a:lnTo>
                        <a:pt x="126" y="2939"/>
                      </a:lnTo>
                      <a:cubicBezTo>
                        <a:pt x="0" y="3191"/>
                        <a:pt x="158" y="3443"/>
                        <a:pt x="441" y="3443"/>
                      </a:cubicBezTo>
                      <a:lnTo>
                        <a:pt x="4537" y="3443"/>
                      </a:lnTo>
                      <a:cubicBezTo>
                        <a:pt x="4757" y="3443"/>
                        <a:pt x="4978" y="3191"/>
                        <a:pt x="4852" y="2939"/>
                      </a:cubicBezTo>
                      <a:lnTo>
                        <a:pt x="3497" y="198"/>
                      </a:lnTo>
                      <a:cubicBezTo>
                        <a:pt x="3446" y="63"/>
                        <a:pt x="3332" y="1"/>
                        <a:pt x="32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4" name="Google Shape;12583;p89">
                  <a:extLst>
                    <a:ext uri="{FF2B5EF4-FFF2-40B4-BE49-F238E27FC236}">
                      <a16:creationId xmlns:a16="http://schemas.microsoft.com/office/drawing/2014/main" id="{AF720A18-5040-7D36-11C0-ACDA4A8702DE}"/>
                    </a:ext>
                  </a:extLst>
                </p:cNvPr>
                <p:cNvSpPr/>
                <p:nvPr/>
              </p:nvSpPr>
              <p:spPr>
                <a:xfrm>
                  <a:off x="-3392825" y="290357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5" name="Google Shape;12584;p89">
                  <a:extLst>
                    <a:ext uri="{FF2B5EF4-FFF2-40B4-BE49-F238E27FC236}">
                      <a16:creationId xmlns:a16="http://schemas.microsoft.com/office/drawing/2014/main" id="{0E8DD0D0-5881-93E9-F76F-9FAA0635D7B0}"/>
                    </a:ext>
                  </a:extLst>
                </p:cNvPr>
                <p:cNvSpPr/>
                <p:nvPr/>
              </p:nvSpPr>
              <p:spPr>
                <a:xfrm>
                  <a:off x="-3392825" y="293822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7D6A6E9F-FB10-5BC1-43C7-D4D0377A5E32}"/>
                </a:ext>
              </a:extLst>
            </p:cNvPr>
            <p:cNvGrpSpPr/>
            <p:nvPr/>
          </p:nvGrpSpPr>
          <p:grpSpPr>
            <a:xfrm>
              <a:off x="397192" y="1548962"/>
              <a:ext cx="11397616" cy="650754"/>
              <a:chOff x="397192" y="1883391"/>
              <a:chExt cx="11397616" cy="650754"/>
            </a:xfrm>
            <a:grpFill/>
          </p:grpSpPr>
          <p:sp>
            <p:nvSpPr>
              <p:cNvPr id="616" name="Google Shape;12422;p89">
                <a:extLst>
                  <a:ext uri="{FF2B5EF4-FFF2-40B4-BE49-F238E27FC236}">
                    <a16:creationId xmlns:a16="http://schemas.microsoft.com/office/drawing/2014/main" id="{E0923E42-D269-4DB6-8B3C-3455C44A8434}"/>
                  </a:ext>
                </a:extLst>
              </p:cNvPr>
              <p:cNvSpPr/>
              <p:nvPr/>
            </p:nvSpPr>
            <p:spPr>
              <a:xfrm>
                <a:off x="397192" y="1884273"/>
                <a:ext cx="660320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1713" extrusionOk="0">
                    <a:moveTo>
                      <a:pt x="8633" y="2088"/>
                    </a:moveTo>
                    <a:cubicBezTo>
                      <a:pt x="8900" y="2088"/>
                      <a:pt x="9168" y="2182"/>
                      <a:pt x="9357" y="2371"/>
                    </a:cubicBezTo>
                    <a:cubicBezTo>
                      <a:pt x="9767" y="2781"/>
                      <a:pt x="9767" y="3442"/>
                      <a:pt x="9357" y="3820"/>
                    </a:cubicBezTo>
                    <a:lnTo>
                      <a:pt x="8128" y="5018"/>
                    </a:lnTo>
                    <a:cubicBezTo>
                      <a:pt x="7939" y="4702"/>
                      <a:pt x="7750" y="4419"/>
                      <a:pt x="7498" y="4135"/>
                    </a:cubicBezTo>
                    <a:cubicBezTo>
                      <a:pt x="7278" y="3915"/>
                      <a:pt x="6994" y="3726"/>
                      <a:pt x="6679" y="3568"/>
                    </a:cubicBezTo>
                    <a:lnTo>
                      <a:pt x="7908" y="2371"/>
                    </a:lnTo>
                    <a:cubicBezTo>
                      <a:pt x="8097" y="2182"/>
                      <a:pt x="8365" y="2088"/>
                      <a:pt x="8633" y="2088"/>
                    </a:cubicBezTo>
                    <a:close/>
                    <a:moveTo>
                      <a:pt x="5230" y="5333"/>
                    </a:moveTo>
                    <a:cubicBezTo>
                      <a:pt x="5514" y="5333"/>
                      <a:pt x="5829" y="5396"/>
                      <a:pt x="6018" y="5648"/>
                    </a:cubicBezTo>
                    <a:cubicBezTo>
                      <a:pt x="6207" y="5837"/>
                      <a:pt x="6333" y="6120"/>
                      <a:pt x="6333" y="6435"/>
                    </a:cubicBezTo>
                    <a:cubicBezTo>
                      <a:pt x="6049" y="6435"/>
                      <a:pt x="5766" y="6309"/>
                      <a:pt x="5545" y="6120"/>
                    </a:cubicBezTo>
                    <a:cubicBezTo>
                      <a:pt x="5356" y="5931"/>
                      <a:pt x="5230" y="5648"/>
                      <a:pt x="5230" y="5333"/>
                    </a:cubicBezTo>
                    <a:close/>
                    <a:moveTo>
                      <a:pt x="8617" y="717"/>
                    </a:moveTo>
                    <a:cubicBezTo>
                      <a:pt x="9223" y="717"/>
                      <a:pt x="9830" y="953"/>
                      <a:pt x="10302" y="1426"/>
                    </a:cubicBezTo>
                    <a:cubicBezTo>
                      <a:pt x="11247" y="2340"/>
                      <a:pt x="11247" y="3883"/>
                      <a:pt x="10302" y="4828"/>
                    </a:cubicBezTo>
                    <a:lnTo>
                      <a:pt x="8381" y="6719"/>
                    </a:lnTo>
                    <a:cubicBezTo>
                      <a:pt x="8412" y="6404"/>
                      <a:pt x="8412" y="6089"/>
                      <a:pt x="8349" y="5774"/>
                    </a:cubicBezTo>
                    <a:lnTo>
                      <a:pt x="9798" y="4356"/>
                    </a:lnTo>
                    <a:cubicBezTo>
                      <a:pt x="10460" y="3663"/>
                      <a:pt x="10460" y="2560"/>
                      <a:pt x="9798" y="1930"/>
                    </a:cubicBezTo>
                    <a:cubicBezTo>
                      <a:pt x="9467" y="1599"/>
                      <a:pt x="9034" y="1434"/>
                      <a:pt x="8601" y="1434"/>
                    </a:cubicBezTo>
                    <a:cubicBezTo>
                      <a:pt x="8168" y="1434"/>
                      <a:pt x="7735" y="1599"/>
                      <a:pt x="7404" y="1930"/>
                    </a:cubicBezTo>
                    <a:cubicBezTo>
                      <a:pt x="7309" y="2025"/>
                      <a:pt x="5356" y="3946"/>
                      <a:pt x="5073" y="4230"/>
                    </a:cubicBezTo>
                    <a:cubicBezTo>
                      <a:pt x="4411" y="4892"/>
                      <a:pt x="4411" y="5963"/>
                      <a:pt x="5073" y="6624"/>
                    </a:cubicBezTo>
                    <a:cubicBezTo>
                      <a:pt x="5356" y="6908"/>
                      <a:pt x="5671" y="7065"/>
                      <a:pt x="6049" y="7097"/>
                    </a:cubicBezTo>
                    <a:lnTo>
                      <a:pt x="5514" y="7664"/>
                    </a:lnTo>
                    <a:cubicBezTo>
                      <a:pt x="5167" y="7538"/>
                      <a:pt x="4883" y="7349"/>
                      <a:pt x="4600" y="7097"/>
                    </a:cubicBezTo>
                    <a:cubicBezTo>
                      <a:pt x="3655" y="6152"/>
                      <a:pt x="3655" y="4671"/>
                      <a:pt x="4600" y="3726"/>
                    </a:cubicBezTo>
                    <a:lnTo>
                      <a:pt x="6931" y="1426"/>
                    </a:lnTo>
                    <a:cubicBezTo>
                      <a:pt x="7404" y="953"/>
                      <a:pt x="8010" y="717"/>
                      <a:pt x="8617" y="717"/>
                    </a:cubicBezTo>
                    <a:close/>
                    <a:moveTo>
                      <a:pt x="3497" y="6719"/>
                    </a:moveTo>
                    <a:cubicBezTo>
                      <a:pt x="3655" y="7034"/>
                      <a:pt x="3844" y="7286"/>
                      <a:pt x="4127" y="7569"/>
                    </a:cubicBezTo>
                    <a:cubicBezTo>
                      <a:pt x="4348" y="7821"/>
                      <a:pt x="4663" y="8042"/>
                      <a:pt x="4978" y="8168"/>
                    </a:cubicBezTo>
                    <a:lnTo>
                      <a:pt x="3812" y="9334"/>
                    </a:lnTo>
                    <a:cubicBezTo>
                      <a:pt x="3608" y="9538"/>
                      <a:pt x="3340" y="9641"/>
                      <a:pt x="3076" y="9641"/>
                    </a:cubicBezTo>
                    <a:cubicBezTo>
                      <a:pt x="2812" y="9641"/>
                      <a:pt x="2552" y="9538"/>
                      <a:pt x="2363" y="9334"/>
                    </a:cubicBezTo>
                    <a:cubicBezTo>
                      <a:pt x="1954" y="8956"/>
                      <a:pt x="1954" y="8294"/>
                      <a:pt x="2363" y="7884"/>
                    </a:cubicBezTo>
                    <a:lnTo>
                      <a:pt x="3497" y="6719"/>
                    </a:lnTo>
                    <a:close/>
                    <a:moveTo>
                      <a:pt x="6112" y="4135"/>
                    </a:moveTo>
                    <a:cubicBezTo>
                      <a:pt x="6396" y="4261"/>
                      <a:pt x="6742" y="4450"/>
                      <a:pt x="6963" y="4702"/>
                    </a:cubicBezTo>
                    <a:cubicBezTo>
                      <a:pt x="7908" y="5648"/>
                      <a:pt x="7908" y="7128"/>
                      <a:pt x="6963" y="8073"/>
                    </a:cubicBezTo>
                    <a:lnTo>
                      <a:pt x="4757" y="10342"/>
                    </a:lnTo>
                    <a:cubicBezTo>
                      <a:pt x="4285" y="10814"/>
                      <a:pt x="3671" y="11051"/>
                      <a:pt x="3056" y="11051"/>
                    </a:cubicBezTo>
                    <a:cubicBezTo>
                      <a:pt x="2442" y="11051"/>
                      <a:pt x="1828" y="10814"/>
                      <a:pt x="1355" y="10342"/>
                    </a:cubicBezTo>
                    <a:cubicBezTo>
                      <a:pt x="945" y="9901"/>
                      <a:pt x="662" y="9271"/>
                      <a:pt x="662" y="8641"/>
                    </a:cubicBezTo>
                    <a:cubicBezTo>
                      <a:pt x="662" y="8010"/>
                      <a:pt x="882" y="7380"/>
                      <a:pt x="1355" y="6939"/>
                    </a:cubicBezTo>
                    <a:lnTo>
                      <a:pt x="3214" y="5081"/>
                    </a:lnTo>
                    <a:lnTo>
                      <a:pt x="3214" y="5081"/>
                    </a:lnTo>
                    <a:cubicBezTo>
                      <a:pt x="3182" y="5396"/>
                      <a:pt x="3214" y="5679"/>
                      <a:pt x="3245" y="5994"/>
                    </a:cubicBezTo>
                    <a:lnTo>
                      <a:pt x="1828" y="7443"/>
                    </a:lnTo>
                    <a:cubicBezTo>
                      <a:pt x="1166" y="8105"/>
                      <a:pt x="1166" y="9176"/>
                      <a:pt x="1828" y="9838"/>
                    </a:cubicBezTo>
                    <a:cubicBezTo>
                      <a:pt x="2174" y="10184"/>
                      <a:pt x="2623" y="10358"/>
                      <a:pt x="3064" y="10358"/>
                    </a:cubicBezTo>
                    <a:cubicBezTo>
                      <a:pt x="3505" y="10358"/>
                      <a:pt x="3938" y="10184"/>
                      <a:pt x="4253" y="9838"/>
                    </a:cubicBezTo>
                    <a:lnTo>
                      <a:pt x="6490" y="7569"/>
                    </a:lnTo>
                    <a:cubicBezTo>
                      <a:pt x="7152" y="6908"/>
                      <a:pt x="7152" y="5837"/>
                      <a:pt x="6490" y="5175"/>
                    </a:cubicBezTo>
                    <a:cubicBezTo>
                      <a:pt x="6207" y="4892"/>
                      <a:pt x="5892" y="4734"/>
                      <a:pt x="5514" y="4702"/>
                    </a:cubicBezTo>
                    <a:lnTo>
                      <a:pt x="6112" y="4135"/>
                    </a:lnTo>
                    <a:close/>
                    <a:moveTo>
                      <a:pt x="8585" y="0"/>
                    </a:moveTo>
                    <a:cubicBezTo>
                      <a:pt x="7798" y="0"/>
                      <a:pt x="7010" y="308"/>
                      <a:pt x="6396" y="922"/>
                    </a:cubicBezTo>
                    <a:lnTo>
                      <a:pt x="4096" y="3190"/>
                    </a:lnTo>
                    <a:lnTo>
                      <a:pt x="882" y="6467"/>
                    </a:lnTo>
                    <a:cubicBezTo>
                      <a:pt x="315" y="7065"/>
                      <a:pt x="0" y="7821"/>
                      <a:pt x="0" y="8641"/>
                    </a:cubicBezTo>
                    <a:cubicBezTo>
                      <a:pt x="0" y="9460"/>
                      <a:pt x="315" y="10247"/>
                      <a:pt x="882" y="10814"/>
                    </a:cubicBezTo>
                    <a:cubicBezTo>
                      <a:pt x="1497" y="11413"/>
                      <a:pt x="2284" y="11712"/>
                      <a:pt x="3072" y="11712"/>
                    </a:cubicBezTo>
                    <a:cubicBezTo>
                      <a:pt x="3860" y="11712"/>
                      <a:pt x="4647" y="11413"/>
                      <a:pt x="5262" y="10814"/>
                    </a:cubicBezTo>
                    <a:cubicBezTo>
                      <a:pt x="8034" y="8010"/>
                      <a:pt x="6837" y="9145"/>
                      <a:pt x="10775" y="5301"/>
                    </a:cubicBezTo>
                    <a:cubicBezTo>
                      <a:pt x="12004" y="4072"/>
                      <a:pt x="12004" y="2151"/>
                      <a:pt x="10775" y="922"/>
                    </a:cubicBezTo>
                    <a:cubicBezTo>
                      <a:pt x="10161" y="308"/>
                      <a:pt x="9373" y="0"/>
                      <a:pt x="8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17" name="Google Shape;12427;p89">
                <a:extLst>
                  <a:ext uri="{FF2B5EF4-FFF2-40B4-BE49-F238E27FC236}">
                    <a16:creationId xmlns:a16="http://schemas.microsoft.com/office/drawing/2014/main" id="{5452F84D-7FF0-6770-4C39-29A5A99F15A9}"/>
                  </a:ext>
                </a:extLst>
              </p:cNvPr>
              <p:cNvGrpSpPr/>
              <p:nvPr/>
            </p:nvGrpSpPr>
            <p:grpSpPr>
              <a:xfrm>
                <a:off x="4523765" y="1886197"/>
                <a:ext cx="644752" cy="640848"/>
                <a:chOff x="-4932650" y="2046625"/>
                <a:chExt cx="293025" cy="291250"/>
              </a:xfrm>
              <a:grpFill/>
            </p:grpSpPr>
            <p:sp>
              <p:nvSpPr>
                <p:cNvPr id="656" name="Google Shape;12428;p89">
                  <a:extLst>
                    <a:ext uri="{FF2B5EF4-FFF2-40B4-BE49-F238E27FC236}">
                      <a16:creationId xmlns:a16="http://schemas.microsoft.com/office/drawing/2014/main" id="{3B208CF4-70BB-9D77-2990-7A9CCD4878A0}"/>
                    </a:ext>
                  </a:extLst>
                </p:cNvPr>
                <p:cNvSpPr/>
                <p:nvPr/>
              </p:nvSpPr>
              <p:spPr>
                <a:xfrm>
                  <a:off x="-4932650" y="2046625"/>
                  <a:ext cx="293025" cy="29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0" extrusionOk="0">
                      <a:moveTo>
                        <a:pt x="7625" y="694"/>
                      </a:moveTo>
                      <a:cubicBezTo>
                        <a:pt x="9515" y="694"/>
                        <a:pt x="11059" y="2206"/>
                        <a:pt x="11059" y="4096"/>
                      </a:cubicBezTo>
                      <a:cubicBezTo>
                        <a:pt x="11059" y="5987"/>
                        <a:pt x="9515" y="7530"/>
                        <a:pt x="7625" y="7530"/>
                      </a:cubicBezTo>
                      <a:cubicBezTo>
                        <a:pt x="5735" y="7530"/>
                        <a:pt x="4223" y="5987"/>
                        <a:pt x="4223" y="4096"/>
                      </a:cubicBezTo>
                      <a:cubicBezTo>
                        <a:pt x="4223" y="2206"/>
                        <a:pt x="5735" y="694"/>
                        <a:pt x="7625" y="694"/>
                      </a:cubicBezTo>
                      <a:close/>
                      <a:moveTo>
                        <a:pt x="3344" y="8066"/>
                      </a:moveTo>
                      <a:cubicBezTo>
                        <a:pt x="3435" y="8066"/>
                        <a:pt x="3529" y="8098"/>
                        <a:pt x="3593" y="8161"/>
                      </a:cubicBezTo>
                      <a:cubicBezTo>
                        <a:pt x="3719" y="8287"/>
                        <a:pt x="3719" y="8507"/>
                        <a:pt x="3593" y="8633"/>
                      </a:cubicBezTo>
                      <a:lnTo>
                        <a:pt x="1324" y="10870"/>
                      </a:lnTo>
                      <a:cubicBezTo>
                        <a:pt x="1277" y="10933"/>
                        <a:pt x="1190" y="10964"/>
                        <a:pt x="1100" y="10964"/>
                      </a:cubicBezTo>
                      <a:cubicBezTo>
                        <a:pt x="1009" y="10964"/>
                        <a:pt x="915" y="10933"/>
                        <a:pt x="852" y="10870"/>
                      </a:cubicBezTo>
                      <a:cubicBezTo>
                        <a:pt x="757" y="10744"/>
                        <a:pt x="757" y="10523"/>
                        <a:pt x="852" y="10397"/>
                      </a:cubicBezTo>
                      <a:lnTo>
                        <a:pt x="3120" y="8161"/>
                      </a:lnTo>
                      <a:cubicBezTo>
                        <a:pt x="3167" y="8098"/>
                        <a:pt x="3254" y="8066"/>
                        <a:pt x="3344" y="8066"/>
                      </a:cubicBezTo>
                      <a:close/>
                      <a:moveTo>
                        <a:pt x="7625" y="1"/>
                      </a:moveTo>
                      <a:cubicBezTo>
                        <a:pt x="5357" y="1"/>
                        <a:pt x="3529" y="1860"/>
                        <a:pt x="3529" y="4096"/>
                      </a:cubicBezTo>
                      <a:cubicBezTo>
                        <a:pt x="3529" y="5136"/>
                        <a:pt x="3908" y="6050"/>
                        <a:pt x="4538" y="6743"/>
                      </a:cubicBezTo>
                      <a:lnTo>
                        <a:pt x="3813" y="7467"/>
                      </a:lnTo>
                      <a:cubicBezTo>
                        <a:pt x="3673" y="7386"/>
                        <a:pt x="3520" y="7347"/>
                        <a:pt x="3367" y="7347"/>
                      </a:cubicBezTo>
                      <a:cubicBezTo>
                        <a:pt x="3106" y="7347"/>
                        <a:pt x="2846" y="7458"/>
                        <a:pt x="2647" y="7656"/>
                      </a:cubicBezTo>
                      <a:lnTo>
                        <a:pt x="379" y="9893"/>
                      </a:lnTo>
                      <a:cubicBezTo>
                        <a:pt x="1" y="10271"/>
                        <a:pt x="1" y="10964"/>
                        <a:pt x="379" y="11343"/>
                      </a:cubicBezTo>
                      <a:cubicBezTo>
                        <a:pt x="584" y="11547"/>
                        <a:pt x="852" y="11650"/>
                        <a:pt x="1119" y="11650"/>
                      </a:cubicBezTo>
                      <a:cubicBezTo>
                        <a:pt x="1387" y="11650"/>
                        <a:pt x="1655" y="11547"/>
                        <a:pt x="1860" y="11343"/>
                      </a:cubicBezTo>
                      <a:lnTo>
                        <a:pt x="4097" y="9106"/>
                      </a:lnTo>
                      <a:cubicBezTo>
                        <a:pt x="4412" y="8791"/>
                        <a:pt x="4506" y="8318"/>
                        <a:pt x="4286" y="7909"/>
                      </a:cubicBezTo>
                      <a:lnTo>
                        <a:pt x="5010" y="7215"/>
                      </a:lnTo>
                      <a:cubicBezTo>
                        <a:pt x="5703" y="7814"/>
                        <a:pt x="6648" y="8192"/>
                        <a:pt x="7625" y="8192"/>
                      </a:cubicBezTo>
                      <a:cubicBezTo>
                        <a:pt x="9925" y="8192"/>
                        <a:pt x="11721" y="6333"/>
                        <a:pt x="11721" y="4096"/>
                      </a:cubicBezTo>
                      <a:cubicBezTo>
                        <a:pt x="11721" y="1828"/>
                        <a:pt x="9893" y="1"/>
                        <a:pt x="76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7" name="Google Shape;12429;p89">
                  <a:extLst>
                    <a:ext uri="{FF2B5EF4-FFF2-40B4-BE49-F238E27FC236}">
                      <a16:creationId xmlns:a16="http://schemas.microsoft.com/office/drawing/2014/main" id="{67BE52EC-E94E-1D04-91C4-6E6C4DAF0762}"/>
                    </a:ext>
                  </a:extLst>
                </p:cNvPr>
                <p:cNvSpPr/>
                <p:nvPr/>
              </p:nvSpPr>
              <p:spPr>
                <a:xfrm>
                  <a:off x="-4802675" y="2115050"/>
                  <a:ext cx="122100" cy="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42" extrusionOk="0">
                      <a:moveTo>
                        <a:pt x="2428" y="1"/>
                      </a:moveTo>
                      <a:cubicBezTo>
                        <a:pt x="2301" y="1"/>
                        <a:pt x="2172" y="72"/>
                        <a:pt x="2111" y="225"/>
                      </a:cubicBezTo>
                      <a:lnTo>
                        <a:pt x="1418" y="2116"/>
                      </a:lnTo>
                      <a:lnTo>
                        <a:pt x="693" y="225"/>
                      </a:lnTo>
                      <a:cubicBezTo>
                        <a:pt x="645" y="105"/>
                        <a:pt x="524" y="4"/>
                        <a:pt x="400" y="4"/>
                      </a:cubicBezTo>
                      <a:cubicBezTo>
                        <a:pt x="361" y="4"/>
                        <a:pt x="321" y="14"/>
                        <a:pt x="284" y="36"/>
                      </a:cubicBezTo>
                      <a:cubicBezTo>
                        <a:pt x="126" y="99"/>
                        <a:pt x="0" y="288"/>
                        <a:pt x="63" y="446"/>
                      </a:cubicBezTo>
                      <a:lnTo>
                        <a:pt x="1103" y="3218"/>
                      </a:lnTo>
                      <a:cubicBezTo>
                        <a:pt x="1168" y="3364"/>
                        <a:pt x="1299" y="3443"/>
                        <a:pt x="1428" y="3443"/>
                      </a:cubicBezTo>
                      <a:cubicBezTo>
                        <a:pt x="1551" y="3443"/>
                        <a:pt x="1672" y="3372"/>
                        <a:pt x="1733" y="3218"/>
                      </a:cubicBezTo>
                      <a:lnTo>
                        <a:pt x="2426" y="1328"/>
                      </a:lnTo>
                      <a:lnTo>
                        <a:pt x="3151" y="3218"/>
                      </a:lnTo>
                      <a:cubicBezTo>
                        <a:pt x="3215" y="3364"/>
                        <a:pt x="3346" y="3443"/>
                        <a:pt x="3476" y="3443"/>
                      </a:cubicBezTo>
                      <a:cubicBezTo>
                        <a:pt x="3598" y="3443"/>
                        <a:pt x="3719" y="3372"/>
                        <a:pt x="3781" y="3218"/>
                      </a:cubicBezTo>
                      <a:lnTo>
                        <a:pt x="4789" y="446"/>
                      </a:lnTo>
                      <a:cubicBezTo>
                        <a:pt x="4884" y="257"/>
                        <a:pt x="4789" y="68"/>
                        <a:pt x="4600" y="36"/>
                      </a:cubicBezTo>
                      <a:cubicBezTo>
                        <a:pt x="4562" y="14"/>
                        <a:pt x="4521" y="4"/>
                        <a:pt x="4479" y="4"/>
                      </a:cubicBezTo>
                      <a:cubicBezTo>
                        <a:pt x="4346" y="4"/>
                        <a:pt x="4207" y="105"/>
                        <a:pt x="4159" y="225"/>
                      </a:cubicBezTo>
                      <a:lnTo>
                        <a:pt x="3466" y="2116"/>
                      </a:lnTo>
                      <a:lnTo>
                        <a:pt x="2741" y="225"/>
                      </a:lnTo>
                      <a:cubicBezTo>
                        <a:pt x="2693" y="80"/>
                        <a:pt x="2561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18" name="Google Shape;12434;p89">
                <a:extLst>
                  <a:ext uri="{FF2B5EF4-FFF2-40B4-BE49-F238E27FC236}">
                    <a16:creationId xmlns:a16="http://schemas.microsoft.com/office/drawing/2014/main" id="{36DB4BE7-904E-7C3A-397E-4772CAFD7CB6}"/>
                  </a:ext>
                </a:extLst>
              </p:cNvPr>
              <p:cNvGrpSpPr/>
              <p:nvPr/>
            </p:nvGrpSpPr>
            <p:grpSpPr>
              <a:xfrm>
                <a:off x="8665202" y="1924126"/>
                <a:ext cx="641288" cy="564991"/>
                <a:chOff x="-3137650" y="2067900"/>
                <a:chExt cx="291450" cy="256775"/>
              </a:xfrm>
              <a:grpFill/>
            </p:grpSpPr>
            <p:sp>
              <p:nvSpPr>
                <p:cNvPr id="653" name="Google Shape;12435;p89">
                  <a:extLst>
                    <a:ext uri="{FF2B5EF4-FFF2-40B4-BE49-F238E27FC236}">
                      <a16:creationId xmlns:a16="http://schemas.microsoft.com/office/drawing/2014/main" id="{4EB02346-E906-E61D-486E-F5D6C536DF27}"/>
                    </a:ext>
                  </a:extLst>
                </p:cNvPr>
                <p:cNvSpPr/>
                <p:nvPr/>
              </p:nvSpPr>
              <p:spPr>
                <a:xfrm>
                  <a:off x="-3137650" y="2067900"/>
                  <a:ext cx="291450" cy="1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7499" extrusionOk="0">
                      <a:moveTo>
                        <a:pt x="10618" y="694"/>
                      </a:moveTo>
                      <a:cubicBezTo>
                        <a:pt x="10838" y="694"/>
                        <a:pt x="10964" y="851"/>
                        <a:pt x="10964" y="1040"/>
                      </a:cubicBezTo>
                      <a:lnTo>
                        <a:pt x="10964" y="6522"/>
                      </a:lnTo>
                      <a:cubicBezTo>
                        <a:pt x="10964" y="6711"/>
                        <a:pt x="10838" y="6868"/>
                        <a:pt x="10618" y="6868"/>
                      </a:cubicBezTo>
                      <a:lnTo>
                        <a:pt x="1009" y="6868"/>
                      </a:lnTo>
                      <a:cubicBezTo>
                        <a:pt x="820" y="6868"/>
                        <a:pt x="662" y="6711"/>
                        <a:pt x="662" y="6522"/>
                      </a:cubicBezTo>
                      <a:lnTo>
                        <a:pt x="662" y="1040"/>
                      </a:lnTo>
                      <a:cubicBezTo>
                        <a:pt x="662" y="851"/>
                        <a:pt x="820" y="694"/>
                        <a:pt x="1009" y="694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6490"/>
                      </a:lnTo>
                      <a:cubicBezTo>
                        <a:pt x="1" y="7026"/>
                        <a:pt x="473" y="7499"/>
                        <a:pt x="1009" y="7499"/>
                      </a:cubicBezTo>
                      <a:lnTo>
                        <a:pt x="10618" y="7499"/>
                      </a:lnTo>
                      <a:cubicBezTo>
                        <a:pt x="11185" y="7499"/>
                        <a:pt x="11658" y="7026"/>
                        <a:pt x="11658" y="6490"/>
                      </a:cubicBezTo>
                      <a:lnTo>
                        <a:pt x="11658" y="1009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4" name="Google Shape;12436;p89">
                  <a:extLst>
                    <a:ext uri="{FF2B5EF4-FFF2-40B4-BE49-F238E27FC236}">
                      <a16:creationId xmlns:a16="http://schemas.microsoft.com/office/drawing/2014/main" id="{2A47F806-64A8-3707-AAAC-7AF65EFA5AC6}"/>
                    </a:ext>
                  </a:extLst>
                </p:cNvPr>
                <p:cNvSpPr/>
                <p:nvPr/>
              </p:nvSpPr>
              <p:spPr>
                <a:xfrm>
                  <a:off x="-3137650" y="2273475"/>
                  <a:ext cx="2914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2048" extrusionOk="0">
                      <a:moveTo>
                        <a:pt x="10618" y="662"/>
                      </a:moveTo>
                      <a:cubicBezTo>
                        <a:pt x="10838" y="662"/>
                        <a:pt x="10964" y="819"/>
                        <a:pt x="10964" y="1008"/>
                      </a:cubicBezTo>
                      <a:cubicBezTo>
                        <a:pt x="10964" y="1197"/>
                        <a:pt x="10838" y="1355"/>
                        <a:pt x="10618" y="1355"/>
                      </a:cubicBezTo>
                      <a:lnTo>
                        <a:pt x="6050" y="1355"/>
                      </a:lnTo>
                      <a:cubicBezTo>
                        <a:pt x="6113" y="1260"/>
                        <a:pt x="6113" y="1134"/>
                        <a:pt x="6113" y="1008"/>
                      </a:cubicBezTo>
                      <a:cubicBezTo>
                        <a:pt x="6113" y="882"/>
                        <a:pt x="6050" y="788"/>
                        <a:pt x="6050" y="662"/>
                      </a:cubicBezTo>
                      <a:close/>
                      <a:moveTo>
                        <a:pt x="5105" y="662"/>
                      </a:moveTo>
                      <a:cubicBezTo>
                        <a:pt x="5294" y="662"/>
                        <a:pt x="5451" y="819"/>
                        <a:pt x="5451" y="1008"/>
                      </a:cubicBezTo>
                      <a:cubicBezTo>
                        <a:pt x="5451" y="1229"/>
                        <a:pt x="5294" y="1386"/>
                        <a:pt x="5105" y="1386"/>
                      </a:cubicBezTo>
                      <a:lnTo>
                        <a:pt x="1009" y="1386"/>
                      </a:lnTo>
                      <a:cubicBezTo>
                        <a:pt x="820" y="1355"/>
                        <a:pt x="662" y="1229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8"/>
                      </a:cubicBezTo>
                      <a:cubicBezTo>
                        <a:pt x="1" y="1575"/>
                        <a:pt x="473" y="2048"/>
                        <a:pt x="1009" y="2048"/>
                      </a:cubicBezTo>
                      <a:lnTo>
                        <a:pt x="10618" y="2048"/>
                      </a:lnTo>
                      <a:cubicBezTo>
                        <a:pt x="11185" y="2048"/>
                        <a:pt x="11658" y="1575"/>
                        <a:pt x="11658" y="1008"/>
                      </a:cubicBez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5" name="Google Shape;12437;p89">
                  <a:extLst>
                    <a:ext uri="{FF2B5EF4-FFF2-40B4-BE49-F238E27FC236}">
                      <a16:creationId xmlns:a16="http://schemas.microsoft.com/office/drawing/2014/main" id="{B309B669-40B0-EB00-FC89-2100DF2A2F6E}"/>
                    </a:ext>
                  </a:extLst>
                </p:cNvPr>
                <p:cNvSpPr/>
                <p:nvPr/>
              </p:nvSpPr>
              <p:spPr>
                <a:xfrm>
                  <a:off x="-3035250" y="2103000"/>
                  <a:ext cx="104000" cy="1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740" extrusionOk="0">
                      <a:moveTo>
                        <a:pt x="662" y="896"/>
                      </a:moveTo>
                      <a:lnTo>
                        <a:pt x="3056" y="2346"/>
                      </a:lnTo>
                      <a:lnTo>
                        <a:pt x="662" y="3826"/>
                      </a:lnTo>
                      <a:lnTo>
                        <a:pt x="662" y="896"/>
                      </a:lnTo>
                      <a:close/>
                      <a:moveTo>
                        <a:pt x="322" y="1"/>
                      </a:moveTo>
                      <a:cubicBezTo>
                        <a:pt x="144" y="1"/>
                        <a:pt x="0" y="131"/>
                        <a:pt x="0" y="298"/>
                      </a:cubicBezTo>
                      <a:lnTo>
                        <a:pt x="0" y="4425"/>
                      </a:lnTo>
                      <a:cubicBezTo>
                        <a:pt x="0" y="4607"/>
                        <a:pt x="132" y="4740"/>
                        <a:pt x="301" y="4740"/>
                      </a:cubicBezTo>
                      <a:cubicBezTo>
                        <a:pt x="365" y="4740"/>
                        <a:pt x="435" y="4720"/>
                        <a:pt x="504" y="4677"/>
                      </a:cubicBezTo>
                      <a:lnTo>
                        <a:pt x="3939" y="2629"/>
                      </a:lnTo>
                      <a:cubicBezTo>
                        <a:pt x="4159" y="2535"/>
                        <a:pt x="4159" y="2219"/>
                        <a:pt x="3939" y="2093"/>
                      </a:cubicBezTo>
                      <a:lnTo>
                        <a:pt x="504" y="46"/>
                      </a:lnTo>
                      <a:cubicBezTo>
                        <a:pt x="443" y="15"/>
                        <a:pt x="381" y="1"/>
                        <a:pt x="3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19" name="Google Shape;12454;p89">
                <a:extLst>
                  <a:ext uri="{FF2B5EF4-FFF2-40B4-BE49-F238E27FC236}">
                    <a16:creationId xmlns:a16="http://schemas.microsoft.com/office/drawing/2014/main" id="{5A8E05EE-455E-25FA-A969-F10D51B1BC06}"/>
                  </a:ext>
                </a:extLst>
              </p:cNvPr>
              <p:cNvSpPr/>
              <p:nvPr/>
            </p:nvSpPr>
            <p:spPr>
              <a:xfrm>
                <a:off x="1225976" y="1884797"/>
                <a:ext cx="642992" cy="643268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94" extrusionOk="0">
                    <a:moveTo>
                      <a:pt x="5829" y="2048"/>
                    </a:moveTo>
                    <a:cubicBezTo>
                      <a:pt x="6018" y="2048"/>
                      <a:pt x="6175" y="2206"/>
                      <a:pt x="6175" y="2395"/>
                    </a:cubicBezTo>
                    <a:cubicBezTo>
                      <a:pt x="6175" y="2615"/>
                      <a:pt x="6018" y="2804"/>
                      <a:pt x="5829" y="2804"/>
                    </a:cubicBezTo>
                    <a:cubicBezTo>
                      <a:pt x="5640" y="2804"/>
                      <a:pt x="5482" y="2615"/>
                      <a:pt x="5482" y="2395"/>
                    </a:cubicBezTo>
                    <a:cubicBezTo>
                      <a:pt x="5482" y="2206"/>
                      <a:pt x="5640" y="2048"/>
                      <a:pt x="5829" y="2048"/>
                    </a:cubicBezTo>
                    <a:close/>
                    <a:moveTo>
                      <a:pt x="5829" y="725"/>
                    </a:moveTo>
                    <a:cubicBezTo>
                      <a:pt x="6774" y="725"/>
                      <a:pt x="7530" y="1449"/>
                      <a:pt x="7530" y="2395"/>
                    </a:cubicBezTo>
                    <a:cubicBezTo>
                      <a:pt x="7530" y="2521"/>
                      <a:pt x="7530" y="2678"/>
                      <a:pt x="7467" y="2804"/>
                    </a:cubicBezTo>
                    <a:lnTo>
                      <a:pt x="6774" y="2804"/>
                    </a:lnTo>
                    <a:cubicBezTo>
                      <a:pt x="6806" y="2678"/>
                      <a:pt x="6837" y="2552"/>
                      <a:pt x="6837" y="2395"/>
                    </a:cubicBezTo>
                    <a:cubicBezTo>
                      <a:pt x="6837" y="1859"/>
                      <a:pt x="6364" y="1386"/>
                      <a:pt x="5829" y="1386"/>
                    </a:cubicBezTo>
                    <a:cubicBezTo>
                      <a:pt x="5262" y="1386"/>
                      <a:pt x="4789" y="1859"/>
                      <a:pt x="4789" y="2395"/>
                    </a:cubicBezTo>
                    <a:cubicBezTo>
                      <a:pt x="4789" y="2521"/>
                      <a:pt x="4852" y="2678"/>
                      <a:pt x="4884" y="2804"/>
                    </a:cubicBezTo>
                    <a:lnTo>
                      <a:pt x="4159" y="2804"/>
                    </a:lnTo>
                    <a:cubicBezTo>
                      <a:pt x="4128" y="2678"/>
                      <a:pt x="4128" y="2521"/>
                      <a:pt x="4128" y="2395"/>
                    </a:cubicBezTo>
                    <a:cubicBezTo>
                      <a:pt x="4128" y="1449"/>
                      <a:pt x="4884" y="725"/>
                      <a:pt x="5829" y="725"/>
                    </a:cubicBezTo>
                    <a:close/>
                    <a:moveTo>
                      <a:pt x="10681" y="3466"/>
                    </a:moveTo>
                    <a:cubicBezTo>
                      <a:pt x="10870" y="3466"/>
                      <a:pt x="11027" y="3623"/>
                      <a:pt x="11027" y="3812"/>
                    </a:cubicBezTo>
                    <a:cubicBezTo>
                      <a:pt x="11027" y="4033"/>
                      <a:pt x="10870" y="4190"/>
                      <a:pt x="10681" y="4190"/>
                    </a:cubicBezTo>
                    <a:lnTo>
                      <a:pt x="1009" y="4190"/>
                    </a:lnTo>
                    <a:cubicBezTo>
                      <a:pt x="820" y="4190"/>
                      <a:pt x="662" y="4033"/>
                      <a:pt x="662" y="3812"/>
                    </a:cubicBezTo>
                    <a:cubicBezTo>
                      <a:pt x="662" y="3623"/>
                      <a:pt x="851" y="3466"/>
                      <a:pt x="1009" y="3466"/>
                    </a:cubicBezTo>
                    <a:close/>
                    <a:moveTo>
                      <a:pt x="9799" y="4852"/>
                    </a:moveTo>
                    <a:lnTo>
                      <a:pt x="7058" y="7593"/>
                    </a:lnTo>
                    <a:lnTo>
                      <a:pt x="4600" y="7593"/>
                    </a:lnTo>
                    <a:lnTo>
                      <a:pt x="1859" y="4852"/>
                    </a:lnTo>
                    <a:close/>
                    <a:moveTo>
                      <a:pt x="6869" y="8255"/>
                    </a:moveTo>
                    <a:lnTo>
                      <a:pt x="6869" y="9767"/>
                    </a:lnTo>
                    <a:lnTo>
                      <a:pt x="4789" y="10775"/>
                    </a:lnTo>
                    <a:lnTo>
                      <a:pt x="4789" y="8255"/>
                    </a:lnTo>
                    <a:close/>
                    <a:moveTo>
                      <a:pt x="5829" y="0"/>
                    </a:moveTo>
                    <a:cubicBezTo>
                      <a:pt x="4474" y="0"/>
                      <a:pt x="3435" y="1071"/>
                      <a:pt x="3435" y="2395"/>
                    </a:cubicBezTo>
                    <a:cubicBezTo>
                      <a:pt x="3435" y="2521"/>
                      <a:pt x="3435" y="2678"/>
                      <a:pt x="3466" y="2804"/>
                    </a:cubicBezTo>
                    <a:lnTo>
                      <a:pt x="1009" y="2804"/>
                    </a:lnTo>
                    <a:cubicBezTo>
                      <a:pt x="473" y="2804"/>
                      <a:pt x="0" y="3277"/>
                      <a:pt x="0" y="3812"/>
                    </a:cubicBezTo>
                    <a:cubicBezTo>
                      <a:pt x="0" y="4348"/>
                      <a:pt x="379" y="4757"/>
                      <a:pt x="851" y="4852"/>
                    </a:cubicBezTo>
                    <a:lnTo>
                      <a:pt x="4096" y="8065"/>
                    </a:lnTo>
                    <a:lnTo>
                      <a:pt x="4096" y="11342"/>
                    </a:lnTo>
                    <a:cubicBezTo>
                      <a:pt x="4096" y="11518"/>
                      <a:pt x="4277" y="11694"/>
                      <a:pt x="4462" y="11694"/>
                    </a:cubicBezTo>
                    <a:cubicBezTo>
                      <a:pt x="4508" y="11694"/>
                      <a:pt x="4556" y="11683"/>
                      <a:pt x="4600" y="11657"/>
                    </a:cubicBezTo>
                    <a:lnTo>
                      <a:pt x="7373" y="10271"/>
                    </a:lnTo>
                    <a:cubicBezTo>
                      <a:pt x="7467" y="10239"/>
                      <a:pt x="7562" y="10113"/>
                      <a:pt x="7562" y="9956"/>
                    </a:cubicBezTo>
                    <a:lnTo>
                      <a:pt x="7562" y="8034"/>
                    </a:lnTo>
                    <a:lnTo>
                      <a:pt x="10838" y="4820"/>
                    </a:lnTo>
                    <a:cubicBezTo>
                      <a:pt x="11311" y="4757"/>
                      <a:pt x="11689" y="4348"/>
                      <a:pt x="11689" y="3812"/>
                    </a:cubicBezTo>
                    <a:cubicBezTo>
                      <a:pt x="11689" y="3277"/>
                      <a:pt x="11216" y="2804"/>
                      <a:pt x="10681" y="2804"/>
                    </a:cubicBezTo>
                    <a:lnTo>
                      <a:pt x="8192" y="2804"/>
                    </a:lnTo>
                    <a:cubicBezTo>
                      <a:pt x="8192" y="2678"/>
                      <a:pt x="8223" y="2521"/>
                      <a:pt x="8223" y="2395"/>
                    </a:cubicBezTo>
                    <a:cubicBezTo>
                      <a:pt x="8223" y="1071"/>
                      <a:pt x="7152" y="0"/>
                      <a:pt x="5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20" name="Google Shape;12461;p89">
                <a:extLst>
                  <a:ext uri="{FF2B5EF4-FFF2-40B4-BE49-F238E27FC236}">
                    <a16:creationId xmlns:a16="http://schemas.microsoft.com/office/drawing/2014/main" id="{88AFE184-75E7-608A-1697-6117F41E1B05}"/>
                  </a:ext>
                </a:extLst>
              </p:cNvPr>
              <p:cNvGrpSpPr/>
              <p:nvPr/>
            </p:nvGrpSpPr>
            <p:grpSpPr>
              <a:xfrm>
                <a:off x="5349172" y="1883391"/>
                <a:ext cx="646458" cy="646458"/>
                <a:chOff x="-4573475" y="2045850"/>
                <a:chExt cx="293800" cy="293800"/>
              </a:xfrm>
              <a:grpFill/>
            </p:grpSpPr>
            <p:sp>
              <p:nvSpPr>
                <p:cNvPr id="651" name="Google Shape;12462;p89">
                  <a:extLst>
                    <a:ext uri="{FF2B5EF4-FFF2-40B4-BE49-F238E27FC236}">
                      <a16:creationId xmlns:a16="http://schemas.microsoft.com/office/drawing/2014/main" id="{551B69EB-ED20-7BF5-37F1-792C4EFDA255}"/>
                    </a:ext>
                  </a:extLst>
                </p:cNvPr>
                <p:cNvSpPr/>
                <p:nvPr/>
              </p:nvSpPr>
              <p:spPr>
                <a:xfrm>
                  <a:off x="-4573475" y="2045850"/>
                  <a:ext cx="2938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2" h="11752" extrusionOk="0">
                      <a:moveTo>
                        <a:pt x="6333" y="756"/>
                      </a:moveTo>
                      <a:lnTo>
                        <a:pt x="6459" y="1292"/>
                      </a:lnTo>
                      <a:cubicBezTo>
                        <a:pt x="6490" y="1418"/>
                        <a:pt x="6585" y="1544"/>
                        <a:pt x="6742" y="1576"/>
                      </a:cubicBezTo>
                      <a:cubicBezTo>
                        <a:pt x="7372" y="1702"/>
                        <a:pt x="7908" y="1922"/>
                        <a:pt x="8444" y="2300"/>
                      </a:cubicBezTo>
                      <a:cubicBezTo>
                        <a:pt x="8491" y="2332"/>
                        <a:pt x="8546" y="2347"/>
                        <a:pt x="8605" y="2347"/>
                      </a:cubicBezTo>
                      <a:cubicBezTo>
                        <a:pt x="8664" y="2347"/>
                        <a:pt x="8727" y="2332"/>
                        <a:pt x="8790" y="2300"/>
                      </a:cubicBezTo>
                      <a:lnTo>
                        <a:pt x="9231" y="2017"/>
                      </a:lnTo>
                      <a:lnTo>
                        <a:pt x="9798" y="2584"/>
                      </a:lnTo>
                      <a:lnTo>
                        <a:pt x="9546" y="3025"/>
                      </a:lnTo>
                      <a:cubicBezTo>
                        <a:pt x="9452" y="3151"/>
                        <a:pt x="9452" y="3308"/>
                        <a:pt x="9546" y="3371"/>
                      </a:cubicBezTo>
                      <a:cubicBezTo>
                        <a:pt x="9893" y="3907"/>
                        <a:pt x="10113" y="4505"/>
                        <a:pt x="10239" y="5073"/>
                      </a:cubicBezTo>
                      <a:cubicBezTo>
                        <a:pt x="10271" y="5199"/>
                        <a:pt x="10365" y="5325"/>
                        <a:pt x="10523" y="5356"/>
                      </a:cubicBezTo>
                      <a:lnTo>
                        <a:pt x="11058" y="5482"/>
                      </a:lnTo>
                      <a:lnTo>
                        <a:pt x="11058" y="6301"/>
                      </a:lnTo>
                      <a:lnTo>
                        <a:pt x="10523" y="6427"/>
                      </a:lnTo>
                      <a:cubicBezTo>
                        <a:pt x="10397" y="6459"/>
                        <a:pt x="10271" y="6553"/>
                        <a:pt x="10239" y="6711"/>
                      </a:cubicBezTo>
                      <a:cubicBezTo>
                        <a:pt x="10113" y="7309"/>
                        <a:pt x="9893" y="7877"/>
                        <a:pt x="9546" y="8381"/>
                      </a:cubicBezTo>
                      <a:cubicBezTo>
                        <a:pt x="9452" y="8507"/>
                        <a:pt x="9452" y="8633"/>
                        <a:pt x="9546" y="8759"/>
                      </a:cubicBezTo>
                      <a:lnTo>
                        <a:pt x="9798" y="9168"/>
                      </a:lnTo>
                      <a:lnTo>
                        <a:pt x="9231" y="9767"/>
                      </a:lnTo>
                      <a:lnTo>
                        <a:pt x="8790" y="9483"/>
                      </a:lnTo>
                      <a:cubicBezTo>
                        <a:pt x="8727" y="9452"/>
                        <a:pt x="8656" y="9436"/>
                        <a:pt x="8593" y="9436"/>
                      </a:cubicBezTo>
                      <a:cubicBezTo>
                        <a:pt x="8530" y="9436"/>
                        <a:pt x="8475" y="9452"/>
                        <a:pt x="8444" y="9483"/>
                      </a:cubicBezTo>
                      <a:cubicBezTo>
                        <a:pt x="7908" y="9861"/>
                        <a:pt x="7341" y="10082"/>
                        <a:pt x="6742" y="10208"/>
                      </a:cubicBezTo>
                      <a:cubicBezTo>
                        <a:pt x="6616" y="10239"/>
                        <a:pt x="6490" y="10334"/>
                        <a:pt x="6459" y="10428"/>
                      </a:cubicBezTo>
                      <a:lnTo>
                        <a:pt x="6333" y="10964"/>
                      </a:lnTo>
                      <a:lnTo>
                        <a:pt x="5514" y="10964"/>
                      </a:lnTo>
                      <a:lnTo>
                        <a:pt x="5388" y="10428"/>
                      </a:lnTo>
                      <a:cubicBezTo>
                        <a:pt x="5356" y="10334"/>
                        <a:pt x="5230" y="10208"/>
                        <a:pt x="5136" y="10208"/>
                      </a:cubicBezTo>
                      <a:cubicBezTo>
                        <a:pt x="4505" y="10082"/>
                        <a:pt x="3938" y="9861"/>
                        <a:pt x="3434" y="9483"/>
                      </a:cubicBezTo>
                      <a:cubicBezTo>
                        <a:pt x="3371" y="9452"/>
                        <a:pt x="3308" y="9436"/>
                        <a:pt x="3249" y="9436"/>
                      </a:cubicBezTo>
                      <a:cubicBezTo>
                        <a:pt x="3190" y="9436"/>
                        <a:pt x="3135" y="9452"/>
                        <a:pt x="3088" y="9483"/>
                      </a:cubicBezTo>
                      <a:lnTo>
                        <a:pt x="2647" y="9767"/>
                      </a:lnTo>
                      <a:lnTo>
                        <a:pt x="2048" y="9168"/>
                      </a:lnTo>
                      <a:lnTo>
                        <a:pt x="2332" y="8759"/>
                      </a:lnTo>
                      <a:cubicBezTo>
                        <a:pt x="2395" y="8633"/>
                        <a:pt x="2395" y="8475"/>
                        <a:pt x="2332" y="8381"/>
                      </a:cubicBezTo>
                      <a:cubicBezTo>
                        <a:pt x="1985" y="7877"/>
                        <a:pt x="1733" y="7278"/>
                        <a:pt x="1607" y="6711"/>
                      </a:cubicBezTo>
                      <a:cubicBezTo>
                        <a:pt x="1575" y="6585"/>
                        <a:pt x="1512" y="6459"/>
                        <a:pt x="1386" y="6427"/>
                      </a:cubicBezTo>
                      <a:lnTo>
                        <a:pt x="882" y="6301"/>
                      </a:lnTo>
                      <a:lnTo>
                        <a:pt x="882" y="5482"/>
                      </a:lnTo>
                      <a:lnTo>
                        <a:pt x="1386" y="5356"/>
                      </a:lnTo>
                      <a:cubicBezTo>
                        <a:pt x="1512" y="5325"/>
                        <a:pt x="1607" y="5199"/>
                        <a:pt x="1607" y="5073"/>
                      </a:cubicBezTo>
                      <a:cubicBezTo>
                        <a:pt x="1733" y="4442"/>
                        <a:pt x="1985" y="3907"/>
                        <a:pt x="2332" y="3371"/>
                      </a:cubicBezTo>
                      <a:cubicBezTo>
                        <a:pt x="2395" y="3277"/>
                        <a:pt x="2395" y="3151"/>
                        <a:pt x="2332" y="3025"/>
                      </a:cubicBezTo>
                      <a:lnTo>
                        <a:pt x="2048" y="2584"/>
                      </a:lnTo>
                      <a:lnTo>
                        <a:pt x="2647" y="2017"/>
                      </a:lnTo>
                      <a:lnTo>
                        <a:pt x="3088" y="2300"/>
                      </a:lnTo>
                      <a:cubicBezTo>
                        <a:pt x="3135" y="2332"/>
                        <a:pt x="3198" y="2347"/>
                        <a:pt x="3261" y="2347"/>
                      </a:cubicBezTo>
                      <a:cubicBezTo>
                        <a:pt x="3324" y="2347"/>
                        <a:pt x="3387" y="2332"/>
                        <a:pt x="3434" y="2300"/>
                      </a:cubicBezTo>
                      <a:cubicBezTo>
                        <a:pt x="3938" y="1922"/>
                        <a:pt x="4537" y="1702"/>
                        <a:pt x="5136" y="1576"/>
                      </a:cubicBezTo>
                      <a:cubicBezTo>
                        <a:pt x="5230" y="1544"/>
                        <a:pt x="5356" y="1450"/>
                        <a:pt x="5388" y="1292"/>
                      </a:cubicBezTo>
                      <a:lnTo>
                        <a:pt x="5514" y="756"/>
                      </a:lnTo>
                      <a:close/>
                      <a:moveTo>
                        <a:pt x="5167" y="0"/>
                      </a:moveTo>
                      <a:cubicBezTo>
                        <a:pt x="5009" y="0"/>
                        <a:pt x="4852" y="126"/>
                        <a:pt x="4852" y="284"/>
                      </a:cubicBezTo>
                      <a:lnTo>
                        <a:pt x="4694" y="882"/>
                      </a:lnTo>
                      <a:cubicBezTo>
                        <a:pt x="4127" y="977"/>
                        <a:pt x="3623" y="1229"/>
                        <a:pt x="3119" y="1513"/>
                      </a:cubicBezTo>
                      <a:lnTo>
                        <a:pt x="2615" y="1197"/>
                      </a:lnTo>
                      <a:cubicBezTo>
                        <a:pt x="2557" y="1154"/>
                        <a:pt x="2485" y="1130"/>
                        <a:pt x="2412" y="1130"/>
                      </a:cubicBezTo>
                      <a:cubicBezTo>
                        <a:pt x="2327" y="1130"/>
                        <a:pt x="2242" y="1161"/>
                        <a:pt x="2174" y="1229"/>
                      </a:cubicBezTo>
                      <a:lnTo>
                        <a:pt x="1197" y="2206"/>
                      </a:lnTo>
                      <a:cubicBezTo>
                        <a:pt x="1071" y="2332"/>
                        <a:pt x="1071" y="2489"/>
                        <a:pt x="1134" y="2647"/>
                      </a:cubicBezTo>
                      <a:lnTo>
                        <a:pt x="1449" y="3151"/>
                      </a:lnTo>
                      <a:cubicBezTo>
                        <a:pt x="1134" y="3623"/>
                        <a:pt x="945" y="4159"/>
                        <a:pt x="819" y="4726"/>
                      </a:cubicBezTo>
                      <a:lnTo>
                        <a:pt x="284" y="4884"/>
                      </a:lnTo>
                      <a:cubicBezTo>
                        <a:pt x="126" y="4915"/>
                        <a:pt x="0" y="5041"/>
                        <a:pt x="0" y="5199"/>
                      </a:cubicBezTo>
                      <a:lnTo>
                        <a:pt x="0" y="6585"/>
                      </a:lnTo>
                      <a:cubicBezTo>
                        <a:pt x="0" y="6742"/>
                        <a:pt x="126" y="6868"/>
                        <a:pt x="284" y="6900"/>
                      </a:cubicBezTo>
                      <a:lnTo>
                        <a:pt x="819" y="7057"/>
                      </a:lnTo>
                      <a:cubicBezTo>
                        <a:pt x="945" y="7593"/>
                        <a:pt x="1197" y="8129"/>
                        <a:pt x="1449" y="8633"/>
                      </a:cubicBezTo>
                      <a:lnTo>
                        <a:pt x="1134" y="9137"/>
                      </a:lnTo>
                      <a:cubicBezTo>
                        <a:pt x="1071" y="9263"/>
                        <a:pt x="1071" y="9452"/>
                        <a:pt x="1197" y="9578"/>
                      </a:cubicBezTo>
                      <a:lnTo>
                        <a:pt x="2174" y="10554"/>
                      </a:lnTo>
                      <a:cubicBezTo>
                        <a:pt x="2242" y="10622"/>
                        <a:pt x="2318" y="10653"/>
                        <a:pt x="2399" y="10653"/>
                      </a:cubicBezTo>
                      <a:cubicBezTo>
                        <a:pt x="2469" y="10653"/>
                        <a:pt x="2542" y="10630"/>
                        <a:pt x="2615" y="10586"/>
                      </a:cubicBezTo>
                      <a:lnTo>
                        <a:pt x="3119" y="10271"/>
                      </a:lnTo>
                      <a:cubicBezTo>
                        <a:pt x="3592" y="10586"/>
                        <a:pt x="4127" y="10806"/>
                        <a:pt x="4694" y="10901"/>
                      </a:cubicBezTo>
                      <a:lnTo>
                        <a:pt x="4852" y="11468"/>
                      </a:lnTo>
                      <a:cubicBezTo>
                        <a:pt x="4883" y="11626"/>
                        <a:pt x="5009" y="11752"/>
                        <a:pt x="5167" y="11752"/>
                      </a:cubicBezTo>
                      <a:lnTo>
                        <a:pt x="6553" y="11752"/>
                      </a:lnTo>
                      <a:cubicBezTo>
                        <a:pt x="6711" y="11752"/>
                        <a:pt x="6805" y="11626"/>
                        <a:pt x="6868" y="11468"/>
                      </a:cubicBezTo>
                      <a:lnTo>
                        <a:pt x="7026" y="10901"/>
                      </a:lnTo>
                      <a:cubicBezTo>
                        <a:pt x="7561" y="10806"/>
                        <a:pt x="8065" y="10554"/>
                        <a:pt x="8601" y="10271"/>
                      </a:cubicBezTo>
                      <a:lnTo>
                        <a:pt x="9105" y="10586"/>
                      </a:lnTo>
                      <a:cubicBezTo>
                        <a:pt x="9164" y="10630"/>
                        <a:pt x="9236" y="10653"/>
                        <a:pt x="9309" y="10653"/>
                      </a:cubicBezTo>
                      <a:cubicBezTo>
                        <a:pt x="9393" y="10653"/>
                        <a:pt x="9479" y="10622"/>
                        <a:pt x="9546" y="10554"/>
                      </a:cubicBezTo>
                      <a:lnTo>
                        <a:pt x="10523" y="9578"/>
                      </a:lnTo>
                      <a:cubicBezTo>
                        <a:pt x="10649" y="9452"/>
                        <a:pt x="10649" y="9294"/>
                        <a:pt x="10554" y="9137"/>
                      </a:cubicBezTo>
                      <a:lnTo>
                        <a:pt x="10239" y="8633"/>
                      </a:lnTo>
                      <a:cubicBezTo>
                        <a:pt x="10554" y="8160"/>
                        <a:pt x="10743" y="7656"/>
                        <a:pt x="10869" y="7057"/>
                      </a:cubicBezTo>
                      <a:lnTo>
                        <a:pt x="11468" y="6900"/>
                      </a:lnTo>
                      <a:cubicBezTo>
                        <a:pt x="11626" y="6868"/>
                        <a:pt x="11752" y="6742"/>
                        <a:pt x="11752" y="6585"/>
                      </a:cubicBezTo>
                      <a:lnTo>
                        <a:pt x="11752" y="5199"/>
                      </a:lnTo>
                      <a:cubicBezTo>
                        <a:pt x="11752" y="5041"/>
                        <a:pt x="11626" y="4915"/>
                        <a:pt x="11468" y="4884"/>
                      </a:cubicBezTo>
                      <a:lnTo>
                        <a:pt x="10869" y="4726"/>
                      </a:lnTo>
                      <a:cubicBezTo>
                        <a:pt x="10743" y="4159"/>
                        <a:pt x="10523" y="3655"/>
                        <a:pt x="10239" y="3151"/>
                      </a:cubicBezTo>
                      <a:lnTo>
                        <a:pt x="10554" y="2647"/>
                      </a:lnTo>
                      <a:cubicBezTo>
                        <a:pt x="10649" y="2521"/>
                        <a:pt x="10649" y="2332"/>
                        <a:pt x="10523" y="2206"/>
                      </a:cubicBezTo>
                      <a:lnTo>
                        <a:pt x="9546" y="1229"/>
                      </a:lnTo>
                      <a:cubicBezTo>
                        <a:pt x="9479" y="1161"/>
                        <a:pt x="9402" y="1130"/>
                        <a:pt x="9321" y="1130"/>
                      </a:cubicBezTo>
                      <a:cubicBezTo>
                        <a:pt x="9251" y="1130"/>
                        <a:pt x="9178" y="1154"/>
                        <a:pt x="9105" y="1197"/>
                      </a:cubicBezTo>
                      <a:lnTo>
                        <a:pt x="8601" y="1513"/>
                      </a:lnTo>
                      <a:cubicBezTo>
                        <a:pt x="8128" y="1197"/>
                        <a:pt x="7593" y="977"/>
                        <a:pt x="7026" y="882"/>
                      </a:cubicBezTo>
                      <a:lnTo>
                        <a:pt x="6868" y="284"/>
                      </a:lnTo>
                      <a:cubicBezTo>
                        <a:pt x="6805" y="126"/>
                        <a:pt x="6711" y="0"/>
                        <a:pt x="6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2" name="Google Shape;12463;p89">
                  <a:extLst>
                    <a:ext uri="{FF2B5EF4-FFF2-40B4-BE49-F238E27FC236}">
                      <a16:creationId xmlns:a16="http://schemas.microsoft.com/office/drawing/2014/main" id="{07A0B312-9356-5078-4BE5-A46AE3333481}"/>
                    </a:ext>
                  </a:extLst>
                </p:cNvPr>
                <p:cNvSpPr/>
                <p:nvPr/>
              </p:nvSpPr>
              <p:spPr>
                <a:xfrm>
                  <a:off x="-4521500" y="2099400"/>
                  <a:ext cx="189050" cy="18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31" extrusionOk="0">
                      <a:moveTo>
                        <a:pt x="3750" y="662"/>
                      </a:moveTo>
                      <a:cubicBezTo>
                        <a:pt x="5451" y="662"/>
                        <a:pt x="6837" y="2017"/>
                        <a:pt x="6837" y="3718"/>
                      </a:cubicBezTo>
                      <a:cubicBezTo>
                        <a:pt x="6869" y="5104"/>
                        <a:pt x="6049" y="6239"/>
                        <a:pt x="4821" y="6648"/>
                      </a:cubicBezTo>
                      <a:lnTo>
                        <a:pt x="4821" y="5892"/>
                      </a:lnTo>
                      <a:cubicBezTo>
                        <a:pt x="5640" y="5514"/>
                        <a:pt x="6207" y="4663"/>
                        <a:pt x="6207" y="3718"/>
                      </a:cubicBezTo>
                      <a:cubicBezTo>
                        <a:pt x="6207" y="2710"/>
                        <a:pt x="5577" y="1796"/>
                        <a:pt x="4569" y="1481"/>
                      </a:cubicBezTo>
                      <a:cubicBezTo>
                        <a:pt x="4535" y="1472"/>
                        <a:pt x="4501" y="1467"/>
                        <a:pt x="4468" y="1467"/>
                      </a:cubicBezTo>
                      <a:cubicBezTo>
                        <a:pt x="4278" y="1467"/>
                        <a:pt x="4096" y="1609"/>
                        <a:pt x="4096" y="1796"/>
                      </a:cubicBezTo>
                      <a:lnTo>
                        <a:pt x="4096" y="3372"/>
                      </a:lnTo>
                      <a:lnTo>
                        <a:pt x="3435" y="3372"/>
                      </a:lnTo>
                      <a:lnTo>
                        <a:pt x="3435" y="1796"/>
                      </a:lnTo>
                      <a:cubicBezTo>
                        <a:pt x="3435" y="1609"/>
                        <a:pt x="3276" y="1467"/>
                        <a:pt x="3073" y="1467"/>
                      </a:cubicBezTo>
                      <a:cubicBezTo>
                        <a:pt x="3037" y="1467"/>
                        <a:pt x="3000" y="1472"/>
                        <a:pt x="2962" y="1481"/>
                      </a:cubicBezTo>
                      <a:cubicBezTo>
                        <a:pt x="2017" y="1828"/>
                        <a:pt x="1355" y="2742"/>
                        <a:pt x="1355" y="3718"/>
                      </a:cubicBezTo>
                      <a:cubicBezTo>
                        <a:pt x="1355" y="4663"/>
                        <a:pt x="1891" y="5514"/>
                        <a:pt x="2741" y="5892"/>
                      </a:cubicBezTo>
                      <a:lnTo>
                        <a:pt x="2741" y="6648"/>
                      </a:lnTo>
                      <a:cubicBezTo>
                        <a:pt x="1544" y="6207"/>
                        <a:pt x="694" y="5073"/>
                        <a:pt x="694" y="3718"/>
                      </a:cubicBezTo>
                      <a:cubicBezTo>
                        <a:pt x="694" y="2017"/>
                        <a:pt x="2048" y="662"/>
                        <a:pt x="3750" y="662"/>
                      </a:cubicBezTo>
                      <a:close/>
                      <a:moveTo>
                        <a:pt x="4852" y="2363"/>
                      </a:moveTo>
                      <a:cubicBezTo>
                        <a:pt x="5293" y="2679"/>
                        <a:pt x="5514" y="3183"/>
                        <a:pt x="5514" y="3718"/>
                      </a:cubicBezTo>
                      <a:cubicBezTo>
                        <a:pt x="5514" y="4443"/>
                        <a:pt x="5041" y="5104"/>
                        <a:pt x="4380" y="5356"/>
                      </a:cubicBezTo>
                      <a:cubicBezTo>
                        <a:pt x="4254" y="5388"/>
                        <a:pt x="4159" y="5545"/>
                        <a:pt x="4159" y="5671"/>
                      </a:cubicBezTo>
                      <a:lnTo>
                        <a:pt x="4159" y="6806"/>
                      </a:lnTo>
                      <a:lnTo>
                        <a:pt x="3781" y="6806"/>
                      </a:lnTo>
                      <a:cubicBezTo>
                        <a:pt x="3734" y="6821"/>
                        <a:pt x="3679" y="6829"/>
                        <a:pt x="3624" y="6829"/>
                      </a:cubicBezTo>
                      <a:cubicBezTo>
                        <a:pt x="3568" y="6829"/>
                        <a:pt x="3513" y="6821"/>
                        <a:pt x="3466" y="6806"/>
                      </a:cubicBezTo>
                      <a:lnTo>
                        <a:pt x="3466" y="5671"/>
                      </a:lnTo>
                      <a:cubicBezTo>
                        <a:pt x="3466" y="5514"/>
                        <a:pt x="3403" y="5388"/>
                        <a:pt x="3246" y="5356"/>
                      </a:cubicBezTo>
                      <a:cubicBezTo>
                        <a:pt x="2584" y="5104"/>
                        <a:pt x="2111" y="4443"/>
                        <a:pt x="2111" y="3718"/>
                      </a:cubicBezTo>
                      <a:cubicBezTo>
                        <a:pt x="2111" y="3183"/>
                        <a:pt x="2363" y="2679"/>
                        <a:pt x="2773" y="2363"/>
                      </a:cubicBezTo>
                      <a:lnTo>
                        <a:pt x="2773" y="3718"/>
                      </a:lnTo>
                      <a:cubicBezTo>
                        <a:pt x="2773" y="3939"/>
                        <a:pt x="2930" y="4096"/>
                        <a:pt x="3120" y="4096"/>
                      </a:cubicBezTo>
                      <a:lnTo>
                        <a:pt x="4506" y="4096"/>
                      </a:lnTo>
                      <a:cubicBezTo>
                        <a:pt x="4695" y="4096"/>
                        <a:pt x="4852" y="3939"/>
                        <a:pt x="4852" y="3718"/>
                      </a:cubicBezTo>
                      <a:lnTo>
                        <a:pt x="4852" y="2363"/>
                      </a:lnTo>
                      <a:close/>
                      <a:moveTo>
                        <a:pt x="3781" y="1"/>
                      </a:moveTo>
                      <a:cubicBezTo>
                        <a:pt x="1702" y="1"/>
                        <a:pt x="1" y="1670"/>
                        <a:pt x="1" y="3781"/>
                      </a:cubicBezTo>
                      <a:cubicBezTo>
                        <a:pt x="1" y="5861"/>
                        <a:pt x="1702" y="7530"/>
                        <a:pt x="3781" y="7530"/>
                      </a:cubicBezTo>
                      <a:cubicBezTo>
                        <a:pt x="5892" y="7530"/>
                        <a:pt x="7562" y="5861"/>
                        <a:pt x="7562" y="3781"/>
                      </a:cubicBezTo>
                      <a:cubicBezTo>
                        <a:pt x="7562" y="1670"/>
                        <a:pt x="5892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1" name="Google Shape;12473;p89">
                <a:extLst>
                  <a:ext uri="{FF2B5EF4-FFF2-40B4-BE49-F238E27FC236}">
                    <a16:creationId xmlns:a16="http://schemas.microsoft.com/office/drawing/2014/main" id="{86B15F5E-9C4C-D7E8-0FFC-4C5B6669D698}"/>
                  </a:ext>
                </a:extLst>
              </p:cNvPr>
              <p:cNvGrpSpPr/>
              <p:nvPr/>
            </p:nvGrpSpPr>
            <p:grpSpPr>
              <a:xfrm>
                <a:off x="9511570" y="1885950"/>
                <a:ext cx="632212" cy="641343"/>
                <a:chOff x="-2777700" y="2049775"/>
                <a:chExt cx="287325" cy="291475"/>
              </a:xfrm>
              <a:grpFill/>
            </p:grpSpPr>
            <p:sp>
              <p:nvSpPr>
                <p:cNvPr id="648" name="Google Shape;12474;p89">
                  <a:extLst>
                    <a:ext uri="{FF2B5EF4-FFF2-40B4-BE49-F238E27FC236}">
                      <a16:creationId xmlns:a16="http://schemas.microsoft.com/office/drawing/2014/main" id="{6C567864-1AF2-5789-0B7D-42C8C3146A1E}"/>
                    </a:ext>
                  </a:extLst>
                </p:cNvPr>
                <p:cNvSpPr/>
                <p:nvPr/>
              </p:nvSpPr>
              <p:spPr>
                <a:xfrm>
                  <a:off x="-2777700" y="2049775"/>
                  <a:ext cx="287325" cy="29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3" h="11659" extrusionOk="0">
                      <a:moveTo>
                        <a:pt x="7121" y="662"/>
                      </a:moveTo>
                      <a:cubicBezTo>
                        <a:pt x="7341" y="662"/>
                        <a:pt x="7499" y="820"/>
                        <a:pt x="7499" y="1040"/>
                      </a:cubicBezTo>
                      <a:cubicBezTo>
                        <a:pt x="7499" y="1230"/>
                        <a:pt x="7341" y="1387"/>
                        <a:pt x="7121" y="1387"/>
                      </a:cubicBezTo>
                      <a:lnTo>
                        <a:pt x="4380" y="1387"/>
                      </a:lnTo>
                      <a:cubicBezTo>
                        <a:pt x="4191" y="1387"/>
                        <a:pt x="4033" y="1230"/>
                        <a:pt x="4033" y="1040"/>
                      </a:cubicBezTo>
                      <a:cubicBezTo>
                        <a:pt x="4033" y="820"/>
                        <a:pt x="4191" y="662"/>
                        <a:pt x="4380" y="662"/>
                      </a:cubicBezTo>
                      <a:close/>
                      <a:moveTo>
                        <a:pt x="6774" y="2049"/>
                      </a:moveTo>
                      <a:lnTo>
                        <a:pt x="6774" y="4285"/>
                      </a:lnTo>
                      <a:cubicBezTo>
                        <a:pt x="6774" y="4412"/>
                        <a:pt x="6774" y="4443"/>
                        <a:pt x="7499" y="5514"/>
                      </a:cubicBezTo>
                      <a:lnTo>
                        <a:pt x="3970" y="5514"/>
                      </a:lnTo>
                      <a:cubicBezTo>
                        <a:pt x="4758" y="4412"/>
                        <a:pt x="4726" y="4443"/>
                        <a:pt x="4726" y="4348"/>
                      </a:cubicBezTo>
                      <a:lnTo>
                        <a:pt x="4726" y="2049"/>
                      </a:lnTo>
                      <a:close/>
                      <a:moveTo>
                        <a:pt x="8003" y="6176"/>
                      </a:moveTo>
                      <a:cubicBezTo>
                        <a:pt x="8696" y="7215"/>
                        <a:pt x="9578" y="8507"/>
                        <a:pt x="10177" y="9389"/>
                      </a:cubicBezTo>
                      <a:cubicBezTo>
                        <a:pt x="10649" y="10082"/>
                        <a:pt x="10177" y="10996"/>
                        <a:pt x="9294" y="10996"/>
                      </a:cubicBezTo>
                      <a:lnTo>
                        <a:pt x="2206" y="10996"/>
                      </a:lnTo>
                      <a:cubicBezTo>
                        <a:pt x="1387" y="10996"/>
                        <a:pt x="914" y="10051"/>
                        <a:pt x="1387" y="9389"/>
                      </a:cubicBezTo>
                      <a:cubicBezTo>
                        <a:pt x="1859" y="8665"/>
                        <a:pt x="2804" y="7341"/>
                        <a:pt x="3561" y="6176"/>
                      </a:cubicBezTo>
                      <a:close/>
                      <a:moveTo>
                        <a:pt x="4380" y="1"/>
                      </a:moveTo>
                      <a:cubicBezTo>
                        <a:pt x="3813" y="1"/>
                        <a:pt x="3340" y="473"/>
                        <a:pt x="3340" y="1040"/>
                      </a:cubicBezTo>
                      <a:cubicBezTo>
                        <a:pt x="3340" y="1513"/>
                        <a:pt x="3655" y="1860"/>
                        <a:pt x="4065" y="2017"/>
                      </a:cubicBezTo>
                      <a:lnTo>
                        <a:pt x="4065" y="4222"/>
                      </a:lnTo>
                      <a:cubicBezTo>
                        <a:pt x="3718" y="4790"/>
                        <a:pt x="1198" y="8413"/>
                        <a:pt x="788" y="8980"/>
                      </a:cubicBezTo>
                      <a:cubicBezTo>
                        <a:pt x="1" y="10114"/>
                        <a:pt x="820" y="11658"/>
                        <a:pt x="2206" y="11658"/>
                      </a:cubicBezTo>
                      <a:lnTo>
                        <a:pt x="9294" y="11658"/>
                      </a:lnTo>
                      <a:cubicBezTo>
                        <a:pt x="9308" y="11658"/>
                        <a:pt x="9322" y="11658"/>
                        <a:pt x="9335" y="11658"/>
                      </a:cubicBezTo>
                      <a:cubicBezTo>
                        <a:pt x="10697" y="11658"/>
                        <a:pt x="11492" y="10103"/>
                        <a:pt x="10712" y="9011"/>
                      </a:cubicBezTo>
                      <a:cubicBezTo>
                        <a:pt x="10271" y="8444"/>
                        <a:pt x="7845" y="4853"/>
                        <a:pt x="7499" y="4254"/>
                      </a:cubicBezTo>
                      <a:lnTo>
                        <a:pt x="7499" y="1986"/>
                      </a:lnTo>
                      <a:cubicBezTo>
                        <a:pt x="7877" y="1828"/>
                        <a:pt x="8160" y="1450"/>
                        <a:pt x="8160" y="1040"/>
                      </a:cubicBezTo>
                      <a:cubicBezTo>
                        <a:pt x="8160" y="473"/>
                        <a:pt x="7688" y="1"/>
                        <a:pt x="71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9" name="Google Shape;12475;p89">
                  <a:extLst>
                    <a:ext uri="{FF2B5EF4-FFF2-40B4-BE49-F238E27FC236}">
                      <a16:creationId xmlns:a16="http://schemas.microsoft.com/office/drawing/2014/main" id="{85706506-9686-EFCA-8A45-F70F9B17891F}"/>
                    </a:ext>
                  </a:extLst>
                </p:cNvPr>
                <p:cNvSpPr/>
                <p:nvPr/>
              </p:nvSpPr>
              <p:spPr>
                <a:xfrm>
                  <a:off x="-2694200" y="2221475"/>
                  <a:ext cx="693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42" extrusionOk="0">
                      <a:moveTo>
                        <a:pt x="1386" y="694"/>
                      </a:moveTo>
                      <a:cubicBezTo>
                        <a:pt x="1733" y="694"/>
                        <a:pt x="2048" y="1009"/>
                        <a:pt x="2048" y="1356"/>
                      </a:cubicBezTo>
                      <a:cubicBezTo>
                        <a:pt x="2048" y="1765"/>
                        <a:pt x="1764" y="2049"/>
                        <a:pt x="1386" y="2049"/>
                      </a:cubicBezTo>
                      <a:cubicBezTo>
                        <a:pt x="1008" y="2049"/>
                        <a:pt x="725" y="1702"/>
                        <a:pt x="725" y="1356"/>
                      </a:cubicBezTo>
                      <a:cubicBezTo>
                        <a:pt x="725" y="978"/>
                        <a:pt x="1040" y="694"/>
                        <a:pt x="1386" y="694"/>
                      </a:cubicBezTo>
                      <a:close/>
                      <a:moveTo>
                        <a:pt x="1386" y="1"/>
                      </a:moveTo>
                      <a:cubicBezTo>
                        <a:pt x="630" y="1"/>
                        <a:pt x="0" y="631"/>
                        <a:pt x="0" y="1356"/>
                      </a:cubicBezTo>
                      <a:cubicBezTo>
                        <a:pt x="0" y="2112"/>
                        <a:pt x="630" y="2742"/>
                        <a:pt x="1386" y="2742"/>
                      </a:cubicBezTo>
                      <a:cubicBezTo>
                        <a:pt x="2142" y="2742"/>
                        <a:pt x="2772" y="2112"/>
                        <a:pt x="2772" y="1356"/>
                      </a:cubicBezTo>
                      <a:cubicBezTo>
                        <a:pt x="2772" y="631"/>
                        <a:pt x="2142" y="1"/>
                        <a:pt x="13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0" name="Google Shape;12476;p89">
                  <a:extLst>
                    <a:ext uri="{FF2B5EF4-FFF2-40B4-BE49-F238E27FC236}">
                      <a16:creationId xmlns:a16="http://schemas.microsoft.com/office/drawing/2014/main" id="{9193D1A7-BDEC-273E-BAC7-69366280AA8F}"/>
                    </a:ext>
                  </a:extLst>
                </p:cNvPr>
                <p:cNvSpPr/>
                <p:nvPr/>
              </p:nvSpPr>
              <p:spPr>
                <a:xfrm>
                  <a:off x="-2608350" y="2255350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694"/>
                      </a:moveTo>
                      <a:cubicBezTo>
                        <a:pt x="1229" y="694"/>
                        <a:pt x="1386" y="851"/>
                        <a:pt x="1386" y="1040"/>
                      </a:cubicBezTo>
                      <a:cubicBezTo>
                        <a:pt x="1386" y="1229"/>
                        <a:pt x="1229" y="1387"/>
                        <a:pt x="1040" y="1387"/>
                      </a:cubicBezTo>
                      <a:cubicBezTo>
                        <a:pt x="819" y="1387"/>
                        <a:pt x="693" y="1229"/>
                        <a:pt x="693" y="1040"/>
                      </a:cubicBezTo>
                      <a:cubicBezTo>
                        <a:pt x="693" y="851"/>
                        <a:pt x="819" y="694"/>
                        <a:pt x="1040" y="694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2" name="Google Shape;12508;p89">
                <a:extLst>
                  <a:ext uri="{FF2B5EF4-FFF2-40B4-BE49-F238E27FC236}">
                    <a16:creationId xmlns:a16="http://schemas.microsoft.com/office/drawing/2014/main" id="{9699BEC6-EF3F-6427-145B-0EB606925A72}"/>
                  </a:ext>
                </a:extLst>
              </p:cNvPr>
              <p:cNvGrpSpPr/>
              <p:nvPr/>
            </p:nvGrpSpPr>
            <p:grpSpPr>
              <a:xfrm>
                <a:off x="6173618" y="1886830"/>
                <a:ext cx="643048" cy="639583"/>
                <a:chOff x="-4211975" y="2046625"/>
                <a:chExt cx="292250" cy="290675"/>
              </a:xfrm>
              <a:grpFill/>
            </p:grpSpPr>
            <p:sp>
              <p:nvSpPr>
                <p:cNvPr id="646" name="Google Shape;12509;p89">
                  <a:extLst>
                    <a:ext uri="{FF2B5EF4-FFF2-40B4-BE49-F238E27FC236}">
                      <a16:creationId xmlns:a16="http://schemas.microsoft.com/office/drawing/2014/main" id="{FCC3874F-F5E7-2E22-EB81-2FFA65AF2AB9}"/>
                    </a:ext>
                  </a:extLst>
                </p:cNvPr>
                <p:cNvSpPr/>
                <p:nvPr/>
              </p:nvSpPr>
              <p:spPr>
                <a:xfrm>
                  <a:off x="-4211975" y="2081300"/>
                  <a:ext cx="256025" cy="2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1" h="10240" extrusionOk="0">
                      <a:moveTo>
                        <a:pt x="4758" y="693"/>
                      </a:moveTo>
                      <a:lnTo>
                        <a:pt x="4758" y="5167"/>
                      </a:lnTo>
                      <a:cubicBezTo>
                        <a:pt x="4758" y="5356"/>
                        <a:pt x="4916" y="5513"/>
                        <a:pt x="5105" y="5513"/>
                      </a:cubicBezTo>
                      <a:lnTo>
                        <a:pt x="9578" y="5513"/>
                      </a:lnTo>
                      <a:cubicBezTo>
                        <a:pt x="9358" y="7813"/>
                        <a:pt x="7436" y="9609"/>
                        <a:pt x="5105" y="9609"/>
                      </a:cubicBezTo>
                      <a:cubicBezTo>
                        <a:pt x="2679" y="9609"/>
                        <a:pt x="663" y="7593"/>
                        <a:pt x="663" y="5167"/>
                      </a:cubicBezTo>
                      <a:cubicBezTo>
                        <a:pt x="663" y="2835"/>
                        <a:pt x="2490" y="914"/>
                        <a:pt x="4758" y="693"/>
                      </a:cubicBezTo>
                      <a:close/>
                      <a:moveTo>
                        <a:pt x="5105" y="0"/>
                      </a:moveTo>
                      <a:cubicBezTo>
                        <a:pt x="2269" y="0"/>
                        <a:pt x="1" y="2300"/>
                        <a:pt x="1" y="5104"/>
                      </a:cubicBezTo>
                      <a:cubicBezTo>
                        <a:pt x="1" y="7939"/>
                        <a:pt x="2269" y="10239"/>
                        <a:pt x="5105" y="10239"/>
                      </a:cubicBezTo>
                      <a:cubicBezTo>
                        <a:pt x="7940" y="10239"/>
                        <a:pt x="10240" y="7939"/>
                        <a:pt x="10240" y="5104"/>
                      </a:cubicBezTo>
                      <a:cubicBezTo>
                        <a:pt x="10240" y="4978"/>
                        <a:pt x="10083" y="4820"/>
                        <a:pt x="9925" y="4820"/>
                      </a:cubicBezTo>
                      <a:lnTo>
                        <a:pt x="5483" y="4820"/>
                      </a:lnTo>
                      <a:lnTo>
                        <a:pt x="5483" y="347"/>
                      </a:lnTo>
                      <a:cubicBezTo>
                        <a:pt x="5483" y="158"/>
                        <a:pt x="5325" y="0"/>
                        <a:pt x="51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7" name="Google Shape;12510;p89">
                  <a:extLst>
                    <a:ext uri="{FF2B5EF4-FFF2-40B4-BE49-F238E27FC236}">
                      <a16:creationId xmlns:a16="http://schemas.microsoft.com/office/drawing/2014/main" id="{20731176-8661-D1CC-5319-E011A482639C}"/>
                    </a:ext>
                  </a:extLst>
                </p:cNvPr>
                <p:cNvSpPr/>
                <p:nvPr/>
              </p:nvSpPr>
              <p:spPr>
                <a:xfrm>
                  <a:off x="-4057600" y="2046625"/>
                  <a:ext cx="1378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5" h="5515" extrusionOk="0">
                      <a:moveTo>
                        <a:pt x="663" y="694"/>
                      </a:moveTo>
                      <a:cubicBezTo>
                        <a:pt x="2836" y="851"/>
                        <a:pt x="4601" y="2616"/>
                        <a:pt x="4758" y="4790"/>
                      </a:cubicBezTo>
                      <a:lnTo>
                        <a:pt x="663" y="4790"/>
                      </a:lnTo>
                      <a:lnTo>
                        <a:pt x="663" y="694"/>
                      </a:lnTo>
                      <a:close/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5168"/>
                      </a:lnTo>
                      <a:cubicBezTo>
                        <a:pt x="1" y="5357"/>
                        <a:pt x="158" y="5514"/>
                        <a:pt x="348" y="5514"/>
                      </a:cubicBezTo>
                      <a:lnTo>
                        <a:pt x="5168" y="5514"/>
                      </a:lnTo>
                      <a:cubicBezTo>
                        <a:pt x="5357" y="5514"/>
                        <a:pt x="5514" y="5357"/>
                        <a:pt x="5514" y="5168"/>
                      </a:cubicBezTo>
                      <a:cubicBezTo>
                        <a:pt x="5483" y="3750"/>
                        <a:pt x="4979" y="2490"/>
                        <a:pt x="3971" y="1513"/>
                      </a:cubicBezTo>
                      <a:cubicBezTo>
                        <a:pt x="2994" y="536"/>
                        <a:pt x="1734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23" name="Google Shape;12519;p89">
                <a:extLst>
                  <a:ext uri="{FF2B5EF4-FFF2-40B4-BE49-F238E27FC236}">
                    <a16:creationId xmlns:a16="http://schemas.microsoft.com/office/drawing/2014/main" id="{B85358EE-8D59-F2CB-B405-786105310DE2}"/>
                  </a:ext>
                </a:extLst>
              </p:cNvPr>
              <p:cNvSpPr/>
              <p:nvPr/>
            </p:nvSpPr>
            <p:spPr>
              <a:xfrm>
                <a:off x="10331675" y="1884054"/>
                <a:ext cx="60833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1721" extrusionOk="0">
                    <a:moveTo>
                      <a:pt x="1418" y="693"/>
                    </a:moveTo>
                    <a:lnTo>
                      <a:pt x="1418" y="1387"/>
                    </a:lnTo>
                    <a:lnTo>
                      <a:pt x="725" y="1387"/>
                    </a:lnTo>
                    <a:lnTo>
                      <a:pt x="725" y="693"/>
                    </a:lnTo>
                    <a:close/>
                    <a:moveTo>
                      <a:pt x="9011" y="693"/>
                    </a:moveTo>
                    <a:lnTo>
                      <a:pt x="9011" y="1387"/>
                    </a:lnTo>
                    <a:lnTo>
                      <a:pt x="8349" y="1387"/>
                    </a:lnTo>
                    <a:lnTo>
                      <a:pt x="8349" y="693"/>
                    </a:lnTo>
                    <a:close/>
                    <a:moveTo>
                      <a:pt x="7656" y="1324"/>
                    </a:moveTo>
                    <a:lnTo>
                      <a:pt x="7656" y="1670"/>
                    </a:lnTo>
                    <a:cubicBezTo>
                      <a:pt x="7656" y="1891"/>
                      <a:pt x="7813" y="2048"/>
                      <a:pt x="8034" y="2048"/>
                    </a:cubicBezTo>
                    <a:lnTo>
                      <a:pt x="8381" y="2048"/>
                    </a:lnTo>
                    <a:lnTo>
                      <a:pt x="8381" y="4222"/>
                    </a:lnTo>
                    <a:cubicBezTo>
                      <a:pt x="8255" y="4253"/>
                      <a:pt x="8160" y="4316"/>
                      <a:pt x="8034" y="4411"/>
                    </a:cubicBezTo>
                    <a:cubicBezTo>
                      <a:pt x="7845" y="4243"/>
                      <a:pt x="7614" y="4159"/>
                      <a:pt x="7369" y="4159"/>
                    </a:cubicBezTo>
                    <a:cubicBezTo>
                      <a:pt x="7246" y="4159"/>
                      <a:pt x="7120" y="4180"/>
                      <a:pt x="6994" y="4222"/>
                    </a:cubicBezTo>
                    <a:lnTo>
                      <a:pt x="6994" y="3088"/>
                    </a:lnTo>
                    <a:cubicBezTo>
                      <a:pt x="6994" y="2552"/>
                      <a:pt x="6522" y="2080"/>
                      <a:pt x="5986" y="2080"/>
                    </a:cubicBezTo>
                    <a:cubicBezTo>
                      <a:pt x="5419" y="2080"/>
                      <a:pt x="4947" y="2552"/>
                      <a:pt x="4947" y="3088"/>
                    </a:cubicBezTo>
                    <a:lnTo>
                      <a:pt x="4947" y="6459"/>
                    </a:lnTo>
                    <a:lnTo>
                      <a:pt x="4789" y="6301"/>
                    </a:lnTo>
                    <a:cubicBezTo>
                      <a:pt x="4600" y="6097"/>
                      <a:pt x="4340" y="5994"/>
                      <a:pt x="4076" y="5994"/>
                    </a:cubicBezTo>
                    <a:cubicBezTo>
                      <a:pt x="3812" y="5994"/>
                      <a:pt x="3545" y="6097"/>
                      <a:pt x="3340" y="6301"/>
                    </a:cubicBezTo>
                    <a:cubicBezTo>
                      <a:pt x="2962" y="6679"/>
                      <a:pt x="2962" y="7341"/>
                      <a:pt x="3340" y="7751"/>
                    </a:cubicBezTo>
                    <a:lnTo>
                      <a:pt x="3812" y="8223"/>
                    </a:lnTo>
                    <a:lnTo>
                      <a:pt x="2111" y="8223"/>
                    </a:lnTo>
                    <a:lnTo>
                      <a:pt x="2111" y="7908"/>
                    </a:lnTo>
                    <a:cubicBezTo>
                      <a:pt x="2111" y="7719"/>
                      <a:pt x="1954" y="7561"/>
                      <a:pt x="1765" y="7561"/>
                    </a:cubicBezTo>
                    <a:lnTo>
                      <a:pt x="1418" y="7561"/>
                    </a:lnTo>
                    <a:lnTo>
                      <a:pt x="1418" y="2048"/>
                    </a:lnTo>
                    <a:lnTo>
                      <a:pt x="1765" y="2048"/>
                    </a:lnTo>
                    <a:cubicBezTo>
                      <a:pt x="1954" y="2048"/>
                      <a:pt x="2111" y="1891"/>
                      <a:pt x="2111" y="1670"/>
                    </a:cubicBezTo>
                    <a:lnTo>
                      <a:pt x="2111" y="1324"/>
                    </a:lnTo>
                    <a:close/>
                    <a:moveTo>
                      <a:pt x="1418" y="8255"/>
                    </a:moveTo>
                    <a:lnTo>
                      <a:pt x="1418" y="8948"/>
                    </a:lnTo>
                    <a:lnTo>
                      <a:pt x="725" y="8948"/>
                    </a:lnTo>
                    <a:lnTo>
                      <a:pt x="725" y="8255"/>
                    </a:lnTo>
                    <a:close/>
                    <a:moveTo>
                      <a:pt x="5955" y="2836"/>
                    </a:moveTo>
                    <a:cubicBezTo>
                      <a:pt x="6144" y="2836"/>
                      <a:pt x="6301" y="2993"/>
                      <a:pt x="6301" y="3182"/>
                    </a:cubicBezTo>
                    <a:lnTo>
                      <a:pt x="6301" y="6616"/>
                    </a:lnTo>
                    <a:cubicBezTo>
                      <a:pt x="6301" y="6805"/>
                      <a:pt x="6459" y="6963"/>
                      <a:pt x="6648" y="6963"/>
                    </a:cubicBezTo>
                    <a:cubicBezTo>
                      <a:pt x="6837" y="6963"/>
                      <a:pt x="6994" y="6805"/>
                      <a:pt x="6994" y="6616"/>
                    </a:cubicBezTo>
                    <a:lnTo>
                      <a:pt x="6994" y="5230"/>
                    </a:lnTo>
                    <a:cubicBezTo>
                      <a:pt x="6994" y="5041"/>
                      <a:pt x="7152" y="4884"/>
                      <a:pt x="7372" y="4884"/>
                    </a:cubicBezTo>
                    <a:cubicBezTo>
                      <a:pt x="7561" y="4884"/>
                      <a:pt x="7719" y="5041"/>
                      <a:pt x="7719" y="5230"/>
                    </a:cubicBezTo>
                    <a:lnTo>
                      <a:pt x="7719" y="6616"/>
                    </a:lnTo>
                    <a:cubicBezTo>
                      <a:pt x="7719" y="6805"/>
                      <a:pt x="7876" y="6963"/>
                      <a:pt x="8066" y="6963"/>
                    </a:cubicBezTo>
                    <a:cubicBezTo>
                      <a:pt x="8255" y="6963"/>
                      <a:pt x="8412" y="6805"/>
                      <a:pt x="8412" y="6616"/>
                    </a:cubicBezTo>
                    <a:lnTo>
                      <a:pt x="8412" y="5230"/>
                    </a:lnTo>
                    <a:cubicBezTo>
                      <a:pt x="8412" y="5041"/>
                      <a:pt x="8570" y="4884"/>
                      <a:pt x="8790" y="4884"/>
                    </a:cubicBezTo>
                    <a:cubicBezTo>
                      <a:pt x="8979" y="4884"/>
                      <a:pt x="9137" y="5041"/>
                      <a:pt x="9137" y="5230"/>
                    </a:cubicBezTo>
                    <a:lnTo>
                      <a:pt x="9137" y="6616"/>
                    </a:lnTo>
                    <a:cubicBezTo>
                      <a:pt x="9137" y="6805"/>
                      <a:pt x="9294" y="6963"/>
                      <a:pt x="9483" y="6963"/>
                    </a:cubicBezTo>
                    <a:cubicBezTo>
                      <a:pt x="9672" y="6963"/>
                      <a:pt x="9830" y="6805"/>
                      <a:pt x="9830" y="6616"/>
                    </a:cubicBezTo>
                    <a:lnTo>
                      <a:pt x="9830" y="5955"/>
                    </a:lnTo>
                    <a:cubicBezTo>
                      <a:pt x="9704" y="5703"/>
                      <a:pt x="9861" y="5545"/>
                      <a:pt x="10019" y="5545"/>
                    </a:cubicBezTo>
                    <a:cubicBezTo>
                      <a:pt x="10239" y="5545"/>
                      <a:pt x="10397" y="5703"/>
                      <a:pt x="10397" y="5892"/>
                    </a:cubicBezTo>
                    <a:lnTo>
                      <a:pt x="10397" y="7057"/>
                    </a:lnTo>
                    <a:cubicBezTo>
                      <a:pt x="10397" y="8003"/>
                      <a:pt x="10176" y="8885"/>
                      <a:pt x="9830" y="9672"/>
                    </a:cubicBezTo>
                    <a:lnTo>
                      <a:pt x="6144" y="9672"/>
                    </a:lnTo>
                    <a:lnTo>
                      <a:pt x="3812" y="7372"/>
                    </a:lnTo>
                    <a:cubicBezTo>
                      <a:pt x="3686" y="7246"/>
                      <a:pt x="3686" y="6994"/>
                      <a:pt x="3812" y="6900"/>
                    </a:cubicBezTo>
                    <a:cubicBezTo>
                      <a:pt x="3875" y="6837"/>
                      <a:pt x="3962" y="6805"/>
                      <a:pt x="4049" y="6805"/>
                    </a:cubicBezTo>
                    <a:cubicBezTo>
                      <a:pt x="4135" y="6805"/>
                      <a:pt x="4222" y="6837"/>
                      <a:pt x="4285" y="6900"/>
                    </a:cubicBezTo>
                    <a:lnTo>
                      <a:pt x="5010" y="7593"/>
                    </a:lnTo>
                    <a:cubicBezTo>
                      <a:pt x="5075" y="7659"/>
                      <a:pt x="5163" y="7690"/>
                      <a:pt x="5251" y="7690"/>
                    </a:cubicBezTo>
                    <a:cubicBezTo>
                      <a:pt x="5415" y="7690"/>
                      <a:pt x="5577" y="7578"/>
                      <a:pt x="5577" y="7372"/>
                    </a:cubicBezTo>
                    <a:lnTo>
                      <a:pt x="5577" y="3182"/>
                    </a:lnTo>
                    <a:cubicBezTo>
                      <a:pt x="5577" y="2993"/>
                      <a:pt x="5734" y="2836"/>
                      <a:pt x="5955" y="2836"/>
                    </a:cubicBezTo>
                    <a:close/>
                    <a:moveTo>
                      <a:pt x="9672" y="10302"/>
                    </a:moveTo>
                    <a:lnTo>
                      <a:pt x="9672" y="10680"/>
                    </a:lnTo>
                    <a:cubicBezTo>
                      <a:pt x="9704" y="10869"/>
                      <a:pt x="9546" y="11027"/>
                      <a:pt x="9357" y="11027"/>
                    </a:cubicBezTo>
                    <a:lnTo>
                      <a:pt x="6616" y="11027"/>
                    </a:lnTo>
                    <a:cubicBezTo>
                      <a:pt x="6396" y="11027"/>
                      <a:pt x="6238" y="10869"/>
                      <a:pt x="6238" y="10680"/>
                    </a:cubicBezTo>
                    <a:lnTo>
                      <a:pt x="6238" y="10302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3" y="2080"/>
                    </a:lnTo>
                    <a:lnTo>
                      <a:pt x="693" y="7593"/>
                    </a:lnTo>
                    <a:lnTo>
                      <a:pt x="347" y="7593"/>
                    </a:lnTo>
                    <a:cubicBezTo>
                      <a:pt x="158" y="7593"/>
                      <a:pt x="0" y="7751"/>
                      <a:pt x="0" y="7940"/>
                    </a:cubicBezTo>
                    <a:lnTo>
                      <a:pt x="0" y="9326"/>
                    </a:lnTo>
                    <a:cubicBezTo>
                      <a:pt x="0" y="9515"/>
                      <a:pt x="158" y="9672"/>
                      <a:pt x="347" y="9672"/>
                    </a:cubicBezTo>
                    <a:lnTo>
                      <a:pt x="1733" y="9672"/>
                    </a:lnTo>
                    <a:cubicBezTo>
                      <a:pt x="1922" y="9672"/>
                      <a:pt x="2080" y="9515"/>
                      <a:pt x="2080" y="9326"/>
                    </a:cubicBezTo>
                    <a:lnTo>
                      <a:pt x="2080" y="8979"/>
                    </a:lnTo>
                    <a:lnTo>
                      <a:pt x="4442" y="8979"/>
                    </a:lnTo>
                    <a:lnTo>
                      <a:pt x="5577" y="10113"/>
                    </a:lnTo>
                    <a:lnTo>
                      <a:pt x="5577" y="10712"/>
                    </a:lnTo>
                    <a:cubicBezTo>
                      <a:pt x="5577" y="11248"/>
                      <a:pt x="6049" y="11720"/>
                      <a:pt x="6616" y="11720"/>
                    </a:cubicBezTo>
                    <a:lnTo>
                      <a:pt x="9357" y="11720"/>
                    </a:lnTo>
                    <a:cubicBezTo>
                      <a:pt x="9924" y="11720"/>
                      <a:pt x="10397" y="11248"/>
                      <a:pt x="10397" y="10712"/>
                    </a:cubicBezTo>
                    <a:lnTo>
                      <a:pt x="10397" y="10113"/>
                    </a:lnTo>
                    <a:cubicBezTo>
                      <a:pt x="10806" y="9200"/>
                      <a:pt x="11058" y="8160"/>
                      <a:pt x="11058" y="7026"/>
                    </a:cubicBezTo>
                    <a:lnTo>
                      <a:pt x="11058" y="5892"/>
                    </a:lnTo>
                    <a:cubicBezTo>
                      <a:pt x="11058" y="5325"/>
                      <a:pt x="10617" y="4884"/>
                      <a:pt x="10019" y="4884"/>
                    </a:cubicBezTo>
                    <a:cubicBezTo>
                      <a:pt x="9924" y="4884"/>
                      <a:pt x="9767" y="4915"/>
                      <a:pt x="9641" y="4947"/>
                    </a:cubicBezTo>
                    <a:cubicBezTo>
                      <a:pt x="9546" y="4632"/>
                      <a:pt x="9326" y="4379"/>
                      <a:pt x="9011" y="4253"/>
                    </a:cubicBezTo>
                    <a:lnTo>
                      <a:pt x="9011" y="2080"/>
                    </a:lnTo>
                    <a:lnTo>
                      <a:pt x="9357" y="2080"/>
                    </a:lnTo>
                    <a:cubicBezTo>
                      <a:pt x="9546" y="2080"/>
                      <a:pt x="9735" y="1922"/>
                      <a:pt x="9735" y="1733"/>
                    </a:cubicBezTo>
                    <a:lnTo>
                      <a:pt x="9735" y="347"/>
                    </a:lnTo>
                    <a:cubicBezTo>
                      <a:pt x="9735" y="158"/>
                      <a:pt x="9546" y="0"/>
                      <a:pt x="9357" y="0"/>
                    </a:cubicBezTo>
                    <a:lnTo>
                      <a:pt x="7971" y="0"/>
                    </a:lnTo>
                    <a:cubicBezTo>
                      <a:pt x="7782" y="0"/>
                      <a:pt x="7624" y="158"/>
                      <a:pt x="7624" y="347"/>
                    </a:cubicBezTo>
                    <a:lnTo>
                      <a:pt x="7624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24" name="Google Shape;12532;p89">
                <a:extLst>
                  <a:ext uri="{FF2B5EF4-FFF2-40B4-BE49-F238E27FC236}">
                    <a16:creationId xmlns:a16="http://schemas.microsoft.com/office/drawing/2014/main" id="{7F5D2CFC-9014-D449-C4B0-BF6175074F68}"/>
                  </a:ext>
                </a:extLst>
              </p:cNvPr>
              <p:cNvGrpSpPr/>
              <p:nvPr/>
            </p:nvGrpSpPr>
            <p:grpSpPr>
              <a:xfrm>
                <a:off x="2875060" y="1885975"/>
                <a:ext cx="644752" cy="641288"/>
                <a:chOff x="-5635200" y="2037975"/>
                <a:chExt cx="293025" cy="291450"/>
              </a:xfrm>
              <a:grpFill/>
            </p:grpSpPr>
            <p:sp>
              <p:nvSpPr>
                <p:cNvPr id="644" name="Google Shape;12533;p89">
                  <a:extLst>
                    <a:ext uri="{FF2B5EF4-FFF2-40B4-BE49-F238E27FC236}">
                      <a16:creationId xmlns:a16="http://schemas.microsoft.com/office/drawing/2014/main" id="{3CFF04ED-AFA5-0CF0-693B-D6AB1B0D5B44}"/>
                    </a:ext>
                  </a:extLst>
                </p:cNvPr>
                <p:cNvSpPr/>
                <p:nvPr/>
              </p:nvSpPr>
              <p:spPr>
                <a:xfrm>
                  <a:off x="-5635200" y="203797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2395" y="725"/>
                      </a:moveTo>
                      <a:cubicBezTo>
                        <a:pt x="2930" y="725"/>
                        <a:pt x="3403" y="1197"/>
                        <a:pt x="3403" y="1733"/>
                      </a:cubicBezTo>
                      <a:cubicBezTo>
                        <a:pt x="3403" y="2300"/>
                        <a:pt x="2930" y="2773"/>
                        <a:pt x="2395" y="2773"/>
                      </a:cubicBezTo>
                      <a:cubicBezTo>
                        <a:pt x="1828" y="2773"/>
                        <a:pt x="1355" y="2300"/>
                        <a:pt x="1355" y="1733"/>
                      </a:cubicBezTo>
                      <a:cubicBezTo>
                        <a:pt x="1355" y="1197"/>
                        <a:pt x="1828" y="725"/>
                        <a:pt x="2395" y="725"/>
                      </a:cubicBezTo>
                      <a:close/>
                      <a:moveTo>
                        <a:pt x="10303" y="725"/>
                      </a:moveTo>
                      <a:lnTo>
                        <a:pt x="10303" y="6585"/>
                      </a:lnTo>
                      <a:lnTo>
                        <a:pt x="10334" y="6585"/>
                      </a:lnTo>
                      <a:cubicBezTo>
                        <a:pt x="10334" y="6774"/>
                        <a:pt x="10177" y="6931"/>
                        <a:pt x="9988" y="6931"/>
                      </a:cubicBezTo>
                      <a:lnTo>
                        <a:pt x="4789" y="6931"/>
                      </a:lnTo>
                      <a:lnTo>
                        <a:pt x="4789" y="5167"/>
                      </a:lnTo>
                      <a:cubicBezTo>
                        <a:pt x="4789" y="4253"/>
                        <a:pt x="4285" y="3434"/>
                        <a:pt x="3498" y="3025"/>
                      </a:cubicBezTo>
                      <a:cubicBezTo>
                        <a:pt x="3844" y="2710"/>
                        <a:pt x="4096" y="2237"/>
                        <a:pt x="4096" y="1733"/>
                      </a:cubicBezTo>
                      <a:cubicBezTo>
                        <a:pt x="4096" y="1355"/>
                        <a:pt x="3970" y="977"/>
                        <a:pt x="3718" y="725"/>
                      </a:cubicBezTo>
                      <a:close/>
                      <a:moveTo>
                        <a:pt x="2710" y="3466"/>
                      </a:moveTo>
                      <a:cubicBezTo>
                        <a:pt x="3498" y="3623"/>
                        <a:pt x="4096" y="4316"/>
                        <a:pt x="4096" y="5167"/>
                      </a:cubicBezTo>
                      <a:lnTo>
                        <a:pt x="4096" y="7246"/>
                      </a:lnTo>
                      <a:cubicBezTo>
                        <a:pt x="4128" y="7435"/>
                        <a:pt x="3970" y="7593"/>
                        <a:pt x="3750" y="7593"/>
                      </a:cubicBezTo>
                      <a:cubicBezTo>
                        <a:pt x="3561" y="7593"/>
                        <a:pt x="3403" y="7750"/>
                        <a:pt x="3403" y="7971"/>
                      </a:cubicBezTo>
                      <a:lnTo>
                        <a:pt x="3403" y="10712"/>
                      </a:lnTo>
                      <a:cubicBezTo>
                        <a:pt x="3403" y="10901"/>
                        <a:pt x="3246" y="11058"/>
                        <a:pt x="3056" y="11058"/>
                      </a:cubicBezTo>
                      <a:lnTo>
                        <a:pt x="1670" y="11058"/>
                      </a:lnTo>
                      <a:cubicBezTo>
                        <a:pt x="1481" y="11058"/>
                        <a:pt x="1324" y="10901"/>
                        <a:pt x="1324" y="10712"/>
                      </a:cubicBezTo>
                      <a:lnTo>
                        <a:pt x="1324" y="7971"/>
                      </a:lnTo>
                      <a:cubicBezTo>
                        <a:pt x="1324" y="7750"/>
                        <a:pt x="1166" y="7593"/>
                        <a:pt x="977" y="7593"/>
                      </a:cubicBezTo>
                      <a:cubicBezTo>
                        <a:pt x="788" y="7593"/>
                        <a:pt x="631" y="7435"/>
                        <a:pt x="631" y="7246"/>
                      </a:cubicBezTo>
                      <a:lnTo>
                        <a:pt x="631" y="5167"/>
                      </a:lnTo>
                      <a:cubicBezTo>
                        <a:pt x="631" y="4316"/>
                        <a:pt x="1198" y="3623"/>
                        <a:pt x="1985" y="3466"/>
                      </a:cubicBezTo>
                      <a:lnTo>
                        <a:pt x="1985" y="5829"/>
                      </a:lnTo>
                      <a:cubicBezTo>
                        <a:pt x="1985" y="6018"/>
                        <a:pt x="2143" y="6175"/>
                        <a:pt x="2363" y="6175"/>
                      </a:cubicBezTo>
                      <a:cubicBezTo>
                        <a:pt x="2552" y="6175"/>
                        <a:pt x="2710" y="6018"/>
                        <a:pt x="2710" y="5829"/>
                      </a:cubicBezTo>
                      <a:lnTo>
                        <a:pt x="2710" y="3466"/>
                      </a:lnTo>
                      <a:close/>
                      <a:moveTo>
                        <a:pt x="2395" y="0"/>
                      </a:moveTo>
                      <a:cubicBezTo>
                        <a:pt x="1450" y="0"/>
                        <a:pt x="694" y="756"/>
                        <a:pt x="694" y="1702"/>
                      </a:cubicBezTo>
                      <a:cubicBezTo>
                        <a:pt x="694" y="2206"/>
                        <a:pt x="946" y="2678"/>
                        <a:pt x="1292" y="2993"/>
                      </a:cubicBezTo>
                      <a:cubicBezTo>
                        <a:pt x="536" y="3403"/>
                        <a:pt x="1" y="4222"/>
                        <a:pt x="1" y="5136"/>
                      </a:cubicBezTo>
                      <a:lnTo>
                        <a:pt x="1" y="7215"/>
                      </a:lnTo>
                      <a:cubicBezTo>
                        <a:pt x="1" y="7656"/>
                        <a:pt x="253" y="8034"/>
                        <a:pt x="662" y="8192"/>
                      </a:cubicBezTo>
                      <a:lnTo>
                        <a:pt x="662" y="10649"/>
                      </a:lnTo>
                      <a:cubicBezTo>
                        <a:pt x="662" y="11184"/>
                        <a:pt x="1135" y="11657"/>
                        <a:pt x="1670" y="11657"/>
                      </a:cubicBezTo>
                      <a:lnTo>
                        <a:pt x="3056" y="11657"/>
                      </a:lnTo>
                      <a:cubicBezTo>
                        <a:pt x="3624" y="11657"/>
                        <a:pt x="4096" y="11184"/>
                        <a:pt x="4096" y="10649"/>
                      </a:cubicBezTo>
                      <a:lnTo>
                        <a:pt x="4096" y="8192"/>
                      </a:lnTo>
                      <a:cubicBezTo>
                        <a:pt x="4348" y="8065"/>
                        <a:pt x="4600" y="7876"/>
                        <a:pt x="4726" y="7561"/>
                      </a:cubicBezTo>
                      <a:lnTo>
                        <a:pt x="9988" y="7561"/>
                      </a:lnTo>
                      <a:cubicBezTo>
                        <a:pt x="10555" y="7561"/>
                        <a:pt x="11027" y="7089"/>
                        <a:pt x="11027" y="6553"/>
                      </a:cubicBezTo>
                      <a:lnTo>
                        <a:pt x="11027" y="662"/>
                      </a:lnTo>
                      <a:lnTo>
                        <a:pt x="11374" y="662"/>
                      </a:lnTo>
                      <a:cubicBezTo>
                        <a:pt x="11563" y="662"/>
                        <a:pt x="11720" y="504"/>
                        <a:pt x="11720" y="315"/>
                      </a:cubicBezTo>
                      <a:cubicBezTo>
                        <a:pt x="11720" y="158"/>
                        <a:pt x="11563" y="0"/>
                        <a:pt x="11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5" name="Google Shape;12534;p89">
                  <a:extLst>
                    <a:ext uri="{FF2B5EF4-FFF2-40B4-BE49-F238E27FC236}">
                      <a16:creationId xmlns:a16="http://schemas.microsoft.com/office/drawing/2014/main" id="{9106F9CE-12D7-F1F4-1965-A3A136A48998}"/>
                    </a:ext>
                  </a:extLst>
                </p:cNvPr>
                <p:cNvSpPr/>
                <p:nvPr/>
              </p:nvSpPr>
              <p:spPr>
                <a:xfrm>
                  <a:off x="-5496575" y="2072625"/>
                  <a:ext cx="102425" cy="1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4097" extrusionOk="0">
                      <a:moveTo>
                        <a:pt x="2395" y="725"/>
                      </a:moveTo>
                      <a:cubicBezTo>
                        <a:pt x="2867" y="851"/>
                        <a:pt x="3245" y="1229"/>
                        <a:pt x="3371" y="1733"/>
                      </a:cubicBezTo>
                      <a:lnTo>
                        <a:pt x="2395" y="1733"/>
                      </a:lnTo>
                      <a:lnTo>
                        <a:pt x="2395" y="725"/>
                      </a:lnTo>
                      <a:close/>
                      <a:moveTo>
                        <a:pt x="1733" y="757"/>
                      </a:moveTo>
                      <a:lnTo>
                        <a:pt x="1733" y="2080"/>
                      </a:lnTo>
                      <a:cubicBezTo>
                        <a:pt x="1733" y="2269"/>
                        <a:pt x="1891" y="2426"/>
                        <a:pt x="2080" y="2426"/>
                      </a:cubicBezTo>
                      <a:lnTo>
                        <a:pt x="3403" y="2426"/>
                      </a:lnTo>
                      <a:cubicBezTo>
                        <a:pt x="3245" y="3025"/>
                        <a:pt x="2741" y="3466"/>
                        <a:pt x="2080" y="3466"/>
                      </a:cubicBezTo>
                      <a:cubicBezTo>
                        <a:pt x="1324" y="3466"/>
                        <a:pt x="693" y="2836"/>
                        <a:pt x="693" y="2080"/>
                      </a:cubicBezTo>
                      <a:cubicBezTo>
                        <a:pt x="693" y="1418"/>
                        <a:pt x="1135" y="851"/>
                        <a:pt x="1733" y="757"/>
                      </a:cubicBezTo>
                      <a:close/>
                      <a:moveTo>
                        <a:pt x="2048" y="0"/>
                      </a:moveTo>
                      <a:cubicBezTo>
                        <a:pt x="883" y="0"/>
                        <a:pt x="0" y="914"/>
                        <a:pt x="0" y="2048"/>
                      </a:cubicBezTo>
                      <a:cubicBezTo>
                        <a:pt x="0" y="3182"/>
                        <a:pt x="946" y="4096"/>
                        <a:pt x="2048" y="4096"/>
                      </a:cubicBezTo>
                      <a:cubicBezTo>
                        <a:pt x="3182" y="4096"/>
                        <a:pt x="4096" y="3182"/>
                        <a:pt x="4096" y="2048"/>
                      </a:cubicBezTo>
                      <a:cubicBezTo>
                        <a:pt x="4096" y="914"/>
                        <a:pt x="3182" y="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5" name="Google Shape;12543;p89">
                <a:extLst>
                  <a:ext uri="{FF2B5EF4-FFF2-40B4-BE49-F238E27FC236}">
                    <a16:creationId xmlns:a16="http://schemas.microsoft.com/office/drawing/2014/main" id="{D4A0D4D1-DD93-1FC4-9132-3E8C1264623C}"/>
                  </a:ext>
                </a:extLst>
              </p:cNvPr>
              <p:cNvGrpSpPr/>
              <p:nvPr/>
            </p:nvGrpSpPr>
            <p:grpSpPr>
              <a:xfrm>
                <a:off x="6983557" y="1885975"/>
                <a:ext cx="644752" cy="641288"/>
                <a:chOff x="-3854375" y="2046625"/>
                <a:chExt cx="293025" cy="291450"/>
              </a:xfrm>
              <a:grpFill/>
            </p:grpSpPr>
            <p:sp>
              <p:nvSpPr>
                <p:cNvPr id="642" name="Google Shape;12544;p89">
                  <a:extLst>
                    <a:ext uri="{FF2B5EF4-FFF2-40B4-BE49-F238E27FC236}">
                      <a16:creationId xmlns:a16="http://schemas.microsoft.com/office/drawing/2014/main" id="{28AD072F-05C1-D26A-0D7A-4B8C2CCD5B99}"/>
                    </a:ext>
                  </a:extLst>
                </p:cNvPr>
                <p:cNvSpPr/>
                <p:nvPr/>
              </p:nvSpPr>
              <p:spPr>
                <a:xfrm>
                  <a:off x="-3854375" y="20466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7624" y="694"/>
                      </a:moveTo>
                      <a:cubicBezTo>
                        <a:pt x="9515" y="694"/>
                        <a:pt x="11058" y="2206"/>
                        <a:pt x="11058" y="4096"/>
                      </a:cubicBezTo>
                      <a:cubicBezTo>
                        <a:pt x="11058" y="5987"/>
                        <a:pt x="9515" y="7530"/>
                        <a:pt x="7624" y="7530"/>
                      </a:cubicBezTo>
                      <a:cubicBezTo>
                        <a:pt x="5734" y="7530"/>
                        <a:pt x="4190" y="5987"/>
                        <a:pt x="4190" y="4096"/>
                      </a:cubicBezTo>
                      <a:cubicBezTo>
                        <a:pt x="4190" y="2206"/>
                        <a:pt x="5734" y="694"/>
                        <a:pt x="7624" y="694"/>
                      </a:cubicBezTo>
                      <a:close/>
                      <a:moveTo>
                        <a:pt x="3336" y="8066"/>
                      </a:moveTo>
                      <a:cubicBezTo>
                        <a:pt x="3426" y="8066"/>
                        <a:pt x="3513" y="8098"/>
                        <a:pt x="3560" y="8161"/>
                      </a:cubicBezTo>
                      <a:cubicBezTo>
                        <a:pt x="3686" y="8287"/>
                        <a:pt x="3686" y="8507"/>
                        <a:pt x="3560" y="8633"/>
                      </a:cubicBezTo>
                      <a:lnTo>
                        <a:pt x="1323" y="10870"/>
                      </a:lnTo>
                      <a:cubicBezTo>
                        <a:pt x="1260" y="10933"/>
                        <a:pt x="1174" y="10964"/>
                        <a:pt x="1087" y="10964"/>
                      </a:cubicBezTo>
                      <a:cubicBezTo>
                        <a:pt x="1001" y="10964"/>
                        <a:pt x="914" y="10933"/>
                        <a:pt x="851" y="10870"/>
                      </a:cubicBezTo>
                      <a:cubicBezTo>
                        <a:pt x="725" y="10744"/>
                        <a:pt x="725" y="10523"/>
                        <a:pt x="851" y="10397"/>
                      </a:cubicBezTo>
                      <a:lnTo>
                        <a:pt x="3088" y="8161"/>
                      </a:lnTo>
                      <a:cubicBezTo>
                        <a:pt x="3151" y="8098"/>
                        <a:pt x="3245" y="8066"/>
                        <a:pt x="3336" y="8066"/>
                      </a:cubicBezTo>
                      <a:close/>
                      <a:moveTo>
                        <a:pt x="7624" y="1"/>
                      </a:moveTo>
                      <a:cubicBezTo>
                        <a:pt x="5356" y="1"/>
                        <a:pt x="3529" y="1860"/>
                        <a:pt x="3529" y="4096"/>
                      </a:cubicBezTo>
                      <a:cubicBezTo>
                        <a:pt x="3529" y="5136"/>
                        <a:pt x="3875" y="6050"/>
                        <a:pt x="4505" y="6743"/>
                      </a:cubicBezTo>
                      <a:lnTo>
                        <a:pt x="3812" y="7467"/>
                      </a:lnTo>
                      <a:cubicBezTo>
                        <a:pt x="3661" y="7386"/>
                        <a:pt x="3500" y="7347"/>
                        <a:pt x="3342" y="7347"/>
                      </a:cubicBezTo>
                      <a:cubicBezTo>
                        <a:pt x="3074" y="7347"/>
                        <a:pt x="2813" y="7458"/>
                        <a:pt x="2615" y="7656"/>
                      </a:cubicBezTo>
                      <a:lnTo>
                        <a:pt x="378" y="9893"/>
                      </a:lnTo>
                      <a:cubicBezTo>
                        <a:pt x="0" y="10271"/>
                        <a:pt x="0" y="10964"/>
                        <a:pt x="378" y="11343"/>
                      </a:cubicBezTo>
                      <a:cubicBezTo>
                        <a:pt x="567" y="11532"/>
                        <a:pt x="851" y="11658"/>
                        <a:pt x="1103" y="11658"/>
                      </a:cubicBezTo>
                      <a:cubicBezTo>
                        <a:pt x="1355" y="11658"/>
                        <a:pt x="1607" y="11532"/>
                        <a:pt x="1796" y="11343"/>
                      </a:cubicBezTo>
                      <a:lnTo>
                        <a:pt x="4033" y="9106"/>
                      </a:lnTo>
                      <a:cubicBezTo>
                        <a:pt x="4348" y="8791"/>
                        <a:pt x="4442" y="8318"/>
                        <a:pt x="4253" y="7909"/>
                      </a:cubicBezTo>
                      <a:lnTo>
                        <a:pt x="4947" y="7215"/>
                      </a:lnTo>
                      <a:cubicBezTo>
                        <a:pt x="5671" y="7814"/>
                        <a:pt x="6616" y="8192"/>
                        <a:pt x="7593" y="8192"/>
                      </a:cubicBezTo>
                      <a:cubicBezTo>
                        <a:pt x="9861" y="8192"/>
                        <a:pt x="11689" y="6333"/>
                        <a:pt x="11689" y="4096"/>
                      </a:cubicBezTo>
                      <a:cubicBezTo>
                        <a:pt x="11720" y="1828"/>
                        <a:pt x="9861" y="1"/>
                        <a:pt x="76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3" name="Google Shape;12545;p89">
                  <a:extLst>
                    <a:ext uri="{FF2B5EF4-FFF2-40B4-BE49-F238E27FC236}">
                      <a16:creationId xmlns:a16="http://schemas.microsoft.com/office/drawing/2014/main" id="{0A5C355B-55D8-4980-C859-B84E1D3E4488}"/>
                    </a:ext>
                  </a:extLst>
                </p:cNvPr>
                <p:cNvSpPr/>
                <p:nvPr/>
              </p:nvSpPr>
              <p:spPr>
                <a:xfrm>
                  <a:off x="-3714975" y="2080500"/>
                  <a:ext cx="103200" cy="1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790" extrusionOk="0">
                      <a:moveTo>
                        <a:pt x="2048" y="694"/>
                      </a:moveTo>
                      <a:cubicBezTo>
                        <a:pt x="2458" y="694"/>
                        <a:pt x="2710" y="1009"/>
                        <a:pt x="2710" y="1387"/>
                      </a:cubicBezTo>
                      <a:cubicBezTo>
                        <a:pt x="2710" y="1765"/>
                        <a:pt x="2395" y="2048"/>
                        <a:pt x="2048" y="2048"/>
                      </a:cubicBezTo>
                      <a:cubicBezTo>
                        <a:pt x="1702" y="2048"/>
                        <a:pt x="1387" y="1733"/>
                        <a:pt x="1387" y="1387"/>
                      </a:cubicBezTo>
                      <a:cubicBezTo>
                        <a:pt x="1355" y="1009"/>
                        <a:pt x="1670" y="694"/>
                        <a:pt x="2048" y="694"/>
                      </a:cubicBezTo>
                      <a:close/>
                      <a:moveTo>
                        <a:pt x="2363" y="2741"/>
                      </a:moveTo>
                      <a:cubicBezTo>
                        <a:pt x="2931" y="2741"/>
                        <a:pt x="3403" y="3214"/>
                        <a:pt x="3403" y="3781"/>
                      </a:cubicBezTo>
                      <a:lnTo>
                        <a:pt x="3403" y="4128"/>
                      </a:lnTo>
                      <a:lnTo>
                        <a:pt x="662" y="4128"/>
                      </a:lnTo>
                      <a:lnTo>
                        <a:pt x="662" y="3781"/>
                      </a:lnTo>
                      <a:cubicBezTo>
                        <a:pt x="662" y="3214"/>
                        <a:pt x="1135" y="2741"/>
                        <a:pt x="1702" y="2741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02"/>
                        <a:pt x="788" y="2017"/>
                        <a:pt x="977" y="2237"/>
                      </a:cubicBezTo>
                      <a:cubicBezTo>
                        <a:pt x="410" y="2521"/>
                        <a:pt x="1" y="3119"/>
                        <a:pt x="1" y="3781"/>
                      </a:cubicBezTo>
                      <a:lnTo>
                        <a:pt x="1" y="4443"/>
                      </a:lnTo>
                      <a:cubicBezTo>
                        <a:pt x="1" y="4632"/>
                        <a:pt x="158" y="4789"/>
                        <a:pt x="347" y="4789"/>
                      </a:cubicBezTo>
                      <a:lnTo>
                        <a:pt x="3781" y="4789"/>
                      </a:lnTo>
                      <a:cubicBezTo>
                        <a:pt x="3970" y="4789"/>
                        <a:pt x="4128" y="4632"/>
                        <a:pt x="4128" y="4443"/>
                      </a:cubicBezTo>
                      <a:lnTo>
                        <a:pt x="4128" y="3781"/>
                      </a:lnTo>
                      <a:cubicBezTo>
                        <a:pt x="4096" y="3119"/>
                        <a:pt x="3718" y="2521"/>
                        <a:pt x="3120" y="2237"/>
                      </a:cubicBezTo>
                      <a:cubicBezTo>
                        <a:pt x="3309" y="2017"/>
                        <a:pt x="3435" y="1733"/>
                        <a:pt x="3435" y="1387"/>
                      </a:cubicBezTo>
                      <a:cubicBezTo>
                        <a:pt x="3435" y="631"/>
                        <a:pt x="2805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26" name="Google Shape;12552;p89">
                <a:extLst>
                  <a:ext uri="{FF2B5EF4-FFF2-40B4-BE49-F238E27FC236}">
                    <a16:creationId xmlns:a16="http://schemas.microsoft.com/office/drawing/2014/main" id="{7DFE4A74-91DE-3543-7A91-BC0AD1F7E9E9}"/>
                  </a:ext>
                </a:extLst>
              </p:cNvPr>
              <p:cNvSpPr/>
              <p:nvPr/>
            </p:nvSpPr>
            <p:spPr>
              <a:xfrm>
                <a:off x="11151816" y="1962933"/>
                <a:ext cx="642992" cy="486989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8853" extrusionOk="0">
                    <a:moveTo>
                      <a:pt x="1040" y="2709"/>
                    </a:moveTo>
                    <a:cubicBezTo>
                      <a:pt x="1229" y="2709"/>
                      <a:pt x="1386" y="2867"/>
                      <a:pt x="1386" y="3056"/>
                    </a:cubicBezTo>
                    <a:lnTo>
                      <a:pt x="1386" y="5828"/>
                    </a:lnTo>
                    <a:cubicBezTo>
                      <a:pt x="1386" y="6017"/>
                      <a:pt x="1229" y="6175"/>
                      <a:pt x="1040" y="6175"/>
                    </a:cubicBezTo>
                    <a:cubicBezTo>
                      <a:pt x="819" y="6175"/>
                      <a:pt x="662" y="6017"/>
                      <a:pt x="662" y="5828"/>
                    </a:cubicBezTo>
                    <a:lnTo>
                      <a:pt x="662" y="3056"/>
                    </a:lnTo>
                    <a:cubicBezTo>
                      <a:pt x="662" y="2867"/>
                      <a:pt x="819" y="2709"/>
                      <a:pt x="1040" y="2709"/>
                    </a:cubicBezTo>
                    <a:close/>
                    <a:moveTo>
                      <a:pt x="9641" y="1449"/>
                    </a:moveTo>
                    <a:lnTo>
                      <a:pt x="9641" y="7435"/>
                    </a:lnTo>
                    <a:lnTo>
                      <a:pt x="2079" y="5545"/>
                    </a:lnTo>
                    <a:lnTo>
                      <a:pt x="2079" y="3340"/>
                    </a:lnTo>
                    <a:lnTo>
                      <a:pt x="9641" y="1449"/>
                    </a:lnTo>
                    <a:close/>
                    <a:moveTo>
                      <a:pt x="3466" y="6616"/>
                    </a:moveTo>
                    <a:lnTo>
                      <a:pt x="6112" y="7278"/>
                    </a:lnTo>
                    <a:cubicBezTo>
                      <a:pt x="5954" y="7845"/>
                      <a:pt x="5450" y="8223"/>
                      <a:pt x="4820" y="8223"/>
                    </a:cubicBezTo>
                    <a:cubicBezTo>
                      <a:pt x="4064" y="8223"/>
                      <a:pt x="3434" y="7593"/>
                      <a:pt x="3434" y="6837"/>
                    </a:cubicBezTo>
                    <a:cubicBezTo>
                      <a:pt x="3434" y="6774"/>
                      <a:pt x="3434" y="6679"/>
                      <a:pt x="3466" y="6616"/>
                    </a:cubicBezTo>
                    <a:close/>
                    <a:moveTo>
                      <a:pt x="10680" y="662"/>
                    </a:moveTo>
                    <a:cubicBezTo>
                      <a:pt x="10869" y="662"/>
                      <a:pt x="11027" y="819"/>
                      <a:pt x="11027" y="1008"/>
                    </a:cubicBezTo>
                    <a:lnTo>
                      <a:pt x="11027" y="7876"/>
                    </a:lnTo>
                    <a:cubicBezTo>
                      <a:pt x="11027" y="8065"/>
                      <a:pt x="10869" y="8223"/>
                      <a:pt x="10680" y="8223"/>
                    </a:cubicBezTo>
                    <a:cubicBezTo>
                      <a:pt x="10491" y="8223"/>
                      <a:pt x="10334" y="8065"/>
                      <a:pt x="10334" y="7876"/>
                    </a:cubicBezTo>
                    <a:lnTo>
                      <a:pt x="10334" y="1008"/>
                    </a:lnTo>
                    <a:cubicBezTo>
                      <a:pt x="10334" y="819"/>
                      <a:pt x="10491" y="662"/>
                      <a:pt x="10680" y="662"/>
                    </a:cubicBezTo>
                    <a:close/>
                    <a:moveTo>
                      <a:pt x="10680" y="0"/>
                    </a:moveTo>
                    <a:cubicBezTo>
                      <a:pt x="10208" y="0"/>
                      <a:pt x="9798" y="315"/>
                      <a:pt x="9704" y="756"/>
                    </a:cubicBezTo>
                    <a:lnTo>
                      <a:pt x="1985" y="2678"/>
                    </a:lnTo>
                    <a:cubicBezTo>
                      <a:pt x="1827" y="2331"/>
                      <a:pt x="1449" y="2048"/>
                      <a:pt x="1040" y="2048"/>
                    </a:cubicBezTo>
                    <a:cubicBezTo>
                      <a:pt x="473" y="2048"/>
                      <a:pt x="0" y="2520"/>
                      <a:pt x="0" y="3056"/>
                    </a:cubicBezTo>
                    <a:lnTo>
                      <a:pt x="0" y="5828"/>
                    </a:lnTo>
                    <a:cubicBezTo>
                      <a:pt x="0" y="6364"/>
                      <a:pt x="473" y="6837"/>
                      <a:pt x="1040" y="6837"/>
                    </a:cubicBezTo>
                    <a:cubicBezTo>
                      <a:pt x="1449" y="6837"/>
                      <a:pt x="1827" y="6616"/>
                      <a:pt x="1985" y="6206"/>
                    </a:cubicBezTo>
                    <a:lnTo>
                      <a:pt x="2804" y="6427"/>
                    </a:lnTo>
                    <a:cubicBezTo>
                      <a:pt x="2772" y="6522"/>
                      <a:pt x="2772" y="6679"/>
                      <a:pt x="2772" y="6805"/>
                    </a:cubicBezTo>
                    <a:cubicBezTo>
                      <a:pt x="2772" y="7939"/>
                      <a:pt x="3655" y="8853"/>
                      <a:pt x="4820" y="8853"/>
                    </a:cubicBezTo>
                    <a:cubicBezTo>
                      <a:pt x="5324" y="8853"/>
                      <a:pt x="5828" y="8664"/>
                      <a:pt x="6175" y="8317"/>
                    </a:cubicBezTo>
                    <a:cubicBezTo>
                      <a:pt x="6459" y="8065"/>
                      <a:pt x="6648" y="7719"/>
                      <a:pt x="6774" y="7341"/>
                    </a:cubicBezTo>
                    <a:lnTo>
                      <a:pt x="9704" y="8065"/>
                    </a:lnTo>
                    <a:cubicBezTo>
                      <a:pt x="9798" y="8506"/>
                      <a:pt x="10208" y="8821"/>
                      <a:pt x="10680" y="8821"/>
                    </a:cubicBezTo>
                    <a:cubicBezTo>
                      <a:pt x="11216" y="8821"/>
                      <a:pt x="11688" y="8349"/>
                      <a:pt x="11688" y="7782"/>
                    </a:cubicBezTo>
                    <a:lnTo>
                      <a:pt x="11688" y="945"/>
                    </a:lnTo>
                    <a:cubicBezTo>
                      <a:pt x="11688" y="473"/>
                      <a:pt x="11279" y="0"/>
                      <a:pt x="106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27" name="Google Shape;12561;p89">
                <a:extLst>
                  <a:ext uri="{FF2B5EF4-FFF2-40B4-BE49-F238E27FC236}">
                    <a16:creationId xmlns:a16="http://schemas.microsoft.com/office/drawing/2014/main" id="{727080B8-5D10-C152-BA93-5B0BC80C6E23}"/>
                  </a:ext>
                </a:extLst>
              </p:cNvPr>
              <p:cNvGrpSpPr/>
              <p:nvPr/>
            </p:nvGrpSpPr>
            <p:grpSpPr>
              <a:xfrm>
                <a:off x="3710685" y="1885124"/>
                <a:ext cx="643048" cy="642992"/>
                <a:chOff x="-5276050" y="2037975"/>
                <a:chExt cx="292250" cy="292225"/>
              </a:xfrm>
              <a:grpFill/>
            </p:grpSpPr>
            <p:sp>
              <p:nvSpPr>
                <p:cNvPr id="639" name="Google Shape;12562;p89">
                  <a:extLst>
                    <a:ext uri="{FF2B5EF4-FFF2-40B4-BE49-F238E27FC236}">
                      <a16:creationId xmlns:a16="http://schemas.microsoft.com/office/drawing/2014/main" id="{8225CA2C-5396-A131-2C61-C49A2C4D122A}"/>
                    </a:ext>
                  </a:extLst>
                </p:cNvPr>
                <p:cNvSpPr/>
                <p:nvPr/>
              </p:nvSpPr>
              <p:spPr>
                <a:xfrm>
                  <a:off x="-5102775" y="2211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0"/>
                      </a:moveTo>
                      <a:cubicBezTo>
                        <a:pt x="253" y="0"/>
                        <a:pt x="158" y="32"/>
                        <a:pt x="95" y="95"/>
                      </a:cubicBezTo>
                      <a:cubicBezTo>
                        <a:pt x="1" y="189"/>
                        <a:pt x="1" y="441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1" y="1544"/>
                        <a:pt x="1" y="1765"/>
                        <a:pt x="95" y="1891"/>
                      </a:cubicBezTo>
                      <a:cubicBezTo>
                        <a:pt x="158" y="1954"/>
                        <a:pt x="253" y="1985"/>
                        <a:pt x="343" y="1985"/>
                      </a:cubicBezTo>
                      <a:cubicBezTo>
                        <a:pt x="434" y="1985"/>
                        <a:pt x="521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600" y="1985"/>
                        <a:pt x="1686" y="1985"/>
                      </a:cubicBezTo>
                      <a:cubicBezTo>
                        <a:pt x="1773" y="1985"/>
                        <a:pt x="1860" y="1954"/>
                        <a:pt x="1923" y="1891"/>
                      </a:cubicBezTo>
                      <a:cubicBezTo>
                        <a:pt x="2049" y="1765"/>
                        <a:pt x="2049" y="1544"/>
                        <a:pt x="1923" y="1418"/>
                      </a:cubicBezTo>
                      <a:lnTo>
                        <a:pt x="1482" y="977"/>
                      </a:lnTo>
                      <a:lnTo>
                        <a:pt x="1923" y="536"/>
                      </a:lnTo>
                      <a:cubicBezTo>
                        <a:pt x="2049" y="441"/>
                        <a:pt x="2049" y="189"/>
                        <a:pt x="1923" y="95"/>
                      </a:cubicBezTo>
                      <a:cubicBezTo>
                        <a:pt x="1860" y="32"/>
                        <a:pt x="1773" y="0"/>
                        <a:pt x="1686" y="0"/>
                      </a:cubicBezTo>
                      <a:cubicBezTo>
                        <a:pt x="1600" y="0"/>
                        <a:pt x="1513" y="32"/>
                        <a:pt x="1450" y="95"/>
                      </a:cubicBezTo>
                      <a:lnTo>
                        <a:pt x="1009" y="504"/>
                      </a:lnTo>
                      <a:lnTo>
                        <a:pt x="568" y="95"/>
                      </a:lnTo>
                      <a:cubicBezTo>
                        <a:pt x="521" y="32"/>
                        <a:pt x="434" y="0"/>
                        <a:pt x="3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0" name="Google Shape;12563;p89">
                  <a:extLst>
                    <a:ext uri="{FF2B5EF4-FFF2-40B4-BE49-F238E27FC236}">
                      <a16:creationId xmlns:a16="http://schemas.microsoft.com/office/drawing/2014/main" id="{9809FEC8-4244-08BF-4B6C-796C38534683}"/>
                    </a:ext>
                  </a:extLst>
                </p:cNvPr>
                <p:cNvSpPr/>
                <p:nvPr/>
              </p:nvSpPr>
              <p:spPr>
                <a:xfrm>
                  <a:off x="-5224050" y="2107875"/>
                  <a:ext cx="51200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992" extrusionOk="0">
                      <a:moveTo>
                        <a:pt x="351" y="0"/>
                      </a:moveTo>
                      <a:cubicBezTo>
                        <a:pt x="260" y="0"/>
                        <a:pt x="173" y="24"/>
                        <a:pt x="126" y="71"/>
                      </a:cubicBezTo>
                      <a:cubicBezTo>
                        <a:pt x="0" y="197"/>
                        <a:pt x="0" y="449"/>
                        <a:pt x="126" y="544"/>
                      </a:cubicBezTo>
                      <a:lnTo>
                        <a:pt x="536" y="985"/>
                      </a:lnTo>
                      <a:lnTo>
                        <a:pt x="126" y="1426"/>
                      </a:lnTo>
                      <a:cubicBezTo>
                        <a:pt x="0" y="1552"/>
                        <a:pt x="0" y="1772"/>
                        <a:pt x="126" y="1898"/>
                      </a:cubicBezTo>
                      <a:cubicBezTo>
                        <a:pt x="173" y="1961"/>
                        <a:pt x="260" y="1993"/>
                        <a:pt x="351" y="1993"/>
                      </a:cubicBezTo>
                      <a:cubicBezTo>
                        <a:pt x="441" y="1993"/>
                        <a:pt x="536" y="1961"/>
                        <a:pt x="599" y="1898"/>
                      </a:cubicBezTo>
                      <a:lnTo>
                        <a:pt x="1008" y="1457"/>
                      </a:lnTo>
                      <a:lnTo>
                        <a:pt x="1449" y="1898"/>
                      </a:lnTo>
                      <a:cubicBezTo>
                        <a:pt x="1512" y="1961"/>
                        <a:pt x="1599" y="1993"/>
                        <a:pt x="1686" y="1993"/>
                      </a:cubicBezTo>
                      <a:cubicBezTo>
                        <a:pt x="1772" y="1993"/>
                        <a:pt x="1859" y="1961"/>
                        <a:pt x="1922" y="1898"/>
                      </a:cubicBezTo>
                      <a:cubicBezTo>
                        <a:pt x="2048" y="1772"/>
                        <a:pt x="2048" y="1520"/>
                        <a:pt x="1922" y="1426"/>
                      </a:cubicBezTo>
                      <a:lnTo>
                        <a:pt x="1481" y="985"/>
                      </a:lnTo>
                      <a:lnTo>
                        <a:pt x="1922" y="544"/>
                      </a:lnTo>
                      <a:cubicBezTo>
                        <a:pt x="2048" y="449"/>
                        <a:pt x="2048" y="197"/>
                        <a:pt x="1922" y="71"/>
                      </a:cubicBezTo>
                      <a:cubicBezTo>
                        <a:pt x="1875" y="24"/>
                        <a:pt x="1788" y="0"/>
                        <a:pt x="1697" y="0"/>
                      </a:cubicBezTo>
                      <a:cubicBezTo>
                        <a:pt x="1607" y="0"/>
                        <a:pt x="1512" y="24"/>
                        <a:pt x="1449" y="71"/>
                      </a:cubicBezTo>
                      <a:lnTo>
                        <a:pt x="1008" y="512"/>
                      </a:lnTo>
                      <a:lnTo>
                        <a:pt x="599" y="71"/>
                      </a:lnTo>
                      <a:cubicBezTo>
                        <a:pt x="536" y="24"/>
                        <a:pt x="441" y="0"/>
                        <a:pt x="3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1" name="Google Shape;12564;p89">
                  <a:extLst>
                    <a:ext uri="{FF2B5EF4-FFF2-40B4-BE49-F238E27FC236}">
                      <a16:creationId xmlns:a16="http://schemas.microsoft.com/office/drawing/2014/main" id="{E43D131F-CAA2-2F91-BC47-8E9D421706E4}"/>
                    </a:ext>
                  </a:extLst>
                </p:cNvPr>
                <p:cNvSpPr/>
                <p:nvPr/>
              </p:nvSpPr>
              <p:spPr>
                <a:xfrm>
                  <a:off x="-5276050" y="2037975"/>
                  <a:ext cx="2922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11689" extrusionOk="0">
                      <a:moveTo>
                        <a:pt x="10334" y="3119"/>
                      </a:moveTo>
                      <a:cubicBezTo>
                        <a:pt x="10712" y="3119"/>
                        <a:pt x="11028" y="3403"/>
                        <a:pt x="11028" y="3781"/>
                      </a:cubicBezTo>
                      <a:cubicBezTo>
                        <a:pt x="11028" y="4190"/>
                        <a:pt x="10712" y="4442"/>
                        <a:pt x="10334" y="4442"/>
                      </a:cubicBezTo>
                      <a:cubicBezTo>
                        <a:pt x="9956" y="4442"/>
                        <a:pt x="9673" y="4127"/>
                        <a:pt x="9673" y="3781"/>
                      </a:cubicBezTo>
                      <a:cubicBezTo>
                        <a:pt x="9673" y="3403"/>
                        <a:pt x="9988" y="3119"/>
                        <a:pt x="10334" y="3119"/>
                      </a:cubicBezTo>
                      <a:close/>
                      <a:moveTo>
                        <a:pt x="4443" y="7593"/>
                      </a:moveTo>
                      <a:cubicBezTo>
                        <a:pt x="4853" y="7593"/>
                        <a:pt x="5105" y="7908"/>
                        <a:pt x="5105" y="8255"/>
                      </a:cubicBezTo>
                      <a:cubicBezTo>
                        <a:pt x="5105" y="8664"/>
                        <a:pt x="4790" y="8948"/>
                        <a:pt x="4443" y="8948"/>
                      </a:cubicBezTo>
                      <a:cubicBezTo>
                        <a:pt x="4065" y="8948"/>
                        <a:pt x="3781" y="8633"/>
                        <a:pt x="3781" y="8255"/>
                      </a:cubicBezTo>
                      <a:cubicBezTo>
                        <a:pt x="3781" y="7876"/>
                        <a:pt x="4096" y="7593"/>
                        <a:pt x="4443" y="7593"/>
                      </a:cubicBezTo>
                      <a:close/>
                      <a:moveTo>
                        <a:pt x="5829" y="725"/>
                      </a:moveTo>
                      <a:cubicBezTo>
                        <a:pt x="7341" y="725"/>
                        <a:pt x="8822" y="1386"/>
                        <a:pt x="9799" y="2521"/>
                      </a:cubicBezTo>
                      <a:cubicBezTo>
                        <a:pt x="9326" y="2710"/>
                        <a:pt x="8980" y="3245"/>
                        <a:pt x="8980" y="3781"/>
                      </a:cubicBezTo>
                      <a:cubicBezTo>
                        <a:pt x="8980" y="3718"/>
                        <a:pt x="8917" y="3623"/>
                        <a:pt x="8885" y="3560"/>
                      </a:cubicBezTo>
                      <a:lnTo>
                        <a:pt x="8854" y="3497"/>
                      </a:lnTo>
                      <a:lnTo>
                        <a:pt x="8192" y="2836"/>
                      </a:lnTo>
                      <a:cubicBezTo>
                        <a:pt x="8129" y="2773"/>
                        <a:pt x="8035" y="2741"/>
                        <a:pt x="7944" y="2741"/>
                      </a:cubicBezTo>
                      <a:cubicBezTo>
                        <a:pt x="7853" y="2741"/>
                        <a:pt x="7767" y="2773"/>
                        <a:pt x="7719" y="2836"/>
                      </a:cubicBezTo>
                      <a:cubicBezTo>
                        <a:pt x="7593" y="2962"/>
                        <a:pt x="7593" y="3182"/>
                        <a:pt x="7719" y="3308"/>
                      </a:cubicBezTo>
                      <a:lnTo>
                        <a:pt x="7814" y="3434"/>
                      </a:lnTo>
                      <a:cubicBezTo>
                        <a:pt x="6869" y="3466"/>
                        <a:pt x="5987" y="3875"/>
                        <a:pt x="5262" y="4568"/>
                      </a:cubicBezTo>
                      <a:cubicBezTo>
                        <a:pt x="4600" y="5230"/>
                        <a:pt x="4254" y="6081"/>
                        <a:pt x="4159" y="6963"/>
                      </a:cubicBezTo>
                      <a:cubicBezTo>
                        <a:pt x="3561" y="7120"/>
                        <a:pt x="3151" y="7656"/>
                        <a:pt x="3151" y="8318"/>
                      </a:cubicBezTo>
                      <a:cubicBezTo>
                        <a:pt x="3151" y="9074"/>
                        <a:pt x="3781" y="9704"/>
                        <a:pt x="4506" y="9704"/>
                      </a:cubicBezTo>
                      <a:cubicBezTo>
                        <a:pt x="5262" y="9704"/>
                        <a:pt x="5892" y="9074"/>
                        <a:pt x="5892" y="8318"/>
                      </a:cubicBezTo>
                      <a:cubicBezTo>
                        <a:pt x="5892" y="7687"/>
                        <a:pt x="5451" y="7120"/>
                        <a:pt x="4884" y="6963"/>
                      </a:cubicBezTo>
                      <a:cubicBezTo>
                        <a:pt x="5042" y="5482"/>
                        <a:pt x="6302" y="4222"/>
                        <a:pt x="7814" y="4127"/>
                      </a:cubicBezTo>
                      <a:lnTo>
                        <a:pt x="7814" y="4127"/>
                      </a:lnTo>
                      <a:lnTo>
                        <a:pt x="7751" y="4222"/>
                      </a:lnTo>
                      <a:cubicBezTo>
                        <a:pt x="7625" y="4348"/>
                        <a:pt x="7625" y="4568"/>
                        <a:pt x="7751" y="4694"/>
                      </a:cubicBezTo>
                      <a:cubicBezTo>
                        <a:pt x="7814" y="4757"/>
                        <a:pt x="7901" y="4789"/>
                        <a:pt x="7987" y="4789"/>
                      </a:cubicBezTo>
                      <a:cubicBezTo>
                        <a:pt x="8074" y="4789"/>
                        <a:pt x="8161" y="4757"/>
                        <a:pt x="8224" y="4694"/>
                      </a:cubicBezTo>
                      <a:lnTo>
                        <a:pt x="8885" y="4033"/>
                      </a:lnTo>
                      <a:cubicBezTo>
                        <a:pt x="8980" y="3938"/>
                        <a:pt x="9011" y="3875"/>
                        <a:pt x="9011" y="3781"/>
                      </a:cubicBezTo>
                      <a:cubicBezTo>
                        <a:pt x="9011" y="4537"/>
                        <a:pt x="9641" y="5167"/>
                        <a:pt x="10397" y="5167"/>
                      </a:cubicBezTo>
                      <a:cubicBezTo>
                        <a:pt x="10618" y="5167"/>
                        <a:pt x="10807" y="5136"/>
                        <a:pt x="11028" y="5010"/>
                      </a:cubicBezTo>
                      <a:cubicBezTo>
                        <a:pt x="11059" y="5293"/>
                        <a:pt x="11091" y="5545"/>
                        <a:pt x="11091" y="5829"/>
                      </a:cubicBezTo>
                      <a:cubicBezTo>
                        <a:pt x="11028" y="8696"/>
                        <a:pt x="8696" y="11027"/>
                        <a:pt x="5829" y="11027"/>
                      </a:cubicBezTo>
                      <a:cubicBezTo>
                        <a:pt x="2994" y="11027"/>
                        <a:pt x="694" y="8696"/>
                        <a:pt x="694" y="5829"/>
                      </a:cubicBezTo>
                      <a:cubicBezTo>
                        <a:pt x="694" y="2993"/>
                        <a:pt x="2994" y="725"/>
                        <a:pt x="5829" y="725"/>
                      </a:cubicBezTo>
                      <a:close/>
                      <a:moveTo>
                        <a:pt x="5829" y="0"/>
                      </a:moveTo>
                      <a:cubicBezTo>
                        <a:pt x="2584" y="0"/>
                        <a:pt x="1" y="2615"/>
                        <a:pt x="1" y="5829"/>
                      </a:cubicBezTo>
                      <a:cubicBezTo>
                        <a:pt x="1" y="7404"/>
                        <a:pt x="599" y="8853"/>
                        <a:pt x="1702" y="9956"/>
                      </a:cubicBezTo>
                      <a:cubicBezTo>
                        <a:pt x="2773" y="11058"/>
                        <a:pt x="4254" y="11689"/>
                        <a:pt x="5829" y="11689"/>
                      </a:cubicBezTo>
                      <a:cubicBezTo>
                        <a:pt x="6617" y="11689"/>
                        <a:pt x="7341" y="11531"/>
                        <a:pt x="8098" y="11216"/>
                      </a:cubicBezTo>
                      <a:cubicBezTo>
                        <a:pt x="8822" y="10901"/>
                        <a:pt x="9452" y="10523"/>
                        <a:pt x="9956" y="9956"/>
                      </a:cubicBezTo>
                      <a:cubicBezTo>
                        <a:pt x="10492" y="9420"/>
                        <a:pt x="10901" y="8790"/>
                        <a:pt x="11217" y="8128"/>
                      </a:cubicBezTo>
                      <a:cubicBezTo>
                        <a:pt x="11532" y="7404"/>
                        <a:pt x="11689" y="6616"/>
                        <a:pt x="11689" y="5829"/>
                      </a:cubicBezTo>
                      <a:cubicBezTo>
                        <a:pt x="11689" y="5356"/>
                        <a:pt x="11658" y="4884"/>
                        <a:pt x="11532" y="4442"/>
                      </a:cubicBezTo>
                      <a:cubicBezTo>
                        <a:pt x="11595" y="4253"/>
                        <a:pt x="11689" y="4033"/>
                        <a:pt x="11689" y="3781"/>
                      </a:cubicBezTo>
                      <a:cubicBezTo>
                        <a:pt x="11689" y="3119"/>
                        <a:pt x="11217" y="2552"/>
                        <a:pt x="10586" y="2458"/>
                      </a:cubicBezTo>
                      <a:cubicBezTo>
                        <a:pt x="9484" y="945"/>
                        <a:pt x="7719" y="0"/>
                        <a:pt x="58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8" name="Google Shape;12567;p89">
                <a:extLst>
                  <a:ext uri="{FF2B5EF4-FFF2-40B4-BE49-F238E27FC236}">
                    <a16:creationId xmlns:a16="http://schemas.microsoft.com/office/drawing/2014/main" id="{E74B94FE-EB7D-DADB-7AE0-A939B2170D5A}"/>
                  </a:ext>
                </a:extLst>
              </p:cNvPr>
              <p:cNvGrpSpPr/>
              <p:nvPr/>
            </p:nvGrpSpPr>
            <p:grpSpPr>
              <a:xfrm>
                <a:off x="7915085" y="1885975"/>
                <a:ext cx="493975" cy="641288"/>
                <a:chOff x="-3462150" y="2046625"/>
                <a:chExt cx="224500" cy="291450"/>
              </a:xfrm>
              <a:grpFill/>
            </p:grpSpPr>
            <p:sp>
              <p:nvSpPr>
                <p:cNvPr id="632" name="Google Shape;12568;p89">
                  <a:extLst>
                    <a:ext uri="{FF2B5EF4-FFF2-40B4-BE49-F238E27FC236}">
                      <a16:creationId xmlns:a16="http://schemas.microsoft.com/office/drawing/2014/main" id="{5F33D965-49AA-A838-F33E-40D23DB42313}"/>
                    </a:ext>
                  </a:extLst>
                </p:cNvPr>
                <p:cNvSpPr/>
                <p:nvPr/>
              </p:nvSpPr>
              <p:spPr>
                <a:xfrm>
                  <a:off x="-3425125" y="2253000"/>
                  <a:ext cx="51225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17" extrusionOk="0">
                      <a:moveTo>
                        <a:pt x="1009" y="662"/>
                      </a:moveTo>
                      <a:cubicBezTo>
                        <a:pt x="1198" y="662"/>
                        <a:pt x="1355" y="819"/>
                        <a:pt x="1355" y="1008"/>
                      </a:cubicBezTo>
                      <a:cubicBezTo>
                        <a:pt x="1355" y="1197"/>
                        <a:pt x="1166" y="1355"/>
                        <a:pt x="1009" y="1355"/>
                      </a:cubicBezTo>
                      <a:cubicBezTo>
                        <a:pt x="820" y="1355"/>
                        <a:pt x="662" y="1197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0" y="441"/>
                        <a:pt x="0" y="1008"/>
                      </a:cubicBezTo>
                      <a:cubicBezTo>
                        <a:pt x="0" y="1575"/>
                        <a:pt x="473" y="2016"/>
                        <a:pt x="1009" y="2016"/>
                      </a:cubicBezTo>
                      <a:cubicBezTo>
                        <a:pt x="1576" y="2016"/>
                        <a:pt x="2048" y="1575"/>
                        <a:pt x="2048" y="1008"/>
                      </a:cubicBezTo>
                      <a:cubicBezTo>
                        <a:pt x="2048" y="441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3" name="Google Shape;12569;p89">
                  <a:extLst>
                    <a:ext uri="{FF2B5EF4-FFF2-40B4-BE49-F238E27FC236}">
                      <a16:creationId xmlns:a16="http://schemas.microsoft.com/office/drawing/2014/main" id="{F1AE8DD0-EF4C-C215-1663-4CD5C36E6D37}"/>
                    </a:ext>
                  </a:extLst>
                </p:cNvPr>
                <p:cNvSpPr/>
                <p:nvPr/>
              </p:nvSpPr>
              <p:spPr>
                <a:xfrm>
                  <a:off x="-3425125" y="2116725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190"/>
                        <a:pt x="0" y="442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0" y="1544"/>
                        <a:pt x="0" y="1765"/>
                        <a:pt x="95" y="1891"/>
                      </a:cubicBezTo>
                      <a:cubicBezTo>
                        <a:pt x="158" y="1954"/>
                        <a:pt x="252" y="1986"/>
                        <a:pt x="343" y="1986"/>
                      </a:cubicBezTo>
                      <a:cubicBezTo>
                        <a:pt x="434" y="1986"/>
                        <a:pt x="520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6"/>
                        <a:pt x="1686" y="1986"/>
                      </a:cubicBezTo>
                      <a:cubicBezTo>
                        <a:pt x="1773" y="1986"/>
                        <a:pt x="1859" y="1954"/>
                        <a:pt x="1922" y="1891"/>
                      </a:cubicBezTo>
                      <a:cubicBezTo>
                        <a:pt x="2048" y="1765"/>
                        <a:pt x="2048" y="1544"/>
                        <a:pt x="1922" y="1418"/>
                      </a:cubicBezTo>
                      <a:lnTo>
                        <a:pt x="1481" y="977"/>
                      </a:lnTo>
                      <a:lnTo>
                        <a:pt x="1922" y="536"/>
                      </a:lnTo>
                      <a:cubicBezTo>
                        <a:pt x="2048" y="442"/>
                        <a:pt x="2048" y="190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05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4" name="Google Shape;12570;p89">
                  <a:extLst>
                    <a:ext uri="{FF2B5EF4-FFF2-40B4-BE49-F238E27FC236}">
                      <a16:creationId xmlns:a16="http://schemas.microsoft.com/office/drawing/2014/main" id="{69431A95-99B4-45BB-25D1-0EBC982E1ED3}"/>
                    </a:ext>
                  </a:extLst>
                </p:cNvPr>
                <p:cNvSpPr/>
                <p:nvPr/>
              </p:nvSpPr>
              <p:spPr>
                <a:xfrm>
                  <a:off x="-3425125" y="2185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536" y="1009"/>
                      </a:lnTo>
                      <a:lnTo>
                        <a:pt x="95" y="1418"/>
                      </a:lnTo>
                      <a:cubicBezTo>
                        <a:pt x="0" y="1544"/>
                        <a:pt x="0" y="1796"/>
                        <a:pt x="95" y="1891"/>
                      </a:cubicBezTo>
                      <a:cubicBezTo>
                        <a:pt x="158" y="1954"/>
                        <a:pt x="252" y="1985"/>
                        <a:pt x="343" y="1985"/>
                      </a:cubicBezTo>
                      <a:cubicBezTo>
                        <a:pt x="434" y="1985"/>
                        <a:pt x="520" y="1954"/>
                        <a:pt x="568" y="1891"/>
                      </a:cubicBezTo>
                      <a:lnTo>
                        <a:pt x="1009" y="1481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5"/>
                        <a:pt x="1686" y="1985"/>
                      </a:cubicBezTo>
                      <a:cubicBezTo>
                        <a:pt x="1773" y="1985"/>
                        <a:pt x="1859" y="1954"/>
                        <a:pt x="1922" y="1891"/>
                      </a:cubicBezTo>
                      <a:cubicBezTo>
                        <a:pt x="2048" y="1796"/>
                        <a:pt x="2048" y="1544"/>
                        <a:pt x="1922" y="1418"/>
                      </a:cubicBezTo>
                      <a:lnTo>
                        <a:pt x="1481" y="1009"/>
                      </a:lnTo>
                      <a:lnTo>
                        <a:pt x="1922" y="568"/>
                      </a:lnTo>
                      <a:cubicBezTo>
                        <a:pt x="2048" y="410"/>
                        <a:pt x="2048" y="221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36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5" name="Google Shape;12571;p89">
                  <a:extLst>
                    <a:ext uri="{FF2B5EF4-FFF2-40B4-BE49-F238E27FC236}">
                      <a16:creationId xmlns:a16="http://schemas.microsoft.com/office/drawing/2014/main" id="{8574DE2F-556B-445C-1768-8A723EC39AAE}"/>
                    </a:ext>
                  </a:extLst>
                </p:cNvPr>
                <p:cNvSpPr/>
                <p:nvPr/>
              </p:nvSpPr>
              <p:spPr>
                <a:xfrm>
                  <a:off x="-3462150" y="2046625"/>
                  <a:ext cx="2245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8" extrusionOk="0">
                      <a:moveTo>
                        <a:pt x="5924" y="694"/>
                      </a:moveTo>
                      <a:cubicBezTo>
                        <a:pt x="6113" y="694"/>
                        <a:pt x="6270" y="851"/>
                        <a:pt x="6270" y="1040"/>
                      </a:cubicBezTo>
                      <a:cubicBezTo>
                        <a:pt x="6270" y="1229"/>
                        <a:pt x="6113" y="1387"/>
                        <a:pt x="5924" y="1387"/>
                      </a:cubicBezTo>
                      <a:lnTo>
                        <a:pt x="3151" y="1387"/>
                      </a:lnTo>
                      <a:cubicBezTo>
                        <a:pt x="2962" y="1387"/>
                        <a:pt x="2805" y="1229"/>
                        <a:pt x="2805" y="1040"/>
                      </a:cubicBezTo>
                      <a:cubicBezTo>
                        <a:pt x="2805" y="851"/>
                        <a:pt x="2962" y="694"/>
                        <a:pt x="3151" y="694"/>
                      </a:cubicBezTo>
                      <a:close/>
                      <a:moveTo>
                        <a:pt x="8034" y="1356"/>
                      </a:moveTo>
                      <a:cubicBezTo>
                        <a:pt x="8255" y="1356"/>
                        <a:pt x="8413" y="1513"/>
                        <a:pt x="8413" y="1702"/>
                      </a:cubicBezTo>
                      <a:lnTo>
                        <a:pt x="8413" y="10649"/>
                      </a:lnTo>
                      <a:lnTo>
                        <a:pt x="8287" y="10649"/>
                      </a:lnTo>
                      <a:cubicBezTo>
                        <a:pt x="8287" y="10838"/>
                        <a:pt x="8129" y="10996"/>
                        <a:pt x="7940" y="10996"/>
                      </a:cubicBezTo>
                      <a:lnTo>
                        <a:pt x="1103" y="10996"/>
                      </a:lnTo>
                      <a:cubicBezTo>
                        <a:pt x="914" y="10996"/>
                        <a:pt x="757" y="10838"/>
                        <a:pt x="757" y="10649"/>
                      </a:cubicBezTo>
                      <a:lnTo>
                        <a:pt x="757" y="1702"/>
                      </a:lnTo>
                      <a:cubicBezTo>
                        <a:pt x="757" y="1513"/>
                        <a:pt x="914" y="1356"/>
                        <a:pt x="1103" y="1356"/>
                      </a:cubicBezTo>
                      <a:lnTo>
                        <a:pt x="2206" y="1356"/>
                      </a:lnTo>
                      <a:cubicBezTo>
                        <a:pt x="2364" y="1734"/>
                        <a:pt x="2742" y="2017"/>
                        <a:pt x="3214" y="2017"/>
                      </a:cubicBezTo>
                      <a:lnTo>
                        <a:pt x="5955" y="2017"/>
                      </a:lnTo>
                      <a:cubicBezTo>
                        <a:pt x="6396" y="2017"/>
                        <a:pt x="6774" y="1734"/>
                        <a:pt x="6932" y="1356"/>
                      </a:cubicBezTo>
                      <a:close/>
                      <a:moveTo>
                        <a:pt x="3120" y="1"/>
                      </a:moveTo>
                      <a:cubicBezTo>
                        <a:pt x="2679" y="1"/>
                        <a:pt x="2301" y="284"/>
                        <a:pt x="2143" y="694"/>
                      </a:cubicBezTo>
                      <a:lnTo>
                        <a:pt x="1040" y="694"/>
                      </a:lnTo>
                      <a:cubicBezTo>
                        <a:pt x="473" y="694"/>
                        <a:pt x="1" y="1166"/>
                        <a:pt x="1" y="1702"/>
                      </a:cubicBezTo>
                      <a:lnTo>
                        <a:pt x="1" y="10649"/>
                      </a:lnTo>
                      <a:cubicBezTo>
                        <a:pt x="1" y="11185"/>
                        <a:pt x="473" y="11658"/>
                        <a:pt x="1040" y="11658"/>
                      </a:cubicBezTo>
                      <a:lnTo>
                        <a:pt x="7877" y="11658"/>
                      </a:lnTo>
                      <a:cubicBezTo>
                        <a:pt x="8444" y="11658"/>
                        <a:pt x="8917" y="11185"/>
                        <a:pt x="8917" y="10649"/>
                      </a:cubicBezTo>
                      <a:lnTo>
                        <a:pt x="8917" y="1702"/>
                      </a:lnTo>
                      <a:cubicBezTo>
                        <a:pt x="8980" y="1166"/>
                        <a:pt x="8507" y="694"/>
                        <a:pt x="7971" y="694"/>
                      </a:cubicBezTo>
                      <a:lnTo>
                        <a:pt x="6869" y="694"/>
                      </a:lnTo>
                      <a:cubicBezTo>
                        <a:pt x="6711" y="284"/>
                        <a:pt x="6365" y="1"/>
                        <a:pt x="58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6" name="Google Shape;12572;p89">
                  <a:extLst>
                    <a:ext uri="{FF2B5EF4-FFF2-40B4-BE49-F238E27FC236}">
                      <a16:creationId xmlns:a16="http://schemas.microsoft.com/office/drawing/2014/main" id="{8960D6F5-C861-7F68-42AD-3E1D71E45919}"/>
                    </a:ext>
                  </a:extLst>
                </p:cNvPr>
                <p:cNvSpPr/>
                <p:nvPr/>
              </p:nvSpPr>
              <p:spPr>
                <a:xfrm>
                  <a:off x="-3358175" y="213327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78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7" name="Google Shape;12573;p89">
                  <a:extLst>
                    <a:ext uri="{FF2B5EF4-FFF2-40B4-BE49-F238E27FC236}">
                      <a16:creationId xmlns:a16="http://schemas.microsoft.com/office/drawing/2014/main" id="{4BC15090-B319-008A-586C-5BD1E8A476A3}"/>
                    </a:ext>
                  </a:extLst>
                </p:cNvPr>
                <p:cNvSpPr/>
                <p:nvPr/>
              </p:nvSpPr>
              <p:spPr>
                <a:xfrm>
                  <a:off x="-3358175" y="2201800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088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8" name="Google Shape;12574;p89">
                  <a:extLst>
                    <a:ext uri="{FF2B5EF4-FFF2-40B4-BE49-F238E27FC236}">
                      <a16:creationId xmlns:a16="http://schemas.microsoft.com/office/drawing/2014/main" id="{63A689F3-7A90-F2DE-830C-7CDB7A39B205}"/>
                    </a:ext>
                  </a:extLst>
                </p:cNvPr>
                <p:cNvSpPr/>
                <p:nvPr/>
              </p:nvSpPr>
              <p:spPr>
                <a:xfrm>
                  <a:off x="-3358175" y="227032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9" name="Google Shape;12602;p89">
                <a:extLst>
                  <a:ext uri="{FF2B5EF4-FFF2-40B4-BE49-F238E27FC236}">
                    <a16:creationId xmlns:a16="http://schemas.microsoft.com/office/drawing/2014/main" id="{978F88AA-46B9-95E8-E0C4-AD7E7D39D2F9}"/>
                  </a:ext>
                </a:extLst>
              </p:cNvPr>
              <p:cNvGrpSpPr/>
              <p:nvPr/>
            </p:nvGrpSpPr>
            <p:grpSpPr>
              <a:xfrm>
                <a:off x="2063594" y="1908370"/>
                <a:ext cx="624120" cy="625775"/>
                <a:chOff x="6679825" y="2693700"/>
                <a:chExt cx="257875" cy="258575"/>
              </a:xfrm>
              <a:grpFill/>
            </p:grpSpPr>
            <p:sp>
              <p:nvSpPr>
                <p:cNvPr id="630" name="Google Shape;12603;p89">
                  <a:extLst>
                    <a:ext uri="{FF2B5EF4-FFF2-40B4-BE49-F238E27FC236}">
                      <a16:creationId xmlns:a16="http://schemas.microsoft.com/office/drawing/2014/main" id="{4257B825-71FB-FEC7-EE09-59F86CB9EA5A}"/>
                    </a:ext>
                  </a:extLst>
                </p:cNvPr>
                <p:cNvSpPr/>
                <p:nvPr/>
              </p:nvSpPr>
              <p:spPr>
                <a:xfrm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1" name="Google Shape;12604;p89">
                  <a:extLst>
                    <a:ext uri="{FF2B5EF4-FFF2-40B4-BE49-F238E27FC236}">
                      <a16:creationId xmlns:a16="http://schemas.microsoft.com/office/drawing/2014/main" id="{219D29A8-27E7-EA57-DC99-D93B7359D44A}"/>
                    </a:ext>
                  </a:extLst>
                </p:cNvPr>
                <p:cNvSpPr/>
                <p:nvPr/>
              </p:nvSpPr>
              <p:spPr>
                <a:xfrm flipH="1"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C79CE97A-17CD-096F-06FB-CB42E358156E}"/>
                </a:ext>
              </a:extLst>
            </p:cNvPr>
            <p:cNvGrpSpPr/>
            <p:nvPr/>
          </p:nvGrpSpPr>
          <p:grpSpPr>
            <a:xfrm>
              <a:off x="401737" y="2551020"/>
              <a:ext cx="11393071" cy="646514"/>
              <a:chOff x="401737" y="2659314"/>
              <a:chExt cx="11393071" cy="646514"/>
            </a:xfrm>
            <a:grpFill/>
          </p:grpSpPr>
          <p:grpSp>
            <p:nvGrpSpPr>
              <p:cNvPr id="564" name="Google Shape;12423;p89">
                <a:extLst>
                  <a:ext uri="{FF2B5EF4-FFF2-40B4-BE49-F238E27FC236}">
                    <a16:creationId xmlns:a16="http://schemas.microsoft.com/office/drawing/2014/main" id="{5C9923CB-33C4-FB9A-8697-DBCFC39347C9}"/>
                  </a:ext>
                </a:extLst>
              </p:cNvPr>
              <p:cNvGrpSpPr/>
              <p:nvPr/>
            </p:nvGrpSpPr>
            <p:grpSpPr>
              <a:xfrm>
                <a:off x="401737" y="2661924"/>
                <a:ext cx="649923" cy="641288"/>
                <a:chOff x="-6713450" y="2397900"/>
                <a:chExt cx="295375" cy="291450"/>
              </a:xfrm>
              <a:grpFill/>
            </p:grpSpPr>
            <p:sp>
              <p:nvSpPr>
                <p:cNvPr id="614" name="Google Shape;12424;p89">
                  <a:extLst>
                    <a:ext uri="{FF2B5EF4-FFF2-40B4-BE49-F238E27FC236}">
                      <a16:creationId xmlns:a16="http://schemas.microsoft.com/office/drawing/2014/main" id="{676FAC45-C746-B09B-CC8E-751252FD73FB}"/>
                    </a:ext>
                  </a:extLst>
                </p:cNvPr>
                <p:cNvSpPr/>
                <p:nvPr/>
              </p:nvSpPr>
              <p:spPr>
                <a:xfrm>
                  <a:off x="-6628400" y="2465650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lnTo>
                        <a:pt x="2427" y="693"/>
                      </a:lnTo>
                      <a:cubicBezTo>
                        <a:pt x="2616" y="693"/>
                        <a:pt x="2773" y="536"/>
                        <a:pt x="2773" y="347"/>
                      </a:cubicBezTo>
                      <a:cubicBezTo>
                        <a:pt x="2773" y="158"/>
                        <a:pt x="2616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5" name="Google Shape;12425;p89">
                  <a:extLst>
                    <a:ext uri="{FF2B5EF4-FFF2-40B4-BE49-F238E27FC236}">
                      <a16:creationId xmlns:a16="http://schemas.microsoft.com/office/drawing/2014/main" id="{1468B595-3D9A-CB85-779F-F5703951D088}"/>
                    </a:ext>
                  </a:extLst>
                </p:cNvPr>
                <p:cNvSpPr/>
                <p:nvPr/>
              </p:nvSpPr>
              <p:spPr>
                <a:xfrm>
                  <a:off x="-6713450" y="2397900"/>
                  <a:ext cx="29537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658" extrusionOk="0">
                      <a:moveTo>
                        <a:pt x="2048" y="1167"/>
                      </a:moveTo>
                      <a:lnTo>
                        <a:pt x="2048" y="2017"/>
                      </a:lnTo>
                      <a:lnTo>
                        <a:pt x="1166" y="2017"/>
                      </a:lnTo>
                      <a:lnTo>
                        <a:pt x="2048" y="1167"/>
                      </a:lnTo>
                      <a:close/>
                      <a:moveTo>
                        <a:pt x="10330" y="2773"/>
                      </a:moveTo>
                      <a:cubicBezTo>
                        <a:pt x="10507" y="2773"/>
                        <a:pt x="10680" y="2836"/>
                        <a:pt x="10806" y="2962"/>
                      </a:cubicBezTo>
                      <a:cubicBezTo>
                        <a:pt x="11058" y="3246"/>
                        <a:pt x="11058" y="3687"/>
                        <a:pt x="10775" y="3908"/>
                      </a:cubicBezTo>
                      <a:lnTo>
                        <a:pt x="10176" y="4506"/>
                      </a:lnTo>
                      <a:lnTo>
                        <a:pt x="9231" y="3561"/>
                      </a:lnTo>
                      <a:lnTo>
                        <a:pt x="9830" y="2962"/>
                      </a:lnTo>
                      <a:cubicBezTo>
                        <a:pt x="9972" y="2836"/>
                        <a:pt x="10153" y="2773"/>
                        <a:pt x="10330" y="2773"/>
                      </a:cubicBezTo>
                      <a:close/>
                      <a:moveTo>
                        <a:pt x="8727" y="4034"/>
                      </a:moveTo>
                      <a:lnTo>
                        <a:pt x="9672" y="4979"/>
                      </a:lnTo>
                      <a:cubicBezTo>
                        <a:pt x="8538" y="6207"/>
                        <a:pt x="7026" y="7688"/>
                        <a:pt x="5892" y="8854"/>
                      </a:cubicBezTo>
                      <a:lnTo>
                        <a:pt x="4915" y="7846"/>
                      </a:lnTo>
                      <a:lnTo>
                        <a:pt x="8727" y="4034"/>
                      </a:lnTo>
                      <a:close/>
                      <a:moveTo>
                        <a:pt x="4600" y="8539"/>
                      </a:moveTo>
                      <a:lnTo>
                        <a:pt x="5230" y="9169"/>
                      </a:lnTo>
                      <a:lnTo>
                        <a:pt x="4285" y="9421"/>
                      </a:lnTo>
                      <a:cubicBezTo>
                        <a:pt x="4348" y="9232"/>
                        <a:pt x="4505" y="8728"/>
                        <a:pt x="4600" y="8539"/>
                      </a:cubicBezTo>
                      <a:close/>
                      <a:moveTo>
                        <a:pt x="7908" y="694"/>
                      </a:moveTo>
                      <a:cubicBezTo>
                        <a:pt x="8097" y="694"/>
                        <a:pt x="8255" y="852"/>
                        <a:pt x="8255" y="1041"/>
                      </a:cubicBezTo>
                      <a:lnTo>
                        <a:pt x="8255" y="3592"/>
                      </a:lnTo>
                      <a:lnTo>
                        <a:pt x="7467" y="4380"/>
                      </a:lnTo>
                      <a:cubicBezTo>
                        <a:pt x="7435" y="4286"/>
                        <a:pt x="7309" y="4160"/>
                        <a:pt x="7152" y="4160"/>
                      </a:cubicBezTo>
                      <a:lnTo>
                        <a:pt x="1733" y="4160"/>
                      </a:lnTo>
                      <a:cubicBezTo>
                        <a:pt x="1512" y="4160"/>
                        <a:pt x="1386" y="4317"/>
                        <a:pt x="1386" y="4506"/>
                      </a:cubicBezTo>
                      <a:cubicBezTo>
                        <a:pt x="1386" y="4695"/>
                        <a:pt x="1512" y="4853"/>
                        <a:pt x="1733" y="4853"/>
                      </a:cubicBezTo>
                      <a:lnTo>
                        <a:pt x="6994" y="4853"/>
                      </a:lnTo>
                      <a:lnTo>
                        <a:pt x="6333" y="5546"/>
                      </a:lnTo>
                      <a:lnTo>
                        <a:pt x="1733" y="5546"/>
                      </a:lnTo>
                      <a:cubicBezTo>
                        <a:pt x="1512" y="5546"/>
                        <a:pt x="1355" y="5703"/>
                        <a:pt x="1355" y="5892"/>
                      </a:cubicBezTo>
                      <a:cubicBezTo>
                        <a:pt x="1355" y="6081"/>
                        <a:pt x="1512" y="6239"/>
                        <a:pt x="1733" y="6239"/>
                      </a:cubicBezTo>
                      <a:lnTo>
                        <a:pt x="5608" y="6239"/>
                      </a:lnTo>
                      <a:lnTo>
                        <a:pt x="4947" y="6901"/>
                      </a:lnTo>
                      <a:lnTo>
                        <a:pt x="1733" y="6901"/>
                      </a:lnTo>
                      <a:cubicBezTo>
                        <a:pt x="1512" y="6901"/>
                        <a:pt x="1355" y="7058"/>
                        <a:pt x="1355" y="7279"/>
                      </a:cubicBezTo>
                      <a:cubicBezTo>
                        <a:pt x="1355" y="7468"/>
                        <a:pt x="1512" y="7625"/>
                        <a:pt x="1733" y="7625"/>
                      </a:cubicBezTo>
                      <a:lnTo>
                        <a:pt x="4285" y="7625"/>
                      </a:lnTo>
                      <a:cubicBezTo>
                        <a:pt x="4190" y="7688"/>
                        <a:pt x="4159" y="7751"/>
                        <a:pt x="4127" y="7814"/>
                      </a:cubicBezTo>
                      <a:lnTo>
                        <a:pt x="3970" y="8287"/>
                      </a:lnTo>
                      <a:lnTo>
                        <a:pt x="1733" y="8287"/>
                      </a:lnTo>
                      <a:cubicBezTo>
                        <a:pt x="1512" y="8287"/>
                        <a:pt x="1355" y="8444"/>
                        <a:pt x="1355" y="8633"/>
                      </a:cubicBezTo>
                      <a:cubicBezTo>
                        <a:pt x="1355" y="8854"/>
                        <a:pt x="1512" y="9011"/>
                        <a:pt x="1733" y="9011"/>
                      </a:cubicBezTo>
                      <a:lnTo>
                        <a:pt x="3718" y="9011"/>
                      </a:lnTo>
                      <a:lnTo>
                        <a:pt x="3466" y="9893"/>
                      </a:lnTo>
                      <a:cubicBezTo>
                        <a:pt x="3385" y="10136"/>
                        <a:pt x="3557" y="10355"/>
                        <a:pt x="3766" y="10355"/>
                      </a:cubicBezTo>
                      <a:cubicBezTo>
                        <a:pt x="3802" y="10355"/>
                        <a:pt x="3839" y="10348"/>
                        <a:pt x="3875" y="10335"/>
                      </a:cubicBezTo>
                      <a:lnTo>
                        <a:pt x="6018" y="9704"/>
                      </a:lnTo>
                      <a:cubicBezTo>
                        <a:pt x="6049" y="9704"/>
                        <a:pt x="6144" y="9673"/>
                        <a:pt x="6175" y="9641"/>
                      </a:cubicBezTo>
                      <a:lnTo>
                        <a:pt x="8286" y="7499"/>
                      </a:lnTo>
                      <a:lnTo>
                        <a:pt x="8286" y="10681"/>
                      </a:lnTo>
                      <a:cubicBezTo>
                        <a:pt x="8255" y="10839"/>
                        <a:pt x="8097" y="10996"/>
                        <a:pt x="7908" y="10996"/>
                      </a:cubicBezTo>
                      <a:lnTo>
                        <a:pt x="1040" y="10996"/>
                      </a:lnTo>
                      <a:cubicBezTo>
                        <a:pt x="851" y="10996"/>
                        <a:pt x="693" y="10839"/>
                        <a:pt x="693" y="10650"/>
                      </a:cubicBezTo>
                      <a:lnTo>
                        <a:pt x="693" y="2742"/>
                      </a:lnTo>
                      <a:lnTo>
                        <a:pt x="2395" y="2742"/>
                      </a:lnTo>
                      <a:cubicBezTo>
                        <a:pt x="2584" y="2742"/>
                        <a:pt x="2741" y="2584"/>
                        <a:pt x="2741" y="2395"/>
                      </a:cubicBezTo>
                      <a:lnTo>
                        <a:pt x="2741" y="694"/>
                      </a:lnTo>
                      <a:close/>
                      <a:moveTo>
                        <a:pt x="2363" y="1"/>
                      </a:moveTo>
                      <a:cubicBezTo>
                        <a:pt x="2237" y="1"/>
                        <a:pt x="2143" y="64"/>
                        <a:pt x="2111" y="127"/>
                      </a:cubicBezTo>
                      <a:lnTo>
                        <a:pt x="158" y="2112"/>
                      </a:lnTo>
                      <a:cubicBezTo>
                        <a:pt x="63" y="2175"/>
                        <a:pt x="0" y="2269"/>
                        <a:pt x="0" y="2364"/>
                      </a:cubicBezTo>
                      <a:lnTo>
                        <a:pt x="0" y="10650"/>
                      </a:lnTo>
                      <a:cubicBezTo>
                        <a:pt x="0" y="11217"/>
                        <a:pt x="473" y="11658"/>
                        <a:pt x="1008" y="11658"/>
                      </a:cubicBezTo>
                      <a:lnTo>
                        <a:pt x="7908" y="11658"/>
                      </a:lnTo>
                      <a:cubicBezTo>
                        <a:pt x="8444" y="11658"/>
                        <a:pt x="8916" y="11217"/>
                        <a:pt x="8916" y="10650"/>
                      </a:cubicBezTo>
                      <a:lnTo>
                        <a:pt x="8916" y="6774"/>
                      </a:lnTo>
                      <a:lnTo>
                        <a:pt x="11279" y="4412"/>
                      </a:lnTo>
                      <a:cubicBezTo>
                        <a:pt x="11815" y="3876"/>
                        <a:pt x="11815" y="3025"/>
                        <a:pt x="11279" y="2490"/>
                      </a:cubicBezTo>
                      <a:cubicBezTo>
                        <a:pt x="11011" y="2222"/>
                        <a:pt x="10657" y="2088"/>
                        <a:pt x="10306" y="2088"/>
                      </a:cubicBezTo>
                      <a:cubicBezTo>
                        <a:pt x="9956" y="2088"/>
                        <a:pt x="9609" y="2222"/>
                        <a:pt x="9357" y="2490"/>
                      </a:cubicBezTo>
                      <a:lnTo>
                        <a:pt x="8916" y="2931"/>
                      </a:lnTo>
                      <a:lnTo>
                        <a:pt x="8916" y="1041"/>
                      </a:ln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565" name="Google Shape;12430;p89">
                <a:extLst>
                  <a:ext uri="{FF2B5EF4-FFF2-40B4-BE49-F238E27FC236}">
                    <a16:creationId xmlns:a16="http://schemas.microsoft.com/office/drawing/2014/main" id="{4AAF84BC-32F9-34E0-639B-6589E83005D8}"/>
                  </a:ext>
                </a:extLst>
              </p:cNvPr>
              <p:cNvSpPr/>
              <p:nvPr/>
            </p:nvSpPr>
            <p:spPr>
              <a:xfrm>
                <a:off x="4525976" y="2662556"/>
                <a:ext cx="641288" cy="639583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27" extrusionOk="0">
                    <a:moveTo>
                      <a:pt x="6806" y="2017"/>
                    </a:moveTo>
                    <a:lnTo>
                      <a:pt x="6806" y="2773"/>
                    </a:lnTo>
                    <a:lnTo>
                      <a:pt x="4758" y="2773"/>
                    </a:lnTo>
                    <a:lnTo>
                      <a:pt x="4758" y="2017"/>
                    </a:lnTo>
                    <a:close/>
                    <a:moveTo>
                      <a:pt x="7152" y="694"/>
                    </a:moveTo>
                    <a:cubicBezTo>
                      <a:pt x="7688" y="694"/>
                      <a:pt x="8192" y="1167"/>
                      <a:pt x="8192" y="1702"/>
                    </a:cubicBezTo>
                    <a:lnTo>
                      <a:pt x="8192" y="2773"/>
                    </a:lnTo>
                    <a:lnTo>
                      <a:pt x="7499" y="2773"/>
                    </a:lnTo>
                    <a:lnTo>
                      <a:pt x="7499" y="1702"/>
                    </a:lnTo>
                    <a:cubicBezTo>
                      <a:pt x="7499" y="1513"/>
                      <a:pt x="7341" y="1356"/>
                      <a:pt x="7152" y="1356"/>
                    </a:cubicBezTo>
                    <a:lnTo>
                      <a:pt x="4411" y="1356"/>
                    </a:lnTo>
                    <a:cubicBezTo>
                      <a:pt x="4191" y="1356"/>
                      <a:pt x="4033" y="1513"/>
                      <a:pt x="4033" y="1702"/>
                    </a:cubicBezTo>
                    <a:lnTo>
                      <a:pt x="4033" y="2773"/>
                    </a:lnTo>
                    <a:lnTo>
                      <a:pt x="3371" y="2773"/>
                    </a:lnTo>
                    <a:lnTo>
                      <a:pt x="3371" y="1702"/>
                    </a:lnTo>
                    <a:cubicBezTo>
                      <a:pt x="3371" y="1167"/>
                      <a:pt x="3844" y="694"/>
                      <a:pt x="4411" y="694"/>
                    </a:cubicBezTo>
                    <a:close/>
                    <a:moveTo>
                      <a:pt x="10618" y="3498"/>
                    </a:moveTo>
                    <a:cubicBezTo>
                      <a:pt x="10807" y="3498"/>
                      <a:pt x="10964" y="3656"/>
                      <a:pt x="10964" y="3845"/>
                    </a:cubicBezTo>
                    <a:lnTo>
                      <a:pt x="10964" y="5010"/>
                    </a:lnTo>
                    <a:cubicBezTo>
                      <a:pt x="9546" y="6239"/>
                      <a:pt x="7688" y="6901"/>
                      <a:pt x="5766" y="6901"/>
                    </a:cubicBezTo>
                    <a:cubicBezTo>
                      <a:pt x="3876" y="6901"/>
                      <a:pt x="2080" y="6239"/>
                      <a:pt x="662" y="5010"/>
                    </a:cubicBezTo>
                    <a:lnTo>
                      <a:pt x="662" y="3971"/>
                    </a:lnTo>
                    <a:cubicBezTo>
                      <a:pt x="662" y="3687"/>
                      <a:pt x="851" y="3498"/>
                      <a:pt x="1135" y="3498"/>
                    </a:cubicBezTo>
                    <a:close/>
                    <a:moveTo>
                      <a:pt x="6806" y="7531"/>
                    </a:moveTo>
                    <a:lnTo>
                      <a:pt x="6806" y="7940"/>
                    </a:lnTo>
                    <a:cubicBezTo>
                      <a:pt x="6806" y="8129"/>
                      <a:pt x="6648" y="8287"/>
                      <a:pt x="6459" y="8287"/>
                    </a:cubicBezTo>
                    <a:lnTo>
                      <a:pt x="5073" y="8287"/>
                    </a:lnTo>
                    <a:cubicBezTo>
                      <a:pt x="4884" y="8287"/>
                      <a:pt x="4726" y="8129"/>
                      <a:pt x="4726" y="7940"/>
                    </a:cubicBezTo>
                    <a:lnTo>
                      <a:pt x="4726" y="7531"/>
                    </a:lnTo>
                    <a:lnTo>
                      <a:pt x="4758" y="7531"/>
                    </a:lnTo>
                    <a:cubicBezTo>
                      <a:pt x="5104" y="7594"/>
                      <a:pt x="5419" y="7625"/>
                      <a:pt x="5766" y="7625"/>
                    </a:cubicBezTo>
                    <a:cubicBezTo>
                      <a:pt x="6112" y="7625"/>
                      <a:pt x="6427" y="7594"/>
                      <a:pt x="6806" y="7531"/>
                    </a:cubicBezTo>
                    <a:close/>
                    <a:moveTo>
                      <a:pt x="10964" y="5892"/>
                    </a:moveTo>
                    <a:lnTo>
                      <a:pt x="10964" y="9988"/>
                    </a:lnTo>
                    <a:cubicBezTo>
                      <a:pt x="10964" y="10524"/>
                      <a:pt x="10492" y="10996"/>
                      <a:pt x="9956" y="10996"/>
                    </a:cubicBezTo>
                    <a:lnTo>
                      <a:pt x="1670" y="10996"/>
                    </a:lnTo>
                    <a:cubicBezTo>
                      <a:pt x="1135" y="10996"/>
                      <a:pt x="662" y="10524"/>
                      <a:pt x="662" y="9988"/>
                    </a:cubicBezTo>
                    <a:lnTo>
                      <a:pt x="662" y="5892"/>
                    </a:lnTo>
                    <a:cubicBezTo>
                      <a:pt x="1670" y="6649"/>
                      <a:pt x="2804" y="7184"/>
                      <a:pt x="4065" y="7436"/>
                    </a:cubicBezTo>
                    <a:lnTo>
                      <a:pt x="4065" y="7940"/>
                    </a:lnTo>
                    <a:cubicBezTo>
                      <a:pt x="4065" y="8476"/>
                      <a:pt x="4537" y="8948"/>
                      <a:pt x="5104" y="8948"/>
                    </a:cubicBezTo>
                    <a:lnTo>
                      <a:pt x="6490" y="8948"/>
                    </a:lnTo>
                    <a:cubicBezTo>
                      <a:pt x="7026" y="8948"/>
                      <a:pt x="7499" y="8476"/>
                      <a:pt x="7499" y="7940"/>
                    </a:cubicBezTo>
                    <a:lnTo>
                      <a:pt x="7499" y="7436"/>
                    </a:lnTo>
                    <a:cubicBezTo>
                      <a:pt x="7971" y="7342"/>
                      <a:pt x="8444" y="7184"/>
                      <a:pt x="8916" y="7027"/>
                    </a:cubicBezTo>
                    <a:cubicBezTo>
                      <a:pt x="9672" y="6743"/>
                      <a:pt x="10334" y="6365"/>
                      <a:pt x="10964" y="5892"/>
                    </a:cubicBezTo>
                    <a:close/>
                    <a:moveTo>
                      <a:pt x="4411" y="1"/>
                    </a:moveTo>
                    <a:cubicBezTo>
                      <a:pt x="3466" y="1"/>
                      <a:pt x="2710" y="757"/>
                      <a:pt x="2710" y="1702"/>
                    </a:cubicBezTo>
                    <a:lnTo>
                      <a:pt x="2710" y="2773"/>
                    </a:lnTo>
                    <a:lnTo>
                      <a:pt x="1135" y="2773"/>
                    </a:lnTo>
                    <a:cubicBezTo>
                      <a:pt x="505" y="2773"/>
                      <a:pt x="0" y="3277"/>
                      <a:pt x="0" y="3908"/>
                    </a:cubicBezTo>
                    <a:lnTo>
                      <a:pt x="0" y="9957"/>
                    </a:lnTo>
                    <a:cubicBezTo>
                      <a:pt x="0" y="10902"/>
                      <a:pt x="725" y="11626"/>
                      <a:pt x="1670" y="11626"/>
                    </a:cubicBezTo>
                    <a:lnTo>
                      <a:pt x="9956" y="11626"/>
                    </a:lnTo>
                    <a:cubicBezTo>
                      <a:pt x="10901" y="11626"/>
                      <a:pt x="11657" y="10902"/>
                      <a:pt x="11657" y="9957"/>
                    </a:cubicBezTo>
                    <a:lnTo>
                      <a:pt x="11657" y="3813"/>
                    </a:lnTo>
                    <a:cubicBezTo>
                      <a:pt x="11626" y="3246"/>
                      <a:pt x="11153" y="2773"/>
                      <a:pt x="10618" y="2773"/>
                    </a:cubicBezTo>
                    <a:lnTo>
                      <a:pt x="8853" y="2773"/>
                    </a:lnTo>
                    <a:lnTo>
                      <a:pt x="8853" y="1702"/>
                    </a:lnTo>
                    <a:cubicBezTo>
                      <a:pt x="8853" y="757"/>
                      <a:pt x="8097" y="1"/>
                      <a:pt x="71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566" name="Google Shape;12438;p89">
                <a:extLst>
                  <a:ext uri="{FF2B5EF4-FFF2-40B4-BE49-F238E27FC236}">
                    <a16:creationId xmlns:a16="http://schemas.microsoft.com/office/drawing/2014/main" id="{C512340C-1D83-97AA-A0AB-7E2BA53B5F7C}"/>
                  </a:ext>
                </a:extLst>
              </p:cNvPr>
              <p:cNvGrpSpPr/>
              <p:nvPr/>
            </p:nvGrpSpPr>
            <p:grpSpPr>
              <a:xfrm>
                <a:off x="8665202" y="2661183"/>
                <a:ext cx="641288" cy="642773"/>
                <a:chOff x="-3137650" y="2408950"/>
                <a:chExt cx="291450" cy="292125"/>
              </a:xfrm>
              <a:grpFill/>
            </p:grpSpPr>
            <p:sp>
              <p:nvSpPr>
                <p:cNvPr id="609" name="Google Shape;12439;p89">
                  <a:extLst>
                    <a:ext uri="{FF2B5EF4-FFF2-40B4-BE49-F238E27FC236}">
                      <a16:creationId xmlns:a16="http://schemas.microsoft.com/office/drawing/2014/main" id="{626C73F2-642E-C92B-9400-6185D4DF7769}"/>
                    </a:ext>
                  </a:extLst>
                </p:cNvPr>
                <p:cNvSpPr/>
                <p:nvPr/>
              </p:nvSpPr>
              <p:spPr>
                <a:xfrm>
                  <a:off x="-3137650" y="2408950"/>
                  <a:ext cx="291450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5" extrusionOk="0">
                      <a:moveTo>
                        <a:pt x="10618" y="662"/>
                      </a:moveTo>
                      <a:cubicBezTo>
                        <a:pt x="10807" y="662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62"/>
                        <a:pt x="1009" y="662"/>
                      </a:cubicBezTo>
                      <a:close/>
                      <a:moveTo>
                        <a:pt x="10964" y="3403"/>
                      </a:moveTo>
                      <a:lnTo>
                        <a:pt x="10964" y="8601"/>
                      </a:lnTo>
                      <a:cubicBezTo>
                        <a:pt x="10964" y="8790"/>
                        <a:pt x="10838" y="8947"/>
                        <a:pt x="10618" y="8947"/>
                      </a:cubicBezTo>
                      <a:lnTo>
                        <a:pt x="10145" y="8947"/>
                      </a:lnTo>
                      <a:cubicBezTo>
                        <a:pt x="10208" y="8727"/>
                        <a:pt x="10240" y="8443"/>
                        <a:pt x="10240" y="8160"/>
                      </a:cubicBezTo>
                      <a:lnTo>
                        <a:pt x="10240" y="5860"/>
                      </a:lnTo>
                      <a:cubicBezTo>
                        <a:pt x="10240" y="5673"/>
                        <a:pt x="10058" y="5531"/>
                        <a:pt x="9868" y="5531"/>
                      </a:cubicBezTo>
                      <a:cubicBezTo>
                        <a:pt x="9835" y="5531"/>
                        <a:pt x="9801" y="5535"/>
                        <a:pt x="9767" y="5545"/>
                      </a:cubicBezTo>
                      <a:cubicBezTo>
                        <a:pt x="9545" y="5641"/>
                        <a:pt x="9341" y="5691"/>
                        <a:pt x="9142" y="5691"/>
                      </a:cubicBezTo>
                      <a:cubicBezTo>
                        <a:pt x="8693" y="5691"/>
                        <a:pt x="8275" y="5439"/>
                        <a:pt x="7751" y="4915"/>
                      </a:cubicBezTo>
                      <a:cubicBezTo>
                        <a:pt x="7688" y="4868"/>
                        <a:pt x="7601" y="4844"/>
                        <a:pt x="7515" y="4844"/>
                      </a:cubicBezTo>
                      <a:cubicBezTo>
                        <a:pt x="7428" y="4844"/>
                        <a:pt x="7341" y="4868"/>
                        <a:pt x="7278" y="4915"/>
                      </a:cubicBezTo>
                      <a:cubicBezTo>
                        <a:pt x="6753" y="5440"/>
                        <a:pt x="6334" y="5677"/>
                        <a:pt x="5884" y="5677"/>
                      </a:cubicBezTo>
                      <a:cubicBezTo>
                        <a:pt x="5686" y="5677"/>
                        <a:pt x="5483" y="5631"/>
                        <a:pt x="5262" y="5545"/>
                      </a:cubicBezTo>
                      <a:cubicBezTo>
                        <a:pt x="5229" y="5535"/>
                        <a:pt x="5195" y="5531"/>
                        <a:pt x="5161" y="5531"/>
                      </a:cubicBezTo>
                      <a:cubicBezTo>
                        <a:pt x="4971" y="5531"/>
                        <a:pt x="4789" y="5673"/>
                        <a:pt x="4789" y="5860"/>
                      </a:cubicBezTo>
                      <a:lnTo>
                        <a:pt x="4789" y="8160"/>
                      </a:lnTo>
                      <a:cubicBezTo>
                        <a:pt x="4789" y="8443"/>
                        <a:pt x="4821" y="8664"/>
                        <a:pt x="4884" y="8947"/>
                      </a:cubicBezTo>
                      <a:lnTo>
                        <a:pt x="1009" y="8947"/>
                      </a:lnTo>
                      <a:cubicBezTo>
                        <a:pt x="820" y="8947"/>
                        <a:pt x="662" y="8790"/>
                        <a:pt x="662" y="8601"/>
                      </a:cubicBezTo>
                      <a:lnTo>
                        <a:pt x="662" y="3403"/>
                      </a:lnTo>
                      <a:close/>
                      <a:moveTo>
                        <a:pt x="7152" y="5923"/>
                      </a:moveTo>
                      <a:lnTo>
                        <a:pt x="7152" y="10838"/>
                      </a:lnTo>
                      <a:cubicBezTo>
                        <a:pt x="6144" y="10365"/>
                        <a:pt x="5451" y="9357"/>
                        <a:pt x="5451" y="8160"/>
                      </a:cubicBezTo>
                      <a:lnTo>
                        <a:pt x="5451" y="6301"/>
                      </a:lnTo>
                      <a:cubicBezTo>
                        <a:pt x="5604" y="6330"/>
                        <a:pt x="5750" y="6344"/>
                        <a:pt x="5891" y="6344"/>
                      </a:cubicBezTo>
                      <a:cubicBezTo>
                        <a:pt x="6359" y="6344"/>
                        <a:pt x="6765" y="6189"/>
                        <a:pt x="7152" y="5923"/>
                      </a:cubicBezTo>
                      <a:close/>
                      <a:moveTo>
                        <a:pt x="7877" y="5923"/>
                      </a:moveTo>
                      <a:cubicBezTo>
                        <a:pt x="8242" y="6166"/>
                        <a:pt x="8644" y="6353"/>
                        <a:pt x="9128" y="6353"/>
                      </a:cubicBezTo>
                      <a:cubicBezTo>
                        <a:pt x="9271" y="6353"/>
                        <a:pt x="9420" y="6337"/>
                        <a:pt x="9578" y="6301"/>
                      </a:cubicBezTo>
                      <a:lnTo>
                        <a:pt x="9578" y="8160"/>
                      </a:lnTo>
                      <a:cubicBezTo>
                        <a:pt x="9547" y="9357"/>
                        <a:pt x="8885" y="10365"/>
                        <a:pt x="7877" y="10838"/>
                      </a:cubicBezTo>
                      <a:lnTo>
                        <a:pt x="7877" y="592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8601"/>
                      </a:lnTo>
                      <a:cubicBezTo>
                        <a:pt x="1" y="9136"/>
                        <a:pt x="473" y="9609"/>
                        <a:pt x="1009" y="9609"/>
                      </a:cubicBezTo>
                      <a:lnTo>
                        <a:pt x="5073" y="9609"/>
                      </a:lnTo>
                      <a:cubicBezTo>
                        <a:pt x="5199" y="9893"/>
                        <a:pt x="5357" y="10145"/>
                        <a:pt x="5514" y="10365"/>
                      </a:cubicBezTo>
                      <a:cubicBezTo>
                        <a:pt x="5987" y="10995"/>
                        <a:pt x="6617" y="11436"/>
                        <a:pt x="7404" y="11657"/>
                      </a:cubicBezTo>
                      <a:cubicBezTo>
                        <a:pt x="7446" y="11657"/>
                        <a:pt x="7488" y="11685"/>
                        <a:pt x="7530" y="11685"/>
                      </a:cubicBezTo>
                      <a:cubicBezTo>
                        <a:pt x="7551" y="11685"/>
                        <a:pt x="7572" y="11678"/>
                        <a:pt x="7593" y="11657"/>
                      </a:cubicBezTo>
                      <a:cubicBezTo>
                        <a:pt x="8350" y="11436"/>
                        <a:pt x="9011" y="10995"/>
                        <a:pt x="9484" y="10365"/>
                      </a:cubicBezTo>
                      <a:cubicBezTo>
                        <a:pt x="9641" y="10145"/>
                        <a:pt x="9799" y="9893"/>
                        <a:pt x="9925" y="9609"/>
                      </a:cubicBezTo>
                      <a:lnTo>
                        <a:pt x="10618" y="9609"/>
                      </a:lnTo>
                      <a:cubicBezTo>
                        <a:pt x="11185" y="9609"/>
                        <a:pt x="11658" y="9136"/>
                        <a:pt x="11658" y="8601"/>
                      </a:cubicBezTo>
                      <a:lnTo>
                        <a:pt x="11658" y="1040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0" name="Google Shape;12440;p89">
                  <a:extLst>
                    <a:ext uri="{FF2B5EF4-FFF2-40B4-BE49-F238E27FC236}">
                      <a16:creationId xmlns:a16="http://schemas.microsoft.com/office/drawing/2014/main" id="{809303BC-F836-F0AB-1FC1-963BB0C2FD1D}"/>
                    </a:ext>
                  </a:extLst>
                </p:cNvPr>
                <p:cNvSpPr/>
                <p:nvPr/>
              </p:nvSpPr>
              <p:spPr>
                <a:xfrm>
                  <a:off x="-3104575" y="244280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8" y="694"/>
                      </a:cubicBezTo>
                      <a:cubicBezTo>
                        <a:pt x="568" y="694"/>
                        <a:pt x="726" y="536"/>
                        <a:pt x="726" y="347"/>
                      </a:cubicBezTo>
                      <a:cubicBezTo>
                        <a:pt x="726" y="158"/>
                        <a:pt x="568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1" name="Google Shape;12441;p89">
                  <a:extLst>
                    <a:ext uri="{FF2B5EF4-FFF2-40B4-BE49-F238E27FC236}">
                      <a16:creationId xmlns:a16="http://schemas.microsoft.com/office/drawing/2014/main" id="{236DA8B8-9354-B0AE-4CD7-FF57E44E7A72}"/>
                    </a:ext>
                  </a:extLst>
                </p:cNvPr>
                <p:cNvSpPr/>
                <p:nvPr/>
              </p:nvSpPr>
              <p:spPr>
                <a:xfrm>
                  <a:off x="-306990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2" name="Google Shape;12442;p89">
                  <a:extLst>
                    <a:ext uri="{FF2B5EF4-FFF2-40B4-BE49-F238E27FC236}">
                      <a16:creationId xmlns:a16="http://schemas.microsoft.com/office/drawing/2014/main" id="{D8BF3911-2A33-1F0C-3206-136776517D31}"/>
                    </a:ext>
                  </a:extLst>
                </p:cNvPr>
                <p:cNvSpPr/>
                <p:nvPr/>
              </p:nvSpPr>
              <p:spPr>
                <a:xfrm>
                  <a:off x="-303525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3" name="Google Shape;12443;p89">
                  <a:extLst>
                    <a:ext uri="{FF2B5EF4-FFF2-40B4-BE49-F238E27FC236}">
                      <a16:creationId xmlns:a16="http://schemas.microsoft.com/office/drawing/2014/main" id="{1793ADB4-AB22-E4CE-3D42-3224BBBDF482}"/>
                    </a:ext>
                  </a:extLst>
                </p:cNvPr>
                <p:cNvSpPr/>
                <p:nvPr/>
              </p:nvSpPr>
              <p:spPr>
                <a:xfrm>
                  <a:off x="-3002175" y="2442800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90" y="694"/>
                        <a:pt x="347" y="694"/>
                      </a:cubicBezTo>
                      <a:lnTo>
                        <a:pt x="4443" y="694"/>
                      </a:lnTo>
                      <a:cubicBezTo>
                        <a:pt x="4663" y="694"/>
                        <a:pt x="4821" y="536"/>
                        <a:pt x="4821" y="347"/>
                      </a:cubicBezTo>
                      <a:cubicBezTo>
                        <a:pt x="4821" y="158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567" name="Google Shape;12455;p89">
                <a:extLst>
                  <a:ext uri="{FF2B5EF4-FFF2-40B4-BE49-F238E27FC236}">
                    <a16:creationId xmlns:a16="http://schemas.microsoft.com/office/drawing/2014/main" id="{8F5C8250-684A-70A8-5911-DACE9C468F3E}"/>
                  </a:ext>
                </a:extLst>
              </p:cNvPr>
              <p:cNvSpPr/>
              <p:nvPr/>
            </p:nvSpPr>
            <p:spPr>
              <a:xfrm>
                <a:off x="1223364" y="2660190"/>
                <a:ext cx="648218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13" extrusionOk="0">
                    <a:moveTo>
                      <a:pt x="5136" y="4128"/>
                    </a:moveTo>
                    <a:cubicBezTo>
                      <a:pt x="5671" y="4128"/>
                      <a:pt x="6112" y="4569"/>
                      <a:pt x="6144" y="5136"/>
                    </a:cubicBezTo>
                    <a:lnTo>
                      <a:pt x="5230" y="4853"/>
                    </a:lnTo>
                    <a:cubicBezTo>
                      <a:pt x="5198" y="4839"/>
                      <a:pt x="5165" y="4832"/>
                      <a:pt x="5131" y="4832"/>
                    </a:cubicBezTo>
                    <a:cubicBezTo>
                      <a:pt x="4934" y="4832"/>
                      <a:pt x="4735" y="5052"/>
                      <a:pt x="4789" y="5294"/>
                    </a:cubicBezTo>
                    <a:lnTo>
                      <a:pt x="5073" y="6239"/>
                    </a:lnTo>
                    <a:cubicBezTo>
                      <a:pt x="4537" y="6176"/>
                      <a:pt x="4096" y="5703"/>
                      <a:pt x="4096" y="5168"/>
                    </a:cubicBezTo>
                    <a:cubicBezTo>
                      <a:pt x="4096" y="4601"/>
                      <a:pt x="4569" y="4128"/>
                      <a:pt x="5136" y="4128"/>
                    </a:cubicBezTo>
                    <a:close/>
                    <a:moveTo>
                      <a:pt x="5199" y="2364"/>
                    </a:moveTo>
                    <a:cubicBezTo>
                      <a:pt x="6680" y="2364"/>
                      <a:pt x="7940" y="3592"/>
                      <a:pt x="7940" y="5136"/>
                    </a:cubicBezTo>
                    <a:cubicBezTo>
                      <a:pt x="7940" y="5294"/>
                      <a:pt x="7940" y="5388"/>
                      <a:pt x="7908" y="5546"/>
                    </a:cubicBezTo>
                    <a:lnTo>
                      <a:pt x="6932" y="5294"/>
                    </a:lnTo>
                    <a:lnTo>
                      <a:pt x="6932" y="5136"/>
                    </a:lnTo>
                    <a:cubicBezTo>
                      <a:pt x="6806" y="4223"/>
                      <a:pt x="6049" y="3466"/>
                      <a:pt x="5104" y="3466"/>
                    </a:cubicBezTo>
                    <a:cubicBezTo>
                      <a:pt x="4159" y="3466"/>
                      <a:pt x="3435" y="4223"/>
                      <a:pt x="3435" y="5168"/>
                    </a:cubicBezTo>
                    <a:cubicBezTo>
                      <a:pt x="3435" y="5609"/>
                      <a:pt x="3624" y="6081"/>
                      <a:pt x="3939" y="6396"/>
                    </a:cubicBezTo>
                    <a:cubicBezTo>
                      <a:pt x="4254" y="6743"/>
                      <a:pt x="4695" y="6900"/>
                      <a:pt x="5167" y="6900"/>
                    </a:cubicBezTo>
                    <a:lnTo>
                      <a:pt x="5325" y="6900"/>
                    </a:lnTo>
                    <a:lnTo>
                      <a:pt x="5577" y="7877"/>
                    </a:lnTo>
                    <a:cubicBezTo>
                      <a:pt x="5482" y="7909"/>
                      <a:pt x="5325" y="7909"/>
                      <a:pt x="5199" y="7909"/>
                    </a:cubicBezTo>
                    <a:cubicBezTo>
                      <a:pt x="3687" y="7909"/>
                      <a:pt x="2426" y="6648"/>
                      <a:pt x="2426" y="5136"/>
                    </a:cubicBezTo>
                    <a:cubicBezTo>
                      <a:pt x="2426" y="3624"/>
                      <a:pt x="3655" y="2364"/>
                      <a:pt x="5199" y="2364"/>
                    </a:cubicBezTo>
                    <a:close/>
                    <a:moveTo>
                      <a:pt x="5167" y="726"/>
                    </a:moveTo>
                    <a:cubicBezTo>
                      <a:pt x="7940" y="726"/>
                      <a:pt x="10051" y="3277"/>
                      <a:pt x="9515" y="6018"/>
                    </a:cubicBezTo>
                    <a:lnTo>
                      <a:pt x="8507" y="5766"/>
                    </a:lnTo>
                    <a:cubicBezTo>
                      <a:pt x="8538" y="5546"/>
                      <a:pt x="8538" y="5357"/>
                      <a:pt x="8538" y="5136"/>
                    </a:cubicBezTo>
                    <a:cubicBezTo>
                      <a:pt x="8538" y="3246"/>
                      <a:pt x="7026" y="1702"/>
                      <a:pt x="5104" y="1702"/>
                    </a:cubicBezTo>
                    <a:cubicBezTo>
                      <a:pt x="3214" y="1702"/>
                      <a:pt x="1702" y="3246"/>
                      <a:pt x="1702" y="5136"/>
                    </a:cubicBezTo>
                    <a:cubicBezTo>
                      <a:pt x="1702" y="7027"/>
                      <a:pt x="3214" y="8602"/>
                      <a:pt x="5104" y="8602"/>
                    </a:cubicBezTo>
                    <a:cubicBezTo>
                      <a:pt x="5325" y="8602"/>
                      <a:pt x="5514" y="8602"/>
                      <a:pt x="5703" y="8539"/>
                    </a:cubicBezTo>
                    <a:lnTo>
                      <a:pt x="5986" y="9578"/>
                    </a:lnTo>
                    <a:cubicBezTo>
                      <a:pt x="5695" y="9636"/>
                      <a:pt x="5405" y="9664"/>
                      <a:pt x="5119" y="9664"/>
                    </a:cubicBezTo>
                    <a:cubicBezTo>
                      <a:pt x="2751" y="9664"/>
                      <a:pt x="694" y="7758"/>
                      <a:pt x="694" y="5199"/>
                    </a:cubicBezTo>
                    <a:cubicBezTo>
                      <a:pt x="694" y="2679"/>
                      <a:pt x="2773" y="726"/>
                      <a:pt x="5167" y="726"/>
                    </a:cubicBezTo>
                    <a:close/>
                    <a:moveTo>
                      <a:pt x="5671" y="5672"/>
                    </a:moveTo>
                    <a:lnTo>
                      <a:pt x="5671" y="5672"/>
                    </a:lnTo>
                    <a:cubicBezTo>
                      <a:pt x="10240" y="6964"/>
                      <a:pt x="9578" y="6774"/>
                      <a:pt x="9704" y="6806"/>
                    </a:cubicBezTo>
                    <a:lnTo>
                      <a:pt x="8853" y="7373"/>
                    </a:lnTo>
                    <a:cubicBezTo>
                      <a:pt x="8664" y="7499"/>
                      <a:pt x="8664" y="7751"/>
                      <a:pt x="8822" y="7877"/>
                    </a:cubicBezTo>
                    <a:lnTo>
                      <a:pt x="10964" y="9956"/>
                    </a:lnTo>
                    <a:cubicBezTo>
                      <a:pt x="11027" y="10114"/>
                      <a:pt x="11027" y="10335"/>
                      <a:pt x="10901" y="10492"/>
                    </a:cubicBezTo>
                    <a:lnTo>
                      <a:pt x="10429" y="10965"/>
                    </a:lnTo>
                    <a:cubicBezTo>
                      <a:pt x="10366" y="11012"/>
                      <a:pt x="10279" y="11035"/>
                      <a:pt x="10192" y="11035"/>
                    </a:cubicBezTo>
                    <a:cubicBezTo>
                      <a:pt x="10106" y="11035"/>
                      <a:pt x="10019" y="11012"/>
                      <a:pt x="9956" y="10965"/>
                    </a:cubicBezTo>
                    <a:lnTo>
                      <a:pt x="7845" y="8854"/>
                    </a:lnTo>
                    <a:cubicBezTo>
                      <a:pt x="7777" y="8786"/>
                      <a:pt x="7691" y="8753"/>
                      <a:pt x="7606" y="8753"/>
                    </a:cubicBezTo>
                    <a:cubicBezTo>
                      <a:pt x="7493" y="8753"/>
                      <a:pt x="7381" y="8809"/>
                      <a:pt x="7310" y="8917"/>
                    </a:cubicBezTo>
                    <a:cubicBezTo>
                      <a:pt x="7247" y="8980"/>
                      <a:pt x="6806" y="9641"/>
                      <a:pt x="6774" y="9736"/>
                    </a:cubicBezTo>
                    <a:cubicBezTo>
                      <a:pt x="6680" y="9484"/>
                      <a:pt x="5703" y="5861"/>
                      <a:pt x="5671" y="5672"/>
                    </a:cubicBezTo>
                    <a:close/>
                    <a:moveTo>
                      <a:pt x="5104" y="1"/>
                    </a:moveTo>
                    <a:cubicBezTo>
                      <a:pt x="2363" y="1"/>
                      <a:pt x="0" y="2238"/>
                      <a:pt x="0" y="5168"/>
                    </a:cubicBezTo>
                    <a:cubicBezTo>
                      <a:pt x="0" y="8066"/>
                      <a:pt x="2332" y="10303"/>
                      <a:pt x="5104" y="10303"/>
                    </a:cubicBezTo>
                    <a:cubicBezTo>
                      <a:pt x="5482" y="10303"/>
                      <a:pt x="5797" y="10272"/>
                      <a:pt x="6144" y="10208"/>
                    </a:cubicBezTo>
                    <a:lnTo>
                      <a:pt x="6270" y="10587"/>
                    </a:lnTo>
                    <a:cubicBezTo>
                      <a:pt x="6307" y="10755"/>
                      <a:pt x="6444" y="10845"/>
                      <a:pt x="6596" y="10845"/>
                    </a:cubicBezTo>
                    <a:cubicBezTo>
                      <a:pt x="6700" y="10845"/>
                      <a:pt x="6810" y="10802"/>
                      <a:pt x="6900" y="10713"/>
                    </a:cubicBezTo>
                    <a:lnTo>
                      <a:pt x="7625" y="9610"/>
                    </a:lnTo>
                    <a:lnTo>
                      <a:pt x="9483" y="11406"/>
                    </a:lnTo>
                    <a:cubicBezTo>
                      <a:pt x="9688" y="11610"/>
                      <a:pt x="9956" y="11713"/>
                      <a:pt x="10220" y="11713"/>
                    </a:cubicBezTo>
                    <a:cubicBezTo>
                      <a:pt x="10484" y="11713"/>
                      <a:pt x="10744" y="11610"/>
                      <a:pt x="10933" y="11406"/>
                    </a:cubicBezTo>
                    <a:lnTo>
                      <a:pt x="11405" y="10933"/>
                    </a:lnTo>
                    <a:cubicBezTo>
                      <a:pt x="11783" y="10555"/>
                      <a:pt x="11783" y="9893"/>
                      <a:pt x="11374" y="9484"/>
                    </a:cubicBezTo>
                    <a:lnTo>
                      <a:pt x="9515" y="7720"/>
                    </a:lnTo>
                    <a:lnTo>
                      <a:pt x="10618" y="6964"/>
                    </a:lnTo>
                    <a:cubicBezTo>
                      <a:pt x="10870" y="6806"/>
                      <a:pt x="10838" y="6428"/>
                      <a:pt x="10555" y="6333"/>
                    </a:cubicBezTo>
                    <a:lnTo>
                      <a:pt x="10145" y="6239"/>
                    </a:lnTo>
                    <a:cubicBezTo>
                      <a:pt x="10303" y="5483"/>
                      <a:pt x="10271" y="4695"/>
                      <a:pt x="10082" y="3908"/>
                    </a:cubicBezTo>
                    <a:cubicBezTo>
                      <a:pt x="9483" y="1576"/>
                      <a:pt x="7436" y="1"/>
                      <a:pt x="5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568" name="Google Shape;12464;p89">
                <a:extLst>
                  <a:ext uri="{FF2B5EF4-FFF2-40B4-BE49-F238E27FC236}">
                    <a16:creationId xmlns:a16="http://schemas.microsoft.com/office/drawing/2014/main" id="{BC011D7F-9A7B-459F-D343-780E53FAB551}"/>
                  </a:ext>
                </a:extLst>
              </p:cNvPr>
              <p:cNvGrpSpPr/>
              <p:nvPr/>
            </p:nvGrpSpPr>
            <p:grpSpPr>
              <a:xfrm>
                <a:off x="5348293" y="2659314"/>
                <a:ext cx="648218" cy="646514"/>
                <a:chOff x="-4570325" y="2405775"/>
                <a:chExt cx="294600" cy="293825"/>
              </a:xfrm>
              <a:grpFill/>
            </p:grpSpPr>
            <p:sp>
              <p:nvSpPr>
                <p:cNvPr id="607" name="Google Shape;12465;p89">
                  <a:extLst>
                    <a:ext uri="{FF2B5EF4-FFF2-40B4-BE49-F238E27FC236}">
                      <a16:creationId xmlns:a16="http://schemas.microsoft.com/office/drawing/2014/main" id="{372AA4E3-5773-3CC9-920E-EA871657B7C4}"/>
                    </a:ext>
                  </a:extLst>
                </p:cNvPr>
                <p:cNvSpPr/>
                <p:nvPr/>
              </p:nvSpPr>
              <p:spPr>
                <a:xfrm>
                  <a:off x="-4570325" y="2405775"/>
                  <a:ext cx="29460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3" extrusionOk="0">
                      <a:moveTo>
                        <a:pt x="5734" y="694"/>
                      </a:moveTo>
                      <a:cubicBezTo>
                        <a:pt x="7624" y="694"/>
                        <a:pt x="9168" y="2238"/>
                        <a:pt x="9168" y="4128"/>
                      </a:cubicBezTo>
                      <a:cubicBezTo>
                        <a:pt x="9168" y="6050"/>
                        <a:pt x="7624" y="7594"/>
                        <a:pt x="5734" y="7594"/>
                      </a:cubicBezTo>
                      <a:cubicBezTo>
                        <a:pt x="3844" y="7594"/>
                        <a:pt x="2332" y="6018"/>
                        <a:pt x="2332" y="4128"/>
                      </a:cubicBezTo>
                      <a:cubicBezTo>
                        <a:pt x="2332" y="2238"/>
                        <a:pt x="3844" y="694"/>
                        <a:pt x="5734" y="694"/>
                      </a:cubicBezTo>
                      <a:close/>
                      <a:moveTo>
                        <a:pt x="977" y="7531"/>
                      </a:moveTo>
                      <a:cubicBezTo>
                        <a:pt x="1166" y="7531"/>
                        <a:pt x="1323" y="7688"/>
                        <a:pt x="1323" y="7909"/>
                      </a:cubicBezTo>
                      <a:cubicBezTo>
                        <a:pt x="1292" y="8129"/>
                        <a:pt x="1134" y="8255"/>
                        <a:pt x="977" y="8255"/>
                      </a:cubicBezTo>
                      <a:cubicBezTo>
                        <a:pt x="788" y="8255"/>
                        <a:pt x="630" y="8098"/>
                        <a:pt x="630" y="7909"/>
                      </a:cubicBezTo>
                      <a:cubicBezTo>
                        <a:pt x="630" y="7688"/>
                        <a:pt x="788" y="7531"/>
                        <a:pt x="977" y="7531"/>
                      </a:cubicBezTo>
                      <a:close/>
                      <a:moveTo>
                        <a:pt x="10586" y="7531"/>
                      </a:moveTo>
                      <a:cubicBezTo>
                        <a:pt x="10775" y="7531"/>
                        <a:pt x="10932" y="7688"/>
                        <a:pt x="10932" y="7909"/>
                      </a:cubicBezTo>
                      <a:cubicBezTo>
                        <a:pt x="10932" y="8129"/>
                        <a:pt x="10775" y="8255"/>
                        <a:pt x="10586" y="8255"/>
                      </a:cubicBezTo>
                      <a:cubicBezTo>
                        <a:pt x="10397" y="8255"/>
                        <a:pt x="10239" y="8098"/>
                        <a:pt x="10239" y="7909"/>
                      </a:cubicBezTo>
                      <a:cubicBezTo>
                        <a:pt x="10239" y="7688"/>
                        <a:pt x="10397" y="7531"/>
                        <a:pt x="10586" y="7531"/>
                      </a:cubicBezTo>
                      <a:close/>
                      <a:moveTo>
                        <a:pt x="3025" y="9641"/>
                      </a:moveTo>
                      <a:cubicBezTo>
                        <a:pt x="3214" y="9641"/>
                        <a:pt x="3371" y="9799"/>
                        <a:pt x="3371" y="9988"/>
                      </a:cubicBezTo>
                      <a:cubicBezTo>
                        <a:pt x="3340" y="10177"/>
                        <a:pt x="3214" y="10335"/>
                        <a:pt x="3025" y="10335"/>
                      </a:cubicBezTo>
                      <a:cubicBezTo>
                        <a:pt x="2836" y="10335"/>
                        <a:pt x="2678" y="10177"/>
                        <a:pt x="2678" y="9988"/>
                      </a:cubicBezTo>
                      <a:cubicBezTo>
                        <a:pt x="2678" y="9799"/>
                        <a:pt x="2836" y="9641"/>
                        <a:pt x="3025" y="9641"/>
                      </a:cubicBezTo>
                      <a:close/>
                      <a:moveTo>
                        <a:pt x="8475" y="9641"/>
                      </a:moveTo>
                      <a:cubicBezTo>
                        <a:pt x="8696" y="9641"/>
                        <a:pt x="8822" y="9799"/>
                        <a:pt x="8822" y="9988"/>
                      </a:cubicBezTo>
                      <a:cubicBezTo>
                        <a:pt x="8822" y="10177"/>
                        <a:pt x="8664" y="10335"/>
                        <a:pt x="8475" y="10335"/>
                      </a:cubicBezTo>
                      <a:cubicBezTo>
                        <a:pt x="8255" y="10335"/>
                        <a:pt x="8128" y="10177"/>
                        <a:pt x="8128" y="9988"/>
                      </a:cubicBezTo>
                      <a:cubicBezTo>
                        <a:pt x="8128" y="9799"/>
                        <a:pt x="8255" y="9641"/>
                        <a:pt x="8475" y="9641"/>
                      </a:cubicBezTo>
                      <a:close/>
                      <a:moveTo>
                        <a:pt x="5734" y="10303"/>
                      </a:moveTo>
                      <a:cubicBezTo>
                        <a:pt x="5955" y="10303"/>
                        <a:pt x="6112" y="10461"/>
                        <a:pt x="6112" y="10650"/>
                      </a:cubicBezTo>
                      <a:cubicBezTo>
                        <a:pt x="6112" y="10839"/>
                        <a:pt x="5955" y="10996"/>
                        <a:pt x="5734" y="10996"/>
                      </a:cubicBezTo>
                      <a:cubicBezTo>
                        <a:pt x="5545" y="10996"/>
                        <a:pt x="5388" y="10839"/>
                        <a:pt x="5388" y="10650"/>
                      </a:cubicBezTo>
                      <a:cubicBezTo>
                        <a:pt x="5388" y="10461"/>
                        <a:pt x="5545" y="10303"/>
                        <a:pt x="5734" y="10303"/>
                      </a:cubicBezTo>
                      <a:close/>
                      <a:moveTo>
                        <a:pt x="5797" y="1"/>
                      </a:moveTo>
                      <a:cubicBezTo>
                        <a:pt x="3497" y="1"/>
                        <a:pt x="1701" y="1860"/>
                        <a:pt x="1701" y="4097"/>
                      </a:cubicBezTo>
                      <a:cubicBezTo>
                        <a:pt x="1701" y="5010"/>
                        <a:pt x="2017" y="5924"/>
                        <a:pt x="2552" y="6617"/>
                      </a:cubicBezTo>
                      <a:lnTo>
                        <a:pt x="1701" y="7153"/>
                      </a:lnTo>
                      <a:cubicBezTo>
                        <a:pt x="1481" y="6995"/>
                        <a:pt x="1260" y="6901"/>
                        <a:pt x="1040" y="6901"/>
                      </a:cubicBezTo>
                      <a:cubicBezTo>
                        <a:pt x="473" y="6901"/>
                        <a:pt x="0" y="7373"/>
                        <a:pt x="0" y="7940"/>
                      </a:cubicBezTo>
                      <a:cubicBezTo>
                        <a:pt x="0" y="8476"/>
                        <a:pt x="473" y="8948"/>
                        <a:pt x="1040" y="8948"/>
                      </a:cubicBezTo>
                      <a:cubicBezTo>
                        <a:pt x="1575" y="8948"/>
                        <a:pt x="2048" y="8476"/>
                        <a:pt x="2048" y="7940"/>
                      </a:cubicBezTo>
                      <a:lnTo>
                        <a:pt x="2048" y="7751"/>
                      </a:lnTo>
                      <a:lnTo>
                        <a:pt x="3088" y="7153"/>
                      </a:lnTo>
                      <a:cubicBezTo>
                        <a:pt x="3340" y="7373"/>
                        <a:pt x="3623" y="7625"/>
                        <a:pt x="3970" y="7783"/>
                      </a:cubicBezTo>
                      <a:lnTo>
                        <a:pt x="3308" y="8948"/>
                      </a:lnTo>
                      <a:lnTo>
                        <a:pt x="3119" y="8948"/>
                      </a:lnTo>
                      <a:cubicBezTo>
                        <a:pt x="2552" y="8948"/>
                        <a:pt x="2080" y="9421"/>
                        <a:pt x="2080" y="9988"/>
                      </a:cubicBezTo>
                      <a:cubicBezTo>
                        <a:pt x="2080" y="10524"/>
                        <a:pt x="2552" y="10996"/>
                        <a:pt x="3119" y="10996"/>
                      </a:cubicBezTo>
                      <a:cubicBezTo>
                        <a:pt x="3655" y="10996"/>
                        <a:pt x="4127" y="10524"/>
                        <a:pt x="4127" y="9988"/>
                      </a:cubicBezTo>
                      <a:cubicBezTo>
                        <a:pt x="4127" y="9736"/>
                        <a:pt x="4064" y="9515"/>
                        <a:pt x="3907" y="9326"/>
                      </a:cubicBezTo>
                      <a:lnTo>
                        <a:pt x="4600" y="8098"/>
                      </a:lnTo>
                      <a:cubicBezTo>
                        <a:pt x="4883" y="8161"/>
                        <a:pt x="5199" y="8255"/>
                        <a:pt x="5514" y="8287"/>
                      </a:cubicBezTo>
                      <a:lnTo>
                        <a:pt x="5514" y="9736"/>
                      </a:lnTo>
                      <a:cubicBezTo>
                        <a:pt x="5136" y="9894"/>
                        <a:pt x="4852" y="10272"/>
                        <a:pt x="4852" y="10713"/>
                      </a:cubicBezTo>
                      <a:cubicBezTo>
                        <a:pt x="4852" y="11280"/>
                        <a:pt x="5325" y="11752"/>
                        <a:pt x="5860" y="11752"/>
                      </a:cubicBezTo>
                      <a:cubicBezTo>
                        <a:pt x="6427" y="11752"/>
                        <a:pt x="6900" y="11280"/>
                        <a:pt x="6900" y="10713"/>
                      </a:cubicBezTo>
                      <a:cubicBezTo>
                        <a:pt x="6900" y="10303"/>
                        <a:pt x="6616" y="9894"/>
                        <a:pt x="6238" y="9736"/>
                      </a:cubicBezTo>
                      <a:lnTo>
                        <a:pt x="6238" y="8287"/>
                      </a:lnTo>
                      <a:cubicBezTo>
                        <a:pt x="6553" y="8255"/>
                        <a:pt x="6868" y="8224"/>
                        <a:pt x="7120" y="8098"/>
                      </a:cubicBezTo>
                      <a:lnTo>
                        <a:pt x="7845" y="9326"/>
                      </a:lnTo>
                      <a:cubicBezTo>
                        <a:pt x="7687" y="9515"/>
                        <a:pt x="7593" y="9736"/>
                        <a:pt x="7593" y="9988"/>
                      </a:cubicBezTo>
                      <a:cubicBezTo>
                        <a:pt x="7593" y="10524"/>
                        <a:pt x="8065" y="10996"/>
                        <a:pt x="8633" y="10996"/>
                      </a:cubicBezTo>
                      <a:cubicBezTo>
                        <a:pt x="9168" y="10996"/>
                        <a:pt x="9641" y="10524"/>
                        <a:pt x="9641" y="9988"/>
                      </a:cubicBezTo>
                      <a:cubicBezTo>
                        <a:pt x="9641" y="9421"/>
                        <a:pt x="9168" y="8948"/>
                        <a:pt x="8633" y="8948"/>
                      </a:cubicBezTo>
                      <a:lnTo>
                        <a:pt x="8444" y="8948"/>
                      </a:lnTo>
                      <a:lnTo>
                        <a:pt x="7750" y="7783"/>
                      </a:lnTo>
                      <a:cubicBezTo>
                        <a:pt x="8065" y="7625"/>
                        <a:pt x="8381" y="7373"/>
                        <a:pt x="8664" y="7153"/>
                      </a:cubicBezTo>
                      <a:lnTo>
                        <a:pt x="9735" y="7751"/>
                      </a:lnTo>
                      <a:lnTo>
                        <a:pt x="9735" y="7940"/>
                      </a:lnTo>
                      <a:cubicBezTo>
                        <a:pt x="9735" y="8476"/>
                        <a:pt x="10208" y="8948"/>
                        <a:pt x="10743" y="8948"/>
                      </a:cubicBezTo>
                      <a:cubicBezTo>
                        <a:pt x="11310" y="8948"/>
                        <a:pt x="11783" y="8476"/>
                        <a:pt x="11783" y="7940"/>
                      </a:cubicBezTo>
                      <a:cubicBezTo>
                        <a:pt x="11626" y="7342"/>
                        <a:pt x="11153" y="6901"/>
                        <a:pt x="10586" y="6901"/>
                      </a:cubicBezTo>
                      <a:cubicBezTo>
                        <a:pt x="10302" y="6901"/>
                        <a:pt x="10082" y="6995"/>
                        <a:pt x="9924" y="7153"/>
                      </a:cubicBezTo>
                      <a:lnTo>
                        <a:pt x="9011" y="6617"/>
                      </a:lnTo>
                      <a:cubicBezTo>
                        <a:pt x="9578" y="5924"/>
                        <a:pt x="9893" y="5010"/>
                        <a:pt x="9893" y="4097"/>
                      </a:cubicBezTo>
                      <a:cubicBezTo>
                        <a:pt x="9893" y="1828"/>
                        <a:pt x="8034" y="1"/>
                        <a:pt x="57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8" name="Google Shape;12466;p89">
                  <a:extLst>
                    <a:ext uri="{FF2B5EF4-FFF2-40B4-BE49-F238E27FC236}">
                      <a16:creationId xmlns:a16="http://schemas.microsoft.com/office/drawing/2014/main" id="{431BB44A-650B-3F4A-0C0A-4EB0D6C0FD91}"/>
                    </a:ext>
                  </a:extLst>
                </p:cNvPr>
                <p:cNvSpPr/>
                <p:nvPr/>
              </p:nvSpPr>
              <p:spPr>
                <a:xfrm>
                  <a:off x="-4478175" y="2439650"/>
                  <a:ext cx="103975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21" extrusionOk="0">
                      <a:moveTo>
                        <a:pt x="2048" y="725"/>
                      </a:moveTo>
                      <a:cubicBezTo>
                        <a:pt x="2458" y="725"/>
                        <a:pt x="2741" y="1040"/>
                        <a:pt x="2741" y="1387"/>
                      </a:cubicBezTo>
                      <a:cubicBezTo>
                        <a:pt x="2741" y="1765"/>
                        <a:pt x="2426" y="2049"/>
                        <a:pt x="2048" y="2049"/>
                      </a:cubicBezTo>
                      <a:cubicBezTo>
                        <a:pt x="1702" y="2049"/>
                        <a:pt x="1387" y="1733"/>
                        <a:pt x="1387" y="1387"/>
                      </a:cubicBezTo>
                      <a:cubicBezTo>
                        <a:pt x="1387" y="1040"/>
                        <a:pt x="1702" y="725"/>
                        <a:pt x="2048" y="725"/>
                      </a:cubicBezTo>
                      <a:close/>
                      <a:moveTo>
                        <a:pt x="2363" y="2773"/>
                      </a:moveTo>
                      <a:cubicBezTo>
                        <a:pt x="2930" y="2773"/>
                        <a:pt x="3403" y="3246"/>
                        <a:pt x="3403" y="3781"/>
                      </a:cubicBezTo>
                      <a:lnTo>
                        <a:pt x="3403" y="4128"/>
                      </a:lnTo>
                      <a:lnTo>
                        <a:pt x="630" y="4128"/>
                      </a:lnTo>
                      <a:lnTo>
                        <a:pt x="630" y="3781"/>
                      </a:lnTo>
                      <a:lnTo>
                        <a:pt x="693" y="3781"/>
                      </a:lnTo>
                      <a:cubicBezTo>
                        <a:pt x="693" y="3246"/>
                        <a:pt x="1166" y="2773"/>
                        <a:pt x="1702" y="2773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02"/>
                        <a:pt x="851" y="2017"/>
                        <a:pt x="1040" y="2238"/>
                      </a:cubicBezTo>
                      <a:cubicBezTo>
                        <a:pt x="441" y="2521"/>
                        <a:pt x="63" y="3120"/>
                        <a:pt x="63" y="3781"/>
                      </a:cubicBezTo>
                      <a:lnTo>
                        <a:pt x="63" y="4443"/>
                      </a:lnTo>
                      <a:cubicBezTo>
                        <a:pt x="0" y="4663"/>
                        <a:pt x="158" y="4821"/>
                        <a:pt x="378" y="4821"/>
                      </a:cubicBezTo>
                      <a:lnTo>
                        <a:pt x="3781" y="4821"/>
                      </a:lnTo>
                      <a:cubicBezTo>
                        <a:pt x="4001" y="4821"/>
                        <a:pt x="4159" y="4663"/>
                        <a:pt x="4159" y="4443"/>
                      </a:cubicBezTo>
                      <a:lnTo>
                        <a:pt x="4159" y="3781"/>
                      </a:lnTo>
                      <a:cubicBezTo>
                        <a:pt x="4159" y="3120"/>
                        <a:pt x="3749" y="2521"/>
                        <a:pt x="3151" y="2238"/>
                      </a:cubicBezTo>
                      <a:cubicBezTo>
                        <a:pt x="3371" y="2017"/>
                        <a:pt x="3466" y="1733"/>
                        <a:pt x="3466" y="1387"/>
                      </a:cubicBezTo>
                      <a:cubicBezTo>
                        <a:pt x="3466" y="631"/>
                        <a:pt x="2836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69" name="Google Shape;12477;p89">
                <a:extLst>
                  <a:ext uri="{FF2B5EF4-FFF2-40B4-BE49-F238E27FC236}">
                    <a16:creationId xmlns:a16="http://schemas.microsoft.com/office/drawing/2014/main" id="{807C4D4B-4B4C-5AC1-37F3-3039ED0BE4E1}"/>
                  </a:ext>
                </a:extLst>
              </p:cNvPr>
              <p:cNvGrpSpPr/>
              <p:nvPr/>
            </p:nvGrpSpPr>
            <p:grpSpPr>
              <a:xfrm>
                <a:off x="9506180" y="2661954"/>
                <a:ext cx="642992" cy="641232"/>
                <a:chOff x="-2571737" y="2403625"/>
                <a:chExt cx="292225" cy="291425"/>
              </a:xfrm>
              <a:grpFill/>
            </p:grpSpPr>
            <p:sp>
              <p:nvSpPr>
                <p:cNvPr id="600" name="Google Shape;12478;p89">
                  <a:extLst>
                    <a:ext uri="{FF2B5EF4-FFF2-40B4-BE49-F238E27FC236}">
                      <a16:creationId xmlns:a16="http://schemas.microsoft.com/office/drawing/2014/main" id="{C2BA814A-14CC-2A10-EDA1-941003E7E476}"/>
                    </a:ext>
                  </a:extLst>
                </p:cNvPr>
                <p:cNvSpPr/>
                <p:nvPr/>
              </p:nvSpPr>
              <p:spPr>
                <a:xfrm>
                  <a:off x="-2571737" y="2403625"/>
                  <a:ext cx="292225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57" extrusionOk="0">
                      <a:moveTo>
                        <a:pt x="9547" y="725"/>
                      </a:moveTo>
                      <a:cubicBezTo>
                        <a:pt x="9704" y="725"/>
                        <a:pt x="9830" y="788"/>
                        <a:pt x="9893" y="914"/>
                      </a:cubicBezTo>
                      <a:lnTo>
                        <a:pt x="10681" y="2772"/>
                      </a:lnTo>
                      <a:lnTo>
                        <a:pt x="1135" y="2772"/>
                      </a:lnTo>
                      <a:lnTo>
                        <a:pt x="1891" y="914"/>
                      </a:lnTo>
                      <a:cubicBezTo>
                        <a:pt x="1922" y="788"/>
                        <a:pt x="2080" y="725"/>
                        <a:pt x="2206" y="725"/>
                      </a:cubicBezTo>
                      <a:close/>
                      <a:moveTo>
                        <a:pt x="10649" y="3403"/>
                      </a:moveTo>
                      <a:cubicBezTo>
                        <a:pt x="10870" y="3403"/>
                        <a:pt x="11027" y="3560"/>
                        <a:pt x="11027" y="3749"/>
                      </a:cubicBezTo>
                      <a:lnTo>
                        <a:pt x="11027" y="5167"/>
                      </a:lnTo>
                      <a:cubicBezTo>
                        <a:pt x="11027" y="5356"/>
                        <a:pt x="10870" y="5513"/>
                        <a:pt x="10649" y="5513"/>
                      </a:cubicBezTo>
                      <a:lnTo>
                        <a:pt x="1040" y="5513"/>
                      </a:lnTo>
                      <a:cubicBezTo>
                        <a:pt x="851" y="5513"/>
                        <a:pt x="694" y="5356"/>
                        <a:pt x="694" y="5167"/>
                      </a:cubicBezTo>
                      <a:lnTo>
                        <a:pt x="694" y="3749"/>
                      </a:lnTo>
                      <a:cubicBezTo>
                        <a:pt x="694" y="3560"/>
                        <a:pt x="851" y="3403"/>
                        <a:pt x="1040" y="3403"/>
                      </a:cubicBezTo>
                      <a:close/>
                      <a:moveTo>
                        <a:pt x="10681" y="6206"/>
                      </a:moveTo>
                      <a:cubicBezTo>
                        <a:pt x="10870" y="6238"/>
                        <a:pt x="11027" y="6364"/>
                        <a:pt x="11027" y="6553"/>
                      </a:cubicBezTo>
                      <a:lnTo>
                        <a:pt x="11027" y="7939"/>
                      </a:lnTo>
                      <a:cubicBezTo>
                        <a:pt x="11027" y="8128"/>
                        <a:pt x="10870" y="8286"/>
                        <a:pt x="10681" y="8286"/>
                      </a:cubicBezTo>
                      <a:lnTo>
                        <a:pt x="1072" y="8286"/>
                      </a:lnTo>
                      <a:cubicBezTo>
                        <a:pt x="851" y="8286"/>
                        <a:pt x="694" y="8128"/>
                        <a:pt x="694" y="7939"/>
                      </a:cubicBezTo>
                      <a:lnTo>
                        <a:pt x="694" y="6553"/>
                      </a:lnTo>
                      <a:cubicBezTo>
                        <a:pt x="694" y="6364"/>
                        <a:pt x="851" y="6206"/>
                        <a:pt x="1072" y="6206"/>
                      </a:cubicBezTo>
                      <a:close/>
                      <a:moveTo>
                        <a:pt x="10681" y="8947"/>
                      </a:moveTo>
                      <a:cubicBezTo>
                        <a:pt x="10870" y="8947"/>
                        <a:pt x="11027" y="9105"/>
                        <a:pt x="11027" y="9294"/>
                      </a:cubicBezTo>
                      <a:lnTo>
                        <a:pt x="11027" y="10680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72" y="11027"/>
                      </a:lnTo>
                      <a:cubicBezTo>
                        <a:pt x="851" y="11027"/>
                        <a:pt x="694" y="10869"/>
                        <a:pt x="694" y="10680"/>
                      </a:cubicBezTo>
                      <a:lnTo>
                        <a:pt x="694" y="9294"/>
                      </a:lnTo>
                      <a:cubicBezTo>
                        <a:pt x="694" y="9105"/>
                        <a:pt x="851" y="8947"/>
                        <a:pt x="1072" y="8947"/>
                      </a:cubicBezTo>
                      <a:close/>
                      <a:moveTo>
                        <a:pt x="2174" y="0"/>
                      </a:moveTo>
                      <a:cubicBezTo>
                        <a:pt x="1733" y="0"/>
                        <a:pt x="1387" y="252"/>
                        <a:pt x="1229" y="630"/>
                      </a:cubicBezTo>
                      <a:lnTo>
                        <a:pt x="64" y="3403"/>
                      </a:lnTo>
                      <a:cubicBezTo>
                        <a:pt x="32" y="3529"/>
                        <a:pt x="0" y="3686"/>
                        <a:pt x="0" y="3781"/>
                      </a:cubicBezTo>
                      <a:lnTo>
                        <a:pt x="0" y="5198"/>
                      </a:lnTo>
                      <a:cubicBezTo>
                        <a:pt x="0" y="5482"/>
                        <a:pt x="127" y="5734"/>
                        <a:pt x="284" y="5860"/>
                      </a:cubicBezTo>
                      <a:cubicBezTo>
                        <a:pt x="127" y="6080"/>
                        <a:pt x="0" y="6301"/>
                        <a:pt x="0" y="6553"/>
                      </a:cubicBezTo>
                      <a:lnTo>
                        <a:pt x="0" y="7908"/>
                      </a:lnTo>
                      <a:cubicBezTo>
                        <a:pt x="0" y="8191"/>
                        <a:pt x="127" y="8443"/>
                        <a:pt x="284" y="8601"/>
                      </a:cubicBezTo>
                      <a:cubicBezTo>
                        <a:pt x="127" y="8790"/>
                        <a:pt x="0" y="9010"/>
                        <a:pt x="0" y="9262"/>
                      </a:cubicBezTo>
                      <a:lnTo>
                        <a:pt x="0" y="10649"/>
                      </a:lnTo>
                      <a:cubicBezTo>
                        <a:pt x="0" y="11184"/>
                        <a:pt x="473" y="11657"/>
                        <a:pt x="1009" y="11657"/>
                      </a:cubicBezTo>
                      <a:lnTo>
                        <a:pt x="10618" y="11657"/>
                      </a:lnTo>
                      <a:cubicBezTo>
                        <a:pt x="11185" y="11657"/>
                        <a:pt x="11657" y="11184"/>
                        <a:pt x="11657" y="10649"/>
                      </a:cubicBezTo>
                      <a:lnTo>
                        <a:pt x="11657" y="9262"/>
                      </a:lnTo>
                      <a:cubicBezTo>
                        <a:pt x="11657" y="8979"/>
                        <a:pt x="11531" y="8758"/>
                        <a:pt x="11374" y="8601"/>
                      </a:cubicBezTo>
                      <a:cubicBezTo>
                        <a:pt x="11531" y="8380"/>
                        <a:pt x="11657" y="8160"/>
                        <a:pt x="11657" y="7908"/>
                      </a:cubicBezTo>
                      <a:lnTo>
                        <a:pt x="11657" y="6553"/>
                      </a:lnTo>
                      <a:cubicBezTo>
                        <a:pt x="11657" y="6269"/>
                        <a:pt x="11531" y="6017"/>
                        <a:pt x="11374" y="5860"/>
                      </a:cubicBezTo>
                      <a:cubicBezTo>
                        <a:pt x="11531" y="5671"/>
                        <a:pt x="11657" y="5450"/>
                        <a:pt x="11657" y="5198"/>
                      </a:cubicBezTo>
                      <a:lnTo>
                        <a:pt x="11657" y="3781"/>
                      </a:lnTo>
                      <a:lnTo>
                        <a:pt x="11689" y="3781"/>
                      </a:lnTo>
                      <a:cubicBezTo>
                        <a:pt x="11689" y="3686"/>
                        <a:pt x="11657" y="3529"/>
                        <a:pt x="11594" y="3403"/>
                      </a:cubicBezTo>
                      <a:lnTo>
                        <a:pt x="10460" y="630"/>
                      </a:lnTo>
                      <a:cubicBezTo>
                        <a:pt x="10303" y="252"/>
                        <a:pt x="9925" y="0"/>
                        <a:pt x="95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1" name="Google Shape;12479;p89">
                  <a:extLst>
                    <a:ext uri="{FF2B5EF4-FFF2-40B4-BE49-F238E27FC236}">
                      <a16:creationId xmlns:a16="http://schemas.microsoft.com/office/drawing/2014/main" id="{C3057708-B0CD-45C5-8085-6CF06DE57308}"/>
                    </a:ext>
                  </a:extLst>
                </p:cNvPr>
                <p:cNvSpPr/>
                <p:nvPr/>
              </p:nvSpPr>
              <p:spPr>
                <a:xfrm>
                  <a:off x="-2485967" y="2649150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lnTo>
                        <a:pt x="6585" y="726"/>
                      </a:lnTo>
                      <a:cubicBezTo>
                        <a:pt x="6774" y="726"/>
                        <a:pt x="6931" y="568"/>
                        <a:pt x="6931" y="379"/>
                      </a:cubicBezTo>
                      <a:cubicBezTo>
                        <a:pt x="6931" y="159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2" name="Google Shape;12480;p89">
                  <a:extLst>
                    <a:ext uri="{FF2B5EF4-FFF2-40B4-BE49-F238E27FC236}">
                      <a16:creationId xmlns:a16="http://schemas.microsoft.com/office/drawing/2014/main" id="{78C3C1A0-F0BD-50AE-669A-4EF79583756A}"/>
                    </a:ext>
                  </a:extLst>
                </p:cNvPr>
                <p:cNvSpPr/>
                <p:nvPr/>
              </p:nvSpPr>
              <p:spPr>
                <a:xfrm>
                  <a:off x="-2485967" y="2511325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6585" y="725"/>
                      </a:lnTo>
                      <a:cubicBezTo>
                        <a:pt x="6774" y="725"/>
                        <a:pt x="6931" y="568"/>
                        <a:pt x="6931" y="379"/>
                      </a:cubicBezTo>
                      <a:cubicBezTo>
                        <a:pt x="6931" y="158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3" name="Google Shape;12481;p89">
                  <a:extLst>
                    <a:ext uri="{FF2B5EF4-FFF2-40B4-BE49-F238E27FC236}">
                      <a16:creationId xmlns:a16="http://schemas.microsoft.com/office/drawing/2014/main" id="{E5D43975-3506-7B20-4AEA-B8AF766B2816}"/>
                    </a:ext>
                  </a:extLst>
                </p:cNvPr>
                <p:cNvSpPr/>
                <p:nvPr/>
              </p:nvSpPr>
              <p:spPr>
                <a:xfrm>
                  <a:off x="-2540185" y="2511325"/>
                  <a:ext cx="18125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57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57"/>
                        <a:pt x="378" y="757"/>
                      </a:cubicBezTo>
                      <a:cubicBezTo>
                        <a:pt x="567" y="757"/>
                        <a:pt x="725" y="568"/>
                        <a:pt x="725" y="379"/>
                      </a:cubicBezTo>
                      <a:cubicBezTo>
                        <a:pt x="725" y="158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4" name="Google Shape;12482;p89">
                  <a:extLst>
                    <a:ext uri="{FF2B5EF4-FFF2-40B4-BE49-F238E27FC236}">
                      <a16:creationId xmlns:a16="http://schemas.microsoft.com/office/drawing/2014/main" id="{F735D201-8F6F-41C5-62FC-E62E499790F6}"/>
                    </a:ext>
                  </a:extLst>
                </p:cNvPr>
                <p:cNvSpPr/>
                <p:nvPr/>
              </p:nvSpPr>
              <p:spPr>
                <a:xfrm>
                  <a:off x="-2485579" y="2580625"/>
                  <a:ext cx="172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58" y="693"/>
                        <a:pt x="347" y="693"/>
                      </a:cubicBezTo>
                      <a:lnTo>
                        <a:pt x="6554" y="693"/>
                      </a:lnTo>
                      <a:cubicBezTo>
                        <a:pt x="6774" y="693"/>
                        <a:pt x="6900" y="536"/>
                        <a:pt x="6900" y="347"/>
                      </a:cubicBezTo>
                      <a:cubicBezTo>
                        <a:pt x="6900" y="158"/>
                        <a:pt x="6774" y="0"/>
                        <a:pt x="65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5" name="Google Shape;12483;p89">
                  <a:extLst>
                    <a:ext uri="{FF2B5EF4-FFF2-40B4-BE49-F238E27FC236}">
                      <a16:creationId xmlns:a16="http://schemas.microsoft.com/office/drawing/2014/main" id="{4D781F73-CF8F-4D17-DA9F-51AB1977C757}"/>
                    </a:ext>
                  </a:extLst>
                </p:cNvPr>
                <p:cNvSpPr/>
                <p:nvPr/>
              </p:nvSpPr>
              <p:spPr>
                <a:xfrm>
                  <a:off x="-2540185" y="2580625"/>
                  <a:ext cx="181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78" y="693"/>
                      </a:cubicBezTo>
                      <a:cubicBezTo>
                        <a:pt x="567" y="693"/>
                        <a:pt x="725" y="536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6" name="Google Shape;12484;p89">
                  <a:extLst>
                    <a:ext uri="{FF2B5EF4-FFF2-40B4-BE49-F238E27FC236}">
                      <a16:creationId xmlns:a16="http://schemas.microsoft.com/office/drawing/2014/main" id="{CF812D41-DFEC-D9DA-954C-57B31B662F9E}"/>
                    </a:ext>
                  </a:extLst>
                </p:cNvPr>
                <p:cNvSpPr/>
                <p:nvPr/>
              </p:nvSpPr>
              <p:spPr>
                <a:xfrm>
                  <a:off x="-2540185" y="2649150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cubicBezTo>
                        <a:pt x="567" y="726"/>
                        <a:pt x="725" y="568"/>
                        <a:pt x="725" y="379"/>
                      </a:cubicBezTo>
                      <a:cubicBezTo>
                        <a:pt x="725" y="159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0" name="Google Shape;12511;p89">
                <a:extLst>
                  <a:ext uri="{FF2B5EF4-FFF2-40B4-BE49-F238E27FC236}">
                    <a16:creationId xmlns:a16="http://schemas.microsoft.com/office/drawing/2014/main" id="{D4B162E9-29E0-2D15-90D7-D04738FCD414}"/>
                  </a:ext>
                </a:extLst>
              </p:cNvPr>
              <p:cNvGrpSpPr/>
              <p:nvPr/>
            </p:nvGrpSpPr>
            <p:grpSpPr>
              <a:xfrm>
                <a:off x="6249888" y="2659314"/>
                <a:ext cx="490509" cy="646514"/>
                <a:chOff x="-4178875" y="2405775"/>
                <a:chExt cx="222925" cy="293825"/>
              </a:xfrm>
              <a:grpFill/>
            </p:grpSpPr>
            <p:sp>
              <p:nvSpPr>
                <p:cNvPr id="597" name="Google Shape;12512;p89">
                  <a:extLst>
                    <a:ext uri="{FF2B5EF4-FFF2-40B4-BE49-F238E27FC236}">
                      <a16:creationId xmlns:a16="http://schemas.microsoft.com/office/drawing/2014/main" id="{E9F18254-B020-1029-7327-8A2E406EBA65}"/>
                    </a:ext>
                  </a:extLst>
                </p:cNvPr>
                <p:cNvSpPr/>
                <p:nvPr/>
              </p:nvSpPr>
              <p:spPr>
                <a:xfrm>
                  <a:off x="-4178875" y="2405775"/>
                  <a:ext cx="222925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11753" extrusionOk="0">
                      <a:moveTo>
                        <a:pt x="4474" y="694"/>
                      </a:moveTo>
                      <a:cubicBezTo>
                        <a:pt x="6553" y="694"/>
                        <a:pt x="8254" y="2395"/>
                        <a:pt x="8254" y="4475"/>
                      </a:cubicBezTo>
                      <a:cubicBezTo>
                        <a:pt x="8191" y="5262"/>
                        <a:pt x="7971" y="6018"/>
                        <a:pt x="7530" y="6649"/>
                      </a:cubicBezTo>
                      <a:lnTo>
                        <a:pt x="4474" y="10776"/>
                      </a:lnTo>
                      <a:lnTo>
                        <a:pt x="1418" y="6712"/>
                      </a:lnTo>
                      <a:cubicBezTo>
                        <a:pt x="945" y="6050"/>
                        <a:pt x="693" y="5294"/>
                        <a:pt x="693" y="4475"/>
                      </a:cubicBezTo>
                      <a:cubicBezTo>
                        <a:pt x="693" y="2395"/>
                        <a:pt x="2363" y="694"/>
                        <a:pt x="4474" y="694"/>
                      </a:cubicBezTo>
                      <a:close/>
                      <a:moveTo>
                        <a:pt x="4474" y="1"/>
                      </a:moveTo>
                      <a:cubicBezTo>
                        <a:pt x="2017" y="1"/>
                        <a:pt x="0" y="2017"/>
                        <a:pt x="0" y="4475"/>
                      </a:cubicBezTo>
                      <a:cubicBezTo>
                        <a:pt x="0" y="5451"/>
                        <a:pt x="315" y="6365"/>
                        <a:pt x="882" y="7153"/>
                      </a:cubicBezTo>
                      <a:lnTo>
                        <a:pt x="4190" y="11595"/>
                      </a:lnTo>
                      <a:cubicBezTo>
                        <a:pt x="4253" y="11689"/>
                        <a:pt x="4348" y="11752"/>
                        <a:pt x="4474" y="11752"/>
                      </a:cubicBezTo>
                      <a:cubicBezTo>
                        <a:pt x="4568" y="11752"/>
                        <a:pt x="4663" y="11721"/>
                        <a:pt x="4726" y="11595"/>
                      </a:cubicBezTo>
                      <a:lnTo>
                        <a:pt x="8097" y="7058"/>
                      </a:lnTo>
                      <a:cubicBezTo>
                        <a:pt x="8633" y="6333"/>
                        <a:pt x="8916" y="5420"/>
                        <a:pt x="8916" y="4506"/>
                      </a:cubicBezTo>
                      <a:cubicBezTo>
                        <a:pt x="8916" y="1986"/>
                        <a:pt x="6900" y="1"/>
                        <a:pt x="44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8" name="Google Shape;12513;p89">
                  <a:extLst>
                    <a:ext uri="{FF2B5EF4-FFF2-40B4-BE49-F238E27FC236}">
                      <a16:creationId xmlns:a16="http://schemas.microsoft.com/office/drawing/2014/main" id="{A5F056DA-37E3-2F07-F17E-E36785A2B82E}"/>
                    </a:ext>
                  </a:extLst>
                </p:cNvPr>
                <p:cNvSpPr/>
                <p:nvPr/>
              </p:nvSpPr>
              <p:spPr>
                <a:xfrm>
                  <a:off x="-4093025" y="24916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0" y="630"/>
                      </a:moveTo>
                      <a:cubicBezTo>
                        <a:pt x="1229" y="630"/>
                        <a:pt x="1386" y="788"/>
                        <a:pt x="1386" y="1008"/>
                      </a:cubicBezTo>
                      <a:cubicBezTo>
                        <a:pt x="1386" y="1197"/>
                        <a:pt x="1197" y="1355"/>
                        <a:pt x="1040" y="1355"/>
                      </a:cubicBezTo>
                      <a:cubicBezTo>
                        <a:pt x="819" y="1355"/>
                        <a:pt x="662" y="1197"/>
                        <a:pt x="662" y="1008"/>
                      </a:cubicBezTo>
                      <a:cubicBezTo>
                        <a:pt x="662" y="788"/>
                        <a:pt x="819" y="630"/>
                        <a:pt x="1040" y="630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40"/>
                      </a:cubicBezTo>
                      <a:cubicBezTo>
                        <a:pt x="0" y="1575"/>
                        <a:pt x="473" y="2048"/>
                        <a:pt x="1040" y="2048"/>
                      </a:cubicBezTo>
                      <a:cubicBezTo>
                        <a:pt x="1575" y="2048"/>
                        <a:pt x="2048" y="1575"/>
                        <a:pt x="2048" y="1040"/>
                      </a:cubicBezTo>
                      <a:cubicBezTo>
                        <a:pt x="2048" y="441"/>
                        <a:pt x="1575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9" name="Google Shape;12514;p89">
                  <a:extLst>
                    <a:ext uri="{FF2B5EF4-FFF2-40B4-BE49-F238E27FC236}">
                      <a16:creationId xmlns:a16="http://schemas.microsoft.com/office/drawing/2014/main" id="{5C90FEA6-66B3-0848-44D0-78D85B67ADB1}"/>
                    </a:ext>
                  </a:extLst>
                </p:cNvPr>
                <p:cNvSpPr/>
                <p:nvPr/>
              </p:nvSpPr>
              <p:spPr>
                <a:xfrm>
                  <a:off x="-4145800" y="2439650"/>
                  <a:ext cx="155975" cy="1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08" extrusionOk="0">
                      <a:moveTo>
                        <a:pt x="3403" y="694"/>
                      </a:moveTo>
                      <a:lnTo>
                        <a:pt x="3403" y="1166"/>
                      </a:lnTo>
                      <a:cubicBezTo>
                        <a:pt x="3403" y="1324"/>
                        <a:pt x="3497" y="1450"/>
                        <a:pt x="3655" y="1481"/>
                      </a:cubicBezTo>
                      <a:cubicBezTo>
                        <a:pt x="3844" y="1576"/>
                        <a:pt x="4033" y="1670"/>
                        <a:pt x="4191" y="1828"/>
                      </a:cubicBezTo>
                      <a:cubicBezTo>
                        <a:pt x="4268" y="1867"/>
                        <a:pt x="4358" y="1894"/>
                        <a:pt x="4445" y="1894"/>
                      </a:cubicBezTo>
                      <a:cubicBezTo>
                        <a:pt x="4499" y="1894"/>
                        <a:pt x="4552" y="1884"/>
                        <a:pt x="4600" y="1859"/>
                      </a:cubicBezTo>
                      <a:lnTo>
                        <a:pt x="4978" y="1607"/>
                      </a:lnTo>
                      <a:lnTo>
                        <a:pt x="5356" y="2206"/>
                      </a:lnTo>
                      <a:lnTo>
                        <a:pt x="4947" y="2458"/>
                      </a:lnTo>
                      <a:cubicBezTo>
                        <a:pt x="4821" y="2521"/>
                        <a:pt x="4789" y="2647"/>
                        <a:pt x="4789" y="2805"/>
                      </a:cubicBezTo>
                      <a:cubicBezTo>
                        <a:pt x="4821" y="3025"/>
                        <a:pt x="4821" y="3183"/>
                        <a:pt x="4789" y="3435"/>
                      </a:cubicBezTo>
                      <a:cubicBezTo>
                        <a:pt x="4758" y="3592"/>
                        <a:pt x="4821" y="3687"/>
                        <a:pt x="4947" y="3781"/>
                      </a:cubicBezTo>
                      <a:lnTo>
                        <a:pt x="5356" y="4033"/>
                      </a:lnTo>
                      <a:lnTo>
                        <a:pt x="4978" y="4600"/>
                      </a:lnTo>
                      <a:lnTo>
                        <a:pt x="4600" y="4380"/>
                      </a:lnTo>
                      <a:cubicBezTo>
                        <a:pt x="4554" y="4345"/>
                        <a:pt x="4503" y="4332"/>
                        <a:pt x="4452" y="4332"/>
                      </a:cubicBezTo>
                      <a:cubicBezTo>
                        <a:pt x="4363" y="4332"/>
                        <a:pt x="4270" y="4372"/>
                        <a:pt x="4191" y="4411"/>
                      </a:cubicBezTo>
                      <a:cubicBezTo>
                        <a:pt x="4033" y="4537"/>
                        <a:pt x="3844" y="4632"/>
                        <a:pt x="3655" y="4726"/>
                      </a:cubicBezTo>
                      <a:cubicBezTo>
                        <a:pt x="3529" y="4758"/>
                        <a:pt x="3403" y="4915"/>
                        <a:pt x="3403" y="5041"/>
                      </a:cubicBezTo>
                      <a:lnTo>
                        <a:pt x="3403" y="5514"/>
                      </a:lnTo>
                      <a:lnTo>
                        <a:pt x="2741" y="5514"/>
                      </a:lnTo>
                      <a:lnTo>
                        <a:pt x="2741" y="5041"/>
                      </a:lnTo>
                      <a:cubicBezTo>
                        <a:pt x="2741" y="4884"/>
                        <a:pt x="2678" y="4758"/>
                        <a:pt x="2521" y="4726"/>
                      </a:cubicBezTo>
                      <a:cubicBezTo>
                        <a:pt x="2300" y="4663"/>
                        <a:pt x="2111" y="4569"/>
                        <a:pt x="1954" y="4411"/>
                      </a:cubicBezTo>
                      <a:cubicBezTo>
                        <a:pt x="1874" y="4372"/>
                        <a:pt x="1782" y="4332"/>
                        <a:pt x="1701" y="4332"/>
                      </a:cubicBezTo>
                      <a:cubicBezTo>
                        <a:pt x="1654" y="4332"/>
                        <a:pt x="1610" y="4345"/>
                        <a:pt x="1576" y="4380"/>
                      </a:cubicBezTo>
                      <a:lnTo>
                        <a:pt x="1166" y="4600"/>
                      </a:lnTo>
                      <a:lnTo>
                        <a:pt x="820" y="4033"/>
                      </a:lnTo>
                      <a:lnTo>
                        <a:pt x="1198" y="3781"/>
                      </a:lnTo>
                      <a:cubicBezTo>
                        <a:pt x="1324" y="3718"/>
                        <a:pt x="1418" y="3592"/>
                        <a:pt x="1355" y="3435"/>
                      </a:cubicBezTo>
                      <a:cubicBezTo>
                        <a:pt x="1324" y="3183"/>
                        <a:pt x="1324" y="3025"/>
                        <a:pt x="1355" y="2805"/>
                      </a:cubicBezTo>
                      <a:cubicBezTo>
                        <a:pt x="1418" y="2647"/>
                        <a:pt x="1324" y="2521"/>
                        <a:pt x="1198" y="2458"/>
                      </a:cubicBezTo>
                      <a:lnTo>
                        <a:pt x="820" y="2206"/>
                      </a:lnTo>
                      <a:lnTo>
                        <a:pt x="1166" y="1607"/>
                      </a:lnTo>
                      <a:lnTo>
                        <a:pt x="1576" y="1859"/>
                      </a:lnTo>
                      <a:cubicBezTo>
                        <a:pt x="1612" y="1884"/>
                        <a:pt x="1657" y="1894"/>
                        <a:pt x="1706" y="1894"/>
                      </a:cubicBezTo>
                      <a:cubicBezTo>
                        <a:pt x="1786" y="1894"/>
                        <a:pt x="1876" y="1867"/>
                        <a:pt x="1954" y="1828"/>
                      </a:cubicBezTo>
                      <a:cubicBezTo>
                        <a:pt x="2111" y="1702"/>
                        <a:pt x="2300" y="1576"/>
                        <a:pt x="2521" y="1481"/>
                      </a:cubicBezTo>
                      <a:cubicBezTo>
                        <a:pt x="2615" y="1450"/>
                        <a:pt x="2741" y="1292"/>
                        <a:pt x="2741" y="1166"/>
                      </a:cubicBezTo>
                      <a:lnTo>
                        <a:pt x="2741" y="694"/>
                      </a:lnTo>
                      <a:close/>
                      <a:moveTo>
                        <a:pt x="2426" y="1"/>
                      </a:moveTo>
                      <a:cubicBezTo>
                        <a:pt x="2237" y="1"/>
                        <a:pt x="2080" y="158"/>
                        <a:pt x="2080" y="347"/>
                      </a:cubicBezTo>
                      <a:lnTo>
                        <a:pt x="2080" y="946"/>
                      </a:lnTo>
                      <a:cubicBezTo>
                        <a:pt x="1954" y="977"/>
                        <a:pt x="1828" y="1072"/>
                        <a:pt x="1765" y="1135"/>
                      </a:cubicBezTo>
                      <a:lnTo>
                        <a:pt x="1261" y="851"/>
                      </a:lnTo>
                      <a:cubicBezTo>
                        <a:pt x="1211" y="831"/>
                        <a:pt x="1158" y="821"/>
                        <a:pt x="1104" y="821"/>
                      </a:cubicBezTo>
                      <a:cubicBezTo>
                        <a:pt x="990" y="821"/>
                        <a:pt x="874" y="870"/>
                        <a:pt x="788" y="977"/>
                      </a:cubicBezTo>
                      <a:lnTo>
                        <a:pt x="126" y="2175"/>
                      </a:lnTo>
                      <a:cubicBezTo>
                        <a:pt x="32" y="2332"/>
                        <a:pt x="63" y="2521"/>
                        <a:pt x="221" y="2647"/>
                      </a:cubicBezTo>
                      <a:lnTo>
                        <a:pt x="757" y="2899"/>
                      </a:lnTo>
                      <a:lnTo>
                        <a:pt x="757" y="3120"/>
                      </a:lnTo>
                      <a:lnTo>
                        <a:pt x="757" y="3309"/>
                      </a:lnTo>
                      <a:lnTo>
                        <a:pt x="221" y="3592"/>
                      </a:lnTo>
                      <a:cubicBezTo>
                        <a:pt x="63" y="3655"/>
                        <a:pt x="0" y="3907"/>
                        <a:pt x="126" y="4065"/>
                      </a:cubicBezTo>
                      <a:lnTo>
                        <a:pt x="788" y="5231"/>
                      </a:lnTo>
                      <a:cubicBezTo>
                        <a:pt x="831" y="5337"/>
                        <a:pt x="960" y="5415"/>
                        <a:pt x="1088" y="5415"/>
                      </a:cubicBezTo>
                      <a:cubicBezTo>
                        <a:pt x="1149" y="5415"/>
                        <a:pt x="1210" y="5397"/>
                        <a:pt x="1261" y="5357"/>
                      </a:cubicBezTo>
                      <a:lnTo>
                        <a:pt x="1765" y="5073"/>
                      </a:lnTo>
                      <a:cubicBezTo>
                        <a:pt x="1891" y="5167"/>
                        <a:pt x="1954" y="5199"/>
                        <a:pt x="2080" y="5262"/>
                      </a:cubicBezTo>
                      <a:lnTo>
                        <a:pt x="2080" y="5861"/>
                      </a:lnTo>
                      <a:cubicBezTo>
                        <a:pt x="2080" y="6050"/>
                        <a:pt x="2237" y="6207"/>
                        <a:pt x="2426" y="6207"/>
                      </a:cubicBezTo>
                      <a:lnTo>
                        <a:pt x="3812" y="6207"/>
                      </a:lnTo>
                      <a:cubicBezTo>
                        <a:pt x="4002" y="6207"/>
                        <a:pt x="4159" y="6050"/>
                        <a:pt x="4159" y="5861"/>
                      </a:cubicBezTo>
                      <a:lnTo>
                        <a:pt x="4159" y="5262"/>
                      </a:lnTo>
                      <a:cubicBezTo>
                        <a:pt x="4285" y="5231"/>
                        <a:pt x="4411" y="5167"/>
                        <a:pt x="4474" y="5073"/>
                      </a:cubicBezTo>
                      <a:lnTo>
                        <a:pt x="4978" y="5357"/>
                      </a:lnTo>
                      <a:cubicBezTo>
                        <a:pt x="5028" y="5376"/>
                        <a:pt x="5084" y="5387"/>
                        <a:pt x="5141" y="5387"/>
                      </a:cubicBezTo>
                      <a:cubicBezTo>
                        <a:pt x="5263" y="5387"/>
                        <a:pt x="5386" y="5338"/>
                        <a:pt x="5451" y="5231"/>
                      </a:cubicBezTo>
                      <a:lnTo>
                        <a:pt x="6144" y="4065"/>
                      </a:lnTo>
                      <a:cubicBezTo>
                        <a:pt x="6207" y="3907"/>
                        <a:pt x="6175" y="3687"/>
                        <a:pt x="6018" y="3592"/>
                      </a:cubicBezTo>
                      <a:lnTo>
                        <a:pt x="5514" y="3309"/>
                      </a:lnTo>
                      <a:lnTo>
                        <a:pt x="5514" y="3120"/>
                      </a:lnTo>
                      <a:lnTo>
                        <a:pt x="5514" y="2899"/>
                      </a:lnTo>
                      <a:lnTo>
                        <a:pt x="6018" y="2647"/>
                      </a:lnTo>
                      <a:cubicBezTo>
                        <a:pt x="6175" y="2521"/>
                        <a:pt x="6238" y="2332"/>
                        <a:pt x="6144" y="2175"/>
                      </a:cubicBezTo>
                      <a:lnTo>
                        <a:pt x="5451" y="977"/>
                      </a:lnTo>
                      <a:cubicBezTo>
                        <a:pt x="5408" y="870"/>
                        <a:pt x="5278" y="807"/>
                        <a:pt x="5149" y="807"/>
                      </a:cubicBezTo>
                      <a:cubicBezTo>
                        <a:pt x="5089" y="807"/>
                        <a:pt x="5029" y="821"/>
                        <a:pt x="4978" y="851"/>
                      </a:cubicBezTo>
                      <a:lnTo>
                        <a:pt x="4474" y="1135"/>
                      </a:lnTo>
                      <a:cubicBezTo>
                        <a:pt x="4348" y="1072"/>
                        <a:pt x="4285" y="1009"/>
                        <a:pt x="4159" y="946"/>
                      </a:cubicBezTo>
                      <a:lnTo>
                        <a:pt x="4159" y="347"/>
                      </a:lnTo>
                      <a:cubicBezTo>
                        <a:pt x="4159" y="158"/>
                        <a:pt x="4002" y="1"/>
                        <a:pt x="38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1" name="Google Shape;12520;p89">
                <a:extLst>
                  <a:ext uri="{FF2B5EF4-FFF2-40B4-BE49-F238E27FC236}">
                    <a16:creationId xmlns:a16="http://schemas.microsoft.com/office/drawing/2014/main" id="{4724344A-1838-C390-788D-C6F8D0DA4DA4}"/>
                  </a:ext>
                </a:extLst>
              </p:cNvPr>
              <p:cNvGrpSpPr/>
              <p:nvPr/>
            </p:nvGrpSpPr>
            <p:grpSpPr>
              <a:xfrm>
                <a:off x="10314963" y="2661925"/>
                <a:ext cx="641288" cy="641288"/>
                <a:chOff x="-2419325" y="2408150"/>
                <a:chExt cx="291450" cy="291450"/>
              </a:xfrm>
              <a:grpFill/>
            </p:grpSpPr>
            <p:sp>
              <p:nvSpPr>
                <p:cNvPr id="590" name="Google Shape;12521;p89">
                  <a:extLst>
                    <a:ext uri="{FF2B5EF4-FFF2-40B4-BE49-F238E27FC236}">
                      <a16:creationId xmlns:a16="http://schemas.microsoft.com/office/drawing/2014/main" id="{5AEC82BE-CBD8-4A1D-DB60-24C2D7A99E0F}"/>
                    </a:ext>
                  </a:extLst>
                </p:cNvPr>
                <p:cNvSpPr/>
                <p:nvPr/>
              </p:nvSpPr>
              <p:spPr>
                <a:xfrm>
                  <a:off x="-2419325" y="2408150"/>
                  <a:ext cx="29145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58" extrusionOk="0">
                      <a:moveTo>
                        <a:pt x="8948" y="725"/>
                      </a:moveTo>
                      <a:lnTo>
                        <a:pt x="8948" y="2489"/>
                      </a:lnTo>
                      <a:lnTo>
                        <a:pt x="8948" y="10366"/>
                      </a:lnTo>
                      <a:cubicBezTo>
                        <a:pt x="8948" y="10586"/>
                        <a:pt x="9011" y="10838"/>
                        <a:pt x="9137" y="11027"/>
                      </a:cubicBezTo>
                      <a:lnTo>
                        <a:pt x="1733" y="11027"/>
                      </a:lnTo>
                      <a:cubicBezTo>
                        <a:pt x="1134" y="11027"/>
                        <a:pt x="662" y="10586"/>
                        <a:pt x="662" y="10019"/>
                      </a:cubicBezTo>
                      <a:lnTo>
                        <a:pt x="662" y="725"/>
                      </a:lnTo>
                      <a:close/>
                      <a:moveTo>
                        <a:pt x="11027" y="2836"/>
                      </a:moveTo>
                      <a:lnTo>
                        <a:pt x="11027" y="10366"/>
                      </a:lnTo>
                      <a:lnTo>
                        <a:pt x="10995" y="10366"/>
                      </a:lnTo>
                      <a:cubicBezTo>
                        <a:pt x="10995" y="10744"/>
                        <a:pt x="10680" y="11027"/>
                        <a:pt x="10334" y="11027"/>
                      </a:cubicBezTo>
                      <a:cubicBezTo>
                        <a:pt x="9987" y="11027"/>
                        <a:pt x="9672" y="10712"/>
                        <a:pt x="9672" y="10366"/>
                      </a:cubicBezTo>
                      <a:lnTo>
                        <a:pt x="9672" y="283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956"/>
                      </a:lnTo>
                      <a:cubicBezTo>
                        <a:pt x="0" y="10901"/>
                        <a:pt x="756" y="11657"/>
                        <a:pt x="1702" y="11657"/>
                      </a:cubicBezTo>
                      <a:lnTo>
                        <a:pt x="10302" y="11657"/>
                      </a:lnTo>
                      <a:cubicBezTo>
                        <a:pt x="11027" y="11657"/>
                        <a:pt x="11657" y="11027"/>
                        <a:pt x="11657" y="10271"/>
                      </a:cubicBezTo>
                      <a:lnTo>
                        <a:pt x="11657" y="2395"/>
                      </a:lnTo>
                      <a:cubicBezTo>
                        <a:pt x="11657" y="2300"/>
                        <a:pt x="11500" y="2143"/>
                        <a:pt x="11342" y="2143"/>
                      </a:cubicBezTo>
                      <a:lnTo>
                        <a:pt x="9641" y="2143"/>
                      </a:lnTo>
                      <a:lnTo>
                        <a:pt x="9641" y="347"/>
                      </a:lnTo>
                      <a:cubicBezTo>
                        <a:pt x="9641" y="158"/>
                        <a:pt x="9483" y="1"/>
                        <a:pt x="92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1" name="Google Shape;12522;p89">
                  <a:extLst>
                    <a:ext uri="{FF2B5EF4-FFF2-40B4-BE49-F238E27FC236}">
                      <a16:creationId xmlns:a16="http://schemas.microsoft.com/office/drawing/2014/main" id="{B1EB715D-EB0B-84B1-1A43-ADB7C1E9713F}"/>
                    </a:ext>
                  </a:extLst>
                </p:cNvPr>
                <p:cNvSpPr/>
                <p:nvPr/>
              </p:nvSpPr>
              <p:spPr>
                <a:xfrm>
                  <a:off x="-2385475" y="2444375"/>
                  <a:ext cx="1733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3467" extrusionOk="0">
                      <a:moveTo>
                        <a:pt x="6207" y="694"/>
                      </a:moveTo>
                      <a:lnTo>
                        <a:pt x="6207" y="2742"/>
                      </a:lnTo>
                      <a:lnTo>
                        <a:pt x="694" y="2742"/>
                      </a:lnTo>
                      <a:lnTo>
                        <a:pt x="694" y="694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79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6554" y="3466"/>
                      </a:lnTo>
                      <a:cubicBezTo>
                        <a:pt x="6775" y="3466"/>
                        <a:pt x="6932" y="3309"/>
                        <a:pt x="6932" y="3120"/>
                      </a:cubicBezTo>
                      <a:lnTo>
                        <a:pt x="6932" y="379"/>
                      </a:lnTo>
                      <a:cubicBezTo>
                        <a:pt x="6869" y="158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2" name="Google Shape;12523;p89">
                  <a:extLst>
                    <a:ext uri="{FF2B5EF4-FFF2-40B4-BE49-F238E27FC236}">
                      <a16:creationId xmlns:a16="http://schemas.microsoft.com/office/drawing/2014/main" id="{D8D26EF5-845C-0354-4A26-4BFC6C76E652}"/>
                    </a:ext>
                  </a:extLst>
                </p:cNvPr>
                <p:cNvSpPr/>
                <p:nvPr/>
              </p:nvSpPr>
              <p:spPr>
                <a:xfrm>
                  <a:off x="-2385475" y="25459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2742" y="757"/>
                      </a:moveTo>
                      <a:lnTo>
                        <a:pt x="2742" y="2805"/>
                      </a:lnTo>
                      <a:lnTo>
                        <a:pt x="694" y="2805"/>
                      </a:lnTo>
                      <a:lnTo>
                        <a:pt x="694" y="757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3088" y="3466"/>
                      </a:lnTo>
                      <a:cubicBezTo>
                        <a:pt x="3309" y="3466"/>
                        <a:pt x="3467" y="3309"/>
                        <a:pt x="3467" y="3120"/>
                      </a:cubicBezTo>
                      <a:lnTo>
                        <a:pt x="3467" y="347"/>
                      </a:lnTo>
                      <a:cubicBezTo>
                        <a:pt x="3467" y="158"/>
                        <a:pt x="3309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3" name="Google Shape;12524;p89">
                  <a:extLst>
                    <a:ext uri="{FF2B5EF4-FFF2-40B4-BE49-F238E27FC236}">
                      <a16:creationId xmlns:a16="http://schemas.microsoft.com/office/drawing/2014/main" id="{42B43724-B472-435C-0F2B-1DB50EBE3B7C}"/>
                    </a:ext>
                  </a:extLst>
                </p:cNvPr>
                <p:cNvSpPr/>
                <p:nvPr/>
              </p:nvSpPr>
              <p:spPr>
                <a:xfrm>
                  <a:off x="-2281500" y="2546775"/>
                  <a:ext cx="69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7"/>
                        <a:pt x="2773" y="378"/>
                      </a:cubicBezTo>
                      <a:cubicBezTo>
                        <a:pt x="2710" y="158"/>
                        <a:pt x="2553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4" name="Google Shape;12525;p89">
                  <a:extLst>
                    <a:ext uri="{FF2B5EF4-FFF2-40B4-BE49-F238E27FC236}">
                      <a16:creationId xmlns:a16="http://schemas.microsoft.com/office/drawing/2014/main" id="{7739596A-098C-E616-078E-3AE7DF39811A}"/>
                    </a:ext>
                  </a:extLst>
                </p:cNvPr>
                <p:cNvSpPr/>
                <p:nvPr/>
              </p:nvSpPr>
              <p:spPr>
                <a:xfrm>
                  <a:off x="-2281500" y="2581425"/>
                  <a:ext cx="69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8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5" name="Google Shape;12526;p89">
                  <a:extLst>
                    <a:ext uri="{FF2B5EF4-FFF2-40B4-BE49-F238E27FC236}">
                      <a16:creationId xmlns:a16="http://schemas.microsoft.com/office/drawing/2014/main" id="{5224A5DC-A196-606D-6CE7-EBF777A23C35}"/>
                    </a:ext>
                  </a:extLst>
                </p:cNvPr>
                <p:cNvSpPr/>
                <p:nvPr/>
              </p:nvSpPr>
              <p:spPr>
                <a:xfrm>
                  <a:off x="-2281500" y="2616075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616" y="694"/>
                        <a:pt x="2773" y="536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6" name="Google Shape;12527;p89">
                  <a:extLst>
                    <a:ext uri="{FF2B5EF4-FFF2-40B4-BE49-F238E27FC236}">
                      <a16:creationId xmlns:a16="http://schemas.microsoft.com/office/drawing/2014/main" id="{D53B987D-B704-7A44-9430-295756DD4B02}"/>
                    </a:ext>
                  </a:extLst>
                </p:cNvPr>
                <p:cNvSpPr/>
                <p:nvPr/>
              </p:nvSpPr>
              <p:spPr>
                <a:xfrm>
                  <a:off x="-2385475" y="2649150"/>
                  <a:ext cx="1733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726" extrusionOk="0">
                      <a:moveTo>
                        <a:pt x="348" y="1"/>
                      </a:moveTo>
                      <a:cubicBezTo>
                        <a:pt x="159" y="1"/>
                        <a:pt x="1" y="159"/>
                        <a:pt x="1" y="379"/>
                      </a:cubicBezTo>
                      <a:cubicBezTo>
                        <a:pt x="1" y="568"/>
                        <a:pt x="159" y="726"/>
                        <a:pt x="348" y="726"/>
                      </a:cubicBezTo>
                      <a:lnTo>
                        <a:pt x="6554" y="726"/>
                      </a:lnTo>
                      <a:cubicBezTo>
                        <a:pt x="6775" y="726"/>
                        <a:pt x="6932" y="568"/>
                        <a:pt x="6932" y="379"/>
                      </a:cubicBezTo>
                      <a:cubicBezTo>
                        <a:pt x="6869" y="159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2" name="Google Shape;12535;p89">
                <a:extLst>
                  <a:ext uri="{FF2B5EF4-FFF2-40B4-BE49-F238E27FC236}">
                    <a16:creationId xmlns:a16="http://schemas.microsoft.com/office/drawing/2014/main" id="{F7C32742-95DF-2527-0EA1-831E4FD35F47}"/>
                  </a:ext>
                </a:extLst>
              </p:cNvPr>
              <p:cNvGrpSpPr/>
              <p:nvPr/>
            </p:nvGrpSpPr>
            <p:grpSpPr>
              <a:xfrm>
                <a:off x="2872448" y="2661924"/>
                <a:ext cx="649979" cy="641288"/>
                <a:chOff x="-5637575" y="2397900"/>
                <a:chExt cx="295400" cy="291450"/>
              </a:xfrm>
              <a:grpFill/>
            </p:grpSpPr>
            <p:sp>
              <p:nvSpPr>
                <p:cNvPr id="586" name="Google Shape;12536;p89">
                  <a:extLst>
                    <a:ext uri="{FF2B5EF4-FFF2-40B4-BE49-F238E27FC236}">
                      <a16:creationId xmlns:a16="http://schemas.microsoft.com/office/drawing/2014/main" id="{EC696E78-47F1-3CF5-CC70-B981D243974A}"/>
                    </a:ext>
                  </a:extLst>
                </p:cNvPr>
                <p:cNvSpPr/>
                <p:nvPr/>
              </p:nvSpPr>
              <p:spPr>
                <a:xfrm>
                  <a:off x="-5575350" y="2547550"/>
                  <a:ext cx="79575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3" h="3530" extrusionOk="0">
                      <a:moveTo>
                        <a:pt x="1088" y="1"/>
                      </a:moveTo>
                      <a:cubicBezTo>
                        <a:pt x="1001" y="1"/>
                        <a:pt x="915" y="32"/>
                        <a:pt x="852" y="95"/>
                      </a:cubicBezTo>
                      <a:lnTo>
                        <a:pt x="379" y="568"/>
                      </a:lnTo>
                      <a:cubicBezTo>
                        <a:pt x="1" y="978"/>
                        <a:pt x="1" y="1639"/>
                        <a:pt x="379" y="2017"/>
                      </a:cubicBezTo>
                      <a:cubicBezTo>
                        <a:pt x="584" y="2222"/>
                        <a:pt x="852" y="2324"/>
                        <a:pt x="1115" y="2324"/>
                      </a:cubicBezTo>
                      <a:cubicBezTo>
                        <a:pt x="1379" y="2324"/>
                        <a:pt x="1639" y="2222"/>
                        <a:pt x="1828" y="2017"/>
                      </a:cubicBezTo>
                      <a:cubicBezTo>
                        <a:pt x="1891" y="1970"/>
                        <a:pt x="1986" y="1946"/>
                        <a:pt x="2076" y="1946"/>
                      </a:cubicBezTo>
                      <a:cubicBezTo>
                        <a:pt x="2167" y="1946"/>
                        <a:pt x="2253" y="1970"/>
                        <a:pt x="2301" y="2017"/>
                      </a:cubicBezTo>
                      <a:cubicBezTo>
                        <a:pt x="2427" y="2143"/>
                        <a:pt x="2427" y="2395"/>
                        <a:pt x="2301" y="2490"/>
                      </a:cubicBezTo>
                      <a:lnTo>
                        <a:pt x="1828" y="2962"/>
                      </a:lnTo>
                      <a:cubicBezTo>
                        <a:pt x="1734" y="3088"/>
                        <a:pt x="1734" y="3340"/>
                        <a:pt x="1828" y="3435"/>
                      </a:cubicBezTo>
                      <a:cubicBezTo>
                        <a:pt x="1891" y="3498"/>
                        <a:pt x="1986" y="3529"/>
                        <a:pt x="2076" y="3529"/>
                      </a:cubicBezTo>
                      <a:cubicBezTo>
                        <a:pt x="2167" y="3529"/>
                        <a:pt x="2253" y="3498"/>
                        <a:pt x="2301" y="3435"/>
                      </a:cubicBezTo>
                      <a:lnTo>
                        <a:pt x="2773" y="2962"/>
                      </a:lnTo>
                      <a:cubicBezTo>
                        <a:pt x="3183" y="2584"/>
                        <a:pt x="3183" y="1923"/>
                        <a:pt x="2773" y="1513"/>
                      </a:cubicBezTo>
                      <a:cubicBezTo>
                        <a:pt x="2569" y="1293"/>
                        <a:pt x="2309" y="1182"/>
                        <a:pt x="2049" y="1182"/>
                      </a:cubicBezTo>
                      <a:cubicBezTo>
                        <a:pt x="1789" y="1182"/>
                        <a:pt x="1529" y="1293"/>
                        <a:pt x="1324" y="1513"/>
                      </a:cubicBezTo>
                      <a:cubicBezTo>
                        <a:pt x="1261" y="1576"/>
                        <a:pt x="1174" y="1608"/>
                        <a:pt x="1088" y="1608"/>
                      </a:cubicBezTo>
                      <a:cubicBezTo>
                        <a:pt x="1001" y="1608"/>
                        <a:pt x="915" y="1576"/>
                        <a:pt x="852" y="1513"/>
                      </a:cubicBezTo>
                      <a:cubicBezTo>
                        <a:pt x="726" y="1387"/>
                        <a:pt x="726" y="1167"/>
                        <a:pt x="852" y="1041"/>
                      </a:cubicBezTo>
                      <a:lnTo>
                        <a:pt x="1324" y="568"/>
                      </a:lnTo>
                      <a:cubicBezTo>
                        <a:pt x="1450" y="442"/>
                        <a:pt x="1450" y="221"/>
                        <a:pt x="1324" y="95"/>
                      </a:cubicBezTo>
                      <a:cubicBezTo>
                        <a:pt x="1261" y="32"/>
                        <a:pt x="1174" y="1"/>
                        <a:pt x="1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7" name="Google Shape;12537;p89">
                  <a:extLst>
                    <a:ext uri="{FF2B5EF4-FFF2-40B4-BE49-F238E27FC236}">
                      <a16:creationId xmlns:a16="http://schemas.microsoft.com/office/drawing/2014/main" id="{9F9FDF5D-89A7-2CCF-C1ED-CF8EA3DB9133}"/>
                    </a:ext>
                  </a:extLst>
                </p:cNvPr>
                <p:cNvSpPr/>
                <p:nvPr/>
              </p:nvSpPr>
              <p:spPr>
                <a:xfrm>
                  <a:off x="-5526500" y="2499525"/>
                  <a:ext cx="85075" cy="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3" h="3269" extrusionOk="0">
                      <a:moveTo>
                        <a:pt x="1107" y="0"/>
                      </a:moveTo>
                      <a:cubicBezTo>
                        <a:pt x="1016" y="0"/>
                        <a:pt x="930" y="32"/>
                        <a:pt x="882" y="95"/>
                      </a:cubicBezTo>
                      <a:lnTo>
                        <a:pt x="410" y="567"/>
                      </a:lnTo>
                      <a:cubicBezTo>
                        <a:pt x="0" y="945"/>
                        <a:pt x="0" y="1638"/>
                        <a:pt x="410" y="2016"/>
                      </a:cubicBezTo>
                      <a:lnTo>
                        <a:pt x="882" y="2489"/>
                      </a:lnTo>
                      <a:lnTo>
                        <a:pt x="1355" y="2962"/>
                      </a:lnTo>
                      <a:cubicBezTo>
                        <a:pt x="1544" y="3166"/>
                        <a:pt x="1804" y="3269"/>
                        <a:pt x="2068" y="3269"/>
                      </a:cubicBezTo>
                      <a:cubicBezTo>
                        <a:pt x="2332" y="3269"/>
                        <a:pt x="2599" y="3166"/>
                        <a:pt x="2804" y="2962"/>
                      </a:cubicBezTo>
                      <a:lnTo>
                        <a:pt x="3277" y="2489"/>
                      </a:lnTo>
                      <a:cubicBezTo>
                        <a:pt x="3403" y="2363"/>
                        <a:pt x="3403" y="2142"/>
                        <a:pt x="3277" y="2016"/>
                      </a:cubicBezTo>
                      <a:cubicBezTo>
                        <a:pt x="3178" y="1918"/>
                        <a:pt x="3070" y="1870"/>
                        <a:pt x="2977" y="1870"/>
                      </a:cubicBezTo>
                      <a:cubicBezTo>
                        <a:pt x="2892" y="1870"/>
                        <a:pt x="2818" y="1910"/>
                        <a:pt x="2773" y="1985"/>
                      </a:cubicBezTo>
                      <a:lnTo>
                        <a:pt x="2300" y="2457"/>
                      </a:lnTo>
                      <a:cubicBezTo>
                        <a:pt x="2237" y="2520"/>
                        <a:pt x="2143" y="2552"/>
                        <a:pt x="2052" y="2552"/>
                      </a:cubicBezTo>
                      <a:cubicBezTo>
                        <a:pt x="1961" y="2552"/>
                        <a:pt x="1875" y="2520"/>
                        <a:pt x="1827" y="2457"/>
                      </a:cubicBezTo>
                      <a:lnTo>
                        <a:pt x="1575" y="2205"/>
                      </a:lnTo>
                      <a:lnTo>
                        <a:pt x="2300" y="1512"/>
                      </a:lnTo>
                      <a:cubicBezTo>
                        <a:pt x="2395" y="1386"/>
                        <a:pt x="2395" y="1134"/>
                        <a:pt x="2300" y="1040"/>
                      </a:cubicBezTo>
                      <a:cubicBezTo>
                        <a:pt x="2237" y="977"/>
                        <a:pt x="2143" y="945"/>
                        <a:pt x="2052" y="945"/>
                      </a:cubicBezTo>
                      <a:cubicBezTo>
                        <a:pt x="1961" y="945"/>
                        <a:pt x="1875" y="977"/>
                        <a:pt x="1827" y="1040"/>
                      </a:cubicBezTo>
                      <a:lnTo>
                        <a:pt x="1103" y="1733"/>
                      </a:lnTo>
                      <a:lnTo>
                        <a:pt x="882" y="1512"/>
                      </a:lnTo>
                      <a:cubicBezTo>
                        <a:pt x="756" y="1386"/>
                        <a:pt x="756" y="1166"/>
                        <a:pt x="882" y="1040"/>
                      </a:cubicBezTo>
                      <a:lnTo>
                        <a:pt x="1355" y="567"/>
                      </a:lnTo>
                      <a:cubicBezTo>
                        <a:pt x="1449" y="441"/>
                        <a:pt x="1449" y="221"/>
                        <a:pt x="1355" y="95"/>
                      </a:cubicBezTo>
                      <a:cubicBezTo>
                        <a:pt x="1292" y="32"/>
                        <a:pt x="1197" y="0"/>
                        <a:pt x="110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8" name="Google Shape;12538;p89">
                  <a:extLst>
                    <a:ext uri="{FF2B5EF4-FFF2-40B4-BE49-F238E27FC236}">
                      <a16:creationId xmlns:a16="http://schemas.microsoft.com/office/drawing/2014/main" id="{19EF25E2-4F10-0DE7-D1E8-3DB495D261E6}"/>
                    </a:ext>
                  </a:extLst>
                </p:cNvPr>
                <p:cNvSpPr/>
                <p:nvPr/>
              </p:nvSpPr>
              <p:spPr>
                <a:xfrm>
                  <a:off x="-5480050" y="2456975"/>
                  <a:ext cx="80375" cy="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" h="3026" extrusionOk="0">
                      <a:moveTo>
                        <a:pt x="1100" y="686"/>
                      </a:moveTo>
                      <a:cubicBezTo>
                        <a:pt x="1190" y="686"/>
                        <a:pt x="1277" y="710"/>
                        <a:pt x="1324" y="757"/>
                      </a:cubicBezTo>
                      <a:lnTo>
                        <a:pt x="2332" y="1765"/>
                      </a:lnTo>
                      <a:cubicBezTo>
                        <a:pt x="2490" y="1860"/>
                        <a:pt x="2490" y="2112"/>
                        <a:pt x="2332" y="2238"/>
                      </a:cubicBezTo>
                      <a:cubicBezTo>
                        <a:pt x="2269" y="2285"/>
                        <a:pt x="2183" y="2309"/>
                        <a:pt x="2096" y="2309"/>
                      </a:cubicBezTo>
                      <a:cubicBezTo>
                        <a:pt x="2009" y="2309"/>
                        <a:pt x="1923" y="2285"/>
                        <a:pt x="1860" y="2238"/>
                      </a:cubicBezTo>
                      <a:lnTo>
                        <a:pt x="852" y="1229"/>
                      </a:lnTo>
                      <a:cubicBezTo>
                        <a:pt x="757" y="1135"/>
                        <a:pt x="757" y="883"/>
                        <a:pt x="852" y="757"/>
                      </a:cubicBezTo>
                      <a:cubicBezTo>
                        <a:pt x="915" y="710"/>
                        <a:pt x="1009" y="686"/>
                        <a:pt x="1100" y="686"/>
                      </a:cubicBezTo>
                      <a:close/>
                      <a:moveTo>
                        <a:pt x="1119" y="1"/>
                      </a:moveTo>
                      <a:cubicBezTo>
                        <a:pt x="852" y="1"/>
                        <a:pt x="584" y="95"/>
                        <a:pt x="379" y="284"/>
                      </a:cubicBezTo>
                      <a:cubicBezTo>
                        <a:pt x="1" y="694"/>
                        <a:pt x="1" y="1356"/>
                        <a:pt x="379" y="1765"/>
                      </a:cubicBezTo>
                      <a:lnTo>
                        <a:pt x="1387" y="2742"/>
                      </a:lnTo>
                      <a:cubicBezTo>
                        <a:pt x="1576" y="2931"/>
                        <a:pt x="1836" y="3025"/>
                        <a:pt x="2100" y="3025"/>
                      </a:cubicBezTo>
                      <a:cubicBezTo>
                        <a:pt x="2364" y="3025"/>
                        <a:pt x="2632" y="2931"/>
                        <a:pt x="2836" y="2742"/>
                      </a:cubicBezTo>
                      <a:cubicBezTo>
                        <a:pt x="3214" y="2332"/>
                        <a:pt x="3214" y="1671"/>
                        <a:pt x="2836" y="1293"/>
                      </a:cubicBezTo>
                      <a:lnTo>
                        <a:pt x="1860" y="284"/>
                      </a:lnTo>
                      <a:cubicBezTo>
                        <a:pt x="1655" y="95"/>
                        <a:pt x="1387" y="1"/>
                        <a:pt x="1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9" name="Google Shape;12539;p89">
                  <a:extLst>
                    <a:ext uri="{FF2B5EF4-FFF2-40B4-BE49-F238E27FC236}">
                      <a16:creationId xmlns:a16="http://schemas.microsoft.com/office/drawing/2014/main" id="{97A19001-7387-CB60-9BCF-7E1DB26A4122}"/>
                    </a:ext>
                  </a:extLst>
                </p:cNvPr>
                <p:cNvSpPr/>
                <p:nvPr/>
              </p:nvSpPr>
              <p:spPr>
                <a:xfrm>
                  <a:off x="-5637575" y="2397900"/>
                  <a:ext cx="2954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11658" extrusionOk="0">
                      <a:moveTo>
                        <a:pt x="9185" y="1479"/>
                      </a:moveTo>
                      <a:cubicBezTo>
                        <a:pt x="9245" y="1479"/>
                        <a:pt x="9245" y="1482"/>
                        <a:pt x="9263" y="1482"/>
                      </a:cubicBezTo>
                      <a:cubicBezTo>
                        <a:pt x="9421" y="1482"/>
                        <a:pt x="9579" y="1513"/>
                        <a:pt x="9673" y="1545"/>
                      </a:cubicBezTo>
                      <a:lnTo>
                        <a:pt x="9106" y="2143"/>
                      </a:lnTo>
                      <a:cubicBezTo>
                        <a:pt x="8980" y="2269"/>
                        <a:pt x="8980" y="2490"/>
                        <a:pt x="9106" y="2616"/>
                      </a:cubicBezTo>
                      <a:cubicBezTo>
                        <a:pt x="9153" y="2679"/>
                        <a:pt x="9240" y="2710"/>
                        <a:pt x="9330" y="2710"/>
                      </a:cubicBezTo>
                      <a:cubicBezTo>
                        <a:pt x="9421" y="2710"/>
                        <a:pt x="9515" y="2679"/>
                        <a:pt x="9579" y="2616"/>
                      </a:cubicBezTo>
                      <a:lnTo>
                        <a:pt x="10146" y="2017"/>
                      </a:lnTo>
                      <a:cubicBezTo>
                        <a:pt x="10272" y="2175"/>
                        <a:pt x="10303" y="2332"/>
                        <a:pt x="10303" y="2553"/>
                      </a:cubicBezTo>
                      <a:lnTo>
                        <a:pt x="10146" y="5325"/>
                      </a:lnTo>
                      <a:cubicBezTo>
                        <a:pt x="10114" y="5798"/>
                        <a:pt x="9925" y="6239"/>
                        <a:pt x="9515" y="6554"/>
                      </a:cubicBezTo>
                      <a:lnTo>
                        <a:pt x="9484" y="6585"/>
                      </a:lnTo>
                      <a:lnTo>
                        <a:pt x="8570" y="7499"/>
                      </a:lnTo>
                      <a:cubicBezTo>
                        <a:pt x="5231" y="10902"/>
                        <a:pt x="5829" y="10303"/>
                        <a:pt x="5199" y="10902"/>
                      </a:cubicBezTo>
                      <a:cubicBezTo>
                        <a:pt x="5136" y="10949"/>
                        <a:pt x="5050" y="10972"/>
                        <a:pt x="4963" y="10972"/>
                      </a:cubicBezTo>
                      <a:cubicBezTo>
                        <a:pt x="4876" y="10972"/>
                        <a:pt x="4790" y="10949"/>
                        <a:pt x="4727" y="10902"/>
                      </a:cubicBezTo>
                      <a:lnTo>
                        <a:pt x="820" y="6995"/>
                      </a:lnTo>
                      <a:cubicBezTo>
                        <a:pt x="694" y="6869"/>
                        <a:pt x="694" y="6648"/>
                        <a:pt x="820" y="6522"/>
                      </a:cubicBezTo>
                      <a:lnTo>
                        <a:pt x="5262" y="2112"/>
                      </a:lnTo>
                      <a:cubicBezTo>
                        <a:pt x="5577" y="1797"/>
                        <a:pt x="5987" y="1639"/>
                        <a:pt x="6365" y="1608"/>
                      </a:cubicBezTo>
                      <a:cubicBezTo>
                        <a:pt x="8503" y="1495"/>
                        <a:pt x="9033" y="1479"/>
                        <a:pt x="9185" y="1479"/>
                      </a:cubicBezTo>
                      <a:close/>
                      <a:moveTo>
                        <a:pt x="11422" y="1"/>
                      </a:moveTo>
                      <a:cubicBezTo>
                        <a:pt x="11335" y="1"/>
                        <a:pt x="11248" y="32"/>
                        <a:pt x="11185" y="95"/>
                      </a:cubicBezTo>
                      <a:lnTo>
                        <a:pt x="10240" y="1041"/>
                      </a:lnTo>
                      <a:cubicBezTo>
                        <a:pt x="9958" y="871"/>
                        <a:pt x="9650" y="752"/>
                        <a:pt x="9316" y="752"/>
                      </a:cubicBezTo>
                      <a:cubicBezTo>
                        <a:pt x="9278" y="752"/>
                        <a:pt x="9239" y="754"/>
                        <a:pt x="9200" y="757"/>
                      </a:cubicBezTo>
                      <a:lnTo>
                        <a:pt x="6428" y="883"/>
                      </a:lnTo>
                      <a:cubicBezTo>
                        <a:pt x="5829" y="915"/>
                        <a:pt x="5262" y="1167"/>
                        <a:pt x="4853" y="1608"/>
                      </a:cubicBezTo>
                      <a:lnTo>
                        <a:pt x="379" y="6018"/>
                      </a:lnTo>
                      <a:cubicBezTo>
                        <a:pt x="1" y="6396"/>
                        <a:pt x="1" y="7058"/>
                        <a:pt x="379" y="7468"/>
                      </a:cubicBezTo>
                      <a:lnTo>
                        <a:pt x="4286" y="11374"/>
                      </a:lnTo>
                      <a:cubicBezTo>
                        <a:pt x="4490" y="11563"/>
                        <a:pt x="4758" y="11658"/>
                        <a:pt x="5022" y="11658"/>
                      </a:cubicBezTo>
                      <a:cubicBezTo>
                        <a:pt x="5286" y="11658"/>
                        <a:pt x="5546" y="11563"/>
                        <a:pt x="5735" y="11374"/>
                      </a:cubicBezTo>
                      <a:lnTo>
                        <a:pt x="9137" y="7972"/>
                      </a:lnTo>
                      <a:lnTo>
                        <a:pt x="10051" y="7058"/>
                      </a:lnTo>
                      <a:cubicBezTo>
                        <a:pt x="10555" y="6648"/>
                        <a:pt x="10870" y="6018"/>
                        <a:pt x="10902" y="5388"/>
                      </a:cubicBezTo>
                      <a:lnTo>
                        <a:pt x="11059" y="2584"/>
                      </a:lnTo>
                      <a:cubicBezTo>
                        <a:pt x="11059" y="2238"/>
                        <a:pt x="10996" y="1828"/>
                        <a:pt x="10776" y="1545"/>
                      </a:cubicBezTo>
                      <a:lnTo>
                        <a:pt x="11721" y="600"/>
                      </a:lnTo>
                      <a:cubicBezTo>
                        <a:pt x="11815" y="442"/>
                        <a:pt x="11815" y="221"/>
                        <a:pt x="11658" y="95"/>
                      </a:cubicBezTo>
                      <a:cubicBezTo>
                        <a:pt x="11595" y="32"/>
                        <a:pt x="11508" y="1"/>
                        <a:pt x="114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3" name="Google Shape;12546;p89">
                <a:extLst>
                  <a:ext uri="{FF2B5EF4-FFF2-40B4-BE49-F238E27FC236}">
                    <a16:creationId xmlns:a16="http://schemas.microsoft.com/office/drawing/2014/main" id="{BF8EF9CB-A7FA-5F43-86C8-12D20AC1B762}"/>
                  </a:ext>
                </a:extLst>
              </p:cNvPr>
              <p:cNvGrpSpPr/>
              <p:nvPr/>
            </p:nvGrpSpPr>
            <p:grpSpPr>
              <a:xfrm>
                <a:off x="6981824" y="2659341"/>
                <a:ext cx="648218" cy="646458"/>
                <a:chOff x="-3854375" y="2405000"/>
                <a:chExt cx="294600" cy="293800"/>
              </a:xfrm>
              <a:grpFill/>
            </p:grpSpPr>
            <p:sp>
              <p:nvSpPr>
                <p:cNvPr id="584" name="Google Shape;12547;p89">
                  <a:extLst>
                    <a:ext uri="{FF2B5EF4-FFF2-40B4-BE49-F238E27FC236}">
                      <a16:creationId xmlns:a16="http://schemas.microsoft.com/office/drawing/2014/main" id="{974EF6A2-7632-2FB6-3E46-1574411B874C}"/>
                    </a:ext>
                  </a:extLst>
                </p:cNvPr>
                <p:cNvSpPr/>
                <p:nvPr/>
              </p:nvSpPr>
              <p:spPr>
                <a:xfrm>
                  <a:off x="-3854375" y="2405000"/>
                  <a:ext cx="2946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2" extrusionOk="0">
                      <a:moveTo>
                        <a:pt x="6994" y="694"/>
                      </a:moveTo>
                      <a:lnTo>
                        <a:pt x="6994" y="1103"/>
                      </a:lnTo>
                      <a:cubicBezTo>
                        <a:pt x="6994" y="1261"/>
                        <a:pt x="7120" y="1387"/>
                        <a:pt x="7278" y="1418"/>
                      </a:cubicBezTo>
                      <a:cubicBezTo>
                        <a:pt x="7467" y="1481"/>
                        <a:pt x="7719" y="1576"/>
                        <a:pt x="7908" y="1702"/>
                      </a:cubicBezTo>
                      <a:cubicBezTo>
                        <a:pt x="7954" y="1736"/>
                        <a:pt x="8009" y="1750"/>
                        <a:pt x="8066" y="1750"/>
                      </a:cubicBezTo>
                      <a:cubicBezTo>
                        <a:pt x="8164" y="1750"/>
                        <a:pt x="8269" y="1710"/>
                        <a:pt x="8349" y="1670"/>
                      </a:cubicBezTo>
                      <a:lnTo>
                        <a:pt x="8664" y="1355"/>
                      </a:lnTo>
                      <a:lnTo>
                        <a:pt x="9137" y="1828"/>
                      </a:lnTo>
                      <a:lnTo>
                        <a:pt x="8822" y="2143"/>
                      </a:lnTo>
                      <a:cubicBezTo>
                        <a:pt x="8696" y="2269"/>
                        <a:pt x="8696" y="2426"/>
                        <a:pt x="8759" y="2584"/>
                      </a:cubicBezTo>
                      <a:cubicBezTo>
                        <a:pt x="8885" y="2773"/>
                        <a:pt x="8979" y="2962"/>
                        <a:pt x="9042" y="3214"/>
                      </a:cubicBezTo>
                      <a:cubicBezTo>
                        <a:pt x="9074" y="3372"/>
                        <a:pt x="9200" y="3466"/>
                        <a:pt x="9357" y="3466"/>
                      </a:cubicBezTo>
                      <a:lnTo>
                        <a:pt x="9798" y="3466"/>
                      </a:lnTo>
                      <a:lnTo>
                        <a:pt x="9798" y="4159"/>
                      </a:lnTo>
                      <a:lnTo>
                        <a:pt x="9357" y="4159"/>
                      </a:lnTo>
                      <a:cubicBezTo>
                        <a:pt x="9200" y="4159"/>
                        <a:pt x="9074" y="4222"/>
                        <a:pt x="9042" y="4380"/>
                      </a:cubicBezTo>
                      <a:cubicBezTo>
                        <a:pt x="9011" y="4569"/>
                        <a:pt x="8885" y="4821"/>
                        <a:pt x="8759" y="5010"/>
                      </a:cubicBezTo>
                      <a:cubicBezTo>
                        <a:pt x="8696" y="5136"/>
                        <a:pt x="8727" y="5325"/>
                        <a:pt x="8822" y="5451"/>
                      </a:cubicBezTo>
                      <a:lnTo>
                        <a:pt x="9137" y="5766"/>
                      </a:lnTo>
                      <a:lnTo>
                        <a:pt x="8664" y="6238"/>
                      </a:lnTo>
                      <a:lnTo>
                        <a:pt x="8349" y="5923"/>
                      </a:lnTo>
                      <a:cubicBezTo>
                        <a:pt x="8275" y="5850"/>
                        <a:pt x="8191" y="5819"/>
                        <a:pt x="8101" y="5819"/>
                      </a:cubicBezTo>
                      <a:cubicBezTo>
                        <a:pt x="8038" y="5819"/>
                        <a:pt x="7973" y="5834"/>
                        <a:pt x="7908" y="5860"/>
                      </a:cubicBezTo>
                      <a:cubicBezTo>
                        <a:pt x="7719" y="5986"/>
                        <a:pt x="7498" y="6081"/>
                        <a:pt x="7278" y="6144"/>
                      </a:cubicBezTo>
                      <a:cubicBezTo>
                        <a:pt x="7120" y="6175"/>
                        <a:pt x="6994" y="6301"/>
                        <a:pt x="6994" y="6459"/>
                      </a:cubicBezTo>
                      <a:lnTo>
                        <a:pt x="6994" y="6900"/>
                      </a:lnTo>
                      <a:lnTo>
                        <a:pt x="6333" y="6900"/>
                      </a:lnTo>
                      <a:lnTo>
                        <a:pt x="6333" y="6459"/>
                      </a:lnTo>
                      <a:cubicBezTo>
                        <a:pt x="6333" y="6301"/>
                        <a:pt x="6207" y="6207"/>
                        <a:pt x="6049" y="6144"/>
                      </a:cubicBezTo>
                      <a:cubicBezTo>
                        <a:pt x="5860" y="6112"/>
                        <a:pt x="5608" y="5986"/>
                        <a:pt x="5419" y="5860"/>
                      </a:cubicBezTo>
                      <a:cubicBezTo>
                        <a:pt x="5374" y="5838"/>
                        <a:pt x="5322" y="5828"/>
                        <a:pt x="5267" y="5828"/>
                      </a:cubicBezTo>
                      <a:cubicBezTo>
                        <a:pt x="5167" y="5828"/>
                        <a:pt x="5059" y="5862"/>
                        <a:pt x="4978" y="5923"/>
                      </a:cubicBezTo>
                      <a:lnTo>
                        <a:pt x="4663" y="6238"/>
                      </a:lnTo>
                      <a:lnTo>
                        <a:pt x="4190" y="5766"/>
                      </a:lnTo>
                      <a:lnTo>
                        <a:pt x="4505" y="5451"/>
                      </a:lnTo>
                      <a:cubicBezTo>
                        <a:pt x="4631" y="5325"/>
                        <a:pt x="4631" y="5167"/>
                        <a:pt x="4568" y="5010"/>
                      </a:cubicBezTo>
                      <a:cubicBezTo>
                        <a:pt x="4442" y="4821"/>
                        <a:pt x="4348" y="4632"/>
                        <a:pt x="4285" y="4380"/>
                      </a:cubicBezTo>
                      <a:cubicBezTo>
                        <a:pt x="4253" y="4254"/>
                        <a:pt x="4127" y="4159"/>
                        <a:pt x="4001" y="4159"/>
                      </a:cubicBezTo>
                      <a:lnTo>
                        <a:pt x="3529" y="4159"/>
                      </a:lnTo>
                      <a:lnTo>
                        <a:pt x="3529" y="3466"/>
                      </a:lnTo>
                      <a:lnTo>
                        <a:pt x="3970" y="3466"/>
                      </a:lnTo>
                      <a:cubicBezTo>
                        <a:pt x="4127" y="3466"/>
                        <a:pt x="4253" y="3372"/>
                        <a:pt x="4285" y="3214"/>
                      </a:cubicBezTo>
                      <a:cubicBezTo>
                        <a:pt x="4316" y="2993"/>
                        <a:pt x="4442" y="2773"/>
                        <a:pt x="4568" y="2584"/>
                      </a:cubicBezTo>
                      <a:cubicBezTo>
                        <a:pt x="4631" y="2458"/>
                        <a:pt x="4600" y="2269"/>
                        <a:pt x="4505" y="2143"/>
                      </a:cubicBezTo>
                      <a:lnTo>
                        <a:pt x="4190" y="1828"/>
                      </a:lnTo>
                      <a:lnTo>
                        <a:pt x="4663" y="1355"/>
                      </a:lnTo>
                      <a:lnTo>
                        <a:pt x="4978" y="1670"/>
                      </a:lnTo>
                      <a:cubicBezTo>
                        <a:pt x="5046" y="1738"/>
                        <a:pt x="5122" y="1769"/>
                        <a:pt x="5203" y="1769"/>
                      </a:cubicBezTo>
                      <a:cubicBezTo>
                        <a:pt x="5273" y="1769"/>
                        <a:pt x="5346" y="1746"/>
                        <a:pt x="5419" y="1702"/>
                      </a:cubicBezTo>
                      <a:cubicBezTo>
                        <a:pt x="5608" y="1576"/>
                        <a:pt x="5829" y="1513"/>
                        <a:pt x="6049" y="1418"/>
                      </a:cubicBezTo>
                      <a:cubicBezTo>
                        <a:pt x="6207" y="1387"/>
                        <a:pt x="6333" y="1261"/>
                        <a:pt x="6333" y="1103"/>
                      </a:cubicBezTo>
                      <a:lnTo>
                        <a:pt x="6333" y="694"/>
                      </a:lnTo>
                      <a:close/>
                      <a:moveTo>
                        <a:pt x="10964" y="4821"/>
                      </a:moveTo>
                      <a:lnTo>
                        <a:pt x="9830" y="8255"/>
                      </a:lnTo>
                      <a:lnTo>
                        <a:pt x="2773" y="8255"/>
                      </a:lnTo>
                      <a:lnTo>
                        <a:pt x="2143" y="4821"/>
                      </a:lnTo>
                      <a:lnTo>
                        <a:pt x="3686" y="4821"/>
                      </a:lnTo>
                      <a:cubicBezTo>
                        <a:pt x="3718" y="4947"/>
                        <a:pt x="3781" y="5010"/>
                        <a:pt x="3812" y="5136"/>
                      </a:cubicBezTo>
                      <a:lnTo>
                        <a:pt x="3466" y="5482"/>
                      </a:lnTo>
                      <a:cubicBezTo>
                        <a:pt x="3340" y="5608"/>
                        <a:pt x="3340" y="5829"/>
                        <a:pt x="3466" y="5955"/>
                      </a:cubicBezTo>
                      <a:lnTo>
                        <a:pt x="4442" y="6932"/>
                      </a:lnTo>
                      <a:cubicBezTo>
                        <a:pt x="4505" y="6995"/>
                        <a:pt x="4592" y="7026"/>
                        <a:pt x="4679" y="7026"/>
                      </a:cubicBezTo>
                      <a:cubicBezTo>
                        <a:pt x="4765" y="7026"/>
                        <a:pt x="4852" y="6995"/>
                        <a:pt x="4915" y="6932"/>
                      </a:cubicBezTo>
                      <a:lnTo>
                        <a:pt x="5262" y="6585"/>
                      </a:lnTo>
                      <a:cubicBezTo>
                        <a:pt x="5356" y="6617"/>
                        <a:pt x="5451" y="6680"/>
                        <a:pt x="5577" y="6711"/>
                      </a:cubicBezTo>
                      <a:lnTo>
                        <a:pt x="5577" y="7215"/>
                      </a:lnTo>
                      <a:cubicBezTo>
                        <a:pt x="5577" y="7404"/>
                        <a:pt x="5734" y="7562"/>
                        <a:pt x="5923" y="7562"/>
                      </a:cubicBezTo>
                      <a:lnTo>
                        <a:pt x="7309" y="7562"/>
                      </a:lnTo>
                      <a:cubicBezTo>
                        <a:pt x="7498" y="7562"/>
                        <a:pt x="7656" y="7404"/>
                        <a:pt x="7656" y="7215"/>
                      </a:cubicBezTo>
                      <a:lnTo>
                        <a:pt x="7656" y="6711"/>
                      </a:lnTo>
                      <a:cubicBezTo>
                        <a:pt x="7782" y="6680"/>
                        <a:pt x="7876" y="6617"/>
                        <a:pt x="7971" y="6585"/>
                      </a:cubicBezTo>
                      <a:lnTo>
                        <a:pt x="8349" y="6932"/>
                      </a:lnTo>
                      <a:cubicBezTo>
                        <a:pt x="8396" y="6995"/>
                        <a:pt x="8483" y="7026"/>
                        <a:pt x="8574" y="7026"/>
                      </a:cubicBezTo>
                      <a:cubicBezTo>
                        <a:pt x="8664" y="7026"/>
                        <a:pt x="8759" y="6995"/>
                        <a:pt x="8822" y="6932"/>
                      </a:cubicBezTo>
                      <a:lnTo>
                        <a:pt x="9798" y="5955"/>
                      </a:lnTo>
                      <a:cubicBezTo>
                        <a:pt x="9924" y="5829"/>
                        <a:pt x="9924" y="5608"/>
                        <a:pt x="9798" y="5482"/>
                      </a:cubicBezTo>
                      <a:lnTo>
                        <a:pt x="9452" y="5136"/>
                      </a:lnTo>
                      <a:cubicBezTo>
                        <a:pt x="9483" y="5041"/>
                        <a:pt x="9515" y="4947"/>
                        <a:pt x="9546" y="4821"/>
                      </a:cubicBezTo>
                      <a:close/>
                      <a:moveTo>
                        <a:pt x="3907" y="10334"/>
                      </a:moveTo>
                      <a:cubicBezTo>
                        <a:pt x="4096" y="10366"/>
                        <a:pt x="4253" y="10523"/>
                        <a:pt x="4253" y="10681"/>
                      </a:cubicBezTo>
                      <a:cubicBezTo>
                        <a:pt x="4253" y="10870"/>
                        <a:pt x="4096" y="11027"/>
                        <a:pt x="3907" y="11027"/>
                      </a:cubicBezTo>
                      <a:cubicBezTo>
                        <a:pt x="3686" y="11027"/>
                        <a:pt x="3529" y="10870"/>
                        <a:pt x="3529" y="10681"/>
                      </a:cubicBezTo>
                      <a:cubicBezTo>
                        <a:pt x="3529" y="10492"/>
                        <a:pt x="3686" y="10334"/>
                        <a:pt x="3907" y="10334"/>
                      </a:cubicBezTo>
                      <a:close/>
                      <a:moveTo>
                        <a:pt x="8664" y="10334"/>
                      </a:moveTo>
                      <a:cubicBezTo>
                        <a:pt x="8853" y="10366"/>
                        <a:pt x="9011" y="10523"/>
                        <a:pt x="9011" y="10681"/>
                      </a:cubicBezTo>
                      <a:cubicBezTo>
                        <a:pt x="9011" y="10870"/>
                        <a:pt x="8853" y="11027"/>
                        <a:pt x="8664" y="11027"/>
                      </a:cubicBezTo>
                      <a:cubicBezTo>
                        <a:pt x="8444" y="11027"/>
                        <a:pt x="8286" y="10870"/>
                        <a:pt x="8286" y="10681"/>
                      </a:cubicBezTo>
                      <a:cubicBezTo>
                        <a:pt x="8286" y="10492"/>
                        <a:pt x="8444" y="10334"/>
                        <a:pt x="8664" y="10334"/>
                      </a:cubicBezTo>
                      <a:close/>
                      <a:moveTo>
                        <a:pt x="5892" y="0"/>
                      </a:moveTo>
                      <a:cubicBezTo>
                        <a:pt x="5703" y="0"/>
                        <a:pt x="5545" y="158"/>
                        <a:pt x="5545" y="379"/>
                      </a:cubicBezTo>
                      <a:lnTo>
                        <a:pt x="5545" y="883"/>
                      </a:lnTo>
                      <a:cubicBezTo>
                        <a:pt x="5419" y="914"/>
                        <a:pt x="5356" y="946"/>
                        <a:pt x="5230" y="1009"/>
                      </a:cubicBezTo>
                      <a:lnTo>
                        <a:pt x="4883" y="631"/>
                      </a:lnTo>
                      <a:cubicBezTo>
                        <a:pt x="4820" y="583"/>
                        <a:pt x="4734" y="560"/>
                        <a:pt x="4647" y="560"/>
                      </a:cubicBezTo>
                      <a:cubicBezTo>
                        <a:pt x="4561" y="560"/>
                        <a:pt x="4474" y="583"/>
                        <a:pt x="4411" y="631"/>
                      </a:cubicBezTo>
                      <a:lnTo>
                        <a:pt x="3434" y="1639"/>
                      </a:lnTo>
                      <a:cubicBezTo>
                        <a:pt x="3308" y="1733"/>
                        <a:pt x="3308" y="1985"/>
                        <a:pt x="3434" y="2111"/>
                      </a:cubicBezTo>
                      <a:lnTo>
                        <a:pt x="3781" y="2458"/>
                      </a:lnTo>
                      <a:cubicBezTo>
                        <a:pt x="3718" y="2521"/>
                        <a:pt x="3686" y="2647"/>
                        <a:pt x="3655" y="2773"/>
                      </a:cubicBezTo>
                      <a:lnTo>
                        <a:pt x="3151" y="2773"/>
                      </a:lnTo>
                      <a:cubicBezTo>
                        <a:pt x="2930" y="2773"/>
                        <a:pt x="2773" y="2930"/>
                        <a:pt x="2773" y="3119"/>
                      </a:cubicBezTo>
                      <a:lnTo>
                        <a:pt x="2773" y="4159"/>
                      </a:lnTo>
                      <a:lnTo>
                        <a:pt x="1985" y="4159"/>
                      </a:lnTo>
                      <a:lnTo>
                        <a:pt x="1765" y="2930"/>
                      </a:lnTo>
                      <a:cubicBezTo>
                        <a:pt x="1670" y="2458"/>
                        <a:pt x="1197" y="2111"/>
                        <a:pt x="693" y="2111"/>
                      </a:cubicBezTo>
                      <a:lnTo>
                        <a:pt x="347" y="2111"/>
                      </a:lnTo>
                      <a:cubicBezTo>
                        <a:pt x="158" y="2111"/>
                        <a:pt x="0" y="2269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693" y="2804"/>
                      </a:lnTo>
                      <a:cubicBezTo>
                        <a:pt x="882" y="2804"/>
                        <a:pt x="1103" y="2930"/>
                        <a:pt x="1103" y="3088"/>
                      </a:cubicBezTo>
                      <a:lnTo>
                        <a:pt x="2080" y="8570"/>
                      </a:lnTo>
                      <a:cubicBezTo>
                        <a:pt x="1891" y="8759"/>
                        <a:pt x="1765" y="9042"/>
                        <a:pt x="1765" y="9357"/>
                      </a:cubicBezTo>
                      <a:cubicBezTo>
                        <a:pt x="1765" y="9861"/>
                        <a:pt x="2143" y="10366"/>
                        <a:pt x="2867" y="10366"/>
                      </a:cubicBezTo>
                      <a:cubicBezTo>
                        <a:pt x="2836" y="10492"/>
                        <a:pt x="2836" y="10618"/>
                        <a:pt x="2836" y="10712"/>
                      </a:cubicBezTo>
                      <a:cubicBezTo>
                        <a:pt x="2836" y="11279"/>
                        <a:pt x="3308" y="11752"/>
                        <a:pt x="3844" y="11752"/>
                      </a:cubicBezTo>
                      <a:cubicBezTo>
                        <a:pt x="4411" y="11752"/>
                        <a:pt x="4883" y="11279"/>
                        <a:pt x="4883" y="10712"/>
                      </a:cubicBezTo>
                      <a:cubicBezTo>
                        <a:pt x="4883" y="10618"/>
                        <a:pt x="4820" y="10492"/>
                        <a:pt x="4820" y="10366"/>
                      </a:cubicBezTo>
                      <a:lnTo>
                        <a:pt x="7719" y="10366"/>
                      </a:lnTo>
                      <a:cubicBezTo>
                        <a:pt x="7656" y="10492"/>
                        <a:pt x="7656" y="10618"/>
                        <a:pt x="7656" y="10712"/>
                      </a:cubicBezTo>
                      <a:cubicBezTo>
                        <a:pt x="7656" y="11279"/>
                        <a:pt x="8129" y="11752"/>
                        <a:pt x="8696" y="11752"/>
                      </a:cubicBezTo>
                      <a:cubicBezTo>
                        <a:pt x="9231" y="11752"/>
                        <a:pt x="9735" y="11279"/>
                        <a:pt x="9735" y="10712"/>
                      </a:cubicBezTo>
                      <a:cubicBezTo>
                        <a:pt x="9735" y="10618"/>
                        <a:pt x="9672" y="10492"/>
                        <a:pt x="9672" y="10366"/>
                      </a:cubicBezTo>
                      <a:lnTo>
                        <a:pt x="10082" y="10366"/>
                      </a:lnTo>
                      <a:cubicBezTo>
                        <a:pt x="10271" y="10366"/>
                        <a:pt x="10428" y="10208"/>
                        <a:pt x="10428" y="10019"/>
                      </a:cubicBezTo>
                      <a:cubicBezTo>
                        <a:pt x="10428" y="9830"/>
                        <a:pt x="10271" y="9672"/>
                        <a:pt x="10082" y="9672"/>
                      </a:cubicBezTo>
                      <a:lnTo>
                        <a:pt x="2867" y="9672"/>
                      </a:lnTo>
                      <a:cubicBezTo>
                        <a:pt x="2678" y="9672"/>
                        <a:pt x="2521" y="9515"/>
                        <a:pt x="2521" y="9294"/>
                      </a:cubicBezTo>
                      <a:cubicBezTo>
                        <a:pt x="2521" y="9137"/>
                        <a:pt x="2678" y="8948"/>
                        <a:pt x="2867" y="8948"/>
                      </a:cubicBezTo>
                      <a:lnTo>
                        <a:pt x="10082" y="8948"/>
                      </a:lnTo>
                      <a:cubicBezTo>
                        <a:pt x="10239" y="8948"/>
                        <a:pt x="10334" y="8885"/>
                        <a:pt x="10397" y="8727"/>
                      </a:cubicBezTo>
                      <a:lnTo>
                        <a:pt x="11720" y="4663"/>
                      </a:lnTo>
                      <a:cubicBezTo>
                        <a:pt x="11783" y="4537"/>
                        <a:pt x="11720" y="4411"/>
                        <a:pt x="11689" y="4348"/>
                      </a:cubicBezTo>
                      <a:cubicBezTo>
                        <a:pt x="11563" y="4191"/>
                        <a:pt x="11405" y="4191"/>
                        <a:pt x="11279" y="4191"/>
                      </a:cubicBezTo>
                      <a:lnTo>
                        <a:pt x="10397" y="4191"/>
                      </a:lnTo>
                      <a:lnTo>
                        <a:pt x="10397" y="3119"/>
                      </a:lnTo>
                      <a:cubicBezTo>
                        <a:pt x="10397" y="2930"/>
                        <a:pt x="10239" y="2773"/>
                        <a:pt x="10019" y="2773"/>
                      </a:cubicBezTo>
                      <a:lnTo>
                        <a:pt x="9515" y="2773"/>
                      </a:lnTo>
                      <a:cubicBezTo>
                        <a:pt x="9483" y="2647"/>
                        <a:pt x="9452" y="2584"/>
                        <a:pt x="9389" y="2458"/>
                      </a:cubicBezTo>
                      <a:lnTo>
                        <a:pt x="9767" y="2080"/>
                      </a:lnTo>
                      <a:cubicBezTo>
                        <a:pt x="9861" y="1985"/>
                        <a:pt x="9861" y="1733"/>
                        <a:pt x="9767" y="1607"/>
                      </a:cubicBezTo>
                      <a:lnTo>
                        <a:pt x="8759" y="631"/>
                      </a:lnTo>
                      <a:cubicBezTo>
                        <a:pt x="8711" y="568"/>
                        <a:pt x="8625" y="536"/>
                        <a:pt x="8534" y="536"/>
                      </a:cubicBezTo>
                      <a:cubicBezTo>
                        <a:pt x="8444" y="536"/>
                        <a:pt x="8349" y="568"/>
                        <a:pt x="8286" y="631"/>
                      </a:cubicBezTo>
                      <a:lnTo>
                        <a:pt x="7939" y="1009"/>
                      </a:lnTo>
                      <a:cubicBezTo>
                        <a:pt x="7876" y="946"/>
                        <a:pt x="7750" y="914"/>
                        <a:pt x="7624" y="883"/>
                      </a:cubicBezTo>
                      <a:lnTo>
                        <a:pt x="7624" y="379"/>
                      </a:lnTo>
                      <a:cubicBezTo>
                        <a:pt x="7624" y="158"/>
                        <a:pt x="7467" y="0"/>
                        <a:pt x="72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5" name="Google Shape;12548;p89">
                  <a:extLst>
                    <a:ext uri="{FF2B5EF4-FFF2-40B4-BE49-F238E27FC236}">
                      <a16:creationId xmlns:a16="http://schemas.microsoft.com/office/drawing/2014/main" id="{E17825E2-2644-0611-3F23-4171B2C02599}"/>
                    </a:ext>
                  </a:extLst>
                </p:cNvPr>
                <p:cNvSpPr/>
                <p:nvPr/>
              </p:nvSpPr>
              <p:spPr>
                <a:xfrm>
                  <a:off x="-3731500" y="2458550"/>
                  <a:ext cx="843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2" extrusionOk="0">
                      <a:moveTo>
                        <a:pt x="1701" y="631"/>
                      </a:moveTo>
                      <a:cubicBezTo>
                        <a:pt x="2237" y="631"/>
                        <a:pt x="2709" y="1103"/>
                        <a:pt x="2709" y="1639"/>
                      </a:cubicBezTo>
                      <a:cubicBezTo>
                        <a:pt x="2709" y="2206"/>
                        <a:pt x="2237" y="2679"/>
                        <a:pt x="1701" y="2679"/>
                      </a:cubicBezTo>
                      <a:cubicBezTo>
                        <a:pt x="1134" y="2679"/>
                        <a:pt x="662" y="2206"/>
                        <a:pt x="662" y="1639"/>
                      </a:cubicBezTo>
                      <a:cubicBezTo>
                        <a:pt x="662" y="1103"/>
                        <a:pt x="1134" y="631"/>
                        <a:pt x="1701" y="631"/>
                      </a:cubicBezTo>
                      <a:close/>
                      <a:moveTo>
                        <a:pt x="1701" y="1"/>
                      </a:moveTo>
                      <a:cubicBezTo>
                        <a:pt x="756" y="1"/>
                        <a:pt x="0" y="725"/>
                        <a:pt x="0" y="1702"/>
                      </a:cubicBezTo>
                      <a:cubicBezTo>
                        <a:pt x="0" y="2647"/>
                        <a:pt x="756" y="3372"/>
                        <a:pt x="1701" y="3372"/>
                      </a:cubicBezTo>
                      <a:cubicBezTo>
                        <a:pt x="2646" y="3372"/>
                        <a:pt x="3371" y="2647"/>
                        <a:pt x="3371" y="1702"/>
                      </a:cubicBezTo>
                      <a:cubicBezTo>
                        <a:pt x="3371" y="725"/>
                        <a:pt x="2646" y="1"/>
                        <a:pt x="17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574" name="Google Shape;12553;p89">
                <a:extLst>
                  <a:ext uri="{FF2B5EF4-FFF2-40B4-BE49-F238E27FC236}">
                    <a16:creationId xmlns:a16="http://schemas.microsoft.com/office/drawing/2014/main" id="{F17007CF-EB98-6623-D199-A2DD396CB1A9}"/>
                  </a:ext>
                </a:extLst>
              </p:cNvPr>
              <p:cNvSpPr/>
              <p:nvPr/>
            </p:nvSpPr>
            <p:spPr>
              <a:xfrm>
                <a:off x="11151816" y="2661730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860" y="662"/>
                    </a:moveTo>
                    <a:cubicBezTo>
                      <a:pt x="6080" y="662"/>
                      <a:pt x="6238" y="851"/>
                      <a:pt x="6238" y="1040"/>
                    </a:cubicBezTo>
                    <a:lnTo>
                      <a:pt x="6238" y="1386"/>
                    </a:lnTo>
                    <a:lnTo>
                      <a:pt x="756" y="1386"/>
                    </a:lnTo>
                    <a:lnTo>
                      <a:pt x="756" y="1040"/>
                    </a:lnTo>
                    <a:cubicBezTo>
                      <a:pt x="725" y="851"/>
                      <a:pt x="882" y="662"/>
                      <a:pt x="1071" y="662"/>
                    </a:cubicBezTo>
                    <a:close/>
                    <a:moveTo>
                      <a:pt x="6175" y="2048"/>
                    </a:moveTo>
                    <a:lnTo>
                      <a:pt x="6175" y="3686"/>
                    </a:lnTo>
                    <a:cubicBezTo>
                      <a:pt x="5639" y="3686"/>
                      <a:pt x="5198" y="4096"/>
                      <a:pt x="5198" y="4663"/>
                    </a:cubicBezTo>
                    <a:cubicBezTo>
                      <a:pt x="4820" y="4694"/>
                      <a:pt x="4505" y="4883"/>
                      <a:pt x="4348" y="5261"/>
                    </a:cubicBezTo>
                    <a:lnTo>
                      <a:pt x="3592" y="4505"/>
                    </a:lnTo>
                    <a:cubicBezTo>
                      <a:pt x="3403" y="4300"/>
                      <a:pt x="3135" y="4198"/>
                      <a:pt x="2867" y="4198"/>
                    </a:cubicBezTo>
                    <a:cubicBezTo>
                      <a:pt x="2599" y="4198"/>
                      <a:pt x="2331" y="4300"/>
                      <a:pt x="2142" y="4505"/>
                    </a:cubicBezTo>
                    <a:cubicBezTo>
                      <a:pt x="1733" y="4883"/>
                      <a:pt x="1733" y="5576"/>
                      <a:pt x="2142" y="5954"/>
                    </a:cubicBezTo>
                    <a:lnTo>
                      <a:pt x="4505" y="8317"/>
                    </a:lnTo>
                    <a:lnTo>
                      <a:pt x="4316" y="8317"/>
                    </a:lnTo>
                    <a:cubicBezTo>
                      <a:pt x="3875" y="8317"/>
                      <a:pt x="3466" y="8601"/>
                      <a:pt x="3308" y="9042"/>
                    </a:cubicBezTo>
                    <a:lnTo>
                      <a:pt x="725" y="9042"/>
                    </a:lnTo>
                    <a:lnTo>
                      <a:pt x="725" y="8979"/>
                    </a:lnTo>
                    <a:lnTo>
                      <a:pt x="725" y="2048"/>
                    </a:lnTo>
                    <a:close/>
                    <a:moveTo>
                      <a:pt x="7640" y="3907"/>
                    </a:moveTo>
                    <a:cubicBezTo>
                      <a:pt x="7727" y="3907"/>
                      <a:pt x="7813" y="3938"/>
                      <a:pt x="7876" y="4001"/>
                    </a:cubicBezTo>
                    <a:lnTo>
                      <a:pt x="8664" y="4789"/>
                    </a:lnTo>
                    <a:cubicBezTo>
                      <a:pt x="9325" y="5450"/>
                      <a:pt x="9861" y="6238"/>
                      <a:pt x="10113" y="7026"/>
                    </a:cubicBezTo>
                    <a:lnTo>
                      <a:pt x="7530" y="9609"/>
                    </a:lnTo>
                    <a:lnTo>
                      <a:pt x="4222" y="9609"/>
                    </a:lnTo>
                    <a:cubicBezTo>
                      <a:pt x="4033" y="9609"/>
                      <a:pt x="3875" y="9451"/>
                      <a:pt x="3875" y="9262"/>
                    </a:cubicBezTo>
                    <a:cubicBezTo>
                      <a:pt x="3875" y="9073"/>
                      <a:pt x="4033" y="8916"/>
                      <a:pt x="4222" y="8916"/>
                    </a:cubicBezTo>
                    <a:lnTo>
                      <a:pt x="5230" y="8916"/>
                    </a:lnTo>
                    <a:cubicBezTo>
                      <a:pt x="5387" y="8916"/>
                      <a:pt x="5513" y="8821"/>
                      <a:pt x="5545" y="8695"/>
                    </a:cubicBezTo>
                    <a:cubicBezTo>
                      <a:pt x="5608" y="8601"/>
                      <a:pt x="5608" y="8443"/>
                      <a:pt x="5482" y="8349"/>
                    </a:cubicBezTo>
                    <a:lnTo>
                      <a:pt x="2520" y="5387"/>
                    </a:lnTo>
                    <a:cubicBezTo>
                      <a:pt x="2394" y="5293"/>
                      <a:pt x="2394" y="5041"/>
                      <a:pt x="2520" y="4915"/>
                    </a:cubicBezTo>
                    <a:cubicBezTo>
                      <a:pt x="2583" y="4868"/>
                      <a:pt x="2670" y="4844"/>
                      <a:pt x="2757" y="4844"/>
                    </a:cubicBezTo>
                    <a:cubicBezTo>
                      <a:pt x="2843" y="4844"/>
                      <a:pt x="2930" y="4868"/>
                      <a:pt x="2993" y="4915"/>
                    </a:cubicBezTo>
                    <a:lnTo>
                      <a:pt x="4442" y="6395"/>
                    </a:lnTo>
                    <a:lnTo>
                      <a:pt x="5450" y="7372"/>
                    </a:lnTo>
                    <a:cubicBezTo>
                      <a:pt x="5498" y="7435"/>
                      <a:pt x="5584" y="7467"/>
                      <a:pt x="5675" y="7467"/>
                    </a:cubicBezTo>
                    <a:cubicBezTo>
                      <a:pt x="5765" y="7467"/>
                      <a:pt x="5860" y="7435"/>
                      <a:pt x="5923" y="7372"/>
                    </a:cubicBezTo>
                    <a:cubicBezTo>
                      <a:pt x="6017" y="7246"/>
                      <a:pt x="6017" y="7026"/>
                      <a:pt x="5923" y="6900"/>
                    </a:cubicBezTo>
                    <a:lnTo>
                      <a:pt x="4915" y="5923"/>
                    </a:lnTo>
                    <a:cubicBezTo>
                      <a:pt x="4820" y="5797"/>
                      <a:pt x="4820" y="5545"/>
                      <a:pt x="4915" y="5450"/>
                    </a:cubicBezTo>
                    <a:cubicBezTo>
                      <a:pt x="4978" y="5387"/>
                      <a:pt x="5072" y="5356"/>
                      <a:pt x="5163" y="5356"/>
                    </a:cubicBezTo>
                    <a:cubicBezTo>
                      <a:pt x="5253" y="5356"/>
                      <a:pt x="5340" y="5387"/>
                      <a:pt x="5387" y="5450"/>
                    </a:cubicBezTo>
                    <a:lnTo>
                      <a:pt x="6396" y="6427"/>
                    </a:lnTo>
                    <a:cubicBezTo>
                      <a:pt x="6443" y="6490"/>
                      <a:pt x="6529" y="6522"/>
                      <a:pt x="6620" y="6522"/>
                    </a:cubicBezTo>
                    <a:cubicBezTo>
                      <a:pt x="6711" y="6522"/>
                      <a:pt x="6805" y="6490"/>
                      <a:pt x="6868" y="6427"/>
                    </a:cubicBezTo>
                    <a:cubicBezTo>
                      <a:pt x="6963" y="6301"/>
                      <a:pt x="6963" y="6080"/>
                      <a:pt x="6868" y="5954"/>
                    </a:cubicBezTo>
                    <a:lnTo>
                      <a:pt x="5860" y="4978"/>
                    </a:lnTo>
                    <a:cubicBezTo>
                      <a:pt x="5765" y="4852"/>
                      <a:pt x="5765" y="4631"/>
                      <a:pt x="5860" y="4505"/>
                    </a:cubicBezTo>
                    <a:cubicBezTo>
                      <a:pt x="5923" y="4442"/>
                      <a:pt x="6017" y="4411"/>
                      <a:pt x="6108" y="4411"/>
                    </a:cubicBezTo>
                    <a:cubicBezTo>
                      <a:pt x="6199" y="4411"/>
                      <a:pt x="6285" y="4442"/>
                      <a:pt x="6333" y="4505"/>
                    </a:cubicBezTo>
                    <a:lnTo>
                      <a:pt x="7341" y="5482"/>
                    </a:lnTo>
                    <a:cubicBezTo>
                      <a:pt x="7388" y="5545"/>
                      <a:pt x="7475" y="5576"/>
                      <a:pt x="7565" y="5576"/>
                    </a:cubicBezTo>
                    <a:cubicBezTo>
                      <a:pt x="7656" y="5576"/>
                      <a:pt x="7750" y="5545"/>
                      <a:pt x="7813" y="5482"/>
                    </a:cubicBezTo>
                    <a:cubicBezTo>
                      <a:pt x="7908" y="5356"/>
                      <a:pt x="7908" y="5135"/>
                      <a:pt x="7813" y="5009"/>
                    </a:cubicBezTo>
                    <a:lnTo>
                      <a:pt x="7341" y="4537"/>
                    </a:lnTo>
                    <a:cubicBezTo>
                      <a:pt x="7278" y="4348"/>
                      <a:pt x="7278" y="4096"/>
                      <a:pt x="7404" y="4001"/>
                    </a:cubicBezTo>
                    <a:cubicBezTo>
                      <a:pt x="7467" y="3938"/>
                      <a:pt x="7553" y="3907"/>
                      <a:pt x="7640" y="3907"/>
                    </a:cubicBezTo>
                    <a:close/>
                    <a:moveTo>
                      <a:pt x="10554" y="7624"/>
                    </a:moveTo>
                    <a:lnTo>
                      <a:pt x="10806" y="7845"/>
                    </a:lnTo>
                    <a:cubicBezTo>
                      <a:pt x="10964" y="8002"/>
                      <a:pt x="10964" y="8191"/>
                      <a:pt x="10806" y="8317"/>
                    </a:cubicBezTo>
                    <a:lnTo>
                      <a:pt x="8853" y="10239"/>
                    </a:lnTo>
                    <a:cubicBezTo>
                      <a:pt x="8806" y="10302"/>
                      <a:pt x="8719" y="10334"/>
                      <a:pt x="8628" y="10334"/>
                    </a:cubicBezTo>
                    <a:cubicBezTo>
                      <a:pt x="8538" y="10334"/>
                      <a:pt x="8443" y="10302"/>
                      <a:pt x="8380" y="10239"/>
                    </a:cubicBezTo>
                    <a:lnTo>
                      <a:pt x="8160" y="10019"/>
                    </a:lnTo>
                    <a:lnTo>
                      <a:pt x="10554" y="7624"/>
                    </a:lnTo>
                    <a:close/>
                    <a:moveTo>
                      <a:pt x="3277" y="9672"/>
                    </a:moveTo>
                    <a:cubicBezTo>
                      <a:pt x="3434" y="10050"/>
                      <a:pt x="3781" y="10334"/>
                      <a:pt x="4222" y="10334"/>
                    </a:cubicBezTo>
                    <a:lnTo>
                      <a:pt x="6143" y="10334"/>
                    </a:lnTo>
                    <a:lnTo>
                      <a:pt x="6143" y="10680"/>
                    </a:lnTo>
                    <a:lnTo>
                      <a:pt x="6175" y="10680"/>
                    </a:lnTo>
                    <a:cubicBezTo>
                      <a:pt x="6175" y="10869"/>
                      <a:pt x="6017" y="11027"/>
                      <a:pt x="5828" y="11027"/>
                    </a:cubicBezTo>
                    <a:lnTo>
                      <a:pt x="1040" y="11027"/>
                    </a:lnTo>
                    <a:cubicBezTo>
                      <a:pt x="819" y="11027"/>
                      <a:pt x="662" y="10869"/>
                      <a:pt x="662" y="10680"/>
                    </a:cubicBezTo>
                    <a:lnTo>
                      <a:pt x="662" y="9672"/>
                    </a:lnTo>
                    <a:close/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40" y="11657"/>
                    </a:cubicBezTo>
                    <a:lnTo>
                      <a:pt x="5828" y="11657"/>
                    </a:lnTo>
                    <a:cubicBezTo>
                      <a:pt x="6396" y="11657"/>
                      <a:pt x="6868" y="11184"/>
                      <a:pt x="6868" y="10649"/>
                    </a:cubicBezTo>
                    <a:lnTo>
                      <a:pt x="6868" y="10334"/>
                    </a:lnTo>
                    <a:lnTo>
                      <a:pt x="7467" y="10334"/>
                    </a:lnTo>
                    <a:lnTo>
                      <a:pt x="7876" y="10775"/>
                    </a:lnTo>
                    <a:cubicBezTo>
                      <a:pt x="8081" y="10964"/>
                      <a:pt x="8349" y="11058"/>
                      <a:pt x="8613" y="11058"/>
                    </a:cubicBezTo>
                    <a:cubicBezTo>
                      <a:pt x="8877" y="11058"/>
                      <a:pt x="9136" y="10964"/>
                      <a:pt x="9325" y="10775"/>
                    </a:cubicBezTo>
                    <a:lnTo>
                      <a:pt x="11279" y="8821"/>
                    </a:lnTo>
                    <a:cubicBezTo>
                      <a:pt x="11688" y="8443"/>
                      <a:pt x="11688" y="7782"/>
                      <a:pt x="11310" y="7372"/>
                    </a:cubicBezTo>
                    <a:lnTo>
                      <a:pt x="10869" y="6931"/>
                    </a:lnTo>
                    <a:cubicBezTo>
                      <a:pt x="10554" y="6080"/>
                      <a:pt x="10082" y="5261"/>
                      <a:pt x="9420" y="4505"/>
                    </a:cubicBezTo>
                    <a:lnTo>
                      <a:pt x="8380" y="3466"/>
                    </a:lnTo>
                    <a:cubicBezTo>
                      <a:pt x="8191" y="3277"/>
                      <a:pt x="7931" y="3182"/>
                      <a:pt x="7668" y="3182"/>
                    </a:cubicBezTo>
                    <a:cubicBezTo>
                      <a:pt x="7404" y="3182"/>
                      <a:pt x="7136" y="3277"/>
                      <a:pt x="6931" y="3466"/>
                    </a:cubicBezTo>
                    <a:lnTo>
                      <a:pt x="6868" y="3560"/>
                    </a:lnTo>
                    <a:lnTo>
                      <a:pt x="6868" y="1040"/>
                    </a:lnTo>
                    <a:cubicBezTo>
                      <a:pt x="6868" y="473"/>
                      <a:pt x="6396" y="0"/>
                      <a:pt x="58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575" name="Google Shape;12565;p89">
                <a:extLst>
                  <a:ext uri="{FF2B5EF4-FFF2-40B4-BE49-F238E27FC236}">
                    <a16:creationId xmlns:a16="http://schemas.microsoft.com/office/drawing/2014/main" id="{51B1B8CF-CED2-63AA-3399-56DA2F390B0E}"/>
                  </a:ext>
                </a:extLst>
              </p:cNvPr>
              <p:cNvSpPr/>
              <p:nvPr/>
            </p:nvSpPr>
            <p:spPr>
              <a:xfrm>
                <a:off x="3705147" y="2680982"/>
                <a:ext cx="655149" cy="602727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0957" extrusionOk="0">
                    <a:moveTo>
                      <a:pt x="7325" y="654"/>
                    </a:moveTo>
                    <a:cubicBezTo>
                      <a:pt x="7412" y="654"/>
                      <a:pt x="7498" y="686"/>
                      <a:pt x="7561" y="749"/>
                    </a:cubicBezTo>
                    <a:lnTo>
                      <a:pt x="10995" y="4088"/>
                    </a:lnTo>
                    <a:cubicBezTo>
                      <a:pt x="11122" y="4246"/>
                      <a:pt x="11122" y="4466"/>
                      <a:pt x="10995" y="4592"/>
                    </a:cubicBezTo>
                    <a:lnTo>
                      <a:pt x="10082" y="5506"/>
                    </a:lnTo>
                    <a:lnTo>
                      <a:pt x="7404" y="2859"/>
                    </a:lnTo>
                    <a:cubicBezTo>
                      <a:pt x="7215" y="2670"/>
                      <a:pt x="6955" y="2576"/>
                      <a:pt x="6691" y="2576"/>
                    </a:cubicBezTo>
                    <a:cubicBezTo>
                      <a:pt x="6427" y="2576"/>
                      <a:pt x="6159" y="2670"/>
                      <a:pt x="5955" y="2859"/>
                    </a:cubicBezTo>
                    <a:lnTo>
                      <a:pt x="4978" y="3805"/>
                    </a:lnTo>
                    <a:cubicBezTo>
                      <a:pt x="4915" y="3868"/>
                      <a:pt x="4828" y="3899"/>
                      <a:pt x="4742" y="3899"/>
                    </a:cubicBezTo>
                    <a:cubicBezTo>
                      <a:pt x="4655" y="3899"/>
                      <a:pt x="4568" y="3868"/>
                      <a:pt x="4505" y="3805"/>
                    </a:cubicBezTo>
                    <a:cubicBezTo>
                      <a:pt x="4379" y="3679"/>
                      <a:pt x="4379" y="3458"/>
                      <a:pt x="4505" y="3332"/>
                    </a:cubicBezTo>
                    <a:lnTo>
                      <a:pt x="5955" y="1883"/>
                    </a:lnTo>
                    <a:lnTo>
                      <a:pt x="7089" y="749"/>
                    </a:lnTo>
                    <a:cubicBezTo>
                      <a:pt x="7152" y="686"/>
                      <a:pt x="7239" y="654"/>
                      <a:pt x="7325" y="654"/>
                    </a:cubicBezTo>
                    <a:close/>
                    <a:moveTo>
                      <a:pt x="2808" y="5183"/>
                    </a:moveTo>
                    <a:cubicBezTo>
                      <a:pt x="2899" y="5183"/>
                      <a:pt x="2993" y="5207"/>
                      <a:pt x="3056" y="5254"/>
                    </a:cubicBezTo>
                    <a:cubicBezTo>
                      <a:pt x="3151" y="5380"/>
                      <a:pt x="3151" y="5632"/>
                      <a:pt x="3056" y="5726"/>
                    </a:cubicBezTo>
                    <a:lnTo>
                      <a:pt x="2048" y="6735"/>
                    </a:lnTo>
                    <a:cubicBezTo>
                      <a:pt x="2001" y="6782"/>
                      <a:pt x="1914" y="6805"/>
                      <a:pt x="1824" y="6805"/>
                    </a:cubicBezTo>
                    <a:cubicBezTo>
                      <a:pt x="1733" y="6805"/>
                      <a:pt x="1639" y="6782"/>
                      <a:pt x="1576" y="6735"/>
                    </a:cubicBezTo>
                    <a:cubicBezTo>
                      <a:pt x="1449" y="6609"/>
                      <a:pt x="1449" y="6357"/>
                      <a:pt x="1576" y="6262"/>
                    </a:cubicBezTo>
                    <a:lnTo>
                      <a:pt x="2584" y="5254"/>
                    </a:lnTo>
                    <a:cubicBezTo>
                      <a:pt x="2631" y="5207"/>
                      <a:pt x="2718" y="5183"/>
                      <a:pt x="2808" y="5183"/>
                    </a:cubicBezTo>
                    <a:close/>
                    <a:moveTo>
                      <a:pt x="3785" y="6167"/>
                    </a:moveTo>
                    <a:cubicBezTo>
                      <a:pt x="3875" y="6167"/>
                      <a:pt x="3970" y="6199"/>
                      <a:pt x="4033" y="6262"/>
                    </a:cubicBezTo>
                    <a:cubicBezTo>
                      <a:pt x="4159" y="6357"/>
                      <a:pt x="4159" y="6609"/>
                      <a:pt x="4033" y="6735"/>
                    </a:cubicBezTo>
                    <a:lnTo>
                      <a:pt x="3056" y="7711"/>
                    </a:lnTo>
                    <a:cubicBezTo>
                      <a:pt x="2993" y="7774"/>
                      <a:pt x="2899" y="7806"/>
                      <a:pt x="2808" y="7806"/>
                    </a:cubicBezTo>
                    <a:cubicBezTo>
                      <a:pt x="2718" y="7806"/>
                      <a:pt x="2631" y="7774"/>
                      <a:pt x="2584" y="7711"/>
                    </a:cubicBezTo>
                    <a:cubicBezTo>
                      <a:pt x="2395" y="7554"/>
                      <a:pt x="2395" y="7365"/>
                      <a:pt x="2584" y="7239"/>
                    </a:cubicBezTo>
                    <a:lnTo>
                      <a:pt x="3560" y="6262"/>
                    </a:lnTo>
                    <a:cubicBezTo>
                      <a:pt x="3608" y="6199"/>
                      <a:pt x="3694" y="6167"/>
                      <a:pt x="3785" y="6167"/>
                    </a:cubicBezTo>
                    <a:close/>
                    <a:moveTo>
                      <a:pt x="4730" y="7113"/>
                    </a:moveTo>
                    <a:cubicBezTo>
                      <a:pt x="4821" y="7113"/>
                      <a:pt x="4915" y="7144"/>
                      <a:pt x="4978" y="7207"/>
                    </a:cubicBezTo>
                    <a:cubicBezTo>
                      <a:pt x="5073" y="7302"/>
                      <a:pt x="5073" y="7554"/>
                      <a:pt x="4978" y="7680"/>
                    </a:cubicBezTo>
                    <a:lnTo>
                      <a:pt x="4001" y="8656"/>
                    </a:lnTo>
                    <a:cubicBezTo>
                      <a:pt x="3938" y="8719"/>
                      <a:pt x="3844" y="8751"/>
                      <a:pt x="3749" y="8751"/>
                    </a:cubicBezTo>
                    <a:cubicBezTo>
                      <a:pt x="3655" y="8751"/>
                      <a:pt x="3560" y="8719"/>
                      <a:pt x="3497" y="8656"/>
                    </a:cubicBezTo>
                    <a:cubicBezTo>
                      <a:pt x="3403" y="8530"/>
                      <a:pt x="3403" y="8310"/>
                      <a:pt x="3497" y="8184"/>
                    </a:cubicBezTo>
                    <a:lnTo>
                      <a:pt x="4505" y="7207"/>
                    </a:lnTo>
                    <a:cubicBezTo>
                      <a:pt x="4553" y="7144"/>
                      <a:pt x="4639" y="7113"/>
                      <a:pt x="4730" y="7113"/>
                    </a:cubicBezTo>
                    <a:close/>
                    <a:moveTo>
                      <a:pt x="4100" y="969"/>
                    </a:moveTo>
                    <a:cubicBezTo>
                      <a:pt x="4190" y="969"/>
                      <a:pt x="4285" y="1001"/>
                      <a:pt x="4348" y="1064"/>
                    </a:cubicBezTo>
                    <a:lnTo>
                      <a:pt x="5041" y="1725"/>
                    </a:lnTo>
                    <a:lnTo>
                      <a:pt x="3938" y="2828"/>
                    </a:lnTo>
                    <a:cubicBezTo>
                      <a:pt x="3560" y="3206"/>
                      <a:pt x="3560" y="3899"/>
                      <a:pt x="3938" y="4277"/>
                    </a:cubicBezTo>
                    <a:cubicBezTo>
                      <a:pt x="4143" y="4482"/>
                      <a:pt x="4411" y="4584"/>
                      <a:pt x="4675" y="4584"/>
                    </a:cubicBezTo>
                    <a:cubicBezTo>
                      <a:pt x="4939" y="4584"/>
                      <a:pt x="5199" y="4482"/>
                      <a:pt x="5388" y="4277"/>
                    </a:cubicBezTo>
                    <a:lnTo>
                      <a:pt x="6396" y="3332"/>
                    </a:lnTo>
                    <a:cubicBezTo>
                      <a:pt x="6443" y="3269"/>
                      <a:pt x="6530" y="3238"/>
                      <a:pt x="6620" y="3238"/>
                    </a:cubicBezTo>
                    <a:cubicBezTo>
                      <a:pt x="6711" y="3238"/>
                      <a:pt x="6805" y="3269"/>
                      <a:pt x="6868" y="3332"/>
                    </a:cubicBezTo>
                    <a:lnTo>
                      <a:pt x="10334" y="6735"/>
                    </a:lnTo>
                    <a:cubicBezTo>
                      <a:pt x="10491" y="6829"/>
                      <a:pt x="10491" y="7113"/>
                      <a:pt x="10365" y="7239"/>
                    </a:cubicBezTo>
                    <a:cubicBezTo>
                      <a:pt x="10302" y="7302"/>
                      <a:pt x="10216" y="7333"/>
                      <a:pt x="10129" y="7333"/>
                    </a:cubicBezTo>
                    <a:cubicBezTo>
                      <a:pt x="10042" y="7333"/>
                      <a:pt x="9956" y="7302"/>
                      <a:pt x="9893" y="7239"/>
                    </a:cubicBezTo>
                    <a:lnTo>
                      <a:pt x="8444" y="5789"/>
                    </a:lnTo>
                    <a:cubicBezTo>
                      <a:pt x="8381" y="5726"/>
                      <a:pt x="8286" y="5695"/>
                      <a:pt x="8195" y="5695"/>
                    </a:cubicBezTo>
                    <a:cubicBezTo>
                      <a:pt x="8105" y="5695"/>
                      <a:pt x="8018" y="5726"/>
                      <a:pt x="7971" y="5789"/>
                    </a:cubicBezTo>
                    <a:cubicBezTo>
                      <a:pt x="7845" y="5884"/>
                      <a:pt x="7845" y="6136"/>
                      <a:pt x="7971" y="6262"/>
                    </a:cubicBezTo>
                    <a:lnTo>
                      <a:pt x="9420" y="7711"/>
                    </a:lnTo>
                    <a:cubicBezTo>
                      <a:pt x="9546" y="7837"/>
                      <a:pt x="9546" y="8058"/>
                      <a:pt x="9420" y="8184"/>
                    </a:cubicBezTo>
                    <a:cubicBezTo>
                      <a:pt x="9357" y="8247"/>
                      <a:pt x="9271" y="8278"/>
                      <a:pt x="9184" y="8278"/>
                    </a:cubicBezTo>
                    <a:cubicBezTo>
                      <a:pt x="9097" y="8278"/>
                      <a:pt x="9011" y="8247"/>
                      <a:pt x="8948" y="8184"/>
                    </a:cubicBezTo>
                    <a:lnTo>
                      <a:pt x="7498" y="6735"/>
                    </a:lnTo>
                    <a:cubicBezTo>
                      <a:pt x="7435" y="6672"/>
                      <a:pt x="7341" y="6640"/>
                      <a:pt x="7250" y="6640"/>
                    </a:cubicBezTo>
                    <a:cubicBezTo>
                      <a:pt x="7160" y="6640"/>
                      <a:pt x="7073" y="6672"/>
                      <a:pt x="7026" y="6735"/>
                    </a:cubicBezTo>
                    <a:cubicBezTo>
                      <a:pt x="6900" y="6829"/>
                      <a:pt x="6900" y="7081"/>
                      <a:pt x="7026" y="7176"/>
                    </a:cubicBezTo>
                    <a:lnTo>
                      <a:pt x="8475" y="8656"/>
                    </a:lnTo>
                    <a:cubicBezTo>
                      <a:pt x="8601" y="8751"/>
                      <a:pt x="8601" y="9003"/>
                      <a:pt x="8475" y="9129"/>
                    </a:cubicBezTo>
                    <a:cubicBezTo>
                      <a:pt x="8412" y="9176"/>
                      <a:pt x="8325" y="9200"/>
                      <a:pt x="8239" y="9200"/>
                    </a:cubicBezTo>
                    <a:cubicBezTo>
                      <a:pt x="8152" y="9200"/>
                      <a:pt x="8066" y="9176"/>
                      <a:pt x="8003" y="9129"/>
                    </a:cubicBezTo>
                    <a:lnTo>
                      <a:pt x="6459" y="7648"/>
                    </a:lnTo>
                    <a:cubicBezTo>
                      <a:pt x="6270" y="7459"/>
                      <a:pt x="6018" y="7396"/>
                      <a:pt x="5797" y="7396"/>
                    </a:cubicBezTo>
                    <a:cubicBezTo>
                      <a:pt x="5797" y="7144"/>
                      <a:pt x="5671" y="6924"/>
                      <a:pt x="5482" y="6735"/>
                    </a:cubicBezTo>
                    <a:cubicBezTo>
                      <a:pt x="5293" y="6514"/>
                      <a:pt x="5041" y="6451"/>
                      <a:pt x="4821" y="6388"/>
                    </a:cubicBezTo>
                    <a:cubicBezTo>
                      <a:pt x="4821" y="6167"/>
                      <a:pt x="4694" y="5947"/>
                      <a:pt x="4505" y="5726"/>
                    </a:cubicBezTo>
                    <a:cubicBezTo>
                      <a:pt x="4285" y="5537"/>
                      <a:pt x="4064" y="5474"/>
                      <a:pt x="3812" y="5411"/>
                    </a:cubicBezTo>
                    <a:cubicBezTo>
                      <a:pt x="3812" y="5191"/>
                      <a:pt x="3718" y="4939"/>
                      <a:pt x="3497" y="4750"/>
                    </a:cubicBezTo>
                    <a:cubicBezTo>
                      <a:pt x="3308" y="4561"/>
                      <a:pt x="3048" y="4466"/>
                      <a:pt x="2785" y="4466"/>
                    </a:cubicBezTo>
                    <a:cubicBezTo>
                      <a:pt x="2521" y="4466"/>
                      <a:pt x="2253" y="4561"/>
                      <a:pt x="2048" y="4750"/>
                    </a:cubicBezTo>
                    <a:lnTo>
                      <a:pt x="1544" y="5254"/>
                    </a:lnTo>
                    <a:lnTo>
                      <a:pt x="819" y="4561"/>
                    </a:lnTo>
                    <a:cubicBezTo>
                      <a:pt x="725" y="4435"/>
                      <a:pt x="725" y="4183"/>
                      <a:pt x="819" y="4088"/>
                    </a:cubicBezTo>
                    <a:lnTo>
                      <a:pt x="3875" y="1064"/>
                    </a:lnTo>
                    <a:cubicBezTo>
                      <a:pt x="3923" y="1001"/>
                      <a:pt x="4009" y="969"/>
                      <a:pt x="4100" y="969"/>
                    </a:cubicBezTo>
                    <a:close/>
                    <a:moveTo>
                      <a:pt x="5718" y="8089"/>
                    </a:moveTo>
                    <a:cubicBezTo>
                      <a:pt x="5805" y="8089"/>
                      <a:pt x="5892" y="8121"/>
                      <a:pt x="5955" y="8184"/>
                    </a:cubicBezTo>
                    <a:cubicBezTo>
                      <a:pt x="6081" y="8310"/>
                      <a:pt x="6081" y="8530"/>
                      <a:pt x="5955" y="8656"/>
                    </a:cubicBezTo>
                    <a:lnTo>
                      <a:pt x="4978" y="9633"/>
                    </a:lnTo>
                    <a:cubicBezTo>
                      <a:pt x="4915" y="9696"/>
                      <a:pt x="4821" y="9728"/>
                      <a:pt x="4730" y="9728"/>
                    </a:cubicBezTo>
                    <a:cubicBezTo>
                      <a:pt x="4639" y="9728"/>
                      <a:pt x="4553" y="9696"/>
                      <a:pt x="4505" y="9633"/>
                    </a:cubicBezTo>
                    <a:cubicBezTo>
                      <a:pt x="4379" y="9507"/>
                      <a:pt x="4379" y="9286"/>
                      <a:pt x="4505" y="9160"/>
                    </a:cubicBezTo>
                    <a:lnTo>
                      <a:pt x="5482" y="8184"/>
                    </a:lnTo>
                    <a:cubicBezTo>
                      <a:pt x="5545" y="8121"/>
                      <a:pt x="5632" y="8089"/>
                      <a:pt x="5718" y="8089"/>
                    </a:cubicBezTo>
                    <a:close/>
                    <a:moveTo>
                      <a:pt x="6616" y="8877"/>
                    </a:moveTo>
                    <a:lnTo>
                      <a:pt x="7467" y="9665"/>
                    </a:lnTo>
                    <a:cubicBezTo>
                      <a:pt x="7593" y="9759"/>
                      <a:pt x="7593" y="9980"/>
                      <a:pt x="7435" y="10106"/>
                    </a:cubicBezTo>
                    <a:cubicBezTo>
                      <a:pt x="7388" y="10169"/>
                      <a:pt x="7286" y="10200"/>
                      <a:pt x="7179" y="10200"/>
                    </a:cubicBezTo>
                    <a:cubicBezTo>
                      <a:pt x="7073" y="10200"/>
                      <a:pt x="6963" y="10169"/>
                      <a:pt x="6900" y="10106"/>
                    </a:cubicBezTo>
                    <a:lnTo>
                      <a:pt x="6207" y="9412"/>
                    </a:lnTo>
                    <a:lnTo>
                      <a:pt x="6427" y="9160"/>
                    </a:lnTo>
                    <a:cubicBezTo>
                      <a:pt x="6522" y="9097"/>
                      <a:pt x="6585" y="8971"/>
                      <a:pt x="6616" y="8877"/>
                    </a:cubicBezTo>
                    <a:close/>
                    <a:moveTo>
                      <a:pt x="7309" y="0"/>
                    </a:moveTo>
                    <a:cubicBezTo>
                      <a:pt x="7042" y="0"/>
                      <a:pt x="6774" y="103"/>
                      <a:pt x="6585" y="308"/>
                    </a:cubicBezTo>
                    <a:lnTo>
                      <a:pt x="5608" y="1284"/>
                    </a:lnTo>
                    <a:lnTo>
                      <a:pt x="4852" y="560"/>
                    </a:lnTo>
                    <a:cubicBezTo>
                      <a:pt x="4656" y="394"/>
                      <a:pt x="4409" y="307"/>
                      <a:pt x="4163" y="307"/>
                    </a:cubicBezTo>
                    <a:cubicBezTo>
                      <a:pt x="3897" y="307"/>
                      <a:pt x="3631" y="409"/>
                      <a:pt x="3434" y="623"/>
                    </a:cubicBezTo>
                    <a:lnTo>
                      <a:pt x="410" y="3647"/>
                    </a:lnTo>
                    <a:cubicBezTo>
                      <a:pt x="0" y="4025"/>
                      <a:pt x="0" y="4718"/>
                      <a:pt x="410" y="5096"/>
                    </a:cubicBezTo>
                    <a:lnTo>
                      <a:pt x="1103" y="5821"/>
                    </a:lnTo>
                    <a:cubicBezTo>
                      <a:pt x="725" y="6199"/>
                      <a:pt x="725" y="6829"/>
                      <a:pt x="1103" y="7239"/>
                    </a:cubicBezTo>
                    <a:cubicBezTo>
                      <a:pt x="1292" y="7428"/>
                      <a:pt x="1544" y="7491"/>
                      <a:pt x="1765" y="7554"/>
                    </a:cubicBezTo>
                    <a:cubicBezTo>
                      <a:pt x="1765" y="7774"/>
                      <a:pt x="1891" y="8026"/>
                      <a:pt x="2080" y="8215"/>
                    </a:cubicBezTo>
                    <a:cubicBezTo>
                      <a:pt x="2300" y="8404"/>
                      <a:pt x="2521" y="8499"/>
                      <a:pt x="2773" y="8530"/>
                    </a:cubicBezTo>
                    <a:cubicBezTo>
                      <a:pt x="2773" y="8751"/>
                      <a:pt x="2867" y="9003"/>
                      <a:pt x="3088" y="9192"/>
                    </a:cubicBezTo>
                    <a:cubicBezTo>
                      <a:pt x="3277" y="9381"/>
                      <a:pt x="3497" y="9475"/>
                      <a:pt x="3749" y="9507"/>
                    </a:cubicBezTo>
                    <a:cubicBezTo>
                      <a:pt x="3749" y="9759"/>
                      <a:pt x="3875" y="9980"/>
                      <a:pt x="4064" y="10169"/>
                    </a:cubicBezTo>
                    <a:cubicBezTo>
                      <a:pt x="4253" y="10373"/>
                      <a:pt x="4521" y="10476"/>
                      <a:pt x="4789" y="10476"/>
                    </a:cubicBezTo>
                    <a:cubicBezTo>
                      <a:pt x="5057" y="10476"/>
                      <a:pt x="5325" y="10373"/>
                      <a:pt x="5514" y="10169"/>
                    </a:cubicBezTo>
                    <a:lnTo>
                      <a:pt x="5766" y="9948"/>
                    </a:lnTo>
                    <a:lnTo>
                      <a:pt x="6459" y="10673"/>
                    </a:lnTo>
                    <a:cubicBezTo>
                      <a:pt x="6664" y="10862"/>
                      <a:pt x="6939" y="10956"/>
                      <a:pt x="7219" y="10956"/>
                    </a:cubicBezTo>
                    <a:cubicBezTo>
                      <a:pt x="7498" y="10956"/>
                      <a:pt x="7782" y="10862"/>
                      <a:pt x="8003" y="10673"/>
                    </a:cubicBezTo>
                    <a:cubicBezTo>
                      <a:pt x="8192" y="10452"/>
                      <a:pt x="8286" y="10232"/>
                      <a:pt x="8318" y="9980"/>
                    </a:cubicBezTo>
                    <a:cubicBezTo>
                      <a:pt x="8538" y="9980"/>
                      <a:pt x="8790" y="9885"/>
                      <a:pt x="8979" y="9665"/>
                    </a:cubicBezTo>
                    <a:cubicBezTo>
                      <a:pt x="9168" y="9475"/>
                      <a:pt x="9263" y="9255"/>
                      <a:pt x="9294" y="9003"/>
                    </a:cubicBezTo>
                    <a:cubicBezTo>
                      <a:pt x="9546" y="9003"/>
                      <a:pt x="9767" y="8877"/>
                      <a:pt x="9956" y="8688"/>
                    </a:cubicBezTo>
                    <a:cubicBezTo>
                      <a:pt x="10176" y="8499"/>
                      <a:pt x="10239" y="8247"/>
                      <a:pt x="10271" y="8026"/>
                    </a:cubicBezTo>
                    <a:cubicBezTo>
                      <a:pt x="10523" y="8026"/>
                      <a:pt x="10743" y="7900"/>
                      <a:pt x="10964" y="7711"/>
                    </a:cubicBezTo>
                    <a:cubicBezTo>
                      <a:pt x="11342" y="7302"/>
                      <a:pt x="11342" y="6640"/>
                      <a:pt x="10964" y="6262"/>
                    </a:cubicBezTo>
                    <a:lnTo>
                      <a:pt x="10680" y="5978"/>
                    </a:lnTo>
                    <a:lnTo>
                      <a:pt x="11594" y="5065"/>
                    </a:lnTo>
                    <a:cubicBezTo>
                      <a:pt x="11909" y="4687"/>
                      <a:pt x="11909" y="4057"/>
                      <a:pt x="11468" y="3647"/>
                    </a:cubicBezTo>
                    <a:lnTo>
                      <a:pt x="8034" y="308"/>
                    </a:lnTo>
                    <a:cubicBezTo>
                      <a:pt x="7845" y="103"/>
                      <a:pt x="7577" y="0"/>
                      <a:pt x="7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576" name="Google Shape;12575;p89">
                <a:extLst>
                  <a:ext uri="{FF2B5EF4-FFF2-40B4-BE49-F238E27FC236}">
                    <a16:creationId xmlns:a16="http://schemas.microsoft.com/office/drawing/2014/main" id="{7F76318F-5A25-E300-8099-04AF7400AA18}"/>
                  </a:ext>
                </a:extLst>
              </p:cNvPr>
              <p:cNvGrpSpPr/>
              <p:nvPr/>
            </p:nvGrpSpPr>
            <p:grpSpPr>
              <a:xfrm>
                <a:off x="7877844" y="2660193"/>
                <a:ext cx="568457" cy="644753"/>
                <a:chOff x="-3478675" y="2405775"/>
                <a:chExt cx="258350" cy="293025"/>
              </a:xfrm>
              <a:grpFill/>
            </p:grpSpPr>
            <p:sp>
              <p:nvSpPr>
                <p:cNvPr id="580" name="Google Shape;12576;p89">
                  <a:extLst>
                    <a:ext uri="{FF2B5EF4-FFF2-40B4-BE49-F238E27FC236}">
                      <a16:creationId xmlns:a16="http://schemas.microsoft.com/office/drawing/2014/main" id="{395C6C5E-E8FF-C81D-78B6-9B0CAD065F52}"/>
                    </a:ext>
                  </a:extLst>
                </p:cNvPr>
                <p:cNvSpPr/>
                <p:nvPr/>
              </p:nvSpPr>
              <p:spPr>
                <a:xfrm>
                  <a:off x="-3478675" y="2405775"/>
                  <a:ext cx="258350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4" h="11721" extrusionOk="0">
                      <a:moveTo>
                        <a:pt x="6018" y="694"/>
                      </a:moveTo>
                      <a:cubicBezTo>
                        <a:pt x="6175" y="694"/>
                        <a:pt x="6301" y="757"/>
                        <a:pt x="6333" y="915"/>
                      </a:cubicBezTo>
                      <a:lnTo>
                        <a:pt x="6490" y="1450"/>
                      </a:lnTo>
                      <a:lnTo>
                        <a:pt x="3781" y="1450"/>
                      </a:lnTo>
                      <a:lnTo>
                        <a:pt x="3970" y="915"/>
                      </a:lnTo>
                      <a:cubicBezTo>
                        <a:pt x="4033" y="757"/>
                        <a:pt x="4127" y="694"/>
                        <a:pt x="4285" y="694"/>
                      </a:cubicBezTo>
                      <a:close/>
                      <a:moveTo>
                        <a:pt x="9326" y="2049"/>
                      </a:moveTo>
                      <a:cubicBezTo>
                        <a:pt x="9546" y="2049"/>
                        <a:pt x="9704" y="2206"/>
                        <a:pt x="9704" y="2427"/>
                      </a:cubicBezTo>
                      <a:lnTo>
                        <a:pt x="9704" y="2773"/>
                      </a:lnTo>
                      <a:lnTo>
                        <a:pt x="756" y="2773"/>
                      </a:lnTo>
                      <a:lnTo>
                        <a:pt x="756" y="2427"/>
                      </a:lnTo>
                      <a:cubicBezTo>
                        <a:pt x="756" y="2206"/>
                        <a:pt x="914" y="2049"/>
                        <a:pt x="1103" y="2049"/>
                      </a:cubicBezTo>
                      <a:close/>
                      <a:moveTo>
                        <a:pt x="8916" y="3498"/>
                      </a:moveTo>
                      <a:lnTo>
                        <a:pt x="8317" y="10681"/>
                      </a:lnTo>
                      <a:cubicBezTo>
                        <a:pt x="8317" y="10839"/>
                        <a:pt x="8160" y="10996"/>
                        <a:pt x="7971" y="10996"/>
                      </a:cubicBezTo>
                      <a:lnTo>
                        <a:pt x="2363" y="10996"/>
                      </a:lnTo>
                      <a:cubicBezTo>
                        <a:pt x="2174" y="10996"/>
                        <a:pt x="2048" y="10902"/>
                        <a:pt x="2016" y="10681"/>
                      </a:cubicBezTo>
                      <a:lnTo>
                        <a:pt x="1418" y="3498"/>
                      </a:lnTo>
                      <a:close/>
                      <a:moveTo>
                        <a:pt x="4285" y="1"/>
                      </a:moveTo>
                      <a:cubicBezTo>
                        <a:pt x="3875" y="1"/>
                        <a:pt x="3466" y="285"/>
                        <a:pt x="3308" y="726"/>
                      </a:cubicBezTo>
                      <a:lnTo>
                        <a:pt x="3088" y="1450"/>
                      </a:lnTo>
                      <a:lnTo>
                        <a:pt x="1040" y="1450"/>
                      </a:lnTo>
                      <a:cubicBezTo>
                        <a:pt x="473" y="1450"/>
                        <a:pt x="0" y="1923"/>
                        <a:pt x="0" y="2458"/>
                      </a:cubicBezTo>
                      <a:lnTo>
                        <a:pt x="0" y="3120"/>
                      </a:lnTo>
                      <a:cubicBezTo>
                        <a:pt x="0" y="3341"/>
                        <a:pt x="158" y="3498"/>
                        <a:pt x="347" y="3498"/>
                      </a:cubicBezTo>
                      <a:lnTo>
                        <a:pt x="725" y="3498"/>
                      </a:lnTo>
                      <a:lnTo>
                        <a:pt x="1292" y="10776"/>
                      </a:lnTo>
                      <a:cubicBezTo>
                        <a:pt x="1355" y="11311"/>
                        <a:pt x="1764" y="11721"/>
                        <a:pt x="2331" y="11721"/>
                      </a:cubicBezTo>
                      <a:lnTo>
                        <a:pt x="7908" y="11721"/>
                      </a:lnTo>
                      <a:cubicBezTo>
                        <a:pt x="8475" y="11721"/>
                        <a:pt x="8916" y="11311"/>
                        <a:pt x="8948" y="10776"/>
                      </a:cubicBezTo>
                      <a:lnTo>
                        <a:pt x="9546" y="3498"/>
                      </a:lnTo>
                      <a:lnTo>
                        <a:pt x="9893" y="3498"/>
                      </a:lnTo>
                      <a:cubicBezTo>
                        <a:pt x="10082" y="3498"/>
                        <a:pt x="10239" y="3341"/>
                        <a:pt x="10239" y="3120"/>
                      </a:cubicBezTo>
                      <a:lnTo>
                        <a:pt x="10239" y="2458"/>
                      </a:lnTo>
                      <a:cubicBezTo>
                        <a:pt x="10334" y="1860"/>
                        <a:pt x="9861" y="1450"/>
                        <a:pt x="9294" y="1450"/>
                      </a:cubicBezTo>
                      <a:lnTo>
                        <a:pt x="7246" y="1450"/>
                      </a:lnTo>
                      <a:lnTo>
                        <a:pt x="7026" y="726"/>
                      </a:lnTo>
                      <a:cubicBezTo>
                        <a:pt x="6868" y="285"/>
                        <a:pt x="6490" y="1"/>
                        <a:pt x="60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1" name="Google Shape;12577;p89">
                  <a:extLst>
                    <a:ext uri="{FF2B5EF4-FFF2-40B4-BE49-F238E27FC236}">
                      <a16:creationId xmlns:a16="http://schemas.microsoft.com/office/drawing/2014/main" id="{6912FD3D-436C-9923-2868-FB3C5C2478AD}"/>
                    </a:ext>
                  </a:extLst>
                </p:cNvPr>
                <p:cNvSpPr/>
                <p:nvPr/>
              </p:nvSpPr>
              <p:spPr>
                <a:xfrm>
                  <a:off x="-3408575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5829"/>
                      </a:lnTo>
                      <a:cubicBezTo>
                        <a:pt x="0" y="6018"/>
                        <a:pt x="158" y="6176"/>
                        <a:pt x="347" y="6176"/>
                      </a:cubicBezTo>
                      <a:cubicBezTo>
                        <a:pt x="536" y="6176"/>
                        <a:pt x="693" y="6018"/>
                        <a:pt x="693" y="5829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2" name="Google Shape;12578;p89">
                  <a:extLst>
                    <a:ext uri="{FF2B5EF4-FFF2-40B4-BE49-F238E27FC236}">
                      <a16:creationId xmlns:a16="http://schemas.microsoft.com/office/drawing/2014/main" id="{233A32E1-93E6-9101-3729-5C219EFD206E}"/>
                    </a:ext>
                  </a:extLst>
                </p:cNvPr>
                <p:cNvSpPr/>
                <p:nvPr/>
              </p:nvSpPr>
              <p:spPr>
                <a:xfrm>
                  <a:off x="-33574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3" name="Google Shape;12579;p89">
                  <a:extLst>
                    <a:ext uri="{FF2B5EF4-FFF2-40B4-BE49-F238E27FC236}">
                      <a16:creationId xmlns:a16="http://schemas.microsoft.com/office/drawing/2014/main" id="{38F05447-64EE-F582-0B4D-C096409D117B}"/>
                    </a:ext>
                  </a:extLst>
                </p:cNvPr>
                <p:cNvSpPr/>
                <p:nvPr/>
              </p:nvSpPr>
              <p:spPr>
                <a:xfrm>
                  <a:off x="-33062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7" name="Google Shape;12605;p89">
                <a:extLst>
                  <a:ext uri="{FF2B5EF4-FFF2-40B4-BE49-F238E27FC236}">
                    <a16:creationId xmlns:a16="http://schemas.microsoft.com/office/drawing/2014/main" id="{46D94CBE-7491-37D3-9568-5847146DDB25}"/>
                  </a:ext>
                </a:extLst>
              </p:cNvPr>
              <p:cNvGrpSpPr/>
              <p:nvPr/>
            </p:nvGrpSpPr>
            <p:grpSpPr>
              <a:xfrm>
                <a:off x="2047704" y="2664512"/>
                <a:ext cx="640885" cy="635902"/>
                <a:chOff x="6790450" y="3119050"/>
                <a:chExt cx="262750" cy="260675"/>
              </a:xfrm>
              <a:grpFill/>
            </p:grpSpPr>
            <p:sp>
              <p:nvSpPr>
                <p:cNvPr id="578" name="Google Shape;12606;p89">
                  <a:extLst>
                    <a:ext uri="{FF2B5EF4-FFF2-40B4-BE49-F238E27FC236}">
                      <a16:creationId xmlns:a16="http://schemas.microsoft.com/office/drawing/2014/main" id="{8EB883E9-7595-1896-EB3F-76D94D9865FD}"/>
                    </a:ext>
                  </a:extLst>
                </p:cNvPr>
                <p:cNvSpPr/>
                <p:nvPr/>
              </p:nvSpPr>
              <p:spPr>
                <a:xfrm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79" name="Google Shape;12607;p89">
                  <a:extLst>
                    <a:ext uri="{FF2B5EF4-FFF2-40B4-BE49-F238E27FC236}">
                      <a16:creationId xmlns:a16="http://schemas.microsoft.com/office/drawing/2014/main" id="{5EE67E7C-C05C-A001-8F0A-959ED9001223}"/>
                    </a:ext>
                  </a:extLst>
                </p:cNvPr>
                <p:cNvSpPr/>
                <p:nvPr/>
              </p:nvSpPr>
              <p:spPr>
                <a:xfrm flipH="1"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242F7EB7-C370-1DA3-903F-35E63E969953}"/>
                </a:ext>
              </a:extLst>
            </p:cNvPr>
            <p:cNvGrpSpPr/>
            <p:nvPr/>
          </p:nvGrpSpPr>
          <p:grpSpPr>
            <a:xfrm>
              <a:off x="2040531" y="5542392"/>
              <a:ext cx="8060013" cy="620859"/>
              <a:chOff x="2040531" y="5123204"/>
              <a:chExt cx="8060013" cy="620859"/>
            </a:xfrm>
            <a:grpFill/>
          </p:grpSpPr>
          <p:grpSp>
            <p:nvGrpSpPr>
              <p:cNvPr id="530" name="Google Shape;12608;p89">
                <a:extLst>
                  <a:ext uri="{FF2B5EF4-FFF2-40B4-BE49-F238E27FC236}">
                    <a16:creationId xmlns:a16="http://schemas.microsoft.com/office/drawing/2014/main" id="{F0CC3CEC-73F9-B258-84A8-E84CF2707DF7}"/>
                  </a:ext>
                </a:extLst>
              </p:cNvPr>
              <p:cNvGrpSpPr/>
              <p:nvPr/>
            </p:nvGrpSpPr>
            <p:grpSpPr>
              <a:xfrm>
                <a:off x="9554815" y="5123204"/>
                <a:ext cx="545729" cy="620859"/>
                <a:chOff x="7660859" y="2571753"/>
                <a:chExt cx="366561" cy="417024"/>
              </a:xfrm>
              <a:grpFill/>
            </p:grpSpPr>
            <p:sp>
              <p:nvSpPr>
                <p:cNvPr id="561" name="Google Shape;12609;p89">
                  <a:extLst>
                    <a:ext uri="{FF2B5EF4-FFF2-40B4-BE49-F238E27FC236}">
                      <a16:creationId xmlns:a16="http://schemas.microsoft.com/office/drawing/2014/main" id="{B79664C7-41E4-3234-4D8A-0288052CC8CD}"/>
                    </a:ext>
                  </a:extLst>
                </p:cNvPr>
                <p:cNvSpPr/>
                <p:nvPr/>
              </p:nvSpPr>
              <p:spPr>
                <a:xfrm>
                  <a:off x="7770506" y="2633631"/>
                  <a:ext cx="147259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6" h="7026" extrusionOk="0">
                      <a:moveTo>
                        <a:pt x="4114" y="2928"/>
                      </a:moveTo>
                      <a:lnTo>
                        <a:pt x="4114" y="4099"/>
                      </a:lnTo>
                      <a:lnTo>
                        <a:pt x="2943" y="4099"/>
                      </a:lnTo>
                      <a:lnTo>
                        <a:pt x="2943" y="2928"/>
                      </a:lnTo>
                      <a:close/>
                      <a:moveTo>
                        <a:pt x="2354" y="1"/>
                      </a:moveTo>
                      <a:cubicBezTo>
                        <a:pt x="2032" y="1"/>
                        <a:pt x="1771" y="263"/>
                        <a:pt x="1771" y="586"/>
                      </a:cubicBezTo>
                      <a:lnTo>
                        <a:pt x="1771" y="1757"/>
                      </a:lnTo>
                      <a:lnTo>
                        <a:pt x="618" y="1757"/>
                      </a:lnTo>
                      <a:cubicBezTo>
                        <a:pt x="301" y="1757"/>
                        <a:pt x="31" y="1999"/>
                        <a:pt x="17" y="2314"/>
                      </a:cubicBezTo>
                      <a:cubicBezTo>
                        <a:pt x="1" y="2650"/>
                        <a:pt x="268" y="2928"/>
                        <a:pt x="600" y="2928"/>
                      </a:cubicBezTo>
                      <a:lnTo>
                        <a:pt x="1771" y="2928"/>
                      </a:lnTo>
                      <a:lnTo>
                        <a:pt x="1771" y="4099"/>
                      </a:lnTo>
                      <a:lnTo>
                        <a:pt x="618" y="4099"/>
                      </a:lnTo>
                      <a:cubicBezTo>
                        <a:pt x="301" y="4099"/>
                        <a:pt x="31" y="4341"/>
                        <a:pt x="17" y="4656"/>
                      </a:cubicBezTo>
                      <a:cubicBezTo>
                        <a:pt x="1" y="4992"/>
                        <a:pt x="268" y="5270"/>
                        <a:pt x="600" y="5270"/>
                      </a:cubicBezTo>
                      <a:lnTo>
                        <a:pt x="1771" y="5270"/>
                      </a:lnTo>
                      <a:lnTo>
                        <a:pt x="1771" y="6423"/>
                      </a:lnTo>
                      <a:cubicBezTo>
                        <a:pt x="1771" y="6738"/>
                        <a:pt x="2014" y="7011"/>
                        <a:pt x="2329" y="7025"/>
                      </a:cubicBezTo>
                      <a:cubicBezTo>
                        <a:pt x="2338" y="7025"/>
                        <a:pt x="2348" y="7025"/>
                        <a:pt x="2357" y="7025"/>
                      </a:cubicBezTo>
                      <a:cubicBezTo>
                        <a:pt x="2680" y="7025"/>
                        <a:pt x="2943" y="6764"/>
                        <a:pt x="2943" y="6441"/>
                      </a:cubicBezTo>
                      <a:lnTo>
                        <a:pt x="2943" y="5270"/>
                      </a:lnTo>
                      <a:lnTo>
                        <a:pt x="4114" y="5270"/>
                      </a:lnTo>
                      <a:lnTo>
                        <a:pt x="4114" y="6423"/>
                      </a:lnTo>
                      <a:cubicBezTo>
                        <a:pt x="4114" y="6738"/>
                        <a:pt x="4356" y="7011"/>
                        <a:pt x="4671" y="7025"/>
                      </a:cubicBezTo>
                      <a:cubicBezTo>
                        <a:pt x="4680" y="7025"/>
                        <a:pt x="4690" y="7025"/>
                        <a:pt x="4699" y="7025"/>
                      </a:cubicBezTo>
                      <a:cubicBezTo>
                        <a:pt x="5023" y="7025"/>
                        <a:pt x="5285" y="6764"/>
                        <a:pt x="5285" y="6441"/>
                      </a:cubicBezTo>
                      <a:lnTo>
                        <a:pt x="5285" y="5270"/>
                      </a:lnTo>
                      <a:lnTo>
                        <a:pt x="6456" y="5270"/>
                      </a:lnTo>
                      <a:cubicBezTo>
                        <a:pt x="6788" y="5270"/>
                        <a:pt x="7056" y="4992"/>
                        <a:pt x="7040" y="4656"/>
                      </a:cubicBezTo>
                      <a:cubicBezTo>
                        <a:pt x="7025" y="4341"/>
                        <a:pt x="6753" y="4099"/>
                        <a:pt x="6438" y="4099"/>
                      </a:cubicBezTo>
                      <a:lnTo>
                        <a:pt x="5285" y="4099"/>
                      </a:lnTo>
                      <a:lnTo>
                        <a:pt x="5285" y="2928"/>
                      </a:lnTo>
                      <a:lnTo>
                        <a:pt x="6438" y="2928"/>
                      </a:lnTo>
                      <a:cubicBezTo>
                        <a:pt x="6753" y="2928"/>
                        <a:pt x="7025" y="2685"/>
                        <a:pt x="7040" y="2370"/>
                      </a:cubicBezTo>
                      <a:cubicBezTo>
                        <a:pt x="7056" y="2034"/>
                        <a:pt x="6788" y="1757"/>
                        <a:pt x="6456" y="1757"/>
                      </a:cubicBezTo>
                      <a:lnTo>
                        <a:pt x="5285" y="1757"/>
                      </a:lnTo>
                      <a:lnTo>
                        <a:pt x="5285" y="603"/>
                      </a:lnTo>
                      <a:cubicBezTo>
                        <a:pt x="5285" y="287"/>
                        <a:pt x="5042" y="16"/>
                        <a:pt x="4727" y="2"/>
                      </a:cubicBezTo>
                      <a:cubicBezTo>
                        <a:pt x="4717" y="1"/>
                        <a:pt x="4707" y="1"/>
                        <a:pt x="4696" y="1"/>
                      </a:cubicBezTo>
                      <a:cubicBezTo>
                        <a:pt x="4374" y="1"/>
                        <a:pt x="4114" y="263"/>
                        <a:pt x="4114" y="586"/>
                      </a:cubicBezTo>
                      <a:lnTo>
                        <a:pt x="4114" y="1757"/>
                      </a:lnTo>
                      <a:lnTo>
                        <a:pt x="2943" y="1757"/>
                      </a:lnTo>
                      <a:lnTo>
                        <a:pt x="2943" y="603"/>
                      </a:lnTo>
                      <a:cubicBezTo>
                        <a:pt x="2943" y="287"/>
                        <a:pt x="2700" y="16"/>
                        <a:pt x="2385" y="2"/>
                      </a:cubicBezTo>
                      <a:cubicBezTo>
                        <a:pt x="2375" y="1"/>
                        <a:pt x="2364" y="1"/>
                        <a:pt x="23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2" name="Google Shape;12610;p89">
                  <a:extLst>
                    <a:ext uri="{FF2B5EF4-FFF2-40B4-BE49-F238E27FC236}">
                      <a16:creationId xmlns:a16="http://schemas.microsoft.com/office/drawing/2014/main" id="{CD4FA922-F981-8A4F-062B-A4D08E7B210F}"/>
                    </a:ext>
                  </a:extLst>
                </p:cNvPr>
                <p:cNvSpPr/>
                <p:nvPr/>
              </p:nvSpPr>
              <p:spPr>
                <a:xfrm>
                  <a:off x="7730834" y="2792447"/>
                  <a:ext cx="226648" cy="7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0" h="3679" extrusionOk="0">
                      <a:moveTo>
                        <a:pt x="747" y="0"/>
                      </a:moveTo>
                      <a:cubicBezTo>
                        <a:pt x="280" y="0"/>
                        <a:pt x="0" y="520"/>
                        <a:pt x="258" y="910"/>
                      </a:cubicBezTo>
                      <a:cubicBezTo>
                        <a:pt x="1470" y="2730"/>
                        <a:pt x="3430" y="3678"/>
                        <a:pt x="5429" y="3678"/>
                      </a:cubicBezTo>
                      <a:cubicBezTo>
                        <a:pt x="7423" y="3678"/>
                        <a:pt x="9385" y="2733"/>
                        <a:pt x="10600" y="911"/>
                      </a:cubicBezTo>
                      <a:cubicBezTo>
                        <a:pt x="10860" y="523"/>
                        <a:pt x="10578" y="2"/>
                        <a:pt x="10116" y="2"/>
                      </a:cubicBezTo>
                      <a:cubicBezTo>
                        <a:pt x="10115" y="2"/>
                        <a:pt x="10114" y="2"/>
                        <a:pt x="10113" y="2"/>
                      </a:cubicBezTo>
                      <a:cubicBezTo>
                        <a:pt x="9924" y="2"/>
                        <a:pt x="9738" y="92"/>
                        <a:pt x="9625" y="262"/>
                      </a:cubicBezTo>
                      <a:cubicBezTo>
                        <a:pt x="8688" y="1668"/>
                        <a:pt x="7119" y="2507"/>
                        <a:pt x="5429" y="2507"/>
                      </a:cubicBezTo>
                      <a:cubicBezTo>
                        <a:pt x="3740" y="2507"/>
                        <a:pt x="2172" y="1668"/>
                        <a:pt x="1235" y="264"/>
                      </a:cubicBezTo>
                      <a:cubicBezTo>
                        <a:pt x="1125" y="101"/>
                        <a:pt x="943" y="0"/>
                        <a:pt x="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3" name="Google Shape;12611;p89">
                  <a:extLst>
                    <a:ext uri="{FF2B5EF4-FFF2-40B4-BE49-F238E27FC236}">
                      <a16:creationId xmlns:a16="http://schemas.microsoft.com/office/drawing/2014/main" id="{EBCBEA3D-E47D-146D-731C-FEE8A93C628F}"/>
                    </a:ext>
                  </a:extLst>
                </p:cNvPr>
                <p:cNvSpPr/>
                <p:nvPr/>
              </p:nvSpPr>
              <p:spPr>
                <a:xfrm>
                  <a:off x="7660859" y="2571753"/>
                  <a:ext cx="366561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4" h="19982" extrusionOk="0">
                      <a:moveTo>
                        <a:pt x="14636" y="1169"/>
                      </a:moveTo>
                      <a:cubicBezTo>
                        <a:pt x="15587" y="1169"/>
                        <a:pt x="16392" y="1992"/>
                        <a:pt x="16392" y="2965"/>
                      </a:cubicBezTo>
                      <a:lnTo>
                        <a:pt x="16392" y="14674"/>
                      </a:lnTo>
                      <a:cubicBezTo>
                        <a:pt x="16392" y="15643"/>
                        <a:pt x="15607" y="16431"/>
                        <a:pt x="14636" y="16431"/>
                      </a:cubicBezTo>
                      <a:lnTo>
                        <a:pt x="11124" y="16431"/>
                      </a:lnTo>
                      <a:cubicBezTo>
                        <a:pt x="10967" y="16431"/>
                        <a:pt x="10816" y="16493"/>
                        <a:pt x="10707" y="16604"/>
                      </a:cubicBezTo>
                      <a:lnTo>
                        <a:pt x="8782" y="18561"/>
                      </a:lnTo>
                      <a:lnTo>
                        <a:pt x="6857" y="16604"/>
                      </a:lnTo>
                      <a:cubicBezTo>
                        <a:pt x="6748" y="16493"/>
                        <a:pt x="6597" y="16431"/>
                        <a:pt x="6440" y="16431"/>
                      </a:cubicBezTo>
                      <a:lnTo>
                        <a:pt x="2928" y="16431"/>
                      </a:lnTo>
                      <a:cubicBezTo>
                        <a:pt x="1959" y="16431"/>
                        <a:pt x="1172" y="15643"/>
                        <a:pt x="1172" y="14674"/>
                      </a:cubicBezTo>
                      <a:lnTo>
                        <a:pt x="1172" y="2965"/>
                      </a:lnTo>
                      <a:cubicBezTo>
                        <a:pt x="1172" y="1992"/>
                        <a:pt x="1977" y="1169"/>
                        <a:pt x="2928" y="1169"/>
                      </a:cubicBezTo>
                      <a:close/>
                      <a:moveTo>
                        <a:pt x="2928" y="0"/>
                      </a:moveTo>
                      <a:cubicBezTo>
                        <a:pt x="1310" y="0"/>
                        <a:pt x="1" y="1346"/>
                        <a:pt x="1" y="2965"/>
                      </a:cubicBezTo>
                      <a:lnTo>
                        <a:pt x="1" y="14674"/>
                      </a:lnTo>
                      <a:cubicBezTo>
                        <a:pt x="1" y="16291"/>
                        <a:pt x="1312" y="17600"/>
                        <a:pt x="2928" y="17600"/>
                      </a:cubicBezTo>
                      <a:lnTo>
                        <a:pt x="6196" y="17600"/>
                      </a:lnTo>
                      <a:lnTo>
                        <a:pt x="8365" y="19806"/>
                      </a:lnTo>
                      <a:cubicBezTo>
                        <a:pt x="8474" y="19919"/>
                        <a:pt x="8625" y="19981"/>
                        <a:pt x="8782" y="19981"/>
                      </a:cubicBezTo>
                      <a:cubicBezTo>
                        <a:pt x="8940" y="19981"/>
                        <a:pt x="9090" y="19919"/>
                        <a:pt x="9200" y="19806"/>
                      </a:cubicBezTo>
                      <a:lnTo>
                        <a:pt x="11370" y="17600"/>
                      </a:lnTo>
                      <a:lnTo>
                        <a:pt x="14636" y="17600"/>
                      </a:lnTo>
                      <a:cubicBezTo>
                        <a:pt x="16251" y="17600"/>
                        <a:pt x="17563" y="16287"/>
                        <a:pt x="17563" y="14674"/>
                      </a:cubicBezTo>
                      <a:lnTo>
                        <a:pt x="17563" y="2965"/>
                      </a:lnTo>
                      <a:cubicBezTo>
                        <a:pt x="17563" y="1348"/>
                        <a:pt x="16254" y="0"/>
                        <a:pt x="146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1" name="Google Shape;12612;p89">
                <a:extLst>
                  <a:ext uri="{FF2B5EF4-FFF2-40B4-BE49-F238E27FC236}">
                    <a16:creationId xmlns:a16="http://schemas.microsoft.com/office/drawing/2014/main" id="{A6C857BD-CD33-431C-E568-B1D95157FF5B}"/>
                  </a:ext>
                </a:extLst>
              </p:cNvPr>
              <p:cNvGrpSpPr/>
              <p:nvPr/>
            </p:nvGrpSpPr>
            <p:grpSpPr>
              <a:xfrm>
                <a:off x="5797695" y="5123204"/>
                <a:ext cx="620859" cy="620859"/>
                <a:chOff x="5566722" y="2571753"/>
                <a:chExt cx="417024" cy="417024"/>
              </a:xfrm>
              <a:grpFill/>
            </p:grpSpPr>
            <p:sp>
              <p:nvSpPr>
                <p:cNvPr id="559" name="Google Shape;12613;p89">
                  <a:extLst>
                    <a:ext uri="{FF2B5EF4-FFF2-40B4-BE49-F238E27FC236}">
                      <a16:creationId xmlns:a16="http://schemas.microsoft.com/office/drawing/2014/main" id="{6D991871-14CB-621A-B5C6-81493BAA8679}"/>
                    </a:ext>
                  </a:extLst>
                </p:cNvPr>
                <p:cNvSpPr/>
                <p:nvPr/>
              </p:nvSpPr>
              <p:spPr>
                <a:xfrm>
                  <a:off x="5566722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0" y="1171"/>
                      </a:moveTo>
                      <a:cubicBezTo>
                        <a:pt x="14855" y="1171"/>
                        <a:pt x="18810" y="5127"/>
                        <a:pt x="18810" y="9991"/>
                      </a:cubicBezTo>
                      <a:cubicBezTo>
                        <a:pt x="18810" y="14854"/>
                        <a:pt x="14855" y="18810"/>
                        <a:pt x="9990" y="18810"/>
                      </a:cubicBezTo>
                      <a:cubicBezTo>
                        <a:pt x="5127" y="18810"/>
                        <a:pt x="1170" y="14854"/>
                        <a:pt x="1170" y="9991"/>
                      </a:cubicBezTo>
                      <a:cubicBezTo>
                        <a:pt x="1170" y="5127"/>
                        <a:pt x="5127" y="1171"/>
                        <a:pt x="9990" y="1171"/>
                      </a:cubicBezTo>
                      <a:close/>
                      <a:moveTo>
                        <a:pt x="9990" y="0"/>
                      </a:moveTo>
                      <a:cubicBezTo>
                        <a:pt x="4488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0" y="19981"/>
                      </a:cubicBezTo>
                      <a:cubicBezTo>
                        <a:pt x="15492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0" name="Google Shape;12614;p89">
                  <a:extLst>
                    <a:ext uri="{FF2B5EF4-FFF2-40B4-BE49-F238E27FC236}">
                      <a16:creationId xmlns:a16="http://schemas.microsoft.com/office/drawing/2014/main" id="{1EB42AEB-D17C-9FBA-4549-306EA9B0D395}"/>
                    </a:ext>
                  </a:extLst>
                </p:cNvPr>
                <p:cNvSpPr/>
                <p:nvPr/>
              </p:nvSpPr>
              <p:spPr>
                <a:xfrm>
                  <a:off x="5653037" y="2658069"/>
                  <a:ext cx="207719" cy="24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3" h="11646" extrusionOk="0">
                      <a:moveTo>
                        <a:pt x="8782" y="1300"/>
                      </a:moveTo>
                      <a:lnTo>
                        <a:pt x="8782" y="2448"/>
                      </a:lnTo>
                      <a:lnTo>
                        <a:pt x="4099" y="3384"/>
                      </a:lnTo>
                      <a:lnTo>
                        <a:pt x="4099" y="2236"/>
                      </a:lnTo>
                      <a:lnTo>
                        <a:pt x="8782" y="1300"/>
                      </a:lnTo>
                      <a:close/>
                      <a:moveTo>
                        <a:pt x="8782" y="7304"/>
                      </a:moveTo>
                      <a:lnTo>
                        <a:pt x="8782" y="8447"/>
                      </a:lnTo>
                      <a:cubicBezTo>
                        <a:pt x="8782" y="8766"/>
                        <a:pt x="8591" y="9047"/>
                        <a:pt x="8295" y="9165"/>
                      </a:cubicBezTo>
                      <a:cubicBezTo>
                        <a:pt x="8163" y="9218"/>
                        <a:pt x="7987" y="9306"/>
                        <a:pt x="7782" y="9306"/>
                      </a:cubicBezTo>
                      <a:cubicBezTo>
                        <a:pt x="7653" y="9306"/>
                        <a:pt x="7513" y="9271"/>
                        <a:pt x="7365" y="9171"/>
                      </a:cubicBezTo>
                      <a:cubicBezTo>
                        <a:pt x="6850" y="8824"/>
                        <a:pt x="6937" y="8042"/>
                        <a:pt x="7512" y="7812"/>
                      </a:cubicBezTo>
                      <a:lnTo>
                        <a:pt x="8782" y="7304"/>
                      </a:lnTo>
                      <a:close/>
                      <a:moveTo>
                        <a:pt x="2928" y="8475"/>
                      </a:moveTo>
                      <a:lnTo>
                        <a:pt x="2928" y="9618"/>
                      </a:lnTo>
                      <a:cubicBezTo>
                        <a:pt x="2928" y="9937"/>
                        <a:pt x="2737" y="10218"/>
                        <a:pt x="2442" y="10336"/>
                      </a:cubicBezTo>
                      <a:cubicBezTo>
                        <a:pt x="2308" y="10389"/>
                        <a:pt x="2132" y="10476"/>
                        <a:pt x="1928" y="10476"/>
                      </a:cubicBezTo>
                      <a:cubicBezTo>
                        <a:pt x="1799" y="10476"/>
                        <a:pt x="1659" y="10442"/>
                        <a:pt x="1511" y="10342"/>
                      </a:cubicBezTo>
                      <a:cubicBezTo>
                        <a:pt x="996" y="9993"/>
                        <a:pt x="1083" y="9213"/>
                        <a:pt x="1658" y="8983"/>
                      </a:cubicBezTo>
                      <a:lnTo>
                        <a:pt x="2928" y="8475"/>
                      </a:lnTo>
                      <a:close/>
                      <a:moveTo>
                        <a:pt x="9369" y="1"/>
                      </a:moveTo>
                      <a:cubicBezTo>
                        <a:pt x="9330" y="1"/>
                        <a:pt x="9291" y="4"/>
                        <a:pt x="9252" y="12"/>
                      </a:cubicBezTo>
                      <a:lnTo>
                        <a:pt x="3399" y="1182"/>
                      </a:lnTo>
                      <a:cubicBezTo>
                        <a:pt x="3124" y="1237"/>
                        <a:pt x="2928" y="1477"/>
                        <a:pt x="2928" y="1757"/>
                      </a:cubicBezTo>
                      <a:lnTo>
                        <a:pt x="2928" y="7214"/>
                      </a:lnTo>
                      <a:lnTo>
                        <a:pt x="1223" y="7897"/>
                      </a:lnTo>
                      <a:cubicBezTo>
                        <a:pt x="480" y="8192"/>
                        <a:pt x="0" y="8902"/>
                        <a:pt x="0" y="9701"/>
                      </a:cubicBezTo>
                      <a:cubicBezTo>
                        <a:pt x="0" y="10782"/>
                        <a:pt x="880" y="11645"/>
                        <a:pt x="1944" y="11645"/>
                      </a:cubicBezTo>
                      <a:cubicBezTo>
                        <a:pt x="2362" y="11645"/>
                        <a:pt x="2624" y="11523"/>
                        <a:pt x="2877" y="11423"/>
                      </a:cubicBezTo>
                      <a:cubicBezTo>
                        <a:pt x="3618" y="11125"/>
                        <a:pt x="4099" y="10418"/>
                        <a:pt x="4099" y="9618"/>
                      </a:cubicBezTo>
                      <a:lnTo>
                        <a:pt x="4099" y="4578"/>
                      </a:lnTo>
                      <a:lnTo>
                        <a:pt x="8782" y="3641"/>
                      </a:lnTo>
                      <a:lnTo>
                        <a:pt x="8782" y="6043"/>
                      </a:lnTo>
                      <a:lnTo>
                        <a:pt x="7076" y="6726"/>
                      </a:lnTo>
                      <a:cubicBezTo>
                        <a:pt x="6335" y="7023"/>
                        <a:pt x="5854" y="7731"/>
                        <a:pt x="5854" y="8530"/>
                      </a:cubicBezTo>
                      <a:cubicBezTo>
                        <a:pt x="5854" y="9611"/>
                        <a:pt x="6733" y="10476"/>
                        <a:pt x="7798" y="10476"/>
                      </a:cubicBezTo>
                      <a:cubicBezTo>
                        <a:pt x="8216" y="10476"/>
                        <a:pt x="8477" y="10354"/>
                        <a:pt x="8730" y="10251"/>
                      </a:cubicBezTo>
                      <a:cubicBezTo>
                        <a:pt x="9473" y="9956"/>
                        <a:pt x="9953" y="9247"/>
                        <a:pt x="9953" y="8447"/>
                      </a:cubicBezTo>
                      <a:lnTo>
                        <a:pt x="9953" y="586"/>
                      </a:lnTo>
                      <a:cubicBezTo>
                        <a:pt x="9953" y="410"/>
                        <a:pt x="9873" y="244"/>
                        <a:pt x="9739" y="133"/>
                      </a:cubicBezTo>
                      <a:cubicBezTo>
                        <a:pt x="9633" y="47"/>
                        <a:pt x="9503" y="1"/>
                        <a:pt x="9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2" name="Google Shape;12615;p89">
                <a:extLst>
                  <a:ext uri="{FF2B5EF4-FFF2-40B4-BE49-F238E27FC236}">
                    <a16:creationId xmlns:a16="http://schemas.microsoft.com/office/drawing/2014/main" id="{26391027-C4F2-CDF8-294C-7F97685262C3}"/>
                  </a:ext>
                </a:extLst>
              </p:cNvPr>
              <p:cNvGrpSpPr/>
              <p:nvPr/>
            </p:nvGrpSpPr>
            <p:grpSpPr>
              <a:xfrm>
                <a:off x="6736981" y="5279039"/>
                <a:ext cx="620845" cy="309187"/>
                <a:chOff x="6090251" y="2676413"/>
                <a:chExt cx="417014" cy="207677"/>
              </a:xfrm>
              <a:grpFill/>
            </p:grpSpPr>
            <p:sp>
              <p:nvSpPr>
                <p:cNvPr id="555" name="Google Shape;12616;p89">
                  <a:extLst>
                    <a:ext uri="{FF2B5EF4-FFF2-40B4-BE49-F238E27FC236}">
                      <a16:creationId xmlns:a16="http://schemas.microsoft.com/office/drawing/2014/main" id="{AB730599-4D2F-A263-D611-E42BE7E57E50}"/>
                    </a:ext>
                  </a:extLst>
                </p:cNvPr>
                <p:cNvSpPr/>
                <p:nvPr/>
              </p:nvSpPr>
              <p:spPr>
                <a:xfrm>
                  <a:off x="6237672" y="2725248"/>
                  <a:ext cx="61086" cy="1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7611" extrusionOk="0">
                      <a:moveTo>
                        <a:pt x="1463" y="1172"/>
                      </a:moveTo>
                      <a:cubicBezTo>
                        <a:pt x="1624" y="1172"/>
                        <a:pt x="1757" y="1303"/>
                        <a:pt x="1757" y="1465"/>
                      </a:cubicBezTo>
                      <a:lnTo>
                        <a:pt x="1757" y="6148"/>
                      </a:lnTo>
                      <a:cubicBezTo>
                        <a:pt x="1757" y="6309"/>
                        <a:pt x="1624" y="6440"/>
                        <a:pt x="1463" y="6440"/>
                      </a:cubicBezTo>
                      <a:cubicBezTo>
                        <a:pt x="1302" y="6440"/>
                        <a:pt x="1171" y="6309"/>
                        <a:pt x="1171" y="6148"/>
                      </a:cubicBezTo>
                      <a:lnTo>
                        <a:pt x="1171" y="1465"/>
                      </a:lnTo>
                      <a:cubicBezTo>
                        <a:pt x="1171" y="1303"/>
                        <a:pt x="1302" y="1172"/>
                        <a:pt x="1463" y="1172"/>
                      </a:cubicBezTo>
                      <a:close/>
                      <a:moveTo>
                        <a:pt x="1463" y="1"/>
                      </a:moveTo>
                      <a:cubicBezTo>
                        <a:pt x="657" y="1"/>
                        <a:pt x="0" y="657"/>
                        <a:pt x="0" y="1465"/>
                      </a:cubicBezTo>
                      <a:lnTo>
                        <a:pt x="0" y="6148"/>
                      </a:lnTo>
                      <a:cubicBezTo>
                        <a:pt x="0" y="6955"/>
                        <a:pt x="657" y="7611"/>
                        <a:pt x="1463" y="7611"/>
                      </a:cubicBezTo>
                      <a:cubicBezTo>
                        <a:pt x="2270" y="7611"/>
                        <a:pt x="2926" y="6955"/>
                        <a:pt x="2926" y="6148"/>
                      </a:cubicBezTo>
                      <a:lnTo>
                        <a:pt x="2926" y="1465"/>
                      </a:lnTo>
                      <a:cubicBezTo>
                        <a:pt x="2926" y="657"/>
                        <a:pt x="2270" y="1"/>
                        <a:pt x="14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6" name="Google Shape;12617;p89">
                  <a:extLst>
                    <a:ext uri="{FF2B5EF4-FFF2-40B4-BE49-F238E27FC236}">
                      <a16:creationId xmlns:a16="http://schemas.microsoft.com/office/drawing/2014/main" id="{6FFE0B14-3831-90CA-97A0-5CDF9BBCDF0A}"/>
                    </a:ext>
                  </a:extLst>
                </p:cNvPr>
                <p:cNvSpPr/>
                <p:nvPr/>
              </p:nvSpPr>
              <p:spPr>
                <a:xfrm>
                  <a:off x="6446178" y="2761915"/>
                  <a:ext cx="61086" cy="61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2927" extrusionOk="0">
                      <a:moveTo>
                        <a:pt x="1464" y="1171"/>
                      </a:moveTo>
                      <a:cubicBezTo>
                        <a:pt x="1625" y="1171"/>
                        <a:pt x="1756" y="1302"/>
                        <a:pt x="1756" y="1463"/>
                      </a:cubicBezTo>
                      <a:cubicBezTo>
                        <a:pt x="1756" y="1626"/>
                        <a:pt x="1625" y="1757"/>
                        <a:pt x="1464" y="1757"/>
                      </a:cubicBezTo>
                      <a:cubicBezTo>
                        <a:pt x="1303" y="1757"/>
                        <a:pt x="1170" y="1626"/>
                        <a:pt x="1170" y="1463"/>
                      </a:cubicBezTo>
                      <a:cubicBezTo>
                        <a:pt x="1170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cubicBezTo>
                        <a:pt x="1" y="2270"/>
                        <a:pt x="657" y="2926"/>
                        <a:pt x="1464" y="2926"/>
                      </a:cubicBezTo>
                      <a:cubicBezTo>
                        <a:pt x="2270" y="2926"/>
                        <a:pt x="2927" y="2270"/>
                        <a:pt x="2927" y="1463"/>
                      </a:cubicBez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7" name="Google Shape;12618;p89">
                  <a:extLst>
                    <a:ext uri="{FF2B5EF4-FFF2-40B4-BE49-F238E27FC236}">
                      <a16:creationId xmlns:a16="http://schemas.microsoft.com/office/drawing/2014/main" id="{7EA6EC4E-7E48-131F-193E-AF695C0181B6}"/>
                    </a:ext>
                  </a:extLst>
                </p:cNvPr>
                <p:cNvSpPr/>
                <p:nvPr/>
              </p:nvSpPr>
              <p:spPr>
                <a:xfrm>
                  <a:off x="6311758" y="2676413"/>
                  <a:ext cx="135446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6" y="1171"/>
                      </a:moveTo>
                      <a:cubicBezTo>
                        <a:pt x="1627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6" y="3598"/>
                      </a:lnTo>
                      <a:cubicBezTo>
                        <a:pt x="4243" y="3541"/>
                        <a:pt x="4318" y="3512"/>
                        <a:pt x="4392" y="3512"/>
                      </a:cubicBezTo>
                      <a:cubicBezTo>
                        <a:pt x="4467" y="3512"/>
                        <a:pt x="4542" y="3541"/>
                        <a:pt x="4598" y="3598"/>
                      </a:cubicBezTo>
                      <a:cubicBezTo>
                        <a:pt x="4713" y="3712"/>
                        <a:pt x="4713" y="3897"/>
                        <a:pt x="4598" y="4012"/>
                      </a:cubicBezTo>
                      <a:lnTo>
                        <a:pt x="3247" y="5364"/>
                      </a:lnTo>
                      <a:lnTo>
                        <a:pt x="5221" y="8325"/>
                      </a:lnTo>
                      <a:cubicBezTo>
                        <a:pt x="5280" y="8414"/>
                        <a:pt x="5274" y="8500"/>
                        <a:pt x="5265" y="8546"/>
                      </a:cubicBezTo>
                      <a:cubicBezTo>
                        <a:pt x="5257" y="8591"/>
                        <a:pt x="5228" y="8674"/>
                        <a:pt x="5140" y="8732"/>
                      </a:cubicBezTo>
                      <a:cubicBezTo>
                        <a:pt x="5090" y="8764"/>
                        <a:pt x="5037" y="8780"/>
                        <a:pt x="4979" y="8780"/>
                      </a:cubicBezTo>
                      <a:cubicBezTo>
                        <a:pt x="4880" y="8780"/>
                        <a:pt x="4788" y="8732"/>
                        <a:pt x="4735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7" y="8782"/>
                        <a:pt x="1466" y="8782"/>
                      </a:cubicBezTo>
                      <a:cubicBezTo>
                        <a:pt x="1305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5" y="1171"/>
                        <a:pt x="1466" y="1171"/>
                      </a:cubicBezTo>
                      <a:close/>
                      <a:moveTo>
                        <a:pt x="1466" y="0"/>
                      </a:moveTo>
                      <a:cubicBezTo>
                        <a:pt x="659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9" y="9951"/>
                        <a:pt x="1466" y="9951"/>
                      </a:cubicBezTo>
                      <a:cubicBezTo>
                        <a:pt x="2272" y="9951"/>
                        <a:pt x="2929" y="9295"/>
                        <a:pt x="2929" y="8488"/>
                      </a:cubicBezTo>
                      <a:lnTo>
                        <a:pt x="2929" y="8053"/>
                      </a:lnTo>
                      <a:lnTo>
                        <a:pt x="3760" y="9300"/>
                      </a:lnTo>
                      <a:cubicBezTo>
                        <a:pt x="4032" y="9709"/>
                        <a:pt x="4487" y="9951"/>
                        <a:pt x="4979" y="9951"/>
                      </a:cubicBezTo>
                      <a:cubicBezTo>
                        <a:pt x="5269" y="9951"/>
                        <a:pt x="5548" y="9866"/>
                        <a:pt x="5789" y="9705"/>
                      </a:cubicBezTo>
                      <a:cubicBezTo>
                        <a:pt x="6114" y="9489"/>
                        <a:pt x="6336" y="9158"/>
                        <a:pt x="6413" y="8775"/>
                      </a:cubicBezTo>
                      <a:cubicBezTo>
                        <a:pt x="6490" y="8391"/>
                        <a:pt x="6412" y="8001"/>
                        <a:pt x="6196" y="7676"/>
                      </a:cubicBezTo>
                      <a:lnTo>
                        <a:pt x="4754" y="5512"/>
                      </a:lnTo>
                      <a:lnTo>
                        <a:pt x="5426" y="4840"/>
                      </a:lnTo>
                      <a:cubicBezTo>
                        <a:pt x="5998" y="4269"/>
                        <a:pt x="5998" y="3340"/>
                        <a:pt x="5426" y="2771"/>
                      </a:cubicBezTo>
                      <a:cubicBezTo>
                        <a:pt x="5142" y="2485"/>
                        <a:pt x="4767" y="2342"/>
                        <a:pt x="4392" y="2342"/>
                      </a:cubicBezTo>
                      <a:cubicBezTo>
                        <a:pt x="4017" y="2342"/>
                        <a:pt x="3642" y="2485"/>
                        <a:pt x="3357" y="2771"/>
                      </a:cubicBezTo>
                      <a:lnTo>
                        <a:pt x="2929" y="3199"/>
                      </a:lnTo>
                      <a:lnTo>
                        <a:pt x="2929" y="1463"/>
                      </a:lnTo>
                      <a:cubicBezTo>
                        <a:pt x="2929" y="657"/>
                        <a:pt x="2272" y="0"/>
                        <a:pt x="14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8" name="Google Shape;12619;p89">
                  <a:extLst>
                    <a:ext uri="{FF2B5EF4-FFF2-40B4-BE49-F238E27FC236}">
                      <a16:creationId xmlns:a16="http://schemas.microsoft.com/office/drawing/2014/main" id="{0B090842-BBE6-4FD8-4EEE-FC3938444231}"/>
                    </a:ext>
                  </a:extLst>
                </p:cNvPr>
                <p:cNvSpPr/>
                <p:nvPr/>
              </p:nvSpPr>
              <p:spPr>
                <a:xfrm>
                  <a:off x="6090251" y="2676413"/>
                  <a:ext cx="135405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4" y="1171"/>
                      </a:moveTo>
                      <a:cubicBezTo>
                        <a:pt x="1625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4" y="3598"/>
                      </a:lnTo>
                      <a:cubicBezTo>
                        <a:pt x="4241" y="3541"/>
                        <a:pt x="4316" y="3512"/>
                        <a:pt x="4391" y="3512"/>
                      </a:cubicBezTo>
                      <a:cubicBezTo>
                        <a:pt x="4466" y="3512"/>
                        <a:pt x="4541" y="3541"/>
                        <a:pt x="4598" y="3598"/>
                      </a:cubicBezTo>
                      <a:cubicBezTo>
                        <a:pt x="4712" y="3712"/>
                        <a:pt x="4712" y="3897"/>
                        <a:pt x="4598" y="4012"/>
                      </a:cubicBezTo>
                      <a:lnTo>
                        <a:pt x="3245" y="5364"/>
                      </a:lnTo>
                      <a:lnTo>
                        <a:pt x="5219" y="8325"/>
                      </a:lnTo>
                      <a:cubicBezTo>
                        <a:pt x="5278" y="8414"/>
                        <a:pt x="5272" y="8500"/>
                        <a:pt x="5264" y="8546"/>
                      </a:cubicBezTo>
                      <a:cubicBezTo>
                        <a:pt x="5255" y="8591"/>
                        <a:pt x="5226" y="8674"/>
                        <a:pt x="5138" y="8732"/>
                      </a:cubicBezTo>
                      <a:cubicBezTo>
                        <a:pt x="5090" y="8764"/>
                        <a:pt x="5035" y="8780"/>
                        <a:pt x="4977" y="8780"/>
                      </a:cubicBezTo>
                      <a:cubicBezTo>
                        <a:pt x="4878" y="8780"/>
                        <a:pt x="4788" y="8732"/>
                        <a:pt x="4733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5" y="8782"/>
                        <a:pt x="1464" y="8782"/>
                      </a:cubicBezTo>
                      <a:cubicBezTo>
                        <a:pt x="1303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7" y="9951"/>
                        <a:pt x="1464" y="9951"/>
                      </a:cubicBezTo>
                      <a:cubicBezTo>
                        <a:pt x="2270" y="9951"/>
                        <a:pt x="2927" y="9295"/>
                        <a:pt x="2927" y="8488"/>
                      </a:cubicBezTo>
                      <a:lnTo>
                        <a:pt x="2927" y="8053"/>
                      </a:lnTo>
                      <a:lnTo>
                        <a:pt x="3758" y="9300"/>
                      </a:lnTo>
                      <a:cubicBezTo>
                        <a:pt x="4031" y="9709"/>
                        <a:pt x="4485" y="9951"/>
                        <a:pt x="4977" y="9951"/>
                      </a:cubicBezTo>
                      <a:cubicBezTo>
                        <a:pt x="5267" y="9951"/>
                        <a:pt x="5548" y="9866"/>
                        <a:pt x="5787" y="9705"/>
                      </a:cubicBezTo>
                      <a:cubicBezTo>
                        <a:pt x="6113" y="9489"/>
                        <a:pt x="6336" y="9158"/>
                        <a:pt x="6412" y="8775"/>
                      </a:cubicBezTo>
                      <a:cubicBezTo>
                        <a:pt x="6488" y="8391"/>
                        <a:pt x="6410" y="8001"/>
                        <a:pt x="6194" y="7676"/>
                      </a:cubicBezTo>
                      <a:lnTo>
                        <a:pt x="4752" y="5512"/>
                      </a:lnTo>
                      <a:lnTo>
                        <a:pt x="5426" y="4840"/>
                      </a:lnTo>
                      <a:cubicBezTo>
                        <a:pt x="5996" y="4269"/>
                        <a:pt x="5996" y="3340"/>
                        <a:pt x="5426" y="2771"/>
                      </a:cubicBezTo>
                      <a:cubicBezTo>
                        <a:pt x="5141" y="2485"/>
                        <a:pt x="4766" y="2342"/>
                        <a:pt x="4391" y="2342"/>
                      </a:cubicBezTo>
                      <a:cubicBezTo>
                        <a:pt x="4016" y="2342"/>
                        <a:pt x="3641" y="2485"/>
                        <a:pt x="3357" y="2771"/>
                      </a:cubicBezTo>
                      <a:lnTo>
                        <a:pt x="2927" y="3199"/>
                      </a:lnTo>
                      <a:lnTo>
                        <a:pt x="2927" y="1463"/>
                      </a:ln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3" name="Google Shape;12620;p89">
                <a:extLst>
                  <a:ext uri="{FF2B5EF4-FFF2-40B4-BE49-F238E27FC236}">
                    <a16:creationId xmlns:a16="http://schemas.microsoft.com/office/drawing/2014/main" id="{93FC21F2-A844-6A54-7701-DE77DA456D47}"/>
                  </a:ext>
                </a:extLst>
              </p:cNvPr>
              <p:cNvGrpSpPr/>
              <p:nvPr/>
            </p:nvGrpSpPr>
            <p:grpSpPr>
              <a:xfrm>
                <a:off x="8615531" y="5123204"/>
                <a:ext cx="620859" cy="620859"/>
                <a:chOff x="7137330" y="2571753"/>
                <a:chExt cx="417024" cy="417024"/>
              </a:xfrm>
              <a:grpFill/>
            </p:grpSpPr>
            <p:sp>
              <p:nvSpPr>
                <p:cNvPr id="552" name="Google Shape;12621;p89">
                  <a:extLst>
                    <a:ext uri="{FF2B5EF4-FFF2-40B4-BE49-F238E27FC236}">
                      <a16:creationId xmlns:a16="http://schemas.microsoft.com/office/drawing/2014/main" id="{1A11391E-BAE8-E319-0F00-54AAD895E31F}"/>
                    </a:ext>
                  </a:extLst>
                </p:cNvPr>
                <p:cNvSpPr/>
                <p:nvPr/>
              </p:nvSpPr>
              <p:spPr>
                <a:xfrm>
                  <a:off x="7235854" y="2645840"/>
                  <a:ext cx="219949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9" h="12881" extrusionOk="0">
                      <a:moveTo>
                        <a:pt x="5271" y="1172"/>
                      </a:moveTo>
                      <a:cubicBezTo>
                        <a:pt x="7530" y="1172"/>
                        <a:pt x="9368" y="3010"/>
                        <a:pt x="9368" y="5270"/>
                      </a:cubicBezTo>
                      <a:cubicBezTo>
                        <a:pt x="9368" y="6273"/>
                        <a:pt x="8717" y="7797"/>
                        <a:pt x="7624" y="9343"/>
                      </a:cubicBezTo>
                      <a:cubicBezTo>
                        <a:pt x="6513" y="10917"/>
                        <a:pt x="5536" y="11665"/>
                        <a:pt x="5271" y="11708"/>
                      </a:cubicBezTo>
                      <a:cubicBezTo>
                        <a:pt x="5004" y="11665"/>
                        <a:pt x="4029" y="10917"/>
                        <a:pt x="2916" y="9343"/>
                      </a:cubicBezTo>
                      <a:cubicBezTo>
                        <a:pt x="1825" y="7797"/>
                        <a:pt x="1172" y="6273"/>
                        <a:pt x="1172" y="5270"/>
                      </a:cubicBezTo>
                      <a:cubicBezTo>
                        <a:pt x="1172" y="3010"/>
                        <a:pt x="3010" y="1172"/>
                        <a:pt x="5271" y="1172"/>
                      </a:cubicBezTo>
                      <a:close/>
                      <a:moveTo>
                        <a:pt x="5271" y="1"/>
                      </a:moveTo>
                      <a:cubicBezTo>
                        <a:pt x="2366" y="1"/>
                        <a:pt x="1" y="2364"/>
                        <a:pt x="1" y="5270"/>
                      </a:cubicBezTo>
                      <a:cubicBezTo>
                        <a:pt x="1" y="7084"/>
                        <a:pt x="1409" y="9247"/>
                        <a:pt x="2014" y="10093"/>
                      </a:cubicBezTo>
                      <a:cubicBezTo>
                        <a:pt x="2481" y="10747"/>
                        <a:pt x="4098" y="12881"/>
                        <a:pt x="5271" y="12881"/>
                      </a:cubicBezTo>
                      <a:cubicBezTo>
                        <a:pt x="6444" y="12881"/>
                        <a:pt x="8059" y="10747"/>
                        <a:pt x="8528" y="10093"/>
                      </a:cubicBezTo>
                      <a:cubicBezTo>
                        <a:pt x="9133" y="9247"/>
                        <a:pt x="10539" y="7084"/>
                        <a:pt x="10539" y="5270"/>
                      </a:cubicBezTo>
                      <a:cubicBezTo>
                        <a:pt x="10539" y="2364"/>
                        <a:pt x="8175" y="1"/>
                        <a:pt x="52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3" name="Google Shape;12622;p89">
                  <a:extLst>
                    <a:ext uri="{FF2B5EF4-FFF2-40B4-BE49-F238E27FC236}">
                      <a16:creationId xmlns:a16="http://schemas.microsoft.com/office/drawing/2014/main" id="{BBE14783-8523-A654-5037-44574062993D}"/>
                    </a:ext>
                  </a:extLst>
                </p:cNvPr>
                <p:cNvSpPr/>
                <p:nvPr/>
              </p:nvSpPr>
              <p:spPr>
                <a:xfrm>
                  <a:off x="7137330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2" y="1171"/>
                      </a:moveTo>
                      <a:cubicBezTo>
                        <a:pt x="14855" y="1171"/>
                        <a:pt x="18812" y="5127"/>
                        <a:pt x="18812" y="9991"/>
                      </a:cubicBezTo>
                      <a:cubicBezTo>
                        <a:pt x="18812" y="14854"/>
                        <a:pt x="14855" y="18810"/>
                        <a:pt x="9992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2" y="1171"/>
                      </a:cubicBezTo>
                      <a:close/>
                      <a:moveTo>
                        <a:pt x="9992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1"/>
                        <a:pt x="4490" y="19981"/>
                        <a:pt x="9992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4" name="Google Shape;12623;p89">
                  <a:extLst>
                    <a:ext uri="{FF2B5EF4-FFF2-40B4-BE49-F238E27FC236}">
                      <a16:creationId xmlns:a16="http://schemas.microsoft.com/office/drawing/2014/main" id="{2CADC662-E6CE-67B1-4293-B3CC6904BDC3}"/>
                    </a:ext>
                  </a:extLst>
                </p:cNvPr>
                <p:cNvSpPr/>
                <p:nvPr/>
              </p:nvSpPr>
              <p:spPr>
                <a:xfrm>
                  <a:off x="7284751" y="2694716"/>
                  <a:ext cx="122173" cy="12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4" h="5855" extrusionOk="0">
                      <a:moveTo>
                        <a:pt x="2928" y="1172"/>
                      </a:moveTo>
                      <a:cubicBezTo>
                        <a:pt x="3895" y="1172"/>
                        <a:pt x="4684" y="1959"/>
                        <a:pt x="4684" y="2928"/>
                      </a:cubicBezTo>
                      <a:cubicBezTo>
                        <a:pt x="4684" y="3896"/>
                        <a:pt x="3895" y="4683"/>
                        <a:pt x="2928" y="4683"/>
                      </a:cubicBezTo>
                      <a:cubicBezTo>
                        <a:pt x="1958" y="4683"/>
                        <a:pt x="1171" y="3896"/>
                        <a:pt x="1171" y="2928"/>
                      </a:cubicBezTo>
                      <a:cubicBezTo>
                        <a:pt x="2139" y="2928"/>
                        <a:pt x="2928" y="2139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2655" y="1"/>
                        <a:pt x="2374" y="47"/>
                        <a:pt x="2066" y="142"/>
                      </a:cubicBezTo>
                      <a:cubicBezTo>
                        <a:pt x="1732" y="245"/>
                        <a:pt x="1562" y="616"/>
                        <a:pt x="1704" y="936"/>
                      </a:cubicBezTo>
                      <a:cubicBezTo>
                        <a:pt x="1885" y="1345"/>
                        <a:pt x="1569" y="1756"/>
                        <a:pt x="1177" y="1756"/>
                      </a:cubicBezTo>
                      <a:cubicBezTo>
                        <a:pt x="1099" y="1756"/>
                        <a:pt x="1018" y="1740"/>
                        <a:pt x="938" y="1704"/>
                      </a:cubicBezTo>
                      <a:cubicBezTo>
                        <a:pt x="860" y="1670"/>
                        <a:pt x="780" y="1654"/>
                        <a:pt x="701" y="1654"/>
                      </a:cubicBezTo>
                      <a:cubicBezTo>
                        <a:pt x="453" y="1654"/>
                        <a:pt x="219" y="1813"/>
                        <a:pt x="142" y="2067"/>
                      </a:cubicBezTo>
                      <a:cubicBezTo>
                        <a:pt x="46" y="2373"/>
                        <a:pt x="0" y="2656"/>
                        <a:pt x="0" y="2928"/>
                      </a:cubicBezTo>
                      <a:cubicBezTo>
                        <a:pt x="0" y="4542"/>
                        <a:pt x="1313" y="5854"/>
                        <a:pt x="2928" y="5854"/>
                      </a:cubicBezTo>
                      <a:cubicBezTo>
                        <a:pt x="4541" y="5854"/>
                        <a:pt x="5854" y="4542"/>
                        <a:pt x="5854" y="2928"/>
                      </a:cubicBezTo>
                      <a:cubicBezTo>
                        <a:pt x="5854" y="1313"/>
                        <a:pt x="4541" y="1"/>
                        <a:pt x="29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4" name="Google Shape;12624;p89">
                <a:extLst>
                  <a:ext uri="{FF2B5EF4-FFF2-40B4-BE49-F238E27FC236}">
                    <a16:creationId xmlns:a16="http://schemas.microsoft.com/office/drawing/2014/main" id="{8ABCD9C5-45FD-23F7-C439-586143B988F1}"/>
                  </a:ext>
                </a:extLst>
              </p:cNvPr>
              <p:cNvGrpSpPr/>
              <p:nvPr/>
            </p:nvGrpSpPr>
            <p:grpSpPr>
              <a:xfrm>
                <a:off x="7676248" y="5123204"/>
                <a:ext cx="620859" cy="620859"/>
                <a:chOff x="6613801" y="2571753"/>
                <a:chExt cx="417024" cy="417024"/>
              </a:xfrm>
              <a:grpFill/>
            </p:grpSpPr>
            <p:sp>
              <p:nvSpPr>
                <p:cNvPr id="547" name="Google Shape;12625;p89">
                  <a:extLst>
                    <a:ext uri="{FF2B5EF4-FFF2-40B4-BE49-F238E27FC236}">
                      <a16:creationId xmlns:a16="http://schemas.microsoft.com/office/drawing/2014/main" id="{B9DDDFF2-55FC-6757-A4AE-B6097F3FBF3F}"/>
                    </a:ext>
                  </a:extLst>
                </p:cNvPr>
                <p:cNvSpPr/>
                <p:nvPr/>
              </p:nvSpPr>
              <p:spPr>
                <a:xfrm>
                  <a:off x="6613801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1" y="1171"/>
                      </a:moveTo>
                      <a:cubicBezTo>
                        <a:pt x="14854" y="1171"/>
                        <a:pt x="18812" y="5127"/>
                        <a:pt x="18812" y="9991"/>
                      </a:cubicBezTo>
                      <a:cubicBezTo>
                        <a:pt x="18812" y="14854"/>
                        <a:pt x="14854" y="18810"/>
                        <a:pt x="9991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1" y="1171"/>
                      </a:cubicBezTo>
                      <a:close/>
                      <a:moveTo>
                        <a:pt x="9991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1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1" y="0"/>
                        <a:pt x="99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8" name="Google Shape;12626;p89">
                  <a:extLst>
                    <a:ext uri="{FF2B5EF4-FFF2-40B4-BE49-F238E27FC236}">
                      <a16:creationId xmlns:a16="http://schemas.microsoft.com/office/drawing/2014/main" id="{95E34B17-F0E4-AF8F-10C1-6AB86DECAD41}"/>
                    </a:ext>
                  </a:extLst>
                </p:cNvPr>
                <p:cNvSpPr/>
                <p:nvPr/>
              </p:nvSpPr>
              <p:spPr>
                <a:xfrm>
                  <a:off x="6663449" y="2645840"/>
                  <a:ext cx="317704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3" h="12881" extrusionOk="0">
                      <a:moveTo>
                        <a:pt x="12295" y="1172"/>
                      </a:moveTo>
                      <a:cubicBezTo>
                        <a:pt x="12619" y="1172"/>
                        <a:pt x="12881" y="1435"/>
                        <a:pt x="12881" y="1757"/>
                      </a:cubicBezTo>
                      <a:cubicBezTo>
                        <a:pt x="12881" y="2079"/>
                        <a:pt x="12617" y="2343"/>
                        <a:pt x="12295" y="2343"/>
                      </a:cubicBezTo>
                      <a:cubicBezTo>
                        <a:pt x="11973" y="2343"/>
                        <a:pt x="11709" y="2079"/>
                        <a:pt x="11709" y="1757"/>
                      </a:cubicBezTo>
                      <a:cubicBezTo>
                        <a:pt x="11709" y="1435"/>
                        <a:pt x="11973" y="1172"/>
                        <a:pt x="12295" y="1172"/>
                      </a:cubicBezTo>
                      <a:close/>
                      <a:moveTo>
                        <a:pt x="2343" y="4685"/>
                      </a:moveTo>
                      <a:cubicBezTo>
                        <a:pt x="2592" y="4685"/>
                        <a:pt x="2827" y="4763"/>
                        <a:pt x="3022" y="4902"/>
                      </a:cubicBezTo>
                      <a:cubicBezTo>
                        <a:pt x="2330" y="5410"/>
                        <a:pt x="1821" y="6015"/>
                        <a:pt x="1513" y="6677"/>
                      </a:cubicBezTo>
                      <a:cubicBezTo>
                        <a:pt x="1301" y="6461"/>
                        <a:pt x="1173" y="6167"/>
                        <a:pt x="1173" y="5856"/>
                      </a:cubicBezTo>
                      <a:cubicBezTo>
                        <a:pt x="1173" y="5210"/>
                        <a:pt x="1697" y="4685"/>
                        <a:pt x="2343" y="4685"/>
                      </a:cubicBezTo>
                      <a:close/>
                      <a:moveTo>
                        <a:pt x="12881" y="4685"/>
                      </a:moveTo>
                      <a:cubicBezTo>
                        <a:pt x="13526" y="4685"/>
                        <a:pt x="14052" y="5208"/>
                        <a:pt x="14052" y="5854"/>
                      </a:cubicBezTo>
                      <a:cubicBezTo>
                        <a:pt x="14052" y="6167"/>
                        <a:pt x="13923" y="6461"/>
                        <a:pt x="13712" y="6677"/>
                      </a:cubicBezTo>
                      <a:cubicBezTo>
                        <a:pt x="13404" y="6015"/>
                        <a:pt x="12893" y="5410"/>
                        <a:pt x="12201" y="4902"/>
                      </a:cubicBezTo>
                      <a:cubicBezTo>
                        <a:pt x="12396" y="4763"/>
                        <a:pt x="12633" y="4685"/>
                        <a:pt x="12881" y="4685"/>
                      </a:cubicBezTo>
                      <a:close/>
                      <a:moveTo>
                        <a:pt x="7616" y="4685"/>
                      </a:moveTo>
                      <a:cubicBezTo>
                        <a:pt x="9058" y="4685"/>
                        <a:pt x="10407" y="5074"/>
                        <a:pt x="11416" y="5778"/>
                      </a:cubicBezTo>
                      <a:cubicBezTo>
                        <a:pt x="12360" y="6440"/>
                        <a:pt x="12881" y="7299"/>
                        <a:pt x="12881" y="8196"/>
                      </a:cubicBezTo>
                      <a:cubicBezTo>
                        <a:pt x="12881" y="9095"/>
                        <a:pt x="12360" y="9953"/>
                        <a:pt x="11416" y="10615"/>
                      </a:cubicBezTo>
                      <a:cubicBezTo>
                        <a:pt x="10407" y="11320"/>
                        <a:pt x="9056" y="11710"/>
                        <a:pt x="7612" y="11710"/>
                      </a:cubicBezTo>
                      <a:cubicBezTo>
                        <a:pt x="6167" y="11710"/>
                        <a:pt x="4816" y="11320"/>
                        <a:pt x="3807" y="10615"/>
                      </a:cubicBezTo>
                      <a:cubicBezTo>
                        <a:pt x="2863" y="9953"/>
                        <a:pt x="2343" y="9095"/>
                        <a:pt x="2343" y="8196"/>
                      </a:cubicBezTo>
                      <a:cubicBezTo>
                        <a:pt x="2343" y="7299"/>
                        <a:pt x="2863" y="6440"/>
                        <a:pt x="3807" y="5778"/>
                      </a:cubicBezTo>
                      <a:cubicBezTo>
                        <a:pt x="4816" y="5074"/>
                        <a:pt x="6165" y="4685"/>
                        <a:pt x="7609" y="4685"/>
                      </a:cubicBezTo>
                      <a:close/>
                      <a:moveTo>
                        <a:pt x="8782" y="0"/>
                      </a:moveTo>
                      <a:cubicBezTo>
                        <a:pt x="8538" y="0"/>
                        <a:pt x="8309" y="156"/>
                        <a:pt x="8228" y="402"/>
                      </a:cubicBezTo>
                      <a:lnTo>
                        <a:pt x="7186" y="3524"/>
                      </a:lnTo>
                      <a:cubicBezTo>
                        <a:pt x="6065" y="3576"/>
                        <a:pt x="4998" y="3836"/>
                        <a:pt x="4073" y="4276"/>
                      </a:cubicBezTo>
                      <a:cubicBezTo>
                        <a:pt x="3634" y="3797"/>
                        <a:pt x="3011" y="3514"/>
                        <a:pt x="2343" y="3514"/>
                      </a:cubicBezTo>
                      <a:cubicBezTo>
                        <a:pt x="1051" y="3514"/>
                        <a:pt x="0" y="4565"/>
                        <a:pt x="0" y="5856"/>
                      </a:cubicBezTo>
                      <a:cubicBezTo>
                        <a:pt x="0" y="6702"/>
                        <a:pt x="469" y="7478"/>
                        <a:pt x="1186" y="7889"/>
                      </a:cubicBezTo>
                      <a:cubicBezTo>
                        <a:pt x="1177" y="7991"/>
                        <a:pt x="1171" y="8094"/>
                        <a:pt x="1171" y="8196"/>
                      </a:cubicBezTo>
                      <a:cubicBezTo>
                        <a:pt x="1171" y="9488"/>
                        <a:pt x="1870" y="10687"/>
                        <a:pt x="3137" y="11573"/>
                      </a:cubicBezTo>
                      <a:cubicBezTo>
                        <a:pt x="4340" y="12415"/>
                        <a:pt x="5928" y="12881"/>
                        <a:pt x="7611" y="12881"/>
                      </a:cubicBezTo>
                      <a:cubicBezTo>
                        <a:pt x="9293" y="12881"/>
                        <a:pt x="10883" y="12415"/>
                        <a:pt x="12086" y="11573"/>
                      </a:cubicBezTo>
                      <a:cubicBezTo>
                        <a:pt x="13353" y="10687"/>
                        <a:pt x="14050" y="9488"/>
                        <a:pt x="14050" y="8196"/>
                      </a:cubicBezTo>
                      <a:cubicBezTo>
                        <a:pt x="14050" y="8094"/>
                        <a:pt x="14046" y="7991"/>
                        <a:pt x="14037" y="7889"/>
                      </a:cubicBezTo>
                      <a:cubicBezTo>
                        <a:pt x="14754" y="7478"/>
                        <a:pt x="15223" y="6702"/>
                        <a:pt x="15223" y="5856"/>
                      </a:cubicBezTo>
                      <a:cubicBezTo>
                        <a:pt x="15223" y="4565"/>
                        <a:pt x="14172" y="3514"/>
                        <a:pt x="12881" y="3514"/>
                      </a:cubicBezTo>
                      <a:cubicBezTo>
                        <a:pt x="12212" y="3514"/>
                        <a:pt x="11589" y="3797"/>
                        <a:pt x="11152" y="4276"/>
                      </a:cubicBezTo>
                      <a:cubicBezTo>
                        <a:pt x="10330" y="3885"/>
                        <a:pt x="9396" y="3636"/>
                        <a:pt x="8412" y="3549"/>
                      </a:cubicBezTo>
                      <a:lnTo>
                        <a:pt x="9153" y="1327"/>
                      </a:lnTo>
                      <a:lnTo>
                        <a:pt x="10540" y="1789"/>
                      </a:lnTo>
                      <a:cubicBezTo>
                        <a:pt x="10556" y="2742"/>
                        <a:pt x="11338" y="3514"/>
                        <a:pt x="12295" y="3514"/>
                      </a:cubicBezTo>
                      <a:cubicBezTo>
                        <a:pt x="13263" y="3514"/>
                        <a:pt x="14052" y="2725"/>
                        <a:pt x="14052" y="1757"/>
                      </a:cubicBezTo>
                      <a:cubicBezTo>
                        <a:pt x="14052" y="790"/>
                        <a:pt x="13263" y="1"/>
                        <a:pt x="12295" y="1"/>
                      </a:cubicBezTo>
                      <a:cubicBezTo>
                        <a:pt x="11732" y="1"/>
                        <a:pt x="11232" y="268"/>
                        <a:pt x="10910" y="678"/>
                      </a:cubicBezTo>
                      <a:lnTo>
                        <a:pt x="8968" y="31"/>
                      </a:lnTo>
                      <a:cubicBezTo>
                        <a:pt x="8906" y="10"/>
                        <a:pt x="8844" y="0"/>
                        <a:pt x="87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9" name="Google Shape;12627;p89">
                  <a:extLst>
                    <a:ext uri="{FF2B5EF4-FFF2-40B4-BE49-F238E27FC236}">
                      <a16:creationId xmlns:a16="http://schemas.microsoft.com/office/drawing/2014/main" id="{B6B9EE4A-B71F-5C23-68AB-4AC68788E976}"/>
                    </a:ext>
                  </a:extLst>
                </p:cNvPr>
                <p:cNvSpPr/>
                <p:nvPr/>
              </p:nvSpPr>
              <p:spPr>
                <a:xfrm>
                  <a:off x="6748992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1" y="1"/>
                      </a:moveTo>
                      <a:cubicBezTo>
                        <a:pt x="526" y="1"/>
                        <a:pt x="0" y="525"/>
                        <a:pt x="0" y="1170"/>
                      </a:cubicBezTo>
                      <a:cubicBezTo>
                        <a:pt x="0" y="1816"/>
                        <a:pt x="526" y="2341"/>
                        <a:pt x="1171" y="2341"/>
                      </a:cubicBezTo>
                      <a:cubicBezTo>
                        <a:pt x="1817" y="2341"/>
                        <a:pt x="2342" y="1816"/>
                        <a:pt x="2342" y="1170"/>
                      </a:cubicBezTo>
                      <a:cubicBezTo>
                        <a:pt x="2342" y="525"/>
                        <a:pt x="1817" y="1"/>
                        <a:pt x="11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0" name="Google Shape;12628;p89">
                  <a:extLst>
                    <a:ext uri="{FF2B5EF4-FFF2-40B4-BE49-F238E27FC236}">
                      <a16:creationId xmlns:a16="http://schemas.microsoft.com/office/drawing/2014/main" id="{EC3C4ECD-D74E-DA18-6A8E-A9D58496A445}"/>
                    </a:ext>
                  </a:extLst>
                </p:cNvPr>
                <p:cNvSpPr/>
                <p:nvPr/>
              </p:nvSpPr>
              <p:spPr>
                <a:xfrm>
                  <a:off x="6846703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2" y="1"/>
                      </a:moveTo>
                      <a:cubicBezTo>
                        <a:pt x="526" y="1"/>
                        <a:pt x="1" y="525"/>
                        <a:pt x="1" y="1170"/>
                      </a:cubicBezTo>
                      <a:cubicBezTo>
                        <a:pt x="1" y="1816"/>
                        <a:pt x="526" y="2341"/>
                        <a:pt x="1172" y="2341"/>
                      </a:cubicBezTo>
                      <a:cubicBezTo>
                        <a:pt x="1818" y="2341"/>
                        <a:pt x="2343" y="1816"/>
                        <a:pt x="2343" y="1170"/>
                      </a:cubicBezTo>
                      <a:cubicBezTo>
                        <a:pt x="2343" y="525"/>
                        <a:pt x="1818" y="1"/>
                        <a:pt x="11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1" name="Google Shape;12629;p89">
                  <a:extLst>
                    <a:ext uri="{FF2B5EF4-FFF2-40B4-BE49-F238E27FC236}">
                      <a16:creationId xmlns:a16="http://schemas.microsoft.com/office/drawing/2014/main" id="{BDCEDA5A-183A-A34F-E038-1ED9791B6C8A}"/>
                    </a:ext>
                  </a:extLst>
                </p:cNvPr>
                <p:cNvSpPr/>
                <p:nvPr/>
              </p:nvSpPr>
              <p:spPr>
                <a:xfrm>
                  <a:off x="6759469" y="2841323"/>
                  <a:ext cx="125658" cy="3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" h="1722" extrusionOk="0">
                      <a:moveTo>
                        <a:pt x="670" y="0"/>
                      </a:moveTo>
                      <a:cubicBezTo>
                        <a:pt x="455" y="0"/>
                        <a:pt x="249" y="119"/>
                        <a:pt x="146" y="324"/>
                      </a:cubicBezTo>
                      <a:cubicBezTo>
                        <a:pt x="1" y="614"/>
                        <a:pt x="117" y="965"/>
                        <a:pt x="407" y="1110"/>
                      </a:cubicBezTo>
                      <a:cubicBezTo>
                        <a:pt x="1223" y="1516"/>
                        <a:pt x="2116" y="1722"/>
                        <a:pt x="3011" y="1722"/>
                      </a:cubicBezTo>
                      <a:cubicBezTo>
                        <a:pt x="3905" y="1722"/>
                        <a:pt x="4800" y="1518"/>
                        <a:pt x="5614" y="1110"/>
                      </a:cubicBezTo>
                      <a:cubicBezTo>
                        <a:pt x="5904" y="965"/>
                        <a:pt x="6021" y="614"/>
                        <a:pt x="5875" y="324"/>
                      </a:cubicBezTo>
                      <a:cubicBezTo>
                        <a:pt x="5774" y="119"/>
                        <a:pt x="5567" y="0"/>
                        <a:pt x="5352" y="0"/>
                      </a:cubicBezTo>
                      <a:cubicBezTo>
                        <a:pt x="5264" y="0"/>
                        <a:pt x="5174" y="20"/>
                        <a:pt x="5090" y="62"/>
                      </a:cubicBezTo>
                      <a:cubicBezTo>
                        <a:pt x="4439" y="388"/>
                        <a:pt x="3725" y="551"/>
                        <a:pt x="3011" y="551"/>
                      </a:cubicBezTo>
                      <a:cubicBezTo>
                        <a:pt x="2296" y="551"/>
                        <a:pt x="1582" y="388"/>
                        <a:pt x="931" y="62"/>
                      </a:cubicBezTo>
                      <a:cubicBezTo>
                        <a:pt x="847" y="20"/>
                        <a:pt x="758" y="0"/>
                        <a:pt x="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5" name="Google Shape;12633;p89">
                <a:extLst>
                  <a:ext uri="{FF2B5EF4-FFF2-40B4-BE49-F238E27FC236}">
                    <a16:creationId xmlns:a16="http://schemas.microsoft.com/office/drawing/2014/main" id="{216E89E2-7564-207A-BD7C-8C1E2C7AF636}"/>
                  </a:ext>
                </a:extLst>
              </p:cNvPr>
              <p:cNvGrpSpPr/>
              <p:nvPr/>
            </p:nvGrpSpPr>
            <p:grpSpPr>
              <a:xfrm>
                <a:off x="2040531" y="5215345"/>
                <a:ext cx="620859" cy="436577"/>
                <a:chOff x="3476576" y="2633631"/>
                <a:chExt cx="417024" cy="293244"/>
              </a:xfrm>
              <a:grpFill/>
            </p:grpSpPr>
            <p:sp>
              <p:nvSpPr>
                <p:cNvPr id="545" name="Google Shape;12634;p89">
                  <a:extLst>
                    <a:ext uri="{FF2B5EF4-FFF2-40B4-BE49-F238E27FC236}">
                      <a16:creationId xmlns:a16="http://schemas.microsoft.com/office/drawing/2014/main" id="{8903131C-69FF-8BF2-7FB1-ACCA91F050B4}"/>
                    </a:ext>
                  </a:extLst>
                </p:cNvPr>
                <p:cNvSpPr/>
                <p:nvPr/>
              </p:nvSpPr>
              <p:spPr>
                <a:xfrm>
                  <a:off x="3476576" y="2633631"/>
                  <a:ext cx="417024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4051" extrusionOk="0">
                      <a:moveTo>
                        <a:pt x="17056" y="1172"/>
                      </a:moveTo>
                      <a:cubicBezTo>
                        <a:pt x="18023" y="1172"/>
                        <a:pt x="18811" y="1961"/>
                        <a:pt x="18811" y="2929"/>
                      </a:cubicBezTo>
                      <a:lnTo>
                        <a:pt x="18811" y="11124"/>
                      </a:lnTo>
                      <a:cubicBezTo>
                        <a:pt x="18811" y="12092"/>
                        <a:pt x="18023" y="12881"/>
                        <a:pt x="17056" y="12881"/>
                      </a:cubicBezTo>
                      <a:lnTo>
                        <a:pt x="2927" y="12881"/>
                      </a:lnTo>
                      <a:cubicBezTo>
                        <a:pt x="1959" y="12881"/>
                        <a:pt x="1172" y="12092"/>
                        <a:pt x="1172" y="11124"/>
                      </a:cubicBezTo>
                      <a:lnTo>
                        <a:pt x="1172" y="2929"/>
                      </a:lnTo>
                      <a:cubicBezTo>
                        <a:pt x="1172" y="1961"/>
                        <a:pt x="1959" y="1172"/>
                        <a:pt x="2927" y="1172"/>
                      </a:cubicBezTo>
                      <a:close/>
                      <a:moveTo>
                        <a:pt x="2927" y="1"/>
                      </a:moveTo>
                      <a:cubicBezTo>
                        <a:pt x="1313" y="1"/>
                        <a:pt x="1" y="1315"/>
                        <a:pt x="1" y="2929"/>
                      </a:cubicBezTo>
                      <a:lnTo>
                        <a:pt x="1" y="11124"/>
                      </a:lnTo>
                      <a:cubicBezTo>
                        <a:pt x="1" y="12738"/>
                        <a:pt x="1313" y="14050"/>
                        <a:pt x="2927" y="14050"/>
                      </a:cubicBezTo>
                      <a:lnTo>
                        <a:pt x="17056" y="14050"/>
                      </a:lnTo>
                      <a:cubicBezTo>
                        <a:pt x="18669" y="14050"/>
                        <a:pt x="19982" y="12738"/>
                        <a:pt x="19982" y="11124"/>
                      </a:cubicBezTo>
                      <a:lnTo>
                        <a:pt x="19982" y="2929"/>
                      </a:lnTo>
                      <a:cubicBezTo>
                        <a:pt x="19982" y="1315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6" name="Google Shape;12635;p89">
                  <a:extLst>
                    <a:ext uri="{FF2B5EF4-FFF2-40B4-BE49-F238E27FC236}">
                      <a16:creationId xmlns:a16="http://schemas.microsoft.com/office/drawing/2014/main" id="{54471530-0EB1-29E3-FDE2-2FEE6D97C239}"/>
                    </a:ext>
                  </a:extLst>
                </p:cNvPr>
                <p:cNvSpPr/>
                <p:nvPr/>
              </p:nvSpPr>
              <p:spPr>
                <a:xfrm>
                  <a:off x="3636206" y="2706945"/>
                  <a:ext cx="122194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5" h="7026" extrusionOk="0">
                      <a:moveTo>
                        <a:pt x="1172" y="1643"/>
                      </a:moveTo>
                      <a:lnTo>
                        <a:pt x="4165" y="3514"/>
                      </a:lnTo>
                      <a:lnTo>
                        <a:pt x="1172" y="5384"/>
                      </a:lnTo>
                      <a:lnTo>
                        <a:pt x="1172" y="1643"/>
                      </a:lnTo>
                      <a:close/>
                      <a:moveTo>
                        <a:pt x="586" y="0"/>
                      </a:moveTo>
                      <a:cubicBezTo>
                        <a:pt x="489" y="0"/>
                        <a:pt x="391" y="25"/>
                        <a:pt x="302" y="74"/>
                      </a:cubicBezTo>
                      <a:cubicBezTo>
                        <a:pt x="116" y="178"/>
                        <a:pt x="1" y="373"/>
                        <a:pt x="1" y="587"/>
                      </a:cubicBezTo>
                      <a:lnTo>
                        <a:pt x="1" y="6440"/>
                      </a:lnTo>
                      <a:cubicBezTo>
                        <a:pt x="1" y="6653"/>
                        <a:pt x="116" y="6849"/>
                        <a:pt x="302" y="6953"/>
                      </a:cubicBezTo>
                      <a:cubicBezTo>
                        <a:pt x="389" y="7001"/>
                        <a:pt x="487" y="7026"/>
                        <a:pt x="585" y="7026"/>
                      </a:cubicBezTo>
                      <a:cubicBezTo>
                        <a:pt x="693" y="7026"/>
                        <a:pt x="801" y="6997"/>
                        <a:pt x="896" y="6937"/>
                      </a:cubicBezTo>
                      <a:lnTo>
                        <a:pt x="5580" y="4010"/>
                      </a:lnTo>
                      <a:cubicBezTo>
                        <a:pt x="5750" y="3903"/>
                        <a:pt x="5854" y="3714"/>
                        <a:pt x="5854" y="3513"/>
                      </a:cubicBezTo>
                      <a:cubicBezTo>
                        <a:pt x="5854" y="3311"/>
                        <a:pt x="5750" y="3123"/>
                        <a:pt x="5580" y="3017"/>
                      </a:cubicBezTo>
                      <a:lnTo>
                        <a:pt x="896" y="90"/>
                      </a:lnTo>
                      <a:cubicBezTo>
                        <a:pt x="801" y="30"/>
                        <a:pt x="694" y="0"/>
                        <a:pt x="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6" name="Google Shape;12636;p89">
                <a:extLst>
                  <a:ext uri="{FF2B5EF4-FFF2-40B4-BE49-F238E27FC236}">
                    <a16:creationId xmlns:a16="http://schemas.microsoft.com/office/drawing/2014/main" id="{C68794CD-EC40-0A74-E0C2-5BF02B484DFB}"/>
                  </a:ext>
                </a:extLst>
              </p:cNvPr>
              <p:cNvGrpSpPr/>
              <p:nvPr/>
            </p:nvGrpSpPr>
            <p:grpSpPr>
              <a:xfrm>
                <a:off x="2979814" y="5123312"/>
                <a:ext cx="620890" cy="620641"/>
                <a:chOff x="3988564" y="2571836"/>
                <a:chExt cx="417045" cy="416878"/>
              </a:xfrm>
              <a:grpFill/>
            </p:grpSpPr>
            <p:sp>
              <p:nvSpPr>
                <p:cNvPr id="543" name="Google Shape;12637;p89">
                  <a:extLst>
                    <a:ext uri="{FF2B5EF4-FFF2-40B4-BE49-F238E27FC236}">
                      <a16:creationId xmlns:a16="http://schemas.microsoft.com/office/drawing/2014/main" id="{7E3C00BA-F9FB-371A-835C-E035A87994EE}"/>
                    </a:ext>
                  </a:extLst>
                </p:cNvPr>
                <p:cNvSpPr/>
                <p:nvPr/>
              </p:nvSpPr>
              <p:spPr>
                <a:xfrm>
                  <a:off x="4090678" y="2650431"/>
                  <a:ext cx="213124" cy="25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2" h="12423" extrusionOk="0">
                      <a:moveTo>
                        <a:pt x="4938" y="1172"/>
                      </a:moveTo>
                      <a:cubicBezTo>
                        <a:pt x="7267" y="1172"/>
                        <a:pt x="8610" y="2621"/>
                        <a:pt x="8610" y="3081"/>
                      </a:cubicBezTo>
                      <a:cubicBezTo>
                        <a:pt x="8610" y="3348"/>
                        <a:pt x="8308" y="3471"/>
                        <a:pt x="8102" y="3471"/>
                      </a:cubicBezTo>
                      <a:cubicBezTo>
                        <a:pt x="7867" y="3471"/>
                        <a:pt x="7733" y="3357"/>
                        <a:pt x="7407" y="3026"/>
                      </a:cubicBezTo>
                      <a:cubicBezTo>
                        <a:pt x="6933" y="2541"/>
                        <a:pt x="6282" y="1879"/>
                        <a:pt x="4821" y="1879"/>
                      </a:cubicBezTo>
                      <a:cubicBezTo>
                        <a:pt x="4177" y="1879"/>
                        <a:pt x="3602" y="2046"/>
                        <a:pt x="3162" y="2362"/>
                      </a:cubicBezTo>
                      <a:cubicBezTo>
                        <a:pt x="2687" y="2700"/>
                        <a:pt x="2417" y="3188"/>
                        <a:pt x="2417" y="3701"/>
                      </a:cubicBezTo>
                      <a:cubicBezTo>
                        <a:pt x="2417" y="4145"/>
                        <a:pt x="2603" y="4758"/>
                        <a:pt x="3491" y="5152"/>
                      </a:cubicBezTo>
                      <a:cubicBezTo>
                        <a:pt x="3997" y="5378"/>
                        <a:pt x="4646" y="5506"/>
                        <a:pt x="5334" y="5642"/>
                      </a:cubicBezTo>
                      <a:cubicBezTo>
                        <a:pt x="7566" y="6081"/>
                        <a:pt x="9029" y="6514"/>
                        <a:pt x="9029" y="8449"/>
                      </a:cubicBezTo>
                      <a:cubicBezTo>
                        <a:pt x="9029" y="8455"/>
                        <a:pt x="9029" y="8464"/>
                        <a:pt x="9029" y="8478"/>
                      </a:cubicBezTo>
                      <a:cubicBezTo>
                        <a:pt x="9035" y="8646"/>
                        <a:pt x="9028" y="9518"/>
                        <a:pt x="8347" y="10222"/>
                      </a:cubicBezTo>
                      <a:cubicBezTo>
                        <a:pt x="7688" y="10903"/>
                        <a:pt x="6597" y="11248"/>
                        <a:pt x="5102" y="11252"/>
                      </a:cubicBezTo>
                      <a:cubicBezTo>
                        <a:pt x="2240" y="11250"/>
                        <a:pt x="1171" y="9891"/>
                        <a:pt x="1171" y="9033"/>
                      </a:cubicBezTo>
                      <a:cubicBezTo>
                        <a:pt x="1171" y="8780"/>
                        <a:pt x="1518" y="8672"/>
                        <a:pt x="1656" y="8672"/>
                      </a:cubicBezTo>
                      <a:cubicBezTo>
                        <a:pt x="1844" y="8672"/>
                        <a:pt x="2005" y="8837"/>
                        <a:pt x="2327" y="9212"/>
                      </a:cubicBezTo>
                      <a:cubicBezTo>
                        <a:pt x="2843" y="9813"/>
                        <a:pt x="3551" y="10636"/>
                        <a:pt x="5095" y="10636"/>
                      </a:cubicBezTo>
                      <a:cubicBezTo>
                        <a:pt x="6363" y="10636"/>
                        <a:pt x="7727" y="9881"/>
                        <a:pt x="7727" y="8612"/>
                      </a:cubicBezTo>
                      <a:cubicBezTo>
                        <a:pt x="7727" y="7951"/>
                        <a:pt x="7363" y="7445"/>
                        <a:pt x="6647" y="7109"/>
                      </a:cubicBezTo>
                      <a:cubicBezTo>
                        <a:pt x="6130" y="6866"/>
                        <a:pt x="5472" y="6726"/>
                        <a:pt x="4773" y="6578"/>
                      </a:cubicBezTo>
                      <a:cubicBezTo>
                        <a:pt x="2620" y="6120"/>
                        <a:pt x="1209" y="5683"/>
                        <a:pt x="1209" y="3859"/>
                      </a:cubicBezTo>
                      <a:cubicBezTo>
                        <a:pt x="1209" y="2893"/>
                        <a:pt x="1667" y="2191"/>
                        <a:pt x="2606" y="1711"/>
                      </a:cubicBezTo>
                      <a:cubicBezTo>
                        <a:pt x="3388" y="1313"/>
                        <a:pt x="4350" y="1172"/>
                        <a:pt x="4938" y="1172"/>
                      </a:cubicBezTo>
                      <a:close/>
                      <a:moveTo>
                        <a:pt x="4938" y="1"/>
                      </a:moveTo>
                      <a:cubicBezTo>
                        <a:pt x="2944" y="1"/>
                        <a:pt x="39" y="991"/>
                        <a:pt x="39" y="3861"/>
                      </a:cubicBezTo>
                      <a:cubicBezTo>
                        <a:pt x="39" y="5149"/>
                        <a:pt x="579" y="6129"/>
                        <a:pt x="1644" y="6772"/>
                      </a:cubicBezTo>
                      <a:cubicBezTo>
                        <a:pt x="2505" y="7293"/>
                        <a:pt x="3581" y="7523"/>
                        <a:pt x="4529" y="7724"/>
                      </a:cubicBezTo>
                      <a:cubicBezTo>
                        <a:pt x="5159" y="7857"/>
                        <a:pt x="5755" y="7984"/>
                        <a:pt x="6149" y="8170"/>
                      </a:cubicBezTo>
                      <a:cubicBezTo>
                        <a:pt x="6556" y="8359"/>
                        <a:pt x="6556" y="8518"/>
                        <a:pt x="6556" y="8612"/>
                      </a:cubicBezTo>
                      <a:cubicBezTo>
                        <a:pt x="6556" y="9100"/>
                        <a:pt x="5785" y="9465"/>
                        <a:pt x="5095" y="9465"/>
                      </a:cubicBezTo>
                      <a:cubicBezTo>
                        <a:pt x="4089" y="9465"/>
                        <a:pt x="3664" y="8971"/>
                        <a:pt x="3215" y="8449"/>
                      </a:cubicBezTo>
                      <a:cubicBezTo>
                        <a:pt x="2833" y="8005"/>
                        <a:pt x="2401" y="7501"/>
                        <a:pt x="1656" y="7501"/>
                      </a:cubicBezTo>
                      <a:cubicBezTo>
                        <a:pt x="860" y="7501"/>
                        <a:pt x="0" y="8087"/>
                        <a:pt x="0" y="9035"/>
                      </a:cubicBezTo>
                      <a:cubicBezTo>
                        <a:pt x="0" y="10459"/>
                        <a:pt x="1462" y="12423"/>
                        <a:pt x="5104" y="12423"/>
                      </a:cubicBezTo>
                      <a:cubicBezTo>
                        <a:pt x="6926" y="12419"/>
                        <a:pt x="8301" y="11954"/>
                        <a:pt x="9187" y="11036"/>
                      </a:cubicBezTo>
                      <a:cubicBezTo>
                        <a:pt x="10167" y="10024"/>
                        <a:pt x="10211" y="8803"/>
                        <a:pt x="10200" y="8442"/>
                      </a:cubicBezTo>
                      <a:cubicBezTo>
                        <a:pt x="10199" y="7101"/>
                        <a:pt x="9638" y="6090"/>
                        <a:pt x="8536" y="5435"/>
                      </a:cubicBezTo>
                      <a:cubicBezTo>
                        <a:pt x="7642" y="4904"/>
                        <a:pt x="6537" y="4685"/>
                        <a:pt x="5560" y="4492"/>
                      </a:cubicBezTo>
                      <a:cubicBezTo>
                        <a:pt x="4939" y="4370"/>
                        <a:pt x="4354" y="4255"/>
                        <a:pt x="3966" y="4084"/>
                      </a:cubicBezTo>
                      <a:cubicBezTo>
                        <a:pt x="3588" y="3916"/>
                        <a:pt x="3588" y="3781"/>
                        <a:pt x="3588" y="3703"/>
                      </a:cubicBezTo>
                      <a:cubicBezTo>
                        <a:pt x="3588" y="3429"/>
                        <a:pt x="4016" y="3050"/>
                        <a:pt x="4821" y="3050"/>
                      </a:cubicBezTo>
                      <a:cubicBezTo>
                        <a:pt x="5790" y="3050"/>
                        <a:pt x="6153" y="3418"/>
                        <a:pt x="6570" y="3847"/>
                      </a:cubicBezTo>
                      <a:cubicBezTo>
                        <a:pt x="6921" y="4202"/>
                        <a:pt x="7354" y="4644"/>
                        <a:pt x="8102" y="4644"/>
                      </a:cubicBezTo>
                      <a:cubicBezTo>
                        <a:pt x="8966" y="4644"/>
                        <a:pt x="9781" y="4016"/>
                        <a:pt x="9781" y="3082"/>
                      </a:cubicBezTo>
                      <a:cubicBezTo>
                        <a:pt x="9781" y="1768"/>
                        <a:pt x="7722" y="1"/>
                        <a:pt x="49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4" name="Google Shape;12638;p89">
                  <a:extLst>
                    <a:ext uri="{FF2B5EF4-FFF2-40B4-BE49-F238E27FC236}">
                      <a16:creationId xmlns:a16="http://schemas.microsoft.com/office/drawing/2014/main" id="{455D4970-F049-A4E3-496B-028CCA49FC77}"/>
                    </a:ext>
                  </a:extLst>
                </p:cNvPr>
                <p:cNvSpPr/>
                <p:nvPr/>
              </p:nvSpPr>
              <p:spPr>
                <a:xfrm>
                  <a:off x="3988564" y="2571836"/>
                  <a:ext cx="417045" cy="416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75" extrusionOk="0">
                      <a:moveTo>
                        <a:pt x="5465" y="1172"/>
                      </a:moveTo>
                      <a:cubicBezTo>
                        <a:pt x="6229" y="1172"/>
                        <a:pt x="6714" y="1356"/>
                        <a:pt x="7184" y="1548"/>
                      </a:cubicBezTo>
                      <a:cubicBezTo>
                        <a:pt x="7842" y="1820"/>
                        <a:pt x="8120" y="1882"/>
                        <a:pt x="8506" y="1882"/>
                      </a:cubicBezTo>
                      <a:cubicBezTo>
                        <a:pt x="8831" y="1882"/>
                        <a:pt x="9232" y="1838"/>
                        <a:pt x="10000" y="1838"/>
                      </a:cubicBezTo>
                      <a:cubicBezTo>
                        <a:pt x="13275" y="1838"/>
                        <a:pt x="15226" y="3478"/>
                        <a:pt x="16286" y="4855"/>
                      </a:cubicBezTo>
                      <a:cubicBezTo>
                        <a:pt x="17660" y="6641"/>
                        <a:pt x="18149" y="8709"/>
                        <a:pt x="18149" y="9937"/>
                      </a:cubicBezTo>
                      <a:cubicBezTo>
                        <a:pt x="18149" y="11304"/>
                        <a:pt x="17841" y="11405"/>
                        <a:pt x="18414" y="12744"/>
                      </a:cubicBezTo>
                      <a:cubicBezTo>
                        <a:pt x="18610" y="13203"/>
                        <a:pt x="18812" y="13675"/>
                        <a:pt x="18812" y="14565"/>
                      </a:cubicBezTo>
                      <a:cubicBezTo>
                        <a:pt x="18812" y="15702"/>
                        <a:pt x="18373" y="16765"/>
                        <a:pt x="17575" y="17561"/>
                      </a:cubicBezTo>
                      <a:cubicBezTo>
                        <a:pt x="16776" y="18358"/>
                        <a:pt x="15671" y="18803"/>
                        <a:pt x="14546" y="18803"/>
                      </a:cubicBezTo>
                      <a:cubicBezTo>
                        <a:pt x="14544" y="18803"/>
                        <a:pt x="14542" y="18803"/>
                        <a:pt x="14540" y="18803"/>
                      </a:cubicBezTo>
                      <a:lnTo>
                        <a:pt x="14519" y="18803"/>
                      </a:lnTo>
                      <a:cubicBezTo>
                        <a:pt x="13754" y="18803"/>
                        <a:pt x="13270" y="18612"/>
                        <a:pt x="12799" y="18418"/>
                      </a:cubicBezTo>
                      <a:cubicBezTo>
                        <a:pt x="12161" y="18154"/>
                        <a:pt x="11842" y="18085"/>
                        <a:pt x="11520" y="18085"/>
                      </a:cubicBezTo>
                      <a:cubicBezTo>
                        <a:pt x="11167" y="18085"/>
                        <a:pt x="10809" y="18168"/>
                        <a:pt x="10022" y="18168"/>
                      </a:cubicBezTo>
                      <a:cubicBezTo>
                        <a:pt x="6746" y="18168"/>
                        <a:pt x="4785" y="16516"/>
                        <a:pt x="3717" y="15131"/>
                      </a:cubicBezTo>
                      <a:cubicBezTo>
                        <a:pt x="2328" y="13328"/>
                        <a:pt x="1835" y="11257"/>
                        <a:pt x="1835" y="10031"/>
                      </a:cubicBezTo>
                      <a:cubicBezTo>
                        <a:pt x="1835" y="8674"/>
                        <a:pt x="2146" y="8571"/>
                        <a:pt x="1569" y="7222"/>
                      </a:cubicBezTo>
                      <a:cubicBezTo>
                        <a:pt x="1375" y="6765"/>
                        <a:pt x="1173" y="6293"/>
                        <a:pt x="1171" y="5408"/>
                      </a:cubicBezTo>
                      <a:cubicBezTo>
                        <a:pt x="1175" y="3063"/>
                        <a:pt x="3100" y="1172"/>
                        <a:pt x="5465" y="1172"/>
                      </a:cubicBezTo>
                      <a:close/>
                      <a:moveTo>
                        <a:pt x="5465" y="0"/>
                      </a:moveTo>
                      <a:cubicBezTo>
                        <a:pt x="3993" y="0"/>
                        <a:pt x="2617" y="552"/>
                        <a:pt x="1587" y="1582"/>
                      </a:cubicBezTo>
                      <a:cubicBezTo>
                        <a:pt x="566" y="2603"/>
                        <a:pt x="4" y="3960"/>
                        <a:pt x="0" y="5403"/>
                      </a:cubicBezTo>
                      <a:lnTo>
                        <a:pt x="0" y="5414"/>
                      </a:lnTo>
                      <a:cubicBezTo>
                        <a:pt x="2" y="6535"/>
                        <a:pt x="274" y="7170"/>
                        <a:pt x="492" y="7682"/>
                      </a:cubicBezTo>
                      <a:cubicBezTo>
                        <a:pt x="938" y="8725"/>
                        <a:pt x="664" y="8547"/>
                        <a:pt x="664" y="10031"/>
                      </a:cubicBezTo>
                      <a:cubicBezTo>
                        <a:pt x="664" y="11738"/>
                        <a:pt x="1385" y="14023"/>
                        <a:pt x="2790" y="15845"/>
                      </a:cubicBezTo>
                      <a:cubicBezTo>
                        <a:pt x="4019" y="17439"/>
                        <a:pt x="6270" y="19339"/>
                        <a:pt x="10022" y="19339"/>
                      </a:cubicBezTo>
                      <a:cubicBezTo>
                        <a:pt x="10942" y="19339"/>
                        <a:pt x="11234" y="19255"/>
                        <a:pt x="11494" y="19255"/>
                      </a:cubicBezTo>
                      <a:cubicBezTo>
                        <a:pt x="11700" y="19255"/>
                        <a:pt x="11887" y="19308"/>
                        <a:pt x="12353" y="19500"/>
                      </a:cubicBezTo>
                      <a:cubicBezTo>
                        <a:pt x="12875" y="19716"/>
                        <a:pt x="13523" y="19974"/>
                        <a:pt x="14519" y="19974"/>
                      </a:cubicBezTo>
                      <a:lnTo>
                        <a:pt x="14554" y="19974"/>
                      </a:lnTo>
                      <a:cubicBezTo>
                        <a:pt x="15985" y="19974"/>
                        <a:pt x="17386" y="19403"/>
                        <a:pt x="18402" y="18391"/>
                      </a:cubicBezTo>
                      <a:cubicBezTo>
                        <a:pt x="19422" y="17374"/>
                        <a:pt x="19983" y="16015"/>
                        <a:pt x="19983" y="14565"/>
                      </a:cubicBezTo>
                      <a:cubicBezTo>
                        <a:pt x="19983" y="13436"/>
                        <a:pt x="19711" y="12797"/>
                        <a:pt x="19491" y="12284"/>
                      </a:cubicBezTo>
                      <a:cubicBezTo>
                        <a:pt x="19045" y="11243"/>
                        <a:pt x="19320" y="11421"/>
                        <a:pt x="19320" y="9937"/>
                      </a:cubicBezTo>
                      <a:cubicBezTo>
                        <a:pt x="19320" y="8218"/>
                        <a:pt x="18603" y="5946"/>
                        <a:pt x="17213" y="4140"/>
                      </a:cubicBezTo>
                      <a:cubicBezTo>
                        <a:pt x="15994" y="2557"/>
                        <a:pt x="13753" y="667"/>
                        <a:pt x="10000" y="667"/>
                      </a:cubicBezTo>
                      <a:cubicBezTo>
                        <a:pt x="9146" y="667"/>
                        <a:pt x="8785" y="712"/>
                        <a:pt x="8528" y="712"/>
                      </a:cubicBezTo>
                      <a:cubicBezTo>
                        <a:pt x="8261" y="712"/>
                        <a:pt x="8109" y="664"/>
                        <a:pt x="7630" y="466"/>
                      </a:cubicBezTo>
                      <a:cubicBezTo>
                        <a:pt x="7110" y="252"/>
                        <a:pt x="6461" y="0"/>
                        <a:pt x="54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7" name="Google Shape;12639;p89">
                <a:extLst>
                  <a:ext uri="{FF2B5EF4-FFF2-40B4-BE49-F238E27FC236}">
                    <a16:creationId xmlns:a16="http://schemas.microsoft.com/office/drawing/2014/main" id="{22A83D9B-233D-1D43-AE76-9AA411294379}"/>
                  </a:ext>
                </a:extLst>
              </p:cNvPr>
              <p:cNvGrpSpPr/>
              <p:nvPr/>
            </p:nvGrpSpPr>
            <p:grpSpPr>
              <a:xfrm>
                <a:off x="3919129" y="5123204"/>
                <a:ext cx="620859" cy="620859"/>
                <a:chOff x="4500573" y="2571753"/>
                <a:chExt cx="417024" cy="417024"/>
              </a:xfrm>
              <a:grpFill/>
            </p:grpSpPr>
            <p:sp>
              <p:nvSpPr>
                <p:cNvPr id="541" name="Google Shape;12640;p89">
                  <a:extLst>
                    <a:ext uri="{FF2B5EF4-FFF2-40B4-BE49-F238E27FC236}">
                      <a16:creationId xmlns:a16="http://schemas.microsoft.com/office/drawing/2014/main" id="{027913FA-8B21-869B-7336-DB83661CC5C6}"/>
                    </a:ext>
                  </a:extLst>
                </p:cNvPr>
                <p:cNvSpPr/>
                <p:nvPr/>
              </p:nvSpPr>
              <p:spPr>
                <a:xfrm>
                  <a:off x="4550263" y="2632817"/>
                  <a:ext cx="317683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2" h="14051" extrusionOk="0">
                      <a:moveTo>
                        <a:pt x="7616" y="1172"/>
                      </a:moveTo>
                      <a:cubicBezTo>
                        <a:pt x="8529" y="1202"/>
                        <a:pt x="10613" y="1570"/>
                        <a:pt x="10613" y="4280"/>
                      </a:cubicBezTo>
                      <a:cubicBezTo>
                        <a:pt x="10613" y="4791"/>
                        <a:pt x="10565" y="5662"/>
                        <a:pt x="10565" y="5683"/>
                      </a:cubicBezTo>
                      <a:cubicBezTo>
                        <a:pt x="10565" y="6490"/>
                        <a:pt x="11186" y="6530"/>
                        <a:pt x="11312" y="6530"/>
                      </a:cubicBezTo>
                      <a:cubicBezTo>
                        <a:pt x="11563" y="6530"/>
                        <a:pt x="11867" y="6461"/>
                        <a:pt x="12149" y="6399"/>
                      </a:cubicBezTo>
                      <a:lnTo>
                        <a:pt x="12149" y="6399"/>
                      </a:lnTo>
                      <a:cubicBezTo>
                        <a:pt x="11697" y="6589"/>
                        <a:pt x="10875" y="6838"/>
                        <a:pt x="10875" y="7608"/>
                      </a:cubicBezTo>
                      <a:cubicBezTo>
                        <a:pt x="10875" y="9260"/>
                        <a:pt x="12294" y="9897"/>
                        <a:pt x="13233" y="10316"/>
                      </a:cubicBezTo>
                      <a:cubicBezTo>
                        <a:pt x="13419" y="10399"/>
                        <a:pt x="13661" y="10509"/>
                        <a:pt x="13838" y="10608"/>
                      </a:cubicBezTo>
                      <a:cubicBezTo>
                        <a:pt x="13590" y="10652"/>
                        <a:pt x="13247" y="10703"/>
                        <a:pt x="12826" y="10802"/>
                      </a:cubicBezTo>
                      <a:cubicBezTo>
                        <a:pt x="12446" y="10894"/>
                        <a:pt x="12149" y="11195"/>
                        <a:pt x="12067" y="11574"/>
                      </a:cubicBezTo>
                      <a:cubicBezTo>
                        <a:pt x="12058" y="11614"/>
                        <a:pt x="12049" y="11652"/>
                        <a:pt x="12041" y="11683"/>
                      </a:cubicBezTo>
                      <a:cubicBezTo>
                        <a:pt x="11837" y="11646"/>
                        <a:pt x="11549" y="11584"/>
                        <a:pt x="11156" y="11584"/>
                      </a:cubicBezTo>
                      <a:cubicBezTo>
                        <a:pt x="10220" y="11584"/>
                        <a:pt x="9658" y="11968"/>
                        <a:pt x="9161" y="12306"/>
                      </a:cubicBezTo>
                      <a:cubicBezTo>
                        <a:pt x="8711" y="12614"/>
                        <a:pt x="8322" y="12879"/>
                        <a:pt x="7611" y="12881"/>
                      </a:cubicBezTo>
                      <a:cubicBezTo>
                        <a:pt x="6900" y="12879"/>
                        <a:pt x="6511" y="12614"/>
                        <a:pt x="6060" y="12306"/>
                      </a:cubicBezTo>
                      <a:cubicBezTo>
                        <a:pt x="5563" y="11968"/>
                        <a:pt x="5000" y="11584"/>
                        <a:pt x="4064" y="11584"/>
                      </a:cubicBezTo>
                      <a:cubicBezTo>
                        <a:pt x="3671" y="11584"/>
                        <a:pt x="3381" y="11646"/>
                        <a:pt x="3180" y="11683"/>
                      </a:cubicBezTo>
                      <a:cubicBezTo>
                        <a:pt x="3171" y="11652"/>
                        <a:pt x="3164" y="11614"/>
                        <a:pt x="3155" y="11574"/>
                      </a:cubicBezTo>
                      <a:cubicBezTo>
                        <a:pt x="3072" y="11195"/>
                        <a:pt x="2775" y="10894"/>
                        <a:pt x="2394" y="10802"/>
                      </a:cubicBezTo>
                      <a:cubicBezTo>
                        <a:pt x="1973" y="10703"/>
                        <a:pt x="1630" y="10652"/>
                        <a:pt x="1384" y="10608"/>
                      </a:cubicBezTo>
                      <a:cubicBezTo>
                        <a:pt x="1559" y="10509"/>
                        <a:pt x="1803" y="10399"/>
                        <a:pt x="1987" y="10316"/>
                      </a:cubicBezTo>
                      <a:cubicBezTo>
                        <a:pt x="2927" y="9897"/>
                        <a:pt x="4347" y="9260"/>
                        <a:pt x="4347" y="7608"/>
                      </a:cubicBezTo>
                      <a:cubicBezTo>
                        <a:pt x="4347" y="6838"/>
                        <a:pt x="3525" y="6589"/>
                        <a:pt x="3072" y="6399"/>
                      </a:cubicBezTo>
                      <a:lnTo>
                        <a:pt x="3072" y="6399"/>
                      </a:lnTo>
                      <a:cubicBezTo>
                        <a:pt x="3355" y="6461"/>
                        <a:pt x="3657" y="6530"/>
                        <a:pt x="3910" y="6530"/>
                      </a:cubicBezTo>
                      <a:cubicBezTo>
                        <a:pt x="4034" y="6530"/>
                        <a:pt x="4655" y="6490"/>
                        <a:pt x="4655" y="5683"/>
                      </a:cubicBezTo>
                      <a:cubicBezTo>
                        <a:pt x="4655" y="5662"/>
                        <a:pt x="4609" y="4793"/>
                        <a:pt x="4609" y="4280"/>
                      </a:cubicBezTo>
                      <a:cubicBezTo>
                        <a:pt x="4609" y="1558"/>
                        <a:pt x="6698" y="1199"/>
                        <a:pt x="7616" y="1172"/>
                      </a:cubicBezTo>
                      <a:close/>
                      <a:moveTo>
                        <a:pt x="7602" y="1"/>
                      </a:moveTo>
                      <a:cubicBezTo>
                        <a:pt x="7201" y="11"/>
                        <a:pt x="6164" y="98"/>
                        <a:pt x="5219" y="691"/>
                      </a:cubicBezTo>
                      <a:cubicBezTo>
                        <a:pt x="4407" y="1200"/>
                        <a:pt x="3438" y="2237"/>
                        <a:pt x="3438" y="4280"/>
                      </a:cubicBezTo>
                      <a:cubicBezTo>
                        <a:pt x="3438" y="4714"/>
                        <a:pt x="3454" y="5041"/>
                        <a:pt x="3466" y="5288"/>
                      </a:cubicBezTo>
                      <a:cubicBezTo>
                        <a:pt x="3176" y="5225"/>
                        <a:pt x="2914" y="5159"/>
                        <a:pt x="2711" y="5159"/>
                      </a:cubicBezTo>
                      <a:cubicBezTo>
                        <a:pt x="2005" y="5159"/>
                        <a:pt x="1492" y="5593"/>
                        <a:pt x="1492" y="6187"/>
                      </a:cubicBezTo>
                      <a:cubicBezTo>
                        <a:pt x="1492" y="7031"/>
                        <a:pt x="2302" y="7355"/>
                        <a:pt x="2785" y="7547"/>
                      </a:cubicBezTo>
                      <a:cubicBezTo>
                        <a:pt x="2907" y="7595"/>
                        <a:pt x="3077" y="7664"/>
                        <a:pt x="3173" y="7717"/>
                      </a:cubicBezTo>
                      <a:cubicBezTo>
                        <a:pt x="3084" y="8885"/>
                        <a:pt x="1453" y="9124"/>
                        <a:pt x="595" y="9723"/>
                      </a:cubicBezTo>
                      <a:cubicBezTo>
                        <a:pt x="201" y="9999"/>
                        <a:pt x="1" y="10337"/>
                        <a:pt x="1" y="10730"/>
                      </a:cubicBezTo>
                      <a:cubicBezTo>
                        <a:pt x="1" y="11119"/>
                        <a:pt x="194" y="11425"/>
                        <a:pt x="547" y="11590"/>
                      </a:cubicBezTo>
                      <a:cubicBezTo>
                        <a:pt x="892" y="11752"/>
                        <a:pt x="1340" y="11765"/>
                        <a:pt x="2032" y="11920"/>
                      </a:cubicBezTo>
                      <a:cubicBezTo>
                        <a:pt x="2081" y="12138"/>
                        <a:pt x="2134" y="12318"/>
                        <a:pt x="2231" y="12474"/>
                      </a:cubicBezTo>
                      <a:cubicBezTo>
                        <a:pt x="2428" y="12789"/>
                        <a:pt x="2691" y="12874"/>
                        <a:pt x="2981" y="12874"/>
                      </a:cubicBezTo>
                      <a:cubicBezTo>
                        <a:pt x="3325" y="12874"/>
                        <a:pt x="3708" y="12754"/>
                        <a:pt x="4064" y="12754"/>
                      </a:cubicBezTo>
                      <a:cubicBezTo>
                        <a:pt x="4639" y="12754"/>
                        <a:pt x="4975" y="12984"/>
                        <a:pt x="5400" y="13274"/>
                      </a:cubicBezTo>
                      <a:cubicBezTo>
                        <a:pt x="5907" y="13619"/>
                        <a:pt x="6537" y="14050"/>
                        <a:pt x="7609" y="14050"/>
                      </a:cubicBezTo>
                      <a:lnTo>
                        <a:pt x="7611" y="14050"/>
                      </a:lnTo>
                      <a:cubicBezTo>
                        <a:pt x="8683" y="14050"/>
                        <a:pt x="9315" y="13620"/>
                        <a:pt x="9821" y="13274"/>
                      </a:cubicBezTo>
                      <a:cubicBezTo>
                        <a:pt x="10247" y="12984"/>
                        <a:pt x="10581" y="12754"/>
                        <a:pt x="11156" y="12754"/>
                      </a:cubicBezTo>
                      <a:cubicBezTo>
                        <a:pt x="11621" y="12754"/>
                        <a:pt x="11881" y="12881"/>
                        <a:pt x="12228" y="12881"/>
                      </a:cubicBezTo>
                      <a:cubicBezTo>
                        <a:pt x="12647" y="12881"/>
                        <a:pt x="12874" y="12660"/>
                        <a:pt x="12991" y="12474"/>
                      </a:cubicBezTo>
                      <a:cubicBezTo>
                        <a:pt x="13088" y="12318"/>
                        <a:pt x="13139" y="12136"/>
                        <a:pt x="13189" y="11920"/>
                      </a:cubicBezTo>
                      <a:cubicBezTo>
                        <a:pt x="13880" y="11765"/>
                        <a:pt x="14328" y="11752"/>
                        <a:pt x="14673" y="11590"/>
                      </a:cubicBezTo>
                      <a:cubicBezTo>
                        <a:pt x="15027" y="11425"/>
                        <a:pt x="15221" y="11119"/>
                        <a:pt x="15221" y="10730"/>
                      </a:cubicBezTo>
                      <a:cubicBezTo>
                        <a:pt x="15221" y="10337"/>
                        <a:pt x="15020" y="9999"/>
                        <a:pt x="14625" y="9723"/>
                      </a:cubicBezTo>
                      <a:cubicBezTo>
                        <a:pt x="13769" y="9124"/>
                        <a:pt x="12136" y="8885"/>
                        <a:pt x="12048" y="7717"/>
                      </a:cubicBezTo>
                      <a:cubicBezTo>
                        <a:pt x="12143" y="7664"/>
                        <a:pt x="12313" y="7595"/>
                        <a:pt x="12435" y="7547"/>
                      </a:cubicBezTo>
                      <a:cubicBezTo>
                        <a:pt x="12918" y="7355"/>
                        <a:pt x="13728" y="7031"/>
                        <a:pt x="13728" y="6187"/>
                      </a:cubicBezTo>
                      <a:cubicBezTo>
                        <a:pt x="13728" y="5593"/>
                        <a:pt x="13215" y="5159"/>
                        <a:pt x="12509" y="5159"/>
                      </a:cubicBezTo>
                      <a:cubicBezTo>
                        <a:pt x="12306" y="5159"/>
                        <a:pt x="12044" y="5225"/>
                        <a:pt x="11754" y="5288"/>
                      </a:cubicBezTo>
                      <a:cubicBezTo>
                        <a:pt x="11768" y="5041"/>
                        <a:pt x="11782" y="4714"/>
                        <a:pt x="11782" y="4280"/>
                      </a:cubicBezTo>
                      <a:cubicBezTo>
                        <a:pt x="11782" y="2246"/>
                        <a:pt x="10822" y="1211"/>
                        <a:pt x="10017" y="700"/>
                      </a:cubicBezTo>
                      <a:cubicBezTo>
                        <a:pt x="9076" y="105"/>
                        <a:pt x="8037" y="13"/>
                        <a:pt x="76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2" name="Google Shape;12641;p89">
                  <a:extLst>
                    <a:ext uri="{FF2B5EF4-FFF2-40B4-BE49-F238E27FC236}">
                      <a16:creationId xmlns:a16="http://schemas.microsoft.com/office/drawing/2014/main" id="{40E05774-6051-EE1F-53DC-3DA97D10E0AA}"/>
                    </a:ext>
                  </a:extLst>
                </p:cNvPr>
                <p:cNvSpPr/>
                <p:nvPr/>
              </p:nvSpPr>
              <p:spPr>
                <a:xfrm>
                  <a:off x="450057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7" y="1172"/>
                      </a:moveTo>
                      <a:cubicBezTo>
                        <a:pt x="17990" y="1172"/>
                        <a:pt x="18812" y="1975"/>
                        <a:pt x="18812" y="2927"/>
                      </a:cubicBezTo>
                      <a:lnTo>
                        <a:pt x="18812" y="17017"/>
                      </a:lnTo>
                      <a:cubicBezTo>
                        <a:pt x="18812" y="17990"/>
                        <a:pt x="17990" y="18811"/>
                        <a:pt x="17017" y="18811"/>
                      </a:cubicBezTo>
                      <a:lnTo>
                        <a:pt x="2966" y="18811"/>
                      </a:lnTo>
                      <a:cubicBezTo>
                        <a:pt x="1993" y="18811"/>
                        <a:pt x="1172" y="17990"/>
                        <a:pt x="1172" y="17017"/>
                      </a:cubicBezTo>
                      <a:lnTo>
                        <a:pt x="1172" y="2927"/>
                      </a:lnTo>
                      <a:cubicBezTo>
                        <a:pt x="1172" y="1975"/>
                        <a:pt x="1993" y="1172"/>
                        <a:pt x="2966" y="1172"/>
                      </a:cubicBezTo>
                      <a:close/>
                      <a:moveTo>
                        <a:pt x="2966" y="1"/>
                      </a:moveTo>
                      <a:cubicBezTo>
                        <a:pt x="1349" y="1"/>
                        <a:pt x="1" y="1310"/>
                        <a:pt x="1" y="2927"/>
                      </a:cubicBezTo>
                      <a:lnTo>
                        <a:pt x="1" y="17015"/>
                      </a:lnTo>
                      <a:cubicBezTo>
                        <a:pt x="1" y="18636"/>
                        <a:pt x="1349" y="19982"/>
                        <a:pt x="2966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2" y="18634"/>
                        <a:pt x="19982" y="17015"/>
                      </a:cubicBezTo>
                      <a:lnTo>
                        <a:pt x="19982" y="2927"/>
                      </a:lnTo>
                      <a:cubicBezTo>
                        <a:pt x="19982" y="1310"/>
                        <a:pt x="18635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8" name="Google Shape;12642;p89">
                <a:extLst>
                  <a:ext uri="{FF2B5EF4-FFF2-40B4-BE49-F238E27FC236}">
                    <a16:creationId xmlns:a16="http://schemas.microsoft.com/office/drawing/2014/main" id="{D06E923A-9B4E-BC12-04E4-CB16772FA376}"/>
                  </a:ext>
                </a:extLst>
              </p:cNvPr>
              <p:cNvGrpSpPr/>
              <p:nvPr/>
            </p:nvGrpSpPr>
            <p:grpSpPr>
              <a:xfrm>
                <a:off x="4858412" y="5123204"/>
                <a:ext cx="620859" cy="620859"/>
                <a:chOff x="5012603" y="2571753"/>
                <a:chExt cx="417024" cy="417024"/>
              </a:xfrm>
              <a:grpFill/>
            </p:grpSpPr>
            <p:sp>
              <p:nvSpPr>
                <p:cNvPr id="539" name="Google Shape;12643;p89">
                  <a:extLst>
                    <a:ext uri="{FF2B5EF4-FFF2-40B4-BE49-F238E27FC236}">
                      <a16:creationId xmlns:a16="http://schemas.microsoft.com/office/drawing/2014/main" id="{308DACE2-5857-D177-8CC8-2B04CC63910B}"/>
                    </a:ext>
                  </a:extLst>
                </p:cNvPr>
                <p:cNvSpPr/>
                <p:nvPr/>
              </p:nvSpPr>
              <p:spPr>
                <a:xfrm>
                  <a:off x="5133124" y="2631210"/>
                  <a:ext cx="180818" cy="30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14377" extrusionOk="0">
                      <a:moveTo>
                        <a:pt x="4683" y="1171"/>
                      </a:moveTo>
                      <a:lnTo>
                        <a:pt x="4683" y="3395"/>
                      </a:lnTo>
                      <a:cubicBezTo>
                        <a:pt x="4683" y="3719"/>
                        <a:pt x="4945" y="3980"/>
                        <a:pt x="5269" y="3980"/>
                      </a:cubicBezTo>
                      <a:lnTo>
                        <a:pt x="7493" y="3980"/>
                      </a:lnTo>
                      <a:lnTo>
                        <a:pt x="7493" y="5620"/>
                      </a:lnTo>
                      <a:lnTo>
                        <a:pt x="5269" y="5620"/>
                      </a:lnTo>
                      <a:cubicBezTo>
                        <a:pt x="4945" y="5620"/>
                        <a:pt x="4683" y="5882"/>
                        <a:pt x="4683" y="6206"/>
                      </a:cubicBezTo>
                      <a:lnTo>
                        <a:pt x="4683" y="9859"/>
                      </a:lnTo>
                      <a:cubicBezTo>
                        <a:pt x="4683" y="10227"/>
                        <a:pt x="4706" y="10648"/>
                        <a:pt x="4975" y="10986"/>
                      </a:cubicBezTo>
                      <a:cubicBezTo>
                        <a:pt x="5327" y="11423"/>
                        <a:pt x="5899" y="11474"/>
                        <a:pt x="6299" y="11474"/>
                      </a:cubicBezTo>
                      <a:lnTo>
                        <a:pt x="7494" y="11474"/>
                      </a:lnTo>
                      <a:lnTo>
                        <a:pt x="7494" y="13158"/>
                      </a:lnTo>
                      <a:cubicBezTo>
                        <a:pt x="7137" y="13183"/>
                        <a:pt x="6635" y="13207"/>
                        <a:pt x="6113" y="13207"/>
                      </a:cubicBezTo>
                      <a:cubicBezTo>
                        <a:pt x="3848" y="13207"/>
                        <a:pt x="3044" y="11806"/>
                        <a:pt x="3044" y="10607"/>
                      </a:cubicBezTo>
                      <a:lnTo>
                        <a:pt x="3044" y="6206"/>
                      </a:lnTo>
                      <a:cubicBezTo>
                        <a:pt x="3044" y="5882"/>
                        <a:pt x="2782" y="5620"/>
                        <a:pt x="2460" y="5620"/>
                      </a:cubicBezTo>
                      <a:lnTo>
                        <a:pt x="1172" y="5620"/>
                      </a:lnTo>
                      <a:lnTo>
                        <a:pt x="1172" y="4090"/>
                      </a:lnTo>
                      <a:cubicBezTo>
                        <a:pt x="2035" y="3913"/>
                        <a:pt x="2690" y="3487"/>
                        <a:pt x="3120" y="2820"/>
                      </a:cubicBezTo>
                      <a:cubicBezTo>
                        <a:pt x="3463" y="2289"/>
                        <a:pt x="3608" y="1697"/>
                        <a:pt x="3703" y="1171"/>
                      </a:cubicBezTo>
                      <a:close/>
                      <a:moveTo>
                        <a:pt x="3208" y="0"/>
                      </a:moveTo>
                      <a:cubicBezTo>
                        <a:pt x="2922" y="0"/>
                        <a:pt x="2677" y="207"/>
                        <a:pt x="2631" y="490"/>
                      </a:cubicBezTo>
                      <a:cubicBezTo>
                        <a:pt x="2409" y="1822"/>
                        <a:pt x="2209" y="2861"/>
                        <a:pt x="537" y="3000"/>
                      </a:cubicBezTo>
                      <a:cubicBezTo>
                        <a:pt x="234" y="3025"/>
                        <a:pt x="1" y="3278"/>
                        <a:pt x="1" y="3582"/>
                      </a:cubicBezTo>
                      <a:lnTo>
                        <a:pt x="1" y="6206"/>
                      </a:lnTo>
                      <a:cubicBezTo>
                        <a:pt x="1" y="6529"/>
                        <a:pt x="263" y="6791"/>
                        <a:pt x="586" y="6791"/>
                      </a:cubicBezTo>
                      <a:lnTo>
                        <a:pt x="1874" y="6791"/>
                      </a:lnTo>
                      <a:lnTo>
                        <a:pt x="1874" y="10607"/>
                      </a:lnTo>
                      <a:cubicBezTo>
                        <a:pt x="1874" y="12618"/>
                        <a:pt x="3355" y="14377"/>
                        <a:pt x="6111" y="14377"/>
                      </a:cubicBezTo>
                      <a:cubicBezTo>
                        <a:pt x="7158" y="14377"/>
                        <a:pt x="8098" y="14285"/>
                        <a:pt x="8137" y="14281"/>
                      </a:cubicBezTo>
                      <a:cubicBezTo>
                        <a:pt x="8436" y="14251"/>
                        <a:pt x="8664" y="14000"/>
                        <a:pt x="8664" y="13699"/>
                      </a:cubicBezTo>
                      <a:lnTo>
                        <a:pt x="8664" y="10888"/>
                      </a:lnTo>
                      <a:cubicBezTo>
                        <a:pt x="8664" y="10565"/>
                        <a:pt x="8402" y="10303"/>
                        <a:pt x="8078" y="10303"/>
                      </a:cubicBezTo>
                      <a:lnTo>
                        <a:pt x="6299" y="10303"/>
                      </a:lnTo>
                      <a:cubicBezTo>
                        <a:pt x="5828" y="10303"/>
                        <a:pt x="5855" y="10292"/>
                        <a:pt x="5855" y="9859"/>
                      </a:cubicBezTo>
                      <a:lnTo>
                        <a:pt x="5855" y="6791"/>
                      </a:lnTo>
                      <a:lnTo>
                        <a:pt x="8078" y="6791"/>
                      </a:lnTo>
                      <a:cubicBezTo>
                        <a:pt x="8402" y="6791"/>
                        <a:pt x="8664" y="6529"/>
                        <a:pt x="8664" y="6206"/>
                      </a:cubicBezTo>
                      <a:lnTo>
                        <a:pt x="8664" y="3397"/>
                      </a:lnTo>
                      <a:cubicBezTo>
                        <a:pt x="8664" y="3073"/>
                        <a:pt x="8402" y="2811"/>
                        <a:pt x="8078" y="2811"/>
                      </a:cubicBezTo>
                      <a:lnTo>
                        <a:pt x="5855" y="2811"/>
                      </a:lnTo>
                      <a:lnTo>
                        <a:pt x="5855" y="586"/>
                      </a:lnTo>
                      <a:cubicBezTo>
                        <a:pt x="5855" y="262"/>
                        <a:pt x="5593" y="0"/>
                        <a:pt x="52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0" name="Google Shape;12644;p89">
                  <a:extLst>
                    <a:ext uri="{FF2B5EF4-FFF2-40B4-BE49-F238E27FC236}">
                      <a16:creationId xmlns:a16="http://schemas.microsoft.com/office/drawing/2014/main" id="{82B9F4F7-18F6-D3C0-BA45-2A7F2CED5FFC}"/>
                    </a:ext>
                  </a:extLst>
                </p:cNvPr>
                <p:cNvSpPr/>
                <p:nvPr/>
              </p:nvSpPr>
              <p:spPr>
                <a:xfrm>
                  <a:off x="501260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53" y="1172"/>
                      </a:moveTo>
                      <a:cubicBezTo>
                        <a:pt x="18007" y="1172"/>
                        <a:pt x="18810" y="1993"/>
                        <a:pt x="18810" y="2966"/>
                      </a:cubicBezTo>
                      <a:lnTo>
                        <a:pt x="18810" y="17017"/>
                      </a:lnTo>
                      <a:cubicBezTo>
                        <a:pt x="18810" y="17990"/>
                        <a:pt x="18007" y="18811"/>
                        <a:pt x="17053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69" y="17990"/>
                        <a:pt x="1169" y="17017"/>
                      </a:cubicBezTo>
                      <a:lnTo>
                        <a:pt x="1169" y="2966"/>
                      </a:lnTo>
                      <a:cubicBezTo>
                        <a:pt x="1169" y="1993"/>
                        <a:pt x="1992" y="1172"/>
                        <a:pt x="2965" y="1172"/>
                      </a:cubicBezTo>
                      <a:close/>
                      <a:moveTo>
                        <a:pt x="2965" y="1"/>
                      </a:moveTo>
                      <a:cubicBezTo>
                        <a:pt x="1346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6"/>
                        <a:pt x="1348" y="19982"/>
                        <a:pt x="2965" y="19982"/>
                      </a:cubicBezTo>
                      <a:lnTo>
                        <a:pt x="17053" y="19982"/>
                      </a:lnTo>
                      <a:cubicBezTo>
                        <a:pt x="18672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9"/>
                        <a:pt x="18672" y="1"/>
                        <a:pt x="170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4D7548F9-BA86-0B3B-B14F-0039EBFAF3F3}"/>
                </a:ext>
              </a:extLst>
            </p:cNvPr>
            <p:cNvGrpSpPr/>
            <p:nvPr/>
          </p:nvGrpSpPr>
          <p:grpSpPr>
            <a:xfrm>
              <a:off x="397214" y="4545124"/>
              <a:ext cx="11386542" cy="645964"/>
              <a:chOff x="397214" y="4323264"/>
              <a:chExt cx="11386542" cy="645964"/>
            </a:xfrm>
            <a:grpFill/>
          </p:grpSpPr>
          <p:sp>
            <p:nvSpPr>
              <p:cNvPr id="479" name="Google Shape;12453;p89">
                <a:extLst>
                  <a:ext uri="{FF2B5EF4-FFF2-40B4-BE49-F238E27FC236}">
                    <a16:creationId xmlns:a16="http://schemas.microsoft.com/office/drawing/2014/main" id="{8EFEE0B3-DD86-561F-A499-0D165375F677}"/>
                  </a:ext>
                </a:extLst>
              </p:cNvPr>
              <p:cNvSpPr/>
              <p:nvPr/>
            </p:nvSpPr>
            <p:spPr>
              <a:xfrm>
                <a:off x="1182098" y="4420919"/>
                <a:ext cx="641288" cy="450628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8192" extrusionOk="0">
                    <a:moveTo>
                      <a:pt x="10429" y="662"/>
                    </a:moveTo>
                    <a:cubicBezTo>
                      <a:pt x="10114" y="1008"/>
                      <a:pt x="6207" y="4915"/>
                      <a:pt x="6081" y="5072"/>
                    </a:cubicBezTo>
                    <a:cubicBezTo>
                      <a:pt x="6018" y="5135"/>
                      <a:pt x="5916" y="5167"/>
                      <a:pt x="5813" y="5167"/>
                    </a:cubicBezTo>
                    <a:cubicBezTo>
                      <a:pt x="5711" y="5167"/>
                      <a:pt x="5608" y="5135"/>
                      <a:pt x="5545" y="5072"/>
                    </a:cubicBezTo>
                    <a:lnTo>
                      <a:pt x="1135" y="662"/>
                    </a:lnTo>
                    <a:close/>
                    <a:moveTo>
                      <a:pt x="662" y="1134"/>
                    </a:moveTo>
                    <a:lnTo>
                      <a:pt x="3624" y="4096"/>
                    </a:lnTo>
                    <a:lnTo>
                      <a:pt x="662" y="7057"/>
                    </a:lnTo>
                    <a:lnTo>
                      <a:pt x="662" y="1134"/>
                    </a:lnTo>
                    <a:close/>
                    <a:moveTo>
                      <a:pt x="10996" y="1134"/>
                    </a:moveTo>
                    <a:lnTo>
                      <a:pt x="10996" y="7057"/>
                    </a:lnTo>
                    <a:lnTo>
                      <a:pt x="8034" y="4096"/>
                    </a:lnTo>
                    <a:lnTo>
                      <a:pt x="10996" y="1134"/>
                    </a:lnTo>
                    <a:close/>
                    <a:moveTo>
                      <a:pt x="7562" y="4568"/>
                    </a:moveTo>
                    <a:lnTo>
                      <a:pt x="10492" y="7530"/>
                    </a:lnTo>
                    <a:lnTo>
                      <a:pt x="1198" y="7530"/>
                    </a:lnTo>
                    <a:lnTo>
                      <a:pt x="4096" y="4568"/>
                    </a:lnTo>
                    <a:lnTo>
                      <a:pt x="5073" y="5545"/>
                    </a:lnTo>
                    <a:cubicBezTo>
                      <a:pt x="5278" y="5750"/>
                      <a:pt x="5553" y="5852"/>
                      <a:pt x="5829" y="5852"/>
                    </a:cubicBezTo>
                    <a:cubicBezTo>
                      <a:pt x="6105" y="5852"/>
                      <a:pt x="6380" y="5750"/>
                      <a:pt x="6585" y="5545"/>
                    </a:cubicBezTo>
                    <a:lnTo>
                      <a:pt x="7562" y="4568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08"/>
                    </a:cubicBezTo>
                    <a:lnTo>
                      <a:pt x="1" y="7152"/>
                    </a:lnTo>
                    <a:cubicBezTo>
                      <a:pt x="1" y="7719"/>
                      <a:pt x="473" y="8191"/>
                      <a:pt x="1009" y="8191"/>
                    </a:cubicBezTo>
                    <a:lnTo>
                      <a:pt x="10618" y="8191"/>
                    </a:lnTo>
                    <a:cubicBezTo>
                      <a:pt x="11185" y="8191"/>
                      <a:pt x="11657" y="7719"/>
                      <a:pt x="11657" y="7152"/>
                    </a:cubicBezTo>
                    <a:lnTo>
                      <a:pt x="11657" y="1008"/>
                    </a:lnTo>
                    <a:cubicBezTo>
                      <a:pt x="11657" y="441"/>
                      <a:pt x="11185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480" name="Google Shape;12489;p89">
                <a:extLst>
                  <a:ext uri="{FF2B5EF4-FFF2-40B4-BE49-F238E27FC236}">
                    <a16:creationId xmlns:a16="http://schemas.microsoft.com/office/drawing/2014/main" id="{4597A6BC-9A1A-66C3-7E48-92DA7D473A0F}"/>
                  </a:ext>
                </a:extLst>
              </p:cNvPr>
              <p:cNvGrpSpPr/>
              <p:nvPr/>
            </p:nvGrpSpPr>
            <p:grpSpPr>
              <a:xfrm>
                <a:off x="3714261" y="4323264"/>
                <a:ext cx="642992" cy="645964"/>
                <a:chOff x="-1333975" y="2365850"/>
                <a:chExt cx="292225" cy="293575"/>
              </a:xfrm>
              <a:grpFill/>
            </p:grpSpPr>
            <p:sp>
              <p:nvSpPr>
                <p:cNvPr id="522" name="Google Shape;12490;p89">
                  <a:extLst>
                    <a:ext uri="{FF2B5EF4-FFF2-40B4-BE49-F238E27FC236}">
                      <a16:creationId xmlns:a16="http://schemas.microsoft.com/office/drawing/2014/main" id="{981B8C57-5828-DD77-1A93-1D32810358A4}"/>
                    </a:ext>
                  </a:extLst>
                </p:cNvPr>
                <p:cNvSpPr/>
                <p:nvPr/>
              </p:nvSpPr>
              <p:spPr>
                <a:xfrm>
                  <a:off x="-1285150" y="2365850"/>
                  <a:ext cx="191225" cy="2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9" h="11743" extrusionOk="0">
                      <a:moveTo>
                        <a:pt x="3813" y="684"/>
                      </a:moveTo>
                      <a:cubicBezTo>
                        <a:pt x="5545" y="684"/>
                        <a:pt x="6900" y="2039"/>
                        <a:pt x="6900" y="3740"/>
                      </a:cubicBezTo>
                      <a:cubicBezTo>
                        <a:pt x="6931" y="4780"/>
                        <a:pt x="6553" y="5347"/>
                        <a:pt x="6270" y="5788"/>
                      </a:cubicBezTo>
                      <a:cubicBezTo>
                        <a:pt x="5797" y="6544"/>
                        <a:pt x="5608" y="6922"/>
                        <a:pt x="5608" y="7930"/>
                      </a:cubicBezTo>
                      <a:cubicBezTo>
                        <a:pt x="5608" y="8119"/>
                        <a:pt x="5451" y="8277"/>
                        <a:pt x="5230" y="8277"/>
                      </a:cubicBezTo>
                      <a:lnTo>
                        <a:pt x="2489" y="8277"/>
                      </a:lnTo>
                      <a:cubicBezTo>
                        <a:pt x="2300" y="8277"/>
                        <a:pt x="2143" y="8119"/>
                        <a:pt x="2143" y="7930"/>
                      </a:cubicBezTo>
                      <a:cubicBezTo>
                        <a:pt x="2143" y="6922"/>
                        <a:pt x="1922" y="6576"/>
                        <a:pt x="1450" y="5820"/>
                      </a:cubicBezTo>
                      <a:cubicBezTo>
                        <a:pt x="1198" y="5347"/>
                        <a:pt x="567" y="4528"/>
                        <a:pt x="788" y="3205"/>
                      </a:cubicBezTo>
                      <a:cubicBezTo>
                        <a:pt x="1040" y="1819"/>
                        <a:pt x="2237" y="684"/>
                        <a:pt x="3813" y="684"/>
                      </a:cubicBezTo>
                      <a:close/>
                      <a:moveTo>
                        <a:pt x="4852" y="8907"/>
                      </a:moveTo>
                      <a:lnTo>
                        <a:pt x="4852" y="9569"/>
                      </a:lnTo>
                      <a:lnTo>
                        <a:pt x="4506" y="9569"/>
                      </a:lnTo>
                      <a:cubicBezTo>
                        <a:pt x="4285" y="9569"/>
                        <a:pt x="4128" y="9726"/>
                        <a:pt x="4128" y="9915"/>
                      </a:cubicBezTo>
                      <a:cubicBezTo>
                        <a:pt x="4128" y="10136"/>
                        <a:pt x="4285" y="10293"/>
                        <a:pt x="4506" y="10293"/>
                      </a:cubicBezTo>
                      <a:lnTo>
                        <a:pt x="4852" y="10293"/>
                      </a:lnTo>
                      <a:lnTo>
                        <a:pt x="4852" y="10640"/>
                      </a:lnTo>
                      <a:cubicBezTo>
                        <a:pt x="4884" y="10829"/>
                        <a:pt x="4726" y="10986"/>
                        <a:pt x="4537" y="10986"/>
                      </a:cubicBezTo>
                      <a:lnTo>
                        <a:pt x="3151" y="10986"/>
                      </a:lnTo>
                      <a:cubicBezTo>
                        <a:pt x="2962" y="10986"/>
                        <a:pt x="2804" y="10829"/>
                        <a:pt x="2804" y="10640"/>
                      </a:cubicBezTo>
                      <a:lnTo>
                        <a:pt x="2804" y="10293"/>
                      </a:lnTo>
                      <a:lnTo>
                        <a:pt x="3151" y="10293"/>
                      </a:lnTo>
                      <a:cubicBezTo>
                        <a:pt x="3371" y="10293"/>
                        <a:pt x="3529" y="10136"/>
                        <a:pt x="3529" y="9915"/>
                      </a:cubicBezTo>
                      <a:cubicBezTo>
                        <a:pt x="3529" y="9726"/>
                        <a:pt x="3371" y="9569"/>
                        <a:pt x="3151" y="9569"/>
                      </a:cubicBezTo>
                      <a:lnTo>
                        <a:pt x="2804" y="9569"/>
                      </a:lnTo>
                      <a:lnTo>
                        <a:pt x="2804" y="8907"/>
                      </a:lnTo>
                      <a:close/>
                      <a:moveTo>
                        <a:pt x="3897" y="1"/>
                      </a:moveTo>
                      <a:cubicBezTo>
                        <a:pt x="3632" y="1"/>
                        <a:pt x="3361" y="28"/>
                        <a:pt x="3088" y="86"/>
                      </a:cubicBezTo>
                      <a:cubicBezTo>
                        <a:pt x="1607" y="401"/>
                        <a:pt x="441" y="1566"/>
                        <a:pt x="158" y="3079"/>
                      </a:cubicBezTo>
                      <a:cubicBezTo>
                        <a:pt x="0" y="3992"/>
                        <a:pt x="158" y="4969"/>
                        <a:pt x="631" y="5757"/>
                      </a:cubicBezTo>
                      <a:cubicBezTo>
                        <a:pt x="757" y="5914"/>
                        <a:pt x="820" y="6072"/>
                        <a:pt x="914" y="6229"/>
                      </a:cubicBezTo>
                      <a:cubicBezTo>
                        <a:pt x="1355" y="6891"/>
                        <a:pt x="1450" y="7143"/>
                        <a:pt x="1450" y="7962"/>
                      </a:cubicBezTo>
                      <a:cubicBezTo>
                        <a:pt x="1450" y="8403"/>
                        <a:pt x="1733" y="8781"/>
                        <a:pt x="2143" y="8939"/>
                      </a:cubicBezTo>
                      <a:lnTo>
                        <a:pt x="2143" y="10703"/>
                      </a:lnTo>
                      <a:cubicBezTo>
                        <a:pt x="2143" y="11270"/>
                        <a:pt x="2615" y="11743"/>
                        <a:pt x="3151" y="11743"/>
                      </a:cubicBezTo>
                      <a:lnTo>
                        <a:pt x="4537" y="11743"/>
                      </a:lnTo>
                      <a:cubicBezTo>
                        <a:pt x="5073" y="11743"/>
                        <a:pt x="5545" y="11270"/>
                        <a:pt x="5545" y="10703"/>
                      </a:cubicBezTo>
                      <a:lnTo>
                        <a:pt x="5545" y="8939"/>
                      </a:lnTo>
                      <a:cubicBezTo>
                        <a:pt x="5955" y="8781"/>
                        <a:pt x="6238" y="8435"/>
                        <a:pt x="6238" y="7962"/>
                      </a:cubicBezTo>
                      <a:lnTo>
                        <a:pt x="6238" y="7930"/>
                      </a:lnTo>
                      <a:cubicBezTo>
                        <a:pt x="6238" y="7143"/>
                        <a:pt x="6427" y="6828"/>
                        <a:pt x="6805" y="6229"/>
                      </a:cubicBezTo>
                      <a:cubicBezTo>
                        <a:pt x="7089" y="5788"/>
                        <a:pt x="7593" y="5032"/>
                        <a:pt x="7593" y="3835"/>
                      </a:cubicBezTo>
                      <a:cubicBezTo>
                        <a:pt x="7649" y="1658"/>
                        <a:pt x="5950" y="1"/>
                        <a:pt x="38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3" name="Google Shape;12491;p89">
                  <a:extLst>
                    <a:ext uri="{FF2B5EF4-FFF2-40B4-BE49-F238E27FC236}">
                      <a16:creationId xmlns:a16="http://schemas.microsoft.com/office/drawing/2014/main" id="{08DDA630-009C-755F-C0E8-8D07C5B2B9DC}"/>
                    </a:ext>
                  </a:extLst>
                </p:cNvPr>
                <p:cNvSpPr/>
                <p:nvPr/>
              </p:nvSpPr>
              <p:spPr>
                <a:xfrm>
                  <a:off x="-107642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6" y="568"/>
                        <a:pt x="1386" y="379"/>
                      </a:cubicBez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4" name="Google Shape;12492;p89">
                  <a:extLst>
                    <a:ext uri="{FF2B5EF4-FFF2-40B4-BE49-F238E27FC236}">
                      <a16:creationId xmlns:a16="http://schemas.microsoft.com/office/drawing/2014/main" id="{5F21C39E-AF2B-9F9B-E245-C69502E02EDD}"/>
                    </a:ext>
                  </a:extLst>
                </p:cNvPr>
                <p:cNvSpPr/>
                <p:nvPr/>
              </p:nvSpPr>
              <p:spPr>
                <a:xfrm>
                  <a:off x="-133397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08" y="725"/>
                      </a:lnTo>
                      <a:cubicBezTo>
                        <a:pt x="1197" y="694"/>
                        <a:pt x="1386" y="536"/>
                        <a:pt x="1386" y="379"/>
                      </a:cubicBezTo>
                      <a:cubicBezTo>
                        <a:pt x="1386" y="158"/>
                        <a:pt x="119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5" name="Google Shape;12493;p89">
                  <a:extLst>
                    <a:ext uri="{FF2B5EF4-FFF2-40B4-BE49-F238E27FC236}">
                      <a16:creationId xmlns:a16="http://schemas.microsoft.com/office/drawing/2014/main" id="{962413BD-F591-1E6E-76C3-64E2E0AC2A5D}"/>
                    </a:ext>
                  </a:extLst>
                </p:cNvPr>
                <p:cNvSpPr/>
                <p:nvPr/>
              </p:nvSpPr>
              <p:spPr>
                <a:xfrm>
                  <a:off x="-1093750" y="2383050"/>
                  <a:ext cx="35450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63" extrusionOk="0">
                      <a:moveTo>
                        <a:pt x="992" y="1"/>
                      </a:moveTo>
                      <a:cubicBezTo>
                        <a:pt x="931" y="1"/>
                        <a:pt x="870" y="19"/>
                        <a:pt x="819" y="59"/>
                      </a:cubicBezTo>
                      <a:lnTo>
                        <a:pt x="221" y="406"/>
                      </a:lnTo>
                      <a:cubicBezTo>
                        <a:pt x="63" y="500"/>
                        <a:pt x="0" y="721"/>
                        <a:pt x="95" y="878"/>
                      </a:cubicBezTo>
                      <a:cubicBezTo>
                        <a:pt x="159" y="985"/>
                        <a:pt x="295" y="1063"/>
                        <a:pt x="415" y="1063"/>
                      </a:cubicBezTo>
                      <a:cubicBezTo>
                        <a:pt x="473" y="1063"/>
                        <a:pt x="527" y="1045"/>
                        <a:pt x="567" y="1005"/>
                      </a:cubicBezTo>
                      <a:lnTo>
                        <a:pt x="1166" y="658"/>
                      </a:lnTo>
                      <a:cubicBezTo>
                        <a:pt x="1323" y="563"/>
                        <a:pt x="1418" y="343"/>
                        <a:pt x="1292" y="185"/>
                      </a:cubicBezTo>
                      <a:cubicBezTo>
                        <a:pt x="1249" y="79"/>
                        <a:pt x="1120" y="1"/>
                        <a:pt x="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6" name="Google Shape;12494;p89">
                  <a:extLst>
                    <a:ext uri="{FF2B5EF4-FFF2-40B4-BE49-F238E27FC236}">
                      <a16:creationId xmlns:a16="http://schemas.microsoft.com/office/drawing/2014/main" id="{AEFD85EC-6DD1-2BB4-868F-E3F40923E29B}"/>
                    </a:ext>
                  </a:extLst>
                </p:cNvPr>
                <p:cNvSpPr/>
                <p:nvPr/>
              </p:nvSpPr>
              <p:spPr>
                <a:xfrm>
                  <a:off x="-1317450" y="2512575"/>
                  <a:ext cx="35475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049" extrusionOk="0">
                      <a:moveTo>
                        <a:pt x="1005" y="1"/>
                      </a:moveTo>
                      <a:cubicBezTo>
                        <a:pt x="944" y="1"/>
                        <a:pt x="880" y="15"/>
                        <a:pt x="820" y="45"/>
                      </a:cubicBezTo>
                      <a:lnTo>
                        <a:pt x="221" y="392"/>
                      </a:lnTo>
                      <a:cubicBezTo>
                        <a:pt x="64" y="486"/>
                        <a:pt x="1" y="707"/>
                        <a:pt x="127" y="864"/>
                      </a:cubicBezTo>
                      <a:cubicBezTo>
                        <a:pt x="169" y="971"/>
                        <a:pt x="299" y="1049"/>
                        <a:pt x="427" y="1049"/>
                      </a:cubicBezTo>
                      <a:cubicBezTo>
                        <a:pt x="488" y="1049"/>
                        <a:pt x="548" y="1031"/>
                        <a:pt x="599" y="990"/>
                      </a:cubicBezTo>
                      <a:lnTo>
                        <a:pt x="1166" y="644"/>
                      </a:lnTo>
                      <a:cubicBezTo>
                        <a:pt x="1324" y="549"/>
                        <a:pt x="1418" y="329"/>
                        <a:pt x="1292" y="171"/>
                      </a:cubicBezTo>
                      <a:cubicBezTo>
                        <a:pt x="1250" y="64"/>
                        <a:pt x="1134" y="1"/>
                        <a:pt x="10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7" name="Google Shape;12495;p89">
                  <a:extLst>
                    <a:ext uri="{FF2B5EF4-FFF2-40B4-BE49-F238E27FC236}">
                      <a16:creationId xmlns:a16="http://schemas.microsoft.com/office/drawing/2014/main" id="{CBE85620-67F0-3F8E-AF5A-111FEAA77FDC}"/>
                    </a:ext>
                  </a:extLst>
                </p:cNvPr>
                <p:cNvSpPr/>
                <p:nvPr/>
              </p:nvSpPr>
              <p:spPr>
                <a:xfrm>
                  <a:off x="-1092975" y="2512575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378" y="1"/>
                      </a:moveTo>
                      <a:cubicBezTo>
                        <a:pt x="264" y="1"/>
                        <a:pt x="149" y="64"/>
                        <a:pt x="64" y="171"/>
                      </a:cubicBezTo>
                      <a:cubicBezTo>
                        <a:pt x="1" y="329"/>
                        <a:pt x="32" y="518"/>
                        <a:pt x="190" y="644"/>
                      </a:cubicBezTo>
                      <a:lnTo>
                        <a:pt x="788" y="990"/>
                      </a:lnTo>
                      <a:cubicBezTo>
                        <a:pt x="838" y="1010"/>
                        <a:pt x="891" y="1021"/>
                        <a:pt x="944" y="1021"/>
                      </a:cubicBezTo>
                      <a:cubicBezTo>
                        <a:pt x="1059" y="1021"/>
                        <a:pt x="1175" y="972"/>
                        <a:pt x="1261" y="864"/>
                      </a:cubicBezTo>
                      <a:cubicBezTo>
                        <a:pt x="1387" y="675"/>
                        <a:pt x="1292" y="486"/>
                        <a:pt x="1135" y="392"/>
                      </a:cubicBezTo>
                      <a:lnTo>
                        <a:pt x="536" y="45"/>
                      </a:lnTo>
                      <a:cubicBezTo>
                        <a:pt x="486" y="15"/>
                        <a:pt x="432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8" name="Google Shape;12496;p89">
                  <a:extLst>
                    <a:ext uri="{FF2B5EF4-FFF2-40B4-BE49-F238E27FC236}">
                      <a16:creationId xmlns:a16="http://schemas.microsoft.com/office/drawing/2014/main" id="{1D80BE50-0B75-1827-6529-859115FAFCFC}"/>
                    </a:ext>
                  </a:extLst>
                </p:cNvPr>
                <p:cNvSpPr/>
                <p:nvPr/>
              </p:nvSpPr>
              <p:spPr>
                <a:xfrm>
                  <a:off x="-1316650" y="2383750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405" y="1"/>
                      </a:moveTo>
                      <a:cubicBezTo>
                        <a:pt x="283" y="1"/>
                        <a:pt x="159" y="50"/>
                        <a:pt x="95" y="157"/>
                      </a:cubicBezTo>
                      <a:cubicBezTo>
                        <a:pt x="0" y="315"/>
                        <a:pt x="63" y="504"/>
                        <a:pt x="221" y="630"/>
                      </a:cubicBezTo>
                      <a:lnTo>
                        <a:pt x="788" y="977"/>
                      </a:lnTo>
                      <a:cubicBezTo>
                        <a:pt x="838" y="1007"/>
                        <a:pt x="895" y="1021"/>
                        <a:pt x="953" y="1021"/>
                      </a:cubicBezTo>
                      <a:cubicBezTo>
                        <a:pt x="1074" y="1021"/>
                        <a:pt x="1196" y="958"/>
                        <a:pt x="1260" y="850"/>
                      </a:cubicBezTo>
                      <a:cubicBezTo>
                        <a:pt x="1386" y="693"/>
                        <a:pt x="1292" y="504"/>
                        <a:pt x="1134" y="378"/>
                      </a:cubicBezTo>
                      <a:lnTo>
                        <a:pt x="567" y="31"/>
                      </a:lnTo>
                      <a:cubicBezTo>
                        <a:pt x="517" y="11"/>
                        <a:pt x="461" y="1"/>
                        <a:pt x="4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9" name="Google Shape;12497;p89">
                  <a:extLst>
                    <a:ext uri="{FF2B5EF4-FFF2-40B4-BE49-F238E27FC236}">
                      <a16:creationId xmlns:a16="http://schemas.microsoft.com/office/drawing/2014/main" id="{399FC3D9-8B26-D127-3D4B-F756D962283D}"/>
                    </a:ext>
                  </a:extLst>
                </p:cNvPr>
                <p:cNvSpPr/>
                <p:nvPr/>
              </p:nvSpPr>
              <p:spPr>
                <a:xfrm>
                  <a:off x="-1239475" y="2401575"/>
                  <a:ext cx="102425" cy="15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6124" extrusionOk="0">
                      <a:moveTo>
                        <a:pt x="1733" y="1492"/>
                      </a:moveTo>
                      <a:lnTo>
                        <a:pt x="1733" y="2343"/>
                      </a:lnTo>
                      <a:cubicBezTo>
                        <a:pt x="1733" y="2500"/>
                        <a:pt x="1796" y="2626"/>
                        <a:pt x="1922" y="2658"/>
                      </a:cubicBezTo>
                      <a:lnTo>
                        <a:pt x="3246" y="3225"/>
                      </a:lnTo>
                      <a:lnTo>
                        <a:pt x="2395" y="4611"/>
                      </a:lnTo>
                      <a:lnTo>
                        <a:pt x="2395" y="3729"/>
                      </a:lnTo>
                      <a:cubicBezTo>
                        <a:pt x="2395" y="3572"/>
                        <a:pt x="2332" y="3445"/>
                        <a:pt x="2206" y="3414"/>
                      </a:cubicBezTo>
                      <a:lnTo>
                        <a:pt x="851" y="2878"/>
                      </a:lnTo>
                      <a:lnTo>
                        <a:pt x="1733" y="1492"/>
                      </a:lnTo>
                      <a:close/>
                      <a:moveTo>
                        <a:pt x="2038" y="0"/>
                      </a:moveTo>
                      <a:cubicBezTo>
                        <a:pt x="1919" y="0"/>
                        <a:pt x="1814" y="47"/>
                        <a:pt x="1765" y="169"/>
                      </a:cubicBezTo>
                      <a:lnTo>
                        <a:pt x="64" y="2941"/>
                      </a:lnTo>
                      <a:cubicBezTo>
                        <a:pt x="32" y="3004"/>
                        <a:pt x="1" y="3130"/>
                        <a:pt x="32" y="3225"/>
                      </a:cubicBezTo>
                      <a:cubicBezTo>
                        <a:pt x="64" y="3288"/>
                        <a:pt x="158" y="3382"/>
                        <a:pt x="221" y="3414"/>
                      </a:cubicBezTo>
                      <a:lnTo>
                        <a:pt x="1733" y="4013"/>
                      </a:lnTo>
                      <a:lnTo>
                        <a:pt x="1733" y="5808"/>
                      </a:lnTo>
                      <a:cubicBezTo>
                        <a:pt x="1733" y="5966"/>
                        <a:pt x="1859" y="6092"/>
                        <a:pt x="1954" y="6123"/>
                      </a:cubicBezTo>
                      <a:lnTo>
                        <a:pt x="2049" y="6123"/>
                      </a:lnTo>
                      <a:cubicBezTo>
                        <a:pt x="2143" y="6123"/>
                        <a:pt x="2269" y="6092"/>
                        <a:pt x="2301" y="5966"/>
                      </a:cubicBezTo>
                      <a:lnTo>
                        <a:pt x="4002" y="3225"/>
                      </a:lnTo>
                      <a:cubicBezTo>
                        <a:pt x="4033" y="3130"/>
                        <a:pt x="4096" y="3004"/>
                        <a:pt x="4033" y="2941"/>
                      </a:cubicBezTo>
                      <a:cubicBezTo>
                        <a:pt x="4033" y="2878"/>
                        <a:pt x="3970" y="2784"/>
                        <a:pt x="3907" y="2752"/>
                      </a:cubicBezTo>
                      <a:lnTo>
                        <a:pt x="2395" y="2154"/>
                      </a:lnTo>
                      <a:lnTo>
                        <a:pt x="2395" y="358"/>
                      </a:lnTo>
                      <a:cubicBezTo>
                        <a:pt x="2395" y="169"/>
                        <a:pt x="2269" y="74"/>
                        <a:pt x="2143" y="11"/>
                      </a:cubicBezTo>
                      <a:cubicBezTo>
                        <a:pt x="2108" y="4"/>
                        <a:pt x="2072" y="0"/>
                        <a:pt x="20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81" name="Google Shape;12529;p89">
                <a:extLst>
                  <a:ext uri="{FF2B5EF4-FFF2-40B4-BE49-F238E27FC236}">
                    <a16:creationId xmlns:a16="http://schemas.microsoft.com/office/drawing/2014/main" id="{9F4414C9-BFBF-DE8A-9D80-9D96E4D39208}"/>
                  </a:ext>
                </a:extLst>
              </p:cNvPr>
              <p:cNvGrpSpPr/>
              <p:nvPr/>
            </p:nvGrpSpPr>
            <p:grpSpPr>
              <a:xfrm>
                <a:off x="6232997" y="4324751"/>
                <a:ext cx="641288" cy="642992"/>
                <a:chOff x="-1333200" y="2770450"/>
                <a:chExt cx="291450" cy="292225"/>
              </a:xfrm>
              <a:grpFill/>
            </p:grpSpPr>
            <p:sp>
              <p:nvSpPr>
                <p:cNvPr id="520" name="Google Shape;12530;p89">
                  <a:extLst>
                    <a:ext uri="{FF2B5EF4-FFF2-40B4-BE49-F238E27FC236}">
                      <a16:creationId xmlns:a16="http://schemas.microsoft.com/office/drawing/2014/main" id="{58FD638C-2C63-B265-E071-7ADC51B1CDA1}"/>
                    </a:ext>
                  </a:extLst>
                </p:cNvPr>
                <p:cNvSpPr/>
                <p:nvPr/>
              </p:nvSpPr>
              <p:spPr>
                <a:xfrm>
                  <a:off x="-1299325" y="2808250"/>
                  <a:ext cx="222925" cy="13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5389" extrusionOk="0">
                      <a:moveTo>
                        <a:pt x="7877" y="631"/>
                      </a:moveTo>
                      <a:cubicBezTo>
                        <a:pt x="8066" y="631"/>
                        <a:pt x="8223" y="789"/>
                        <a:pt x="8223" y="978"/>
                      </a:cubicBezTo>
                      <a:cubicBezTo>
                        <a:pt x="8223" y="1167"/>
                        <a:pt x="8066" y="1324"/>
                        <a:pt x="7877" y="1324"/>
                      </a:cubicBezTo>
                      <a:cubicBezTo>
                        <a:pt x="7656" y="1324"/>
                        <a:pt x="7498" y="1167"/>
                        <a:pt x="7498" y="978"/>
                      </a:cubicBezTo>
                      <a:cubicBezTo>
                        <a:pt x="7498" y="789"/>
                        <a:pt x="7656" y="631"/>
                        <a:pt x="7877" y="631"/>
                      </a:cubicBezTo>
                      <a:close/>
                      <a:moveTo>
                        <a:pt x="3056" y="1293"/>
                      </a:moveTo>
                      <a:cubicBezTo>
                        <a:pt x="3245" y="1293"/>
                        <a:pt x="3403" y="1450"/>
                        <a:pt x="3403" y="1639"/>
                      </a:cubicBezTo>
                      <a:cubicBezTo>
                        <a:pt x="3403" y="1828"/>
                        <a:pt x="3245" y="1986"/>
                        <a:pt x="3056" y="1986"/>
                      </a:cubicBezTo>
                      <a:cubicBezTo>
                        <a:pt x="2867" y="1986"/>
                        <a:pt x="2710" y="1828"/>
                        <a:pt x="2710" y="1639"/>
                      </a:cubicBezTo>
                      <a:cubicBezTo>
                        <a:pt x="2741" y="1450"/>
                        <a:pt x="2899" y="1293"/>
                        <a:pt x="3056" y="1293"/>
                      </a:cubicBezTo>
                      <a:close/>
                      <a:moveTo>
                        <a:pt x="5797" y="3340"/>
                      </a:moveTo>
                      <a:cubicBezTo>
                        <a:pt x="6018" y="3340"/>
                        <a:pt x="6175" y="3498"/>
                        <a:pt x="6175" y="3687"/>
                      </a:cubicBezTo>
                      <a:cubicBezTo>
                        <a:pt x="6175" y="3876"/>
                        <a:pt x="6018" y="4034"/>
                        <a:pt x="5797" y="4034"/>
                      </a:cubicBezTo>
                      <a:cubicBezTo>
                        <a:pt x="5608" y="4034"/>
                        <a:pt x="5451" y="3876"/>
                        <a:pt x="5451" y="3687"/>
                      </a:cubicBezTo>
                      <a:cubicBezTo>
                        <a:pt x="5451" y="3498"/>
                        <a:pt x="5608" y="3340"/>
                        <a:pt x="5797" y="3340"/>
                      </a:cubicBezTo>
                      <a:close/>
                      <a:moveTo>
                        <a:pt x="1008" y="4034"/>
                      </a:moveTo>
                      <a:cubicBezTo>
                        <a:pt x="1198" y="4034"/>
                        <a:pt x="1355" y="4191"/>
                        <a:pt x="1355" y="4412"/>
                      </a:cubicBezTo>
                      <a:cubicBezTo>
                        <a:pt x="1355" y="4601"/>
                        <a:pt x="1198" y="4758"/>
                        <a:pt x="1008" y="4758"/>
                      </a:cubicBezTo>
                      <a:cubicBezTo>
                        <a:pt x="819" y="4758"/>
                        <a:pt x="662" y="4601"/>
                        <a:pt x="662" y="4412"/>
                      </a:cubicBezTo>
                      <a:cubicBezTo>
                        <a:pt x="662" y="4191"/>
                        <a:pt x="819" y="4034"/>
                        <a:pt x="1008" y="4034"/>
                      </a:cubicBezTo>
                      <a:close/>
                      <a:moveTo>
                        <a:pt x="7908" y="1"/>
                      </a:moveTo>
                      <a:cubicBezTo>
                        <a:pt x="7341" y="1"/>
                        <a:pt x="6868" y="474"/>
                        <a:pt x="6868" y="1009"/>
                      </a:cubicBezTo>
                      <a:cubicBezTo>
                        <a:pt x="6868" y="1198"/>
                        <a:pt x="6963" y="1419"/>
                        <a:pt x="7026" y="1576"/>
                      </a:cubicBezTo>
                      <a:lnTo>
                        <a:pt x="6112" y="2742"/>
                      </a:lnTo>
                      <a:cubicBezTo>
                        <a:pt x="6032" y="2722"/>
                        <a:pt x="5943" y="2711"/>
                        <a:pt x="5850" y="2711"/>
                      </a:cubicBezTo>
                      <a:cubicBezTo>
                        <a:pt x="5650" y="2711"/>
                        <a:pt x="5434" y="2760"/>
                        <a:pt x="5262" y="2868"/>
                      </a:cubicBezTo>
                      <a:lnTo>
                        <a:pt x="4096" y="1954"/>
                      </a:lnTo>
                      <a:cubicBezTo>
                        <a:pt x="4127" y="1891"/>
                        <a:pt x="4127" y="1765"/>
                        <a:pt x="4127" y="1639"/>
                      </a:cubicBezTo>
                      <a:cubicBezTo>
                        <a:pt x="4127" y="1104"/>
                        <a:pt x="3655" y="631"/>
                        <a:pt x="3088" y="631"/>
                      </a:cubicBezTo>
                      <a:cubicBezTo>
                        <a:pt x="2552" y="631"/>
                        <a:pt x="2080" y="1104"/>
                        <a:pt x="2080" y="1639"/>
                      </a:cubicBezTo>
                      <a:cubicBezTo>
                        <a:pt x="2080" y="1828"/>
                        <a:pt x="2143" y="2049"/>
                        <a:pt x="2237" y="2206"/>
                      </a:cubicBezTo>
                      <a:lnTo>
                        <a:pt x="1324" y="3372"/>
                      </a:lnTo>
                      <a:cubicBezTo>
                        <a:pt x="1261" y="3340"/>
                        <a:pt x="1134" y="3340"/>
                        <a:pt x="1008" y="3340"/>
                      </a:cubicBezTo>
                      <a:cubicBezTo>
                        <a:pt x="441" y="3340"/>
                        <a:pt x="0" y="3813"/>
                        <a:pt x="0" y="4349"/>
                      </a:cubicBezTo>
                      <a:cubicBezTo>
                        <a:pt x="0" y="4947"/>
                        <a:pt x="441" y="5388"/>
                        <a:pt x="1008" y="5388"/>
                      </a:cubicBezTo>
                      <a:cubicBezTo>
                        <a:pt x="1576" y="5388"/>
                        <a:pt x="2017" y="4916"/>
                        <a:pt x="2017" y="4349"/>
                      </a:cubicBezTo>
                      <a:cubicBezTo>
                        <a:pt x="2017" y="4160"/>
                        <a:pt x="1954" y="3971"/>
                        <a:pt x="1859" y="3813"/>
                      </a:cubicBezTo>
                      <a:lnTo>
                        <a:pt x="2773" y="2616"/>
                      </a:lnTo>
                      <a:cubicBezTo>
                        <a:pt x="2875" y="2650"/>
                        <a:pt x="2980" y="2667"/>
                        <a:pt x="3087" y="2667"/>
                      </a:cubicBezTo>
                      <a:cubicBezTo>
                        <a:pt x="3278" y="2667"/>
                        <a:pt x="3473" y="2611"/>
                        <a:pt x="3655" y="2490"/>
                      </a:cubicBezTo>
                      <a:lnTo>
                        <a:pt x="4821" y="3403"/>
                      </a:lnTo>
                      <a:cubicBezTo>
                        <a:pt x="4789" y="3498"/>
                        <a:pt x="4789" y="3624"/>
                        <a:pt x="4789" y="3719"/>
                      </a:cubicBezTo>
                      <a:cubicBezTo>
                        <a:pt x="4789" y="4286"/>
                        <a:pt x="5262" y="4758"/>
                        <a:pt x="5797" y="4758"/>
                      </a:cubicBezTo>
                      <a:cubicBezTo>
                        <a:pt x="6364" y="4758"/>
                        <a:pt x="6837" y="4286"/>
                        <a:pt x="6837" y="3719"/>
                      </a:cubicBezTo>
                      <a:cubicBezTo>
                        <a:pt x="6837" y="3529"/>
                        <a:pt x="6742" y="3340"/>
                        <a:pt x="6679" y="3183"/>
                      </a:cubicBezTo>
                      <a:lnTo>
                        <a:pt x="7593" y="1986"/>
                      </a:lnTo>
                      <a:cubicBezTo>
                        <a:pt x="7656" y="2049"/>
                        <a:pt x="7782" y="2049"/>
                        <a:pt x="7908" y="2049"/>
                      </a:cubicBezTo>
                      <a:cubicBezTo>
                        <a:pt x="8444" y="2049"/>
                        <a:pt x="8916" y="1576"/>
                        <a:pt x="8916" y="1009"/>
                      </a:cubicBez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1" name="Google Shape;12531;p89">
                  <a:extLst>
                    <a:ext uri="{FF2B5EF4-FFF2-40B4-BE49-F238E27FC236}">
                      <a16:creationId xmlns:a16="http://schemas.microsoft.com/office/drawing/2014/main" id="{0540B4E3-37CD-2F42-45FF-00174D375F7E}"/>
                    </a:ext>
                  </a:extLst>
                </p:cNvPr>
                <p:cNvSpPr/>
                <p:nvPr/>
              </p:nvSpPr>
              <p:spPr>
                <a:xfrm>
                  <a:off x="-1333200" y="2770450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586" y="725"/>
                      </a:moveTo>
                      <a:cubicBezTo>
                        <a:pt x="10807" y="725"/>
                        <a:pt x="10964" y="883"/>
                        <a:pt x="10964" y="1072"/>
                      </a:cubicBezTo>
                      <a:lnTo>
                        <a:pt x="10964" y="7593"/>
                      </a:lnTo>
                      <a:lnTo>
                        <a:pt x="631" y="7593"/>
                      </a:lnTo>
                      <a:lnTo>
                        <a:pt x="631" y="1072"/>
                      </a:lnTo>
                      <a:cubicBezTo>
                        <a:pt x="662" y="883"/>
                        <a:pt x="820" y="725"/>
                        <a:pt x="977" y="725"/>
                      </a:cubicBezTo>
                      <a:close/>
                      <a:moveTo>
                        <a:pt x="10996" y="8286"/>
                      </a:moveTo>
                      <a:lnTo>
                        <a:pt x="10996" y="8633"/>
                      </a:lnTo>
                      <a:cubicBezTo>
                        <a:pt x="10996" y="8822"/>
                        <a:pt x="10838" y="8980"/>
                        <a:pt x="10618" y="8980"/>
                      </a:cubicBezTo>
                      <a:lnTo>
                        <a:pt x="1009" y="8980"/>
                      </a:lnTo>
                      <a:cubicBezTo>
                        <a:pt x="820" y="8980"/>
                        <a:pt x="662" y="8822"/>
                        <a:pt x="662" y="8633"/>
                      </a:cubicBezTo>
                      <a:lnTo>
                        <a:pt x="662" y="8286"/>
                      </a:lnTo>
                      <a:close/>
                      <a:moveTo>
                        <a:pt x="6617" y="9641"/>
                      </a:moveTo>
                      <a:lnTo>
                        <a:pt x="6932" y="11027"/>
                      </a:lnTo>
                      <a:lnTo>
                        <a:pt x="4632" y="11027"/>
                      </a:lnTo>
                      <a:lnTo>
                        <a:pt x="4947" y="9641"/>
                      </a:ln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8570"/>
                      </a:lnTo>
                      <a:cubicBezTo>
                        <a:pt x="1" y="9137"/>
                        <a:pt x="473" y="9610"/>
                        <a:pt x="1009" y="9610"/>
                      </a:cubicBezTo>
                      <a:lnTo>
                        <a:pt x="4285" y="9610"/>
                      </a:lnTo>
                      <a:lnTo>
                        <a:pt x="3970" y="10996"/>
                      </a:lnTo>
                      <a:lnTo>
                        <a:pt x="3057" y="10996"/>
                      </a:lnTo>
                      <a:cubicBezTo>
                        <a:pt x="2868" y="10996"/>
                        <a:pt x="2710" y="11153"/>
                        <a:pt x="2710" y="11342"/>
                      </a:cubicBezTo>
                      <a:cubicBezTo>
                        <a:pt x="2710" y="11531"/>
                        <a:pt x="2868" y="11689"/>
                        <a:pt x="3057" y="11689"/>
                      </a:cubicBezTo>
                      <a:lnTo>
                        <a:pt x="8538" y="11689"/>
                      </a:lnTo>
                      <a:cubicBezTo>
                        <a:pt x="8727" y="11689"/>
                        <a:pt x="8885" y="11531"/>
                        <a:pt x="8885" y="11342"/>
                      </a:cubicBezTo>
                      <a:cubicBezTo>
                        <a:pt x="8885" y="11153"/>
                        <a:pt x="8727" y="10996"/>
                        <a:pt x="8538" y="10996"/>
                      </a:cubicBezTo>
                      <a:lnTo>
                        <a:pt x="7625" y="10996"/>
                      </a:lnTo>
                      <a:lnTo>
                        <a:pt x="7310" y="9610"/>
                      </a:lnTo>
                      <a:lnTo>
                        <a:pt x="10618" y="9610"/>
                      </a:lnTo>
                      <a:cubicBezTo>
                        <a:pt x="11185" y="9610"/>
                        <a:pt x="11657" y="9137"/>
                        <a:pt x="11657" y="8570"/>
                      </a:cubicBezTo>
                      <a:lnTo>
                        <a:pt x="11657" y="1040"/>
                      </a:lnTo>
                      <a:cubicBezTo>
                        <a:pt x="11657" y="473"/>
                        <a:pt x="11185" y="1"/>
                        <a:pt x="10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82" name="Google Shape;12557;p89">
                <a:extLst>
                  <a:ext uri="{FF2B5EF4-FFF2-40B4-BE49-F238E27FC236}">
                    <a16:creationId xmlns:a16="http://schemas.microsoft.com/office/drawing/2014/main" id="{044EB9E0-D0A2-8BE0-434A-52CF2999FD1A}"/>
                  </a:ext>
                </a:extLst>
              </p:cNvPr>
              <p:cNvGrpSpPr/>
              <p:nvPr/>
            </p:nvGrpSpPr>
            <p:grpSpPr>
              <a:xfrm>
                <a:off x="2029476" y="4325600"/>
                <a:ext cx="642992" cy="641288"/>
                <a:chOff x="-937025" y="2064750"/>
                <a:chExt cx="292225" cy="291450"/>
              </a:xfrm>
              <a:grpFill/>
            </p:grpSpPr>
            <p:sp>
              <p:nvSpPr>
                <p:cNvPr id="517" name="Google Shape;12558;p89">
                  <a:extLst>
                    <a:ext uri="{FF2B5EF4-FFF2-40B4-BE49-F238E27FC236}">
                      <a16:creationId xmlns:a16="http://schemas.microsoft.com/office/drawing/2014/main" id="{7B3E9EB0-21E7-AB66-2537-F212F2792D49}"/>
                    </a:ext>
                  </a:extLst>
                </p:cNvPr>
                <p:cNvSpPr/>
                <p:nvPr/>
              </p:nvSpPr>
              <p:spPr>
                <a:xfrm>
                  <a:off x="-834625" y="2134850"/>
                  <a:ext cx="8665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03" extrusionOk="0">
                      <a:moveTo>
                        <a:pt x="1702" y="599"/>
                      </a:moveTo>
                      <a:cubicBezTo>
                        <a:pt x="1922" y="599"/>
                        <a:pt x="2080" y="788"/>
                        <a:pt x="2080" y="977"/>
                      </a:cubicBezTo>
                      <a:cubicBezTo>
                        <a:pt x="2080" y="1166"/>
                        <a:pt x="1922" y="1324"/>
                        <a:pt x="1702" y="1324"/>
                      </a:cubicBezTo>
                      <a:cubicBezTo>
                        <a:pt x="1512" y="1324"/>
                        <a:pt x="1355" y="1166"/>
                        <a:pt x="1355" y="977"/>
                      </a:cubicBezTo>
                      <a:cubicBezTo>
                        <a:pt x="1355" y="788"/>
                        <a:pt x="1512" y="599"/>
                        <a:pt x="1702" y="599"/>
                      </a:cubicBezTo>
                      <a:close/>
                      <a:moveTo>
                        <a:pt x="1765" y="2048"/>
                      </a:moveTo>
                      <a:cubicBezTo>
                        <a:pt x="2174" y="2048"/>
                        <a:pt x="2584" y="2300"/>
                        <a:pt x="2741" y="2710"/>
                      </a:cubicBezTo>
                      <a:lnTo>
                        <a:pt x="756" y="2710"/>
                      </a:lnTo>
                      <a:cubicBezTo>
                        <a:pt x="914" y="2300"/>
                        <a:pt x="1292" y="2048"/>
                        <a:pt x="1765" y="2048"/>
                      </a:cubicBezTo>
                      <a:close/>
                      <a:moveTo>
                        <a:pt x="1702" y="0"/>
                      </a:moveTo>
                      <a:cubicBezTo>
                        <a:pt x="1166" y="0"/>
                        <a:pt x="693" y="441"/>
                        <a:pt x="693" y="1009"/>
                      </a:cubicBezTo>
                      <a:cubicBezTo>
                        <a:pt x="693" y="1198"/>
                        <a:pt x="788" y="1387"/>
                        <a:pt x="851" y="1576"/>
                      </a:cubicBezTo>
                      <a:cubicBezTo>
                        <a:pt x="347" y="1891"/>
                        <a:pt x="0" y="2426"/>
                        <a:pt x="0" y="3056"/>
                      </a:cubicBezTo>
                      <a:cubicBezTo>
                        <a:pt x="0" y="3245"/>
                        <a:pt x="158" y="3403"/>
                        <a:pt x="347" y="3403"/>
                      </a:cubicBezTo>
                      <a:lnTo>
                        <a:pt x="3088" y="3403"/>
                      </a:lnTo>
                      <a:cubicBezTo>
                        <a:pt x="3308" y="3403"/>
                        <a:pt x="3466" y="3245"/>
                        <a:pt x="3466" y="3056"/>
                      </a:cubicBezTo>
                      <a:cubicBezTo>
                        <a:pt x="3434" y="2426"/>
                        <a:pt x="3088" y="1828"/>
                        <a:pt x="2584" y="1576"/>
                      </a:cubicBezTo>
                      <a:cubicBezTo>
                        <a:pt x="2710" y="1387"/>
                        <a:pt x="2741" y="1198"/>
                        <a:pt x="2741" y="1009"/>
                      </a:cubicBezTo>
                      <a:cubicBezTo>
                        <a:pt x="2741" y="441"/>
                        <a:pt x="2269" y="0"/>
                        <a:pt x="17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8" name="Google Shape;12559;p89">
                  <a:extLst>
                    <a:ext uri="{FF2B5EF4-FFF2-40B4-BE49-F238E27FC236}">
                      <a16:creationId xmlns:a16="http://schemas.microsoft.com/office/drawing/2014/main" id="{8BF9A2A0-40AE-043B-CCF5-B73D42DE3C51}"/>
                    </a:ext>
                  </a:extLst>
                </p:cNvPr>
                <p:cNvSpPr/>
                <p:nvPr/>
              </p:nvSpPr>
              <p:spPr>
                <a:xfrm>
                  <a:off x="-936225" y="2304975"/>
                  <a:ext cx="28985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4" h="2049" extrusionOk="0">
                      <a:moveTo>
                        <a:pt x="3056" y="662"/>
                      </a:moveTo>
                      <a:cubicBezTo>
                        <a:pt x="3277" y="662"/>
                        <a:pt x="3434" y="820"/>
                        <a:pt x="3434" y="1009"/>
                      </a:cubicBezTo>
                      <a:cubicBezTo>
                        <a:pt x="3434" y="1229"/>
                        <a:pt x="3277" y="1387"/>
                        <a:pt x="3056" y="1387"/>
                      </a:cubicBezTo>
                      <a:lnTo>
                        <a:pt x="1008" y="1387"/>
                      </a:lnTo>
                      <a:cubicBezTo>
                        <a:pt x="819" y="1387"/>
                        <a:pt x="662" y="1229"/>
                        <a:pt x="662" y="1009"/>
                      </a:cubicBez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586" y="693"/>
                      </a:moveTo>
                      <a:cubicBezTo>
                        <a:pt x="10775" y="693"/>
                        <a:pt x="10932" y="851"/>
                        <a:pt x="10932" y="1072"/>
                      </a:cubicBezTo>
                      <a:cubicBezTo>
                        <a:pt x="10901" y="1229"/>
                        <a:pt x="10775" y="1387"/>
                        <a:pt x="10586" y="1387"/>
                      </a:cubicBezTo>
                      <a:lnTo>
                        <a:pt x="4001" y="1387"/>
                      </a:lnTo>
                      <a:cubicBezTo>
                        <a:pt x="4096" y="1166"/>
                        <a:pt x="4096" y="914"/>
                        <a:pt x="4001" y="693"/>
                      </a:cubicBez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cubicBezTo>
                        <a:pt x="0" y="1576"/>
                        <a:pt x="473" y="2048"/>
                        <a:pt x="1008" y="2048"/>
                      </a:cubicBezTo>
                      <a:lnTo>
                        <a:pt x="10586" y="2048"/>
                      </a:lnTo>
                      <a:cubicBezTo>
                        <a:pt x="11121" y="2048"/>
                        <a:pt x="11594" y="1576"/>
                        <a:pt x="11594" y="1009"/>
                      </a:cubicBezTo>
                      <a:cubicBezTo>
                        <a:pt x="11594" y="473"/>
                        <a:pt x="11121" y="0"/>
                        <a:pt x="10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9" name="Google Shape;12560;p89">
                  <a:extLst>
                    <a:ext uri="{FF2B5EF4-FFF2-40B4-BE49-F238E27FC236}">
                      <a16:creationId xmlns:a16="http://schemas.microsoft.com/office/drawing/2014/main" id="{AA416A61-B066-F2B2-26A6-81A48726FDC0}"/>
                    </a:ext>
                  </a:extLst>
                </p:cNvPr>
                <p:cNvSpPr/>
                <p:nvPr/>
              </p:nvSpPr>
              <p:spPr>
                <a:xfrm>
                  <a:off x="-937025" y="2064750"/>
                  <a:ext cx="292225" cy="2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8925" extrusionOk="0">
                      <a:moveTo>
                        <a:pt x="3813" y="662"/>
                      </a:moveTo>
                      <a:cubicBezTo>
                        <a:pt x="4002" y="662"/>
                        <a:pt x="4159" y="820"/>
                        <a:pt x="4159" y="1009"/>
                      </a:cubicBezTo>
                      <a:lnTo>
                        <a:pt x="4159" y="1355"/>
                      </a:lnTo>
                      <a:lnTo>
                        <a:pt x="3813" y="1355"/>
                      </a:lnTo>
                      <a:cubicBezTo>
                        <a:pt x="3246" y="1355"/>
                        <a:pt x="2773" y="1828"/>
                        <a:pt x="2773" y="2395"/>
                      </a:cubicBezTo>
                      <a:lnTo>
                        <a:pt x="2773" y="4978"/>
                      </a:lnTo>
                      <a:lnTo>
                        <a:pt x="2080" y="5703"/>
                      </a:lnTo>
                      <a:lnTo>
                        <a:pt x="2080" y="5199"/>
                      </a:lnTo>
                      <a:cubicBezTo>
                        <a:pt x="2080" y="4978"/>
                        <a:pt x="1922" y="4821"/>
                        <a:pt x="1702" y="4821"/>
                      </a:cubicBezTo>
                      <a:lnTo>
                        <a:pt x="1040" y="4821"/>
                      </a:lnTo>
                      <a:cubicBezTo>
                        <a:pt x="851" y="4821"/>
                        <a:pt x="694" y="4663"/>
                        <a:pt x="694" y="4474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lnTo>
                        <a:pt x="10996" y="4474"/>
                      </a:lnTo>
                      <a:cubicBezTo>
                        <a:pt x="10996" y="4695"/>
                        <a:pt x="10838" y="4852"/>
                        <a:pt x="10649" y="4852"/>
                      </a:cubicBezTo>
                      <a:lnTo>
                        <a:pt x="9893" y="4852"/>
                      </a:lnTo>
                      <a:cubicBezTo>
                        <a:pt x="9704" y="4852"/>
                        <a:pt x="9547" y="5010"/>
                        <a:pt x="9547" y="5199"/>
                      </a:cubicBezTo>
                      <a:lnTo>
                        <a:pt x="9547" y="5703"/>
                      </a:lnTo>
                      <a:lnTo>
                        <a:pt x="8885" y="5010"/>
                      </a:lnTo>
                      <a:lnTo>
                        <a:pt x="8885" y="2395"/>
                      </a:lnTo>
                      <a:cubicBezTo>
                        <a:pt x="8885" y="1859"/>
                        <a:pt x="8412" y="1387"/>
                        <a:pt x="7845" y="1387"/>
                      </a:cubicBezTo>
                      <a:lnTo>
                        <a:pt x="7499" y="1387"/>
                      </a:lnTo>
                      <a:lnTo>
                        <a:pt x="7499" y="1009"/>
                      </a:lnTo>
                      <a:cubicBezTo>
                        <a:pt x="7499" y="820"/>
                        <a:pt x="7656" y="662"/>
                        <a:pt x="7845" y="662"/>
                      </a:cubicBezTo>
                      <a:close/>
                      <a:moveTo>
                        <a:pt x="7845" y="2048"/>
                      </a:moveTo>
                      <a:cubicBezTo>
                        <a:pt x="8066" y="2048"/>
                        <a:pt x="8223" y="2206"/>
                        <a:pt x="8223" y="2395"/>
                      </a:cubicBezTo>
                      <a:lnTo>
                        <a:pt x="8223" y="6522"/>
                      </a:lnTo>
                      <a:cubicBezTo>
                        <a:pt x="8223" y="6742"/>
                        <a:pt x="8066" y="6900"/>
                        <a:pt x="7845" y="6900"/>
                      </a:cubicBezTo>
                      <a:lnTo>
                        <a:pt x="6711" y="6900"/>
                      </a:lnTo>
                      <a:cubicBezTo>
                        <a:pt x="6585" y="6900"/>
                        <a:pt x="6491" y="6931"/>
                        <a:pt x="6428" y="7057"/>
                      </a:cubicBezTo>
                      <a:lnTo>
                        <a:pt x="5798" y="8003"/>
                      </a:lnTo>
                      <a:lnTo>
                        <a:pt x="5167" y="7057"/>
                      </a:lnTo>
                      <a:cubicBezTo>
                        <a:pt x="5104" y="6963"/>
                        <a:pt x="5010" y="6900"/>
                        <a:pt x="4915" y="6900"/>
                      </a:cubicBezTo>
                      <a:lnTo>
                        <a:pt x="3750" y="6900"/>
                      </a:lnTo>
                      <a:cubicBezTo>
                        <a:pt x="3561" y="6900"/>
                        <a:pt x="3403" y="6742"/>
                        <a:pt x="3403" y="6522"/>
                      </a:cubicBezTo>
                      <a:lnTo>
                        <a:pt x="3403" y="2395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4474"/>
                      </a:lnTo>
                      <a:cubicBezTo>
                        <a:pt x="1" y="5041"/>
                        <a:pt x="473" y="5514"/>
                        <a:pt x="1009" y="5514"/>
                      </a:cubicBezTo>
                      <a:lnTo>
                        <a:pt x="1355" y="5514"/>
                      </a:lnTo>
                      <a:lnTo>
                        <a:pt x="1355" y="6522"/>
                      </a:lnTo>
                      <a:cubicBezTo>
                        <a:pt x="1355" y="6736"/>
                        <a:pt x="1544" y="6877"/>
                        <a:pt x="1724" y="6877"/>
                      </a:cubicBezTo>
                      <a:cubicBezTo>
                        <a:pt x="1809" y="6877"/>
                        <a:pt x="1893" y="6845"/>
                        <a:pt x="1954" y="6774"/>
                      </a:cubicBezTo>
                      <a:lnTo>
                        <a:pt x="2742" y="5986"/>
                      </a:lnTo>
                      <a:lnTo>
                        <a:pt x="2742" y="6522"/>
                      </a:lnTo>
                      <a:cubicBezTo>
                        <a:pt x="2742" y="7089"/>
                        <a:pt x="3214" y="7562"/>
                        <a:pt x="3781" y="7562"/>
                      </a:cubicBezTo>
                      <a:lnTo>
                        <a:pt x="4726" y="7562"/>
                      </a:lnTo>
                      <a:lnTo>
                        <a:pt x="5545" y="8759"/>
                      </a:lnTo>
                      <a:cubicBezTo>
                        <a:pt x="5608" y="8869"/>
                        <a:pt x="5719" y="8924"/>
                        <a:pt x="5825" y="8924"/>
                      </a:cubicBezTo>
                      <a:cubicBezTo>
                        <a:pt x="5931" y="8924"/>
                        <a:pt x="6034" y="8869"/>
                        <a:pt x="6081" y="8759"/>
                      </a:cubicBezTo>
                      <a:lnTo>
                        <a:pt x="6932" y="7562"/>
                      </a:lnTo>
                      <a:lnTo>
                        <a:pt x="7877" y="7562"/>
                      </a:lnTo>
                      <a:cubicBezTo>
                        <a:pt x="8412" y="7562"/>
                        <a:pt x="8885" y="7089"/>
                        <a:pt x="8885" y="6522"/>
                      </a:cubicBezTo>
                      <a:lnTo>
                        <a:pt x="8885" y="5986"/>
                      </a:lnTo>
                      <a:lnTo>
                        <a:pt x="9673" y="6774"/>
                      </a:lnTo>
                      <a:cubicBezTo>
                        <a:pt x="9733" y="6845"/>
                        <a:pt x="9817" y="6877"/>
                        <a:pt x="9903" y="6877"/>
                      </a:cubicBezTo>
                      <a:cubicBezTo>
                        <a:pt x="10083" y="6877"/>
                        <a:pt x="10271" y="6736"/>
                        <a:pt x="10271" y="6522"/>
                      </a:cubicBezTo>
                      <a:lnTo>
                        <a:pt x="10271" y="5514"/>
                      </a:lnTo>
                      <a:lnTo>
                        <a:pt x="10649" y="5514"/>
                      </a:lnTo>
                      <a:cubicBezTo>
                        <a:pt x="11216" y="5514"/>
                        <a:pt x="11689" y="5041"/>
                        <a:pt x="11689" y="4474"/>
                      </a:cubicBezTo>
                      <a:lnTo>
                        <a:pt x="11689" y="1009"/>
                      </a:lnTo>
                      <a:cubicBezTo>
                        <a:pt x="11689" y="441"/>
                        <a:pt x="11216" y="0"/>
                        <a:pt x="10649" y="0"/>
                      </a:cubicBezTo>
                      <a:lnTo>
                        <a:pt x="7845" y="0"/>
                      </a:lnTo>
                      <a:cubicBezTo>
                        <a:pt x="7310" y="0"/>
                        <a:pt x="6837" y="473"/>
                        <a:pt x="6837" y="1009"/>
                      </a:cubicBezTo>
                      <a:lnTo>
                        <a:pt x="6837" y="1387"/>
                      </a:lnTo>
                      <a:lnTo>
                        <a:pt x="4789" y="1387"/>
                      </a:lnTo>
                      <a:lnTo>
                        <a:pt x="4789" y="1009"/>
                      </a:lnTo>
                      <a:cubicBezTo>
                        <a:pt x="4789" y="473"/>
                        <a:pt x="4317" y="0"/>
                        <a:pt x="37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83" name="Google Shape;12585;p89">
                <a:extLst>
                  <a:ext uri="{FF2B5EF4-FFF2-40B4-BE49-F238E27FC236}">
                    <a16:creationId xmlns:a16="http://schemas.microsoft.com/office/drawing/2014/main" id="{C74BCC1B-78EC-6763-D1CE-FD42A8E4A53D}"/>
                  </a:ext>
                </a:extLst>
              </p:cNvPr>
              <p:cNvGrpSpPr/>
              <p:nvPr/>
            </p:nvGrpSpPr>
            <p:grpSpPr>
              <a:xfrm>
                <a:off x="397214" y="4323868"/>
                <a:ext cx="566751" cy="644753"/>
                <a:chOff x="-1684475" y="2049000"/>
                <a:chExt cx="257575" cy="293025"/>
              </a:xfrm>
              <a:grpFill/>
            </p:grpSpPr>
            <p:sp>
              <p:nvSpPr>
                <p:cNvPr id="513" name="Google Shape;12586;p89">
                  <a:extLst>
                    <a:ext uri="{FF2B5EF4-FFF2-40B4-BE49-F238E27FC236}">
                      <a16:creationId xmlns:a16="http://schemas.microsoft.com/office/drawing/2014/main" id="{76E4D3C7-A65B-117E-3ACC-5F1684467418}"/>
                    </a:ext>
                  </a:extLst>
                </p:cNvPr>
                <p:cNvSpPr/>
                <p:nvPr/>
              </p:nvSpPr>
              <p:spPr>
                <a:xfrm>
                  <a:off x="-1684475" y="204900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1355" y="693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693"/>
                      </a:lnTo>
                      <a:close/>
                      <a:moveTo>
                        <a:pt x="9546" y="693"/>
                      </a:moveTo>
                      <a:lnTo>
                        <a:pt x="9546" y="1387"/>
                      </a:lnTo>
                      <a:lnTo>
                        <a:pt x="8885" y="1387"/>
                      </a:lnTo>
                      <a:lnTo>
                        <a:pt x="8885" y="693"/>
                      </a:lnTo>
                      <a:close/>
                      <a:moveTo>
                        <a:pt x="8223" y="1387"/>
                      </a:moveTo>
                      <a:lnTo>
                        <a:pt x="8223" y="1733"/>
                      </a:lnTo>
                      <a:cubicBezTo>
                        <a:pt x="8223" y="1922"/>
                        <a:pt x="8381" y="2080"/>
                        <a:pt x="8570" y="2080"/>
                      </a:cubicBezTo>
                      <a:lnTo>
                        <a:pt x="8916" y="2080"/>
                      </a:lnTo>
                      <a:lnTo>
                        <a:pt x="8916" y="9641"/>
                      </a:lnTo>
                      <a:lnTo>
                        <a:pt x="8538" y="9641"/>
                      </a:lnTo>
                      <a:cubicBezTo>
                        <a:pt x="8349" y="9641"/>
                        <a:pt x="8192" y="9798"/>
                        <a:pt x="8192" y="9987"/>
                      </a:cubicBezTo>
                      <a:lnTo>
                        <a:pt x="8192" y="10365"/>
                      </a:lnTo>
                      <a:lnTo>
                        <a:pt x="2080" y="10365"/>
                      </a:lnTo>
                      <a:lnTo>
                        <a:pt x="2080" y="9987"/>
                      </a:lnTo>
                      <a:cubicBezTo>
                        <a:pt x="2080" y="9798"/>
                        <a:pt x="1922" y="9641"/>
                        <a:pt x="1733" y="9641"/>
                      </a:cubicBezTo>
                      <a:lnTo>
                        <a:pt x="1355" y="9641"/>
                      </a:lnTo>
                      <a:lnTo>
                        <a:pt x="1355" y="2080"/>
                      </a:lnTo>
                      <a:lnTo>
                        <a:pt x="1733" y="2080"/>
                      </a:lnTo>
                      <a:cubicBezTo>
                        <a:pt x="1922" y="2080"/>
                        <a:pt x="2080" y="1922"/>
                        <a:pt x="2080" y="1733"/>
                      </a:cubicBezTo>
                      <a:lnTo>
                        <a:pt x="2080" y="1387"/>
                      </a:lnTo>
                      <a:close/>
                      <a:moveTo>
                        <a:pt x="1355" y="10365"/>
                      </a:moveTo>
                      <a:lnTo>
                        <a:pt x="1355" y="11027"/>
                      </a:lnTo>
                      <a:lnTo>
                        <a:pt x="694" y="11027"/>
                      </a:lnTo>
                      <a:lnTo>
                        <a:pt x="694" y="10365"/>
                      </a:lnTo>
                      <a:close/>
                      <a:moveTo>
                        <a:pt x="9609" y="10365"/>
                      </a:moveTo>
                      <a:lnTo>
                        <a:pt x="9609" y="11027"/>
                      </a:lnTo>
                      <a:lnTo>
                        <a:pt x="8916" y="11027"/>
                      </a:lnTo>
                      <a:lnTo>
                        <a:pt x="8916" y="10365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22"/>
                        <a:pt x="158" y="2080"/>
                        <a:pt x="347" y="2080"/>
                      </a:cubicBezTo>
                      <a:lnTo>
                        <a:pt x="694" y="2080"/>
                      </a:lnTo>
                      <a:lnTo>
                        <a:pt x="694" y="9641"/>
                      </a:lnTo>
                      <a:lnTo>
                        <a:pt x="347" y="9641"/>
                      </a:lnTo>
                      <a:cubicBezTo>
                        <a:pt x="158" y="9641"/>
                        <a:pt x="0" y="9798"/>
                        <a:pt x="0" y="9987"/>
                      </a:cubicBezTo>
                      <a:lnTo>
                        <a:pt x="0" y="11374"/>
                      </a:lnTo>
                      <a:cubicBezTo>
                        <a:pt x="0" y="11563"/>
                        <a:pt x="158" y="11720"/>
                        <a:pt x="347" y="11720"/>
                      </a:cubicBezTo>
                      <a:lnTo>
                        <a:pt x="1733" y="11720"/>
                      </a:lnTo>
                      <a:cubicBezTo>
                        <a:pt x="1922" y="11720"/>
                        <a:pt x="2080" y="11563"/>
                        <a:pt x="2080" y="11374"/>
                      </a:cubicBezTo>
                      <a:lnTo>
                        <a:pt x="2080" y="11027"/>
                      </a:lnTo>
                      <a:lnTo>
                        <a:pt x="8223" y="11027"/>
                      </a:lnTo>
                      <a:lnTo>
                        <a:pt x="8223" y="11374"/>
                      </a:lnTo>
                      <a:cubicBezTo>
                        <a:pt x="8223" y="11563"/>
                        <a:pt x="8381" y="11720"/>
                        <a:pt x="8570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74"/>
                      </a:cubicBezTo>
                      <a:lnTo>
                        <a:pt x="10303" y="9987"/>
                      </a:lnTo>
                      <a:cubicBezTo>
                        <a:pt x="10303" y="9798"/>
                        <a:pt x="10145" y="9641"/>
                        <a:pt x="9956" y="9641"/>
                      </a:cubicBezTo>
                      <a:lnTo>
                        <a:pt x="9609" y="9641"/>
                      </a:lnTo>
                      <a:lnTo>
                        <a:pt x="9609" y="2080"/>
                      </a:lnTo>
                      <a:lnTo>
                        <a:pt x="9924" y="2080"/>
                      </a:lnTo>
                      <a:cubicBezTo>
                        <a:pt x="10113" y="2080"/>
                        <a:pt x="10271" y="1922"/>
                        <a:pt x="10271" y="1733"/>
                      </a:cubicBezTo>
                      <a:lnTo>
                        <a:pt x="10271" y="347"/>
                      </a:lnTo>
                      <a:cubicBezTo>
                        <a:pt x="10271" y="158"/>
                        <a:pt x="10113" y="0"/>
                        <a:pt x="9924" y="0"/>
                      </a:cubicBezTo>
                      <a:lnTo>
                        <a:pt x="8538" y="0"/>
                      </a:lnTo>
                      <a:cubicBezTo>
                        <a:pt x="8349" y="0"/>
                        <a:pt x="8192" y="158"/>
                        <a:pt x="8192" y="347"/>
                      </a:cubicBezTo>
                      <a:lnTo>
                        <a:pt x="8192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4" name="Google Shape;12587;p89">
                  <a:extLst>
                    <a:ext uri="{FF2B5EF4-FFF2-40B4-BE49-F238E27FC236}">
                      <a16:creationId xmlns:a16="http://schemas.microsoft.com/office/drawing/2014/main" id="{09E376AB-A983-6167-26B0-BFAF7147B94B}"/>
                    </a:ext>
                  </a:extLst>
                </p:cNvPr>
                <p:cNvSpPr/>
                <p:nvPr/>
              </p:nvSpPr>
              <p:spPr>
                <a:xfrm>
                  <a:off x="-1615950" y="223880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cubicBezTo>
                        <a:pt x="0" y="568"/>
                        <a:pt x="158" y="726"/>
                        <a:pt x="347" y="726"/>
                      </a:cubicBezTo>
                      <a:lnTo>
                        <a:pt x="4443" y="726"/>
                      </a:lnTo>
                      <a:cubicBezTo>
                        <a:pt x="4663" y="726"/>
                        <a:pt x="4821" y="568"/>
                        <a:pt x="4821" y="348"/>
                      </a:cubicBezTo>
                      <a:cubicBezTo>
                        <a:pt x="4821" y="159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5" name="Google Shape;12588;p89">
                  <a:extLst>
                    <a:ext uri="{FF2B5EF4-FFF2-40B4-BE49-F238E27FC236}">
                      <a16:creationId xmlns:a16="http://schemas.microsoft.com/office/drawing/2014/main" id="{6FEE634D-F413-C383-7933-0E447D55E4B5}"/>
                    </a:ext>
                  </a:extLst>
                </p:cNvPr>
                <p:cNvSpPr/>
                <p:nvPr/>
              </p:nvSpPr>
              <p:spPr>
                <a:xfrm>
                  <a:off x="-1615950" y="2273475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63" y="693"/>
                        <a:pt x="4821" y="536"/>
                        <a:pt x="4821" y="347"/>
                      </a:cubicBezTo>
                      <a:cubicBezTo>
                        <a:pt x="4821" y="158"/>
                        <a:pt x="4663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6" name="Google Shape;12589;p89">
                  <a:extLst>
                    <a:ext uri="{FF2B5EF4-FFF2-40B4-BE49-F238E27FC236}">
                      <a16:creationId xmlns:a16="http://schemas.microsoft.com/office/drawing/2014/main" id="{C767EA98-56B3-9726-183F-425F1CCD8E25}"/>
                    </a:ext>
                  </a:extLst>
                </p:cNvPr>
                <p:cNvSpPr/>
                <p:nvPr/>
              </p:nvSpPr>
              <p:spPr>
                <a:xfrm>
                  <a:off x="-1630925" y="2100975"/>
                  <a:ext cx="15362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4664" extrusionOk="0">
                      <a:moveTo>
                        <a:pt x="4695" y="662"/>
                      </a:moveTo>
                      <a:lnTo>
                        <a:pt x="2994" y="1985"/>
                      </a:lnTo>
                      <a:lnTo>
                        <a:pt x="1261" y="662"/>
                      </a:lnTo>
                      <a:close/>
                      <a:moveTo>
                        <a:pt x="599" y="1040"/>
                      </a:moveTo>
                      <a:lnTo>
                        <a:pt x="2427" y="2395"/>
                      </a:lnTo>
                      <a:lnTo>
                        <a:pt x="599" y="3781"/>
                      </a:lnTo>
                      <a:lnTo>
                        <a:pt x="599" y="1040"/>
                      </a:lnTo>
                      <a:close/>
                      <a:moveTo>
                        <a:pt x="5357" y="1040"/>
                      </a:moveTo>
                      <a:lnTo>
                        <a:pt x="5357" y="3781"/>
                      </a:lnTo>
                      <a:lnTo>
                        <a:pt x="3561" y="2395"/>
                      </a:lnTo>
                      <a:lnTo>
                        <a:pt x="5357" y="1040"/>
                      </a:lnTo>
                      <a:close/>
                      <a:moveTo>
                        <a:pt x="2994" y="2836"/>
                      </a:moveTo>
                      <a:lnTo>
                        <a:pt x="4695" y="4128"/>
                      </a:lnTo>
                      <a:lnTo>
                        <a:pt x="1292" y="4128"/>
                      </a:lnTo>
                      <a:lnTo>
                        <a:pt x="2994" y="2836"/>
                      </a:lnTo>
                      <a:close/>
                      <a:moveTo>
                        <a:pt x="316" y="1"/>
                      </a:moveTo>
                      <a:cubicBezTo>
                        <a:pt x="158" y="1"/>
                        <a:pt x="1" y="127"/>
                        <a:pt x="1" y="284"/>
                      </a:cubicBezTo>
                      <a:lnTo>
                        <a:pt x="1" y="4380"/>
                      </a:lnTo>
                      <a:cubicBezTo>
                        <a:pt x="64" y="4506"/>
                        <a:pt x="127" y="4600"/>
                        <a:pt x="253" y="4663"/>
                      </a:cubicBezTo>
                      <a:lnTo>
                        <a:pt x="5798" y="4663"/>
                      </a:lnTo>
                      <a:cubicBezTo>
                        <a:pt x="5955" y="4663"/>
                        <a:pt x="6113" y="4537"/>
                        <a:pt x="6144" y="4317"/>
                      </a:cubicBezTo>
                      <a:lnTo>
                        <a:pt x="6081" y="316"/>
                      </a:lnTo>
                      <a:cubicBezTo>
                        <a:pt x="6081" y="158"/>
                        <a:pt x="5955" y="32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484" name="Google Shape;12590;p89">
                <a:extLst>
                  <a:ext uri="{FF2B5EF4-FFF2-40B4-BE49-F238E27FC236}">
                    <a16:creationId xmlns:a16="http://schemas.microsoft.com/office/drawing/2014/main" id="{D91FE7AF-AE6E-72EB-CC3F-3C43F076BFA4}"/>
                  </a:ext>
                </a:extLst>
              </p:cNvPr>
              <p:cNvSpPr/>
              <p:nvPr/>
            </p:nvSpPr>
            <p:spPr>
              <a:xfrm>
                <a:off x="2878542" y="4325150"/>
                <a:ext cx="670717" cy="642168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1674" extrusionOk="0">
                    <a:moveTo>
                      <a:pt x="9483" y="1174"/>
                    </a:moveTo>
                    <a:lnTo>
                      <a:pt x="9483" y="2308"/>
                    </a:lnTo>
                    <a:cubicBezTo>
                      <a:pt x="9483" y="2497"/>
                      <a:pt x="9641" y="2655"/>
                      <a:pt x="9830" y="2655"/>
                    </a:cubicBezTo>
                    <a:lnTo>
                      <a:pt x="10901" y="2655"/>
                    </a:lnTo>
                    <a:lnTo>
                      <a:pt x="9515" y="4041"/>
                    </a:lnTo>
                    <a:lnTo>
                      <a:pt x="8097" y="4041"/>
                    </a:lnTo>
                    <a:lnTo>
                      <a:pt x="8097" y="2560"/>
                    </a:lnTo>
                    <a:lnTo>
                      <a:pt x="9483" y="1174"/>
                    </a:lnTo>
                    <a:close/>
                    <a:moveTo>
                      <a:pt x="4885" y="6181"/>
                    </a:moveTo>
                    <a:cubicBezTo>
                      <a:pt x="5033" y="6181"/>
                      <a:pt x="5183" y="6212"/>
                      <a:pt x="5325" y="6278"/>
                    </a:cubicBezTo>
                    <a:lnTo>
                      <a:pt x="4600" y="7003"/>
                    </a:lnTo>
                    <a:cubicBezTo>
                      <a:pt x="4474" y="7129"/>
                      <a:pt x="4474" y="7349"/>
                      <a:pt x="4600" y="7475"/>
                    </a:cubicBezTo>
                    <a:cubicBezTo>
                      <a:pt x="4663" y="7538"/>
                      <a:pt x="4750" y="7570"/>
                      <a:pt x="4836" y="7570"/>
                    </a:cubicBezTo>
                    <a:cubicBezTo>
                      <a:pt x="4923" y="7570"/>
                      <a:pt x="5010" y="7538"/>
                      <a:pt x="5073" y="7475"/>
                    </a:cubicBezTo>
                    <a:lnTo>
                      <a:pt x="5797" y="6751"/>
                    </a:lnTo>
                    <a:lnTo>
                      <a:pt x="5797" y="6751"/>
                    </a:lnTo>
                    <a:cubicBezTo>
                      <a:pt x="5986" y="7160"/>
                      <a:pt x="5892" y="7633"/>
                      <a:pt x="5577" y="7948"/>
                    </a:cubicBezTo>
                    <a:cubicBezTo>
                      <a:pt x="5388" y="8137"/>
                      <a:pt x="5128" y="8231"/>
                      <a:pt x="4864" y="8231"/>
                    </a:cubicBezTo>
                    <a:cubicBezTo>
                      <a:pt x="4600" y="8231"/>
                      <a:pt x="4332" y="8137"/>
                      <a:pt x="4127" y="7948"/>
                    </a:cubicBezTo>
                    <a:cubicBezTo>
                      <a:pt x="3749" y="7538"/>
                      <a:pt x="3749" y="6877"/>
                      <a:pt x="4127" y="6499"/>
                    </a:cubicBezTo>
                    <a:cubicBezTo>
                      <a:pt x="4333" y="6293"/>
                      <a:pt x="4606" y="6181"/>
                      <a:pt x="4885" y="6181"/>
                    </a:cubicBezTo>
                    <a:close/>
                    <a:moveTo>
                      <a:pt x="4897" y="4831"/>
                    </a:moveTo>
                    <a:cubicBezTo>
                      <a:pt x="5396" y="4831"/>
                      <a:pt x="5890" y="4990"/>
                      <a:pt x="6301" y="5301"/>
                    </a:cubicBezTo>
                    <a:lnTo>
                      <a:pt x="5829" y="5774"/>
                    </a:lnTo>
                    <a:cubicBezTo>
                      <a:pt x="5553" y="5590"/>
                      <a:pt x="5233" y="5499"/>
                      <a:pt x="4911" y="5499"/>
                    </a:cubicBezTo>
                    <a:cubicBezTo>
                      <a:pt x="4460" y="5499"/>
                      <a:pt x="4004" y="5677"/>
                      <a:pt x="3655" y="6026"/>
                    </a:cubicBezTo>
                    <a:cubicBezTo>
                      <a:pt x="2993" y="6688"/>
                      <a:pt x="2993" y="7790"/>
                      <a:pt x="3655" y="8420"/>
                    </a:cubicBezTo>
                    <a:cubicBezTo>
                      <a:pt x="3986" y="8751"/>
                      <a:pt x="4427" y="8917"/>
                      <a:pt x="4864" y="8917"/>
                    </a:cubicBezTo>
                    <a:cubicBezTo>
                      <a:pt x="5301" y="8917"/>
                      <a:pt x="5734" y="8751"/>
                      <a:pt x="6049" y="8420"/>
                    </a:cubicBezTo>
                    <a:cubicBezTo>
                      <a:pt x="6648" y="7822"/>
                      <a:pt x="6742" y="6908"/>
                      <a:pt x="6301" y="6246"/>
                    </a:cubicBezTo>
                    <a:lnTo>
                      <a:pt x="6774" y="5774"/>
                    </a:lnTo>
                    <a:lnTo>
                      <a:pt x="6774" y="5774"/>
                    </a:lnTo>
                    <a:cubicBezTo>
                      <a:pt x="7467" y="6719"/>
                      <a:pt x="7404" y="8074"/>
                      <a:pt x="6585" y="8924"/>
                    </a:cubicBezTo>
                    <a:cubicBezTo>
                      <a:pt x="6112" y="9397"/>
                      <a:pt x="5498" y="9633"/>
                      <a:pt x="4883" y="9633"/>
                    </a:cubicBezTo>
                    <a:cubicBezTo>
                      <a:pt x="4269" y="9633"/>
                      <a:pt x="3655" y="9397"/>
                      <a:pt x="3182" y="8924"/>
                    </a:cubicBezTo>
                    <a:cubicBezTo>
                      <a:pt x="2237" y="7979"/>
                      <a:pt x="2237" y="6499"/>
                      <a:pt x="3182" y="5553"/>
                    </a:cubicBezTo>
                    <a:cubicBezTo>
                      <a:pt x="3667" y="5068"/>
                      <a:pt x="4286" y="4831"/>
                      <a:pt x="4897" y="4831"/>
                    </a:cubicBezTo>
                    <a:close/>
                    <a:moveTo>
                      <a:pt x="4873" y="3463"/>
                    </a:moveTo>
                    <a:cubicBezTo>
                      <a:pt x="5728" y="3463"/>
                      <a:pt x="6583" y="3748"/>
                      <a:pt x="7278" y="4325"/>
                    </a:cubicBezTo>
                    <a:lnTo>
                      <a:pt x="6805" y="4797"/>
                    </a:lnTo>
                    <a:cubicBezTo>
                      <a:pt x="6228" y="4353"/>
                      <a:pt x="5533" y="4125"/>
                      <a:pt x="4844" y="4125"/>
                    </a:cubicBezTo>
                    <a:cubicBezTo>
                      <a:pt x="4065" y="4125"/>
                      <a:pt x="3294" y="4416"/>
                      <a:pt x="2710" y="5018"/>
                    </a:cubicBezTo>
                    <a:cubicBezTo>
                      <a:pt x="1481" y="6246"/>
                      <a:pt x="1481" y="8168"/>
                      <a:pt x="2710" y="9397"/>
                    </a:cubicBezTo>
                    <a:cubicBezTo>
                      <a:pt x="3324" y="10011"/>
                      <a:pt x="4112" y="10318"/>
                      <a:pt x="4899" y="10318"/>
                    </a:cubicBezTo>
                    <a:cubicBezTo>
                      <a:pt x="5687" y="10318"/>
                      <a:pt x="6474" y="10011"/>
                      <a:pt x="7089" y="9397"/>
                    </a:cubicBezTo>
                    <a:cubicBezTo>
                      <a:pt x="8223" y="8263"/>
                      <a:pt x="8255" y="6467"/>
                      <a:pt x="7309" y="5301"/>
                    </a:cubicBezTo>
                    <a:lnTo>
                      <a:pt x="7782" y="4829"/>
                    </a:lnTo>
                    <a:lnTo>
                      <a:pt x="7782" y="4829"/>
                    </a:lnTo>
                    <a:cubicBezTo>
                      <a:pt x="8979" y="6278"/>
                      <a:pt x="8885" y="8483"/>
                      <a:pt x="7530" y="9870"/>
                    </a:cubicBezTo>
                    <a:cubicBezTo>
                      <a:pt x="6790" y="10594"/>
                      <a:pt x="5821" y="10956"/>
                      <a:pt x="4856" y="10956"/>
                    </a:cubicBezTo>
                    <a:cubicBezTo>
                      <a:pt x="3891" y="10956"/>
                      <a:pt x="2930" y="10594"/>
                      <a:pt x="2206" y="9870"/>
                    </a:cubicBezTo>
                    <a:cubicBezTo>
                      <a:pt x="756" y="8420"/>
                      <a:pt x="756" y="6026"/>
                      <a:pt x="2206" y="4545"/>
                    </a:cubicBezTo>
                    <a:cubicBezTo>
                      <a:pt x="2941" y="3827"/>
                      <a:pt x="3907" y="3463"/>
                      <a:pt x="4873" y="3463"/>
                    </a:cubicBezTo>
                    <a:close/>
                    <a:moveTo>
                      <a:pt x="9899" y="0"/>
                    </a:moveTo>
                    <a:cubicBezTo>
                      <a:pt x="9813" y="0"/>
                      <a:pt x="9722" y="32"/>
                      <a:pt x="9641" y="103"/>
                    </a:cubicBezTo>
                    <a:lnTo>
                      <a:pt x="7561" y="2182"/>
                    </a:lnTo>
                    <a:cubicBezTo>
                      <a:pt x="7467" y="2277"/>
                      <a:pt x="7435" y="2340"/>
                      <a:pt x="7435" y="2434"/>
                    </a:cubicBezTo>
                    <a:lnTo>
                      <a:pt x="7435" y="3600"/>
                    </a:lnTo>
                    <a:cubicBezTo>
                      <a:pt x="6670" y="3071"/>
                      <a:pt x="5769" y="2807"/>
                      <a:pt x="4868" y="2807"/>
                    </a:cubicBezTo>
                    <a:cubicBezTo>
                      <a:pt x="3731" y="2807"/>
                      <a:pt x="2595" y="3229"/>
                      <a:pt x="1733" y="4073"/>
                    </a:cubicBezTo>
                    <a:cubicBezTo>
                      <a:pt x="0" y="5805"/>
                      <a:pt x="0" y="8641"/>
                      <a:pt x="1733" y="10374"/>
                    </a:cubicBezTo>
                    <a:cubicBezTo>
                      <a:pt x="2599" y="11240"/>
                      <a:pt x="3741" y="11673"/>
                      <a:pt x="4883" y="11673"/>
                    </a:cubicBezTo>
                    <a:cubicBezTo>
                      <a:pt x="6026" y="11673"/>
                      <a:pt x="7168" y="11240"/>
                      <a:pt x="8034" y="10374"/>
                    </a:cubicBezTo>
                    <a:cubicBezTo>
                      <a:pt x="9578" y="8861"/>
                      <a:pt x="9735" y="6436"/>
                      <a:pt x="8538" y="4703"/>
                    </a:cubicBezTo>
                    <a:lnTo>
                      <a:pt x="9672" y="4703"/>
                    </a:lnTo>
                    <a:cubicBezTo>
                      <a:pt x="9767" y="4703"/>
                      <a:pt x="9893" y="4671"/>
                      <a:pt x="9924" y="4608"/>
                    </a:cubicBezTo>
                    <a:lnTo>
                      <a:pt x="12004" y="2497"/>
                    </a:lnTo>
                    <a:cubicBezTo>
                      <a:pt x="12193" y="2308"/>
                      <a:pt x="12035" y="1962"/>
                      <a:pt x="11783" y="1962"/>
                    </a:cubicBezTo>
                    <a:lnTo>
                      <a:pt x="10239" y="1962"/>
                    </a:lnTo>
                    <a:lnTo>
                      <a:pt x="10239" y="355"/>
                    </a:lnTo>
                    <a:cubicBezTo>
                      <a:pt x="10239" y="141"/>
                      <a:pt x="10080" y="0"/>
                      <a:pt x="98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5" name="Google Shape;12592;p89">
                <a:extLst>
                  <a:ext uri="{FF2B5EF4-FFF2-40B4-BE49-F238E27FC236}">
                    <a16:creationId xmlns:a16="http://schemas.microsoft.com/office/drawing/2014/main" id="{9F27AFCC-EC4E-BED9-CF21-2660C33900AE}"/>
                  </a:ext>
                </a:extLst>
              </p:cNvPr>
              <p:cNvSpPr/>
              <p:nvPr/>
            </p:nvSpPr>
            <p:spPr>
              <a:xfrm>
                <a:off x="5410974" y="4324751"/>
                <a:ext cx="641288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6" name="Google Shape;12593;p89">
                <a:extLst>
                  <a:ext uri="{FF2B5EF4-FFF2-40B4-BE49-F238E27FC236}">
                    <a16:creationId xmlns:a16="http://schemas.microsoft.com/office/drawing/2014/main" id="{880FD2A1-D9F3-8CDA-911A-905CB7B176F1}"/>
                  </a:ext>
                </a:extLst>
              </p:cNvPr>
              <p:cNvSpPr/>
              <p:nvPr/>
            </p:nvSpPr>
            <p:spPr>
              <a:xfrm>
                <a:off x="5483751" y="4397527"/>
                <a:ext cx="3993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7" name="Google Shape;12594;p89">
                <a:extLst>
                  <a:ext uri="{FF2B5EF4-FFF2-40B4-BE49-F238E27FC236}">
                    <a16:creationId xmlns:a16="http://schemas.microsoft.com/office/drawing/2014/main" id="{3FF8C9F0-CF9C-6CC6-AF09-83DD4F47264E}"/>
                  </a:ext>
                </a:extLst>
              </p:cNvPr>
              <p:cNvSpPr/>
              <p:nvPr/>
            </p:nvSpPr>
            <p:spPr>
              <a:xfrm>
                <a:off x="5559992" y="4397527"/>
                <a:ext cx="3817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8" name="Google Shape;12595;p89">
                <a:extLst>
                  <a:ext uri="{FF2B5EF4-FFF2-40B4-BE49-F238E27FC236}">
                    <a16:creationId xmlns:a16="http://schemas.microsoft.com/office/drawing/2014/main" id="{983F13C2-3D21-FC42-9695-05455953FA56}"/>
                  </a:ext>
                </a:extLst>
              </p:cNvPr>
              <p:cNvSpPr/>
              <p:nvPr/>
            </p:nvSpPr>
            <p:spPr>
              <a:xfrm>
                <a:off x="5636234" y="4397527"/>
                <a:ext cx="38231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9" name="Google Shape;12596;p89">
                <a:extLst>
                  <a:ext uri="{FF2B5EF4-FFF2-40B4-BE49-F238E27FC236}">
                    <a16:creationId xmlns:a16="http://schemas.microsoft.com/office/drawing/2014/main" id="{37F27979-A40D-4A71-35D6-CCDB90C69608}"/>
                  </a:ext>
                </a:extLst>
              </p:cNvPr>
              <p:cNvSpPr/>
              <p:nvPr/>
            </p:nvSpPr>
            <p:spPr>
              <a:xfrm>
                <a:off x="5709065" y="4397527"/>
                <a:ext cx="26519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90" name="Google Shape;12597;p89">
                <a:extLst>
                  <a:ext uri="{FF2B5EF4-FFF2-40B4-BE49-F238E27FC236}">
                    <a16:creationId xmlns:a16="http://schemas.microsoft.com/office/drawing/2014/main" id="{2162850C-A065-6CC4-A66A-974CAF84BF3B}"/>
                  </a:ext>
                </a:extLst>
              </p:cNvPr>
              <p:cNvSpPr/>
              <p:nvPr/>
            </p:nvSpPr>
            <p:spPr>
              <a:xfrm>
                <a:off x="5636234" y="4666187"/>
                <a:ext cx="187248" cy="187193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491" name="Google Shape;12598;p89">
                <a:extLst>
                  <a:ext uri="{FF2B5EF4-FFF2-40B4-BE49-F238E27FC236}">
                    <a16:creationId xmlns:a16="http://schemas.microsoft.com/office/drawing/2014/main" id="{7DEF3EB6-F21A-6B48-4F8D-4B1ECD7EE0FB}"/>
                  </a:ext>
                </a:extLst>
              </p:cNvPr>
              <p:cNvGrpSpPr/>
              <p:nvPr/>
            </p:nvGrpSpPr>
            <p:grpSpPr>
              <a:xfrm>
                <a:off x="4600743" y="4323869"/>
                <a:ext cx="566751" cy="644753"/>
                <a:chOff x="-919700" y="2420750"/>
                <a:chExt cx="257575" cy="293025"/>
              </a:xfrm>
              <a:grpFill/>
            </p:grpSpPr>
            <p:sp>
              <p:nvSpPr>
                <p:cNvPr id="510" name="Google Shape;12599;p89">
                  <a:extLst>
                    <a:ext uri="{FF2B5EF4-FFF2-40B4-BE49-F238E27FC236}">
                      <a16:creationId xmlns:a16="http://schemas.microsoft.com/office/drawing/2014/main" id="{F720A2A2-B22C-9195-A806-F05F0CED5E03}"/>
                    </a:ext>
                  </a:extLst>
                </p:cNvPr>
                <p:cNvSpPr/>
                <p:nvPr/>
              </p:nvSpPr>
              <p:spPr>
                <a:xfrm>
                  <a:off x="-884250" y="2490850"/>
                  <a:ext cx="843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049" extrusionOk="0">
                      <a:moveTo>
                        <a:pt x="977" y="631"/>
                      </a:moveTo>
                      <a:cubicBezTo>
                        <a:pt x="1166" y="631"/>
                        <a:pt x="1324" y="788"/>
                        <a:pt x="1324" y="977"/>
                      </a:cubicBezTo>
                      <a:cubicBezTo>
                        <a:pt x="1324" y="1198"/>
                        <a:pt x="1166" y="1355"/>
                        <a:pt x="977" y="1355"/>
                      </a:cubicBezTo>
                      <a:cubicBezTo>
                        <a:pt x="788" y="1355"/>
                        <a:pt x="631" y="1198"/>
                        <a:pt x="631" y="977"/>
                      </a:cubicBezTo>
                      <a:cubicBezTo>
                        <a:pt x="631" y="788"/>
                        <a:pt x="788" y="631"/>
                        <a:pt x="977" y="631"/>
                      </a:cubicBezTo>
                      <a:close/>
                      <a:moveTo>
                        <a:pt x="2363" y="631"/>
                      </a:moveTo>
                      <a:cubicBezTo>
                        <a:pt x="2552" y="631"/>
                        <a:pt x="2710" y="788"/>
                        <a:pt x="2710" y="977"/>
                      </a:cubicBezTo>
                      <a:cubicBezTo>
                        <a:pt x="2710" y="1198"/>
                        <a:pt x="2552" y="1355"/>
                        <a:pt x="2363" y="1355"/>
                      </a:cubicBezTo>
                      <a:cubicBezTo>
                        <a:pt x="2174" y="1355"/>
                        <a:pt x="2017" y="1198"/>
                        <a:pt x="2017" y="977"/>
                      </a:cubicBezTo>
                      <a:cubicBezTo>
                        <a:pt x="2017" y="788"/>
                        <a:pt x="2174" y="631"/>
                        <a:pt x="2363" y="631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09" y="2048"/>
                      </a:cubicBezTo>
                      <a:cubicBezTo>
                        <a:pt x="1292" y="2048"/>
                        <a:pt x="1544" y="1922"/>
                        <a:pt x="1702" y="1765"/>
                      </a:cubicBezTo>
                      <a:cubicBezTo>
                        <a:pt x="1891" y="1922"/>
                        <a:pt x="2111" y="2048"/>
                        <a:pt x="2363" y="2048"/>
                      </a:cubicBezTo>
                      <a:cubicBezTo>
                        <a:pt x="2899" y="2048"/>
                        <a:pt x="3371" y="1576"/>
                        <a:pt x="3371" y="1040"/>
                      </a:cubicBezTo>
                      <a:cubicBezTo>
                        <a:pt x="3371" y="442"/>
                        <a:pt x="2899" y="1"/>
                        <a:pt x="2363" y="1"/>
                      </a:cubicBezTo>
                      <a:cubicBezTo>
                        <a:pt x="2080" y="1"/>
                        <a:pt x="1859" y="127"/>
                        <a:pt x="1702" y="284"/>
                      </a:cubicBezTo>
                      <a:cubicBezTo>
                        <a:pt x="1481" y="127"/>
                        <a:pt x="1261" y="1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1" name="Google Shape;12600;p89">
                  <a:extLst>
                    <a:ext uri="{FF2B5EF4-FFF2-40B4-BE49-F238E27FC236}">
                      <a16:creationId xmlns:a16="http://schemas.microsoft.com/office/drawing/2014/main" id="{548BBB48-3051-48CC-B7D4-1E77515FBAE0}"/>
                    </a:ext>
                  </a:extLst>
                </p:cNvPr>
                <p:cNvSpPr/>
                <p:nvPr/>
              </p:nvSpPr>
              <p:spPr>
                <a:xfrm>
                  <a:off x="-919700" y="242075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7152" y="694"/>
                      </a:moveTo>
                      <a:cubicBezTo>
                        <a:pt x="7373" y="694"/>
                        <a:pt x="7530" y="851"/>
                        <a:pt x="7530" y="1040"/>
                      </a:cubicBezTo>
                      <a:lnTo>
                        <a:pt x="7530" y="1418"/>
                      </a:lnTo>
                      <a:lnTo>
                        <a:pt x="662" y="1418"/>
                      </a:lnTo>
                      <a:lnTo>
                        <a:pt x="662" y="1040"/>
                      </a:lnTo>
                      <a:cubicBezTo>
                        <a:pt x="694" y="851"/>
                        <a:pt x="851" y="694"/>
                        <a:pt x="1009" y="694"/>
                      </a:cubicBezTo>
                      <a:close/>
                      <a:moveTo>
                        <a:pt x="7562" y="2111"/>
                      </a:moveTo>
                      <a:lnTo>
                        <a:pt x="7562" y="3403"/>
                      </a:lnTo>
                      <a:lnTo>
                        <a:pt x="7247" y="3088"/>
                      </a:lnTo>
                      <a:cubicBezTo>
                        <a:pt x="7042" y="2883"/>
                        <a:pt x="6784" y="2792"/>
                        <a:pt x="6528" y="2792"/>
                      </a:cubicBezTo>
                      <a:cubicBezTo>
                        <a:pt x="5999" y="2792"/>
                        <a:pt x="5483" y="3186"/>
                        <a:pt x="5483" y="3781"/>
                      </a:cubicBezTo>
                      <a:cubicBezTo>
                        <a:pt x="5483" y="4065"/>
                        <a:pt x="5577" y="4348"/>
                        <a:pt x="5798" y="4506"/>
                      </a:cubicBezTo>
                      <a:lnTo>
                        <a:pt x="6774" y="5482"/>
                      </a:lnTo>
                      <a:lnTo>
                        <a:pt x="1009" y="5482"/>
                      </a:lnTo>
                      <a:cubicBezTo>
                        <a:pt x="995" y="5485"/>
                        <a:pt x="982" y="5486"/>
                        <a:pt x="968" y="5486"/>
                      </a:cubicBezTo>
                      <a:cubicBezTo>
                        <a:pt x="825" y="5486"/>
                        <a:pt x="694" y="5340"/>
                        <a:pt x="694" y="5167"/>
                      </a:cubicBezTo>
                      <a:lnTo>
                        <a:pt x="694" y="2111"/>
                      </a:lnTo>
                      <a:close/>
                      <a:moveTo>
                        <a:pt x="8160" y="2584"/>
                      </a:moveTo>
                      <a:lnTo>
                        <a:pt x="9200" y="3624"/>
                      </a:lnTo>
                      <a:cubicBezTo>
                        <a:pt x="9421" y="3844"/>
                        <a:pt x="9515" y="4065"/>
                        <a:pt x="9515" y="4348"/>
                      </a:cubicBezTo>
                      <a:lnTo>
                        <a:pt x="9515" y="6900"/>
                      </a:lnTo>
                      <a:cubicBezTo>
                        <a:pt x="9515" y="7373"/>
                        <a:pt x="9358" y="7845"/>
                        <a:pt x="9043" y="8192"/>
                      </a:cubicBezTo>
                      <a:lnTo>
                        <a:pt x="5955" y="8192"/>
                      </a:lnTo>
                      <a:cubicBezTo>
                        <a:pt x="5640" y="7845"/>
                        <a:pt x="5483" y="7373"/>
                        <a:pt x="5483" y="6900"/>
                      </a:cubicBezTo>
                      <a:lnTo>
                        <a:pt x="5483" y="6144"/>
                      </a:lnTo>
                      <a:lnTo>
                        <a:pt x="6837" y="6144"/>
                      </a:lnTo>
                      <a:lnTo>
                        <a:pt x="6837" y="6207"/>
                      </a:lnTo>
                      <a:cubicBezTo>
                        <a:pt x="6837" y="6585"/>
                        <a:pt x="6900" y="6932"/>
                        <a:pt x="7089" y="7373"/>
                      </a:cubicBezTo>
                      <a:cubicBezTo>
                        <a:pt x="7135" y="7487"/>
                        <a:pt x="7263" y="7568"/>
                        <a:pt x="7403" y="7568"/>
                      </a:cubicBezTo>
                      <a:cubicBezTo>
                        <a:pt x="7455" y="7568"/>
                        <a:pt x="7510" y="7556"/>
                        <a:pt x="7562" y="7530"/>
                      </a:cubicBezTo>
                      <a:cubicBezTo>
                        <a:pt x="7719" y="7467"/>
                        <a:pt x="7782" y="7247"/>
                        <a:pt x="7719" y="7058"/>
                      </a:cubicBezTo>
                      <a:cubicBezTo>
                        <a:pt x="7593" y="6774"/>
                        <a:pt x="7530" y="6522"/>
                        <a:pt x="7530" y="6239"/>
                      </a:cubicBezTo>
                      <a:lnTo>
                        <a:pt x="7530" y="5451"/>
                      </a:lnTo>
                      <a:cubicBezTo>
                        <a:pt x="7530" y="5356"/>
                        <a:pt x="7467" y="5262"/>
                        <a:pt x="7404" y="5199"/>
                      </a:cubicBezTo>
                      <a:lnTo>
                        <a:pt x="6207" y="4033"/>
                      </a:lnTo>
                      <a:cubicBezTo>
                        <a:pt x="6018" y="3844"/>
                        <a:pt x="6144" y="3435"/>
                        <a:pt x="6459" y="3435"/>
                      </a:cubicBezTo>
                      <a:cubicBezTo>
                        <a:pt x="6522" y="3435"/>
                        <a:pt x="6648" y="3466"/>
                        <a:pt x="6680" y="3561"/>
                      </a:cubicBezTo>
                      <a:lnTo>
                        <a:pt x="8255" y="5136"/>
                      </a:lnTo>
                      <a:cubicBezTo>
                        <a:pt x="8318" y="5199"/>
                        <a:pt x="8413" y="5230"/>
                        <a:pt x="8503" y="5230"/>
                      </a:cubicBezTo>
                      <a:cubicBezTo>
                        <a:pt x="8594" y="5230"/>
                        <a:pt x="8680" y="5199"/>
                        <a:pt x="8728" y="5136"/>
                      </a:cubicBezTo>
                      <a:cubicBezTo>
                        <a:pt x="8854" y="5010"/>
                        <a:pt x="8854" y="4789"/>
                        <a:pt x="8728" y="4663"/>
                      </a:cubicBezTo>
                      <a:lnTo>
                        <a:pt x="8160" y="4065"/>
                      </a:lnTo>
                      <a:lnTo>
                        <a:pt x="8160" y="2584"/>
                      </a:lnTo>
                      <a:close/>
                      <a:moveTo>
                        <a:pt x="9295" y="8948"/>
                      </a:moveTo>
                      <a:cubicBezTo>
                        <a:pt x="9484" y="8948"/>
                        <a:pt x="9641" y="9105"/>
                        <a:pt x="9641" y="9295"/>
                      </a:cubicBezTo>
                      <a:lnTo>
                        <a:pt x="9641" y="10996"/>
                      </a:lnTo>
                      <a:lnTo>
                        <a:pt x="5514" y="10996"/>
                      </a:lnTo>
                      <a:lnTo>
                        <a:pt x="5514" y="9295"/>
                      </a:lnTo>
                      <a:cubicBezTo>
                        <a:pt x="5514" y="9105"/>
                        <a:pt x="5672" y="8948"/>
                        <a:pt x="5861" y="8948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5167"/>
                      </a:lnTo>
                      <a:cubicBezTo>
                        <a:pt x="1" y="5734"/>
                        <a:pt x="473" y="6207"/>
                        <a:pt x="1009" y="6207"/>
                      </a:cubicBezTo>
                      <a:lnTo>
                        <a:pt x="4789" y="6207"/>
                      </a:lnTo>
                      <a:lnTo>
                        <a:pt x="4789" y="6932"/>
                      </a:lnTo>
                      <a:cubicBezTo>
                        <a:pt x="4789" y="7499"/>
                        <a:pt x="4947" y="8003"/>
                        <a:pt x="5231" y="8444"/>
                      </a:cubicBezTo>
                      <a:cubicBezTo>
                        <a:pt x="4947" y="8633"/>
                        <a:pt x="4789" y="8948"/>
                        <a:pt x="4789" y="9295"/>
                      </a:cubicBezTo>
                      <a:lnTo>
                        <a:pt x="4789" y="11342"/>
                      </a:lnTo>
                      <a:cubicBezTo>
                        <a:pt x="4789" y="11563"/>
                        <a:pt x="4947" y="11720"/>
                        <a:pt x="5168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42"/>
                      </a:cubicBezTo>
                      <a:lnTo>
                        <a:pt x="10303" y="9295"/>
                      </a:lnTo>
                      <a:cubicBezTo>
                        <a:pt x="10303" y="8948"/>
                        <a:pt x="10114" y="8633"/>
                        <a:pt x="9893" y="8444"/>
                      </a:cubicBezTo>
                      <a:cubicBezTo>
                        <a:pt x="10177" y="8003"/>
                        <a:pt x="10303" y="7499"/>
                        <a:pt x="10303" y="6932"/>
                      </a:cubicBezTo>
                      <a:lnTo>
                        <a:pt x="10303" y="4380"/>
                      </a:lnTo>
                      <a:lnTo>
                        <a:pt x="10271" y="4380"/>
                      </a:lnTo>
                      <a:cubicBezTo>
                        <a:pt x="10271" y="3907"/>
                        <a:pt x="10082" y="3466"/>
                        <a:pt x="9767" y="3151"/>
                      </a:cubicBezTo>
                      <a:lnTo>
                        <a:pt x="8224" y="1639"/>
                      </a:lnTo>
                      <a:lnTo>
                        <a:pt x="8224" y="1040"/>
                      </a:lnTo>
                      <a:cubicBezTo>
                        <a:pt x="8224" y="473"/>
                        <a:pt x="7751" y="1"/>
                        <a:pt x="72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2" name="Google Shape;12601;p89">
                  <a:extLst>
                    <a:ext uri="{FF2B5EF4-FFF2-40B4-BE49-F238E27FC236}">
                      <a16:creationId xmlns:a16="http://schemas.microsoft.com/office/drawing/2014/main" id="{15F054A0-05AD-AC9F-CD28-C5E5B0E9815C}"/>
                    </a:ext>
                  </a:extLst>
                </p:cNvPr>
                <p:cNvSpPr/>
                <p:nvPr/>
              </p:nvSpPr>
              <p:spPr>
                <a:xfrm>
                  <a:off x="-766100" y="2660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725" y="568"/>
                        <a:pt x="725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92" name="Google Shape;12630;p89">
                <a:extLst>
                  <a:ext uri="{FF2B5EF4-FFF2-40B4-BE49-F238E27FC236}">
                    <a16:creationId xmlns:a16="http://schemas.microsoft.com/office/drawing/2014/main" id="{EB6F3D19-25C6-C01B-7121-E8592BEBDBA6}"/>
                  </a:ext>
                </a:extLst>
              </p:cNvPr>
              <p:cNvGrpSpPr/>
              <p:nvPr/>
            </p:nvGrpSpPr>
            <p:grpSpPr>
              <a:xfrm>
                <a:off x="11162866" y="4335825"/>
                <a:ext cx="620890" cy="620890"/>
                <a:chOff x="2964567" y="2571753"/>
                <a:chExt cx="417045" cy="417045"/>
              </a:xfrm>
              <a:grpFill/>
            </p:grpSpPr>
            <p:sp>
              <p:nvSpPr>
                <p:cNvPr id="508" name="Google Shape;12631;p89">
                  <a:extLst>
                    <a:ext uri="{FF2B5EF4-FFF2-40B4-BE49-F238E27FC236}">
                      <a16:creationId xmlns:a16="http://schemas.microsoft.com/office/drawing/2014/main" id="{E34327B5-CBD5-8CF1-9143-53D6652EC598}"/>
                    </a:ext>
                  </a:extLst>
                </p:cNvPr>
                <p:cNvSpPr/>
                <p:nvPr/>
              </p:nvSpPr>
              <p:spPr>
                <a:xfrm>
                  <a:off x="2964567" y="2571753"/>
                  <a:ext cx="417045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83" extrusionOk="0">
                      <a:moveTo>
                        <a:pt x="9992" y="1170"/>
                      </a:moveTo>
                      <a:cubicBezTo>
                        <a:pt x="14855" y="1170"/>
                        <a:pt x="18812" y="4866"/>
                        <a:pt x="18812" y="9405"/>
                      </a:cubicBezTo>
                      <a:cubicBezTo>
                        <a:pt x="18812" y="13925"/>
                        <a:pt x="14855" y="17601"/>
                        <a:pt x="9992" y="17601"/>
                      </a:cubicBezTo>
                      <a:cubicBezTo>
                        <a:pt x="9111" y="17601"/>
                        <a:pt x="8240" y="17481"/>
                        <a:pt x="7407" y="17242"/>
                      </a:cubicBezTo>
                      <a:cubicBezTo>
                        <a:pt x="7354" y="17226"/>
                        <a:pt x="7299" y="17218"/>
                        <a:pt x="7245" y="17218"/>
                      </a:cubicBezTo>
                      <a:cubicBezTo>
                        <a:pt x="7153" y="17218"/>
                        <a:pt x="7062" y="17240"/>
                        <a:pt x="6979" y="17282"/>
                      </a:cubicBezTo>
                      <a:lnTo>
                        <a:pt x="4723" y="18439"/>
                      </a:lnTo>
                      <a:lnTo>
                        <a:pt x="4723" y="16262"/>
                      </a:lnTo>
                      <a:cubicBezTo>
                        <a:pt x="4723" y="16078"/>
                        <a:pt x="4637" y="15904"/>
                        <a:pt x="4490" y="15793"/>
                      </a:cubicBezTo>
                      <a:cubicBezTo>
                        <a:pt x="2381" y="14208"/>
                        <a:pt x="1171" y="11880"/>
                        <a:pt x="1171" y="9405"/>
                      </a:cubicBezTo>
                      <a:cubicBezTo>
                        <a:pt x="1171" y="4866"/>
                        <a:pt x="5129" y="1170"/>
                        <a:pt x="9992" y="1170"/>
                      </a:cubicBezTo>
                      <a:close/>
                      <a:moveTo>
                        <a:pt x="9992" y="1"/>
                      </a:moveTo>
                      <a:cubicBezTo>
                        <a:pt x="4575" y="1"/>
                        <a:pt x="0" y="4153"/>
                        <a:pt x="0" y="9407"/>
                      </a:cubicBezTo>
                      <a:cubicBezTo>
                        <a:pt x="0" y="12221"/>
                        <a:pt x="1359" y="14795"/>
                        <a:pt x="3552" y="16548"/>
                      </a:cubicBezTo>
                      <a:lnTo>
                        <a:pt x="3552" y="19396"/>
                      </a:lnTo>
                      <a:cubicBezTo>
                        <a:pt x="3552" y="19602"/>
                        <a:pt x="3659" y="19791"/>
                        <a:pt x="3832" y="19897"/>
                      </a:cubicBezTo>
                      <a:cubicBezTo>
                        <a:pt x="3925" y="19953"/>
                        <a:pt x="4031" y="19982"/>
                        <a:pt x="4138" y="19982"/>
                      </a:cubicBezTo>
                      <a:cubicBezTo>
                        <a:pt x="4229" y="19982"/>
                        <a:pt x="4320" y="19961"/>
                        <a:pt x="4405" y="19918"/>
                      </a:cubicBezTo>
                      <a:lnTo>
                        <a:pt x="7310" y="18429"/>
                      </a:lnTo>
                      <a:cubicBezTo>
                        <a:pt x="8180" y="18657"/>
                        <a:pt x="9081" y="18772"/>
                        <a:pt x="9992" y="18772"/>
                      </a:cubicBezTo>
                      <a:cubicBezTo>
                        <a:pt x="15500" y="18772"/>
                        <a:pt x="19983" y="14570"/>
                        <a:pt x="19983" y="9407"/>
                      </a:cubicBezTo>
                      <a:cubicBezTo>
                        <a:pt x="19983" y="4151"/>
                        <a:pt x="15405" y="1"/>
                        <a:pt x="9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9" name="Google Shape;12632;p89">
                  <a:extLst>
                    <a:ext uri="{FF2B5EF4-FFF2-40B4-BE49-F238E27FC236}">
                      <a16:creationId xmlns:a16="http://schemas.microsoft.com/office/drawing/2014/main" id="{CFEC1E71-B06A-3B77-A841-B23EC8722002}"/>
                    </a:ext>
                  </a:extLst>
                </p:cNvPr>
                <p:cNvSpPr/>
                <p:nvPr/>
              </p:nvSpPr>
              <p:spPr>
                <a:xfrm>
                  <a:off x="3037777" y="2694715"/>
                  <a:ext cx="270642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8" h="7026" extrusionOk="0">
                      <a:moveTo>
                        <a:pt x="5362" y="1463"/>
                      </a:moveTo>
                      <a:lnTo>
                        <a:pt x="7241" y="3341"/>
                      </a:lnTo>
                      <a:cubicBezTo>
                        <a:pt x="7353" y="3454"/>
                        <a:pt x="7503" y="3513"/>
                        <a:pt x="7655" y="3513"/>
                      </a:cubicBezTo>
                      <a:cubicBezTo>
                        <a:pt x="7744" y="3513"/>
                        <a:pt x="7833" y="3493"/>
                        <a:pt x="7917" y="3451"/>
                      </a:cubicBezTo>
                      <a:lnTo>
                        <a:pt x="10216" y="2303"/>
                      </a:lnTo>
                      <a:lnTo>
                        <a:pt x="7605" y="5565"/>
                      </a:lnTo>
                      <a:lnTo>
                        <a:pt x="5726" y="3685"/>
                      </a:lnTo>
                      <a:cubicBezTo>
                        <a:pt x="5614" y="3573"/>
                        <a:pt x="5463" y="3514"/>
                        <a:pt x="5311" y="3514"/>
                      </a:cubicBezTo>
                      <a:cubicBezTo>
                        <a:pt x="5223" y="3514"/>
                        <a:pt x="5133" y="3534"/>
                        <a:pt x="5051" y="3575"/>
                      </a:cubicBezTo>
                      <a:lnTo>
                        <a:pt x="2751" y="4725"/>
                      </a:lnTo>
                      <a:lnTo>
                        <a:pt x="2751" y="4725"/>
                      </a:lnTo>
                      <a:lnTo>
                        <a:pt x="5362" y="1463"/>
                      </a:lnTo>
                      <a:close/>
                      <a:moveTo>
                        <a:pt x="5312" y="1"/>
                      </a:moveTo>
                      <a:cubicBezTo>
                        <a:pt x="5302" y="1"/>
                        <a:pt x="5291" y="1"/>
                        <a:pt x="5281" y="2"/>
                      </a:cubicBezTo>
                      <a:cubicBezTo>
                        <a:pt x="5114" y="12"/>
                        <a:pt x="4959" y="92"/>
                        <a:pt x="4856" y="221"/>
                      </a:cubicBezTo>
                      <a:lnTo>
                        <a:pt x="172" y="6075"/>
                      </a:lnTo>
                      <a:cubicBezTo>
                        <a:pt x="0" y="6290"/>
                        <a:pt x="2" y="6595"/>
                        <a:pt x="174" y="6809"/>
                      </a:cubicBezTo>
                      <a:cubicBezTo>
                        <a:pt x="288" y="6950"/>
                        <a:pt x="457" y="7026"/>
                        <a:pt x="630" y="7026"/>
                      </a:cubicBezTo>
                      <a:cubicBezTo>
                        <a:pt x="719" y="7026"/>
                        <a:pt x="808" y="7006"/>
                        <a:pt x="892" y="6964"/>
                      </a:cubicBezTo>
                      <a:lnTo>
                        <a:pt x="5198" y="4811"/>
                      </a:lnTo>
                      <a:lnTo>
                        <a:pt x="7241" y="6855"/>
                      </a:lnTo>
                      <a:cubicBezTo>
                        <a:pt x="7349" y="6964"/>
                        <a:pt x="7496" y="7026"/>
                        <a:pt x="7650" y="7026"/>
                      </a:cubicBezTo>
                      <a:cubicBezTo>
                        <a:pt x="7662" y="7026"/>
                        <a:pt x="7674" y="7025"/>
                        <a:pt x="7687" y="7024"/>
                      </a:cubicBezTo>
                      <a:cubicBezTo>
                        <a:pt x="7853" y="7016"/>
                        <a:pt x="8007" y="6936"/>
                        <a:pt x="8111" y="6807"/>
                      </a:cubicBezTo>
                      <a:lnTo>
                        <a:pt x="12795" y="951"/>
                      </a:lnTo>
                      <a:cubicBezTo>
                        <a:pt x="12967" y="737"/>
                        <a:pt x="12965" y="431"/>
                        <a:pt x="12792" y="219"/>
                      </a:cubicBezTo>
                      <a:cubicBezTo>
                        <a:pt x="12679" y="78"/>
                        <a:pt x="12510" y="1"/>
                        <a:pt x="12337" y="1"/>
                      </a:cubicBezTo>
                      <a:cubicBezTo>
                        <a:pt x="12249" y="1"/>
                        <a:pt x="12159" y="21"/>
                        <a:pt x="12075" y="63"/>
                      </a:cubicBezTo>
                      <a:lnTo>
                        <a:pt x="7770" y="2216"/>
                      </a:lnTo>
                      <a:lnTo>
                        <a:pt x="5726" y="173"/>
                      </a:lnTo>
                      <a:cubicBezTo>
                        <a:pt x="5617" y="62"/>
                        <a:pt x="5467" y="1"/>
                        <a:pt x="53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493" name="Google Shape;12645;p89">
                <a:extLst>
                  <a:ext uri="{FF2B5EF4-FFF2-40B4-BE49-F238E27FC236}">
                    <a16:creationId xmlns:a16="http://schemas.microsoft.com/office/drawing/2014/main" id="{86BD5B24-1FFE-279F-AB5F-5C278705418C}"/>
                  </a:ext>
                </a:extLst>
              </p:cNvPr>
              <p:cNvSpPr/>
              <p:nvPr/>
            </p:nvSpPr>
            <p:spPr>
              <a:xfrm>
                <a:off x="7055026" y="4335935"/>
                <a:ext cx="620847" cy="620847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4602" y="3500"/>
                    </a:moveTo>
                    <a:cubicBezTo>
                      <a:pt x="15137" y="3500"/>
                      <a:pt x="15682" y="3563"/>
                      <a:pt x="16247" y="3689"/>
                    </a:cubicBezTo>
                    <a:cubicBezTo>
                      <a:pt x="16179" y="4154"/>
                      <a:pt x="16095" y="4705"/>
                      <a:pt x="16033" y="5120"/>
                    </a:cubicBezTo>
                    <a:cubicBezTo>
                      <a:pt x="15810" y="5075"/>
                      <a:pt x="15484" y="5035"/>
                      <a:pt x="15150" y="5035"/>
                    </a:cubicBezTo>
                    <a:cubicBezTo>
                      <a:pt x="14968" y="5035"/>
                      <a:pt x="14783" y="5047"/>
                      <a:pt x="14611" y="5076"/>
                    </a:cubicBezTo>
                    <a:cubicBezTo>
                      <a:pt x="13536" y="5258"/>
                      <a:pt x="12918" y="5925"/>
                      <a:pt x="12918" y="6907"/>
                    </a:cubicBezTo>
                    <a:lnTo>
                      <a:pt x="12918" y="8819"/>
                    </a:lnTo>
                    <a:cubicBezTo>
                      <a:pt x="12918" y="9143"/>
                      <a:pt x="13180" y="9405"/>
                      <a:pt x="13504" y="9405"/>
                    </a:cubicBezTo>
                    <a:lnTo>
                      <a:pt x="15681" y="9405"/>
                    </a:lnTo>
                    <a:lnTo>
                      <a:pt x="15388" y="10576"/>
                    </a:lnTo>
                    <a:lnTo>
                      <a:pt x="13504" y="10576"/>
                    </a:lnTo>
                    <a:cubicBezTo>
                      <a:pt x="13180" y="10576"/>
                      <a:pt x="12918" y="10838"/>
                      <a:pt x="12918" y="11161"/>
                    </a:cubicBezTo>
                    <a:lnTo>
                      <a:pt x="12918" y="18811"/>
                    </a:lnTo>
                    <a:lnTo>
                      <a:pt x="11162" y="18811"/>
                    </a:lnTo>
                    <a:lnTo>
                      <a:pt x="11162" y="11161"/>
                    </a:lnTo>
                    <a:cubicBezTo>
                      <a:pt x="11162" y="10838"/>
                      <a:pt x="10900" y="10576"/>
                      <a:pt x="10576" y="10576"/>
                    </a:cubicBezTo>
                    <a:lnTo>
                      <a:pt x="9407" y="10576"/>
                    </a:lnTo>
                    <a:lnTo>
                      <a:pt x="9407" y="9405"/>
                    </a:lnTo>
                    <a:lnTo>
                      <a:pt x="10576" y="9405"/>
                    </a:lnTo>
                    <a:cubicBezTo>
                      <a:pt x="10900" y="9405"/>
                      <a:pt x="11162" y="9143"/>
                      <a:pt x="11162" y="8821"/>
                    </a:cubicBezTo>
                    <a:cubicBezTo>
                      <a:pt x="11162" y="7215"/>
                      <a:pt x="11162" y="6481"/>
                      <a:pt x="11162" y="6143"/>
                    </a:cubicBezTo>
                    <a:cubicBezTo>
                      <a:pt x="11162" y="5520"/>
                      <a:pt x="11163" y="4843"/>
                      <a:pt x="11770" y="4324"/>
                    </a:cubicBezTo>
                    <a:cubicBezTo>
                      <a:pt x="12234" y="3928"/>
                      <a:pt x="12823" y="3687"/>
                      <a:pt x="13628" y="3571"/>
                    </a:cubicBezTo>
                    <a:cubicBezTo>
                      <a:pt x="13950" y="3524"/>
                      <a:pt x="14274" y="3500"/>
                      <a:pt x="14602" y="3500"/>
                    </a:cubicBezTo>
                    <a:close/>
                    <a:moveTo>
                      <a:pt x="17017" y="1170"/>
                    </a:moveTo>
                    <a:cubicBezTo>
                      <a:pt x="17990" y="1170"/>
                      <a:pt x="18811" y="1975"/>
                      <a:pt x="18811" y="2927"/>
                    </a:cubicBezTo>
                    <a:lnTo>
                      <a:pt x="18811" y="17056"/>
                    </a:lnTo>
                    <a:cubicBezTo>
                      <a:pt x="18811" y="18023"/>
                      <a:pt x="18024" y="18811"/>
                      <a:pt x="17056" y="18811"/>
                    </a:cubicBezTo>
                    <a:lnTo>
                      <a:pt x="14089" y="18811"/>
                    </a:lnTo>
                    <a:lnTo>
                      <a:pt x="14089" y="11747"/>
                    </a:lnTo>
                    <a:lnTo>
                      <a:pt x="15846" y="11747"/>
                    </a:lnTo>
                    <a:cubicBezTo>
                      <a:pt x="16115" y="11747"/>
                      <a:pt x="16348" y="11565"/>
                      <a:pt x="16414" y="11305"/>
                    </a:cubicBezTo>
                    <a:lnTo>
                      <a:pt x="16999" y="8963"/>
                    </a:lnTo>
                    <a:cubicBezTo>
                      <a:pt x="17042" y="8787"/>
                      <a:pt x="17003" y="8602"/>
                      <a:pt x="16893" y="8460"/>
                    </a:cubicBezTo>
                    <a:cubicBezTo>
                      <a:pt x="16782" y="8317"/>
                      <a:pt x="16612" y="8235"/>
                      <a:pt x="16431" y="8235"/>
                    </a:cubicBezTo>
                    <a:lnTo>
                      <a:pt x="14089" y="8235"/>
                    </a:lnTo>
                    <a:lnTo>
                      <a:pt x="14089" y="6909"/>
                    </a:lnTo>
                    <a:cubicBezTo>
                      <a:pt x="14089" y="6638"/>
                      <a:pt x="14144" y="6343"/>
                      <a:pt x="14808" y="6229"/>
                    </a:cubicBezTo>
                    <a:cubicBezTo>
                      <a:pt x="14936" y="6208"/>
                      <a:pt x="15061" y="6199"/>
                      <a:pt x="15182" y="6199"/>
                    </a:cubicBezTo>
                    <a:cubicBezTo>
                      <a:pt x="15552" y="6199"/>
                      <a:pt x="15890" y="6283"/>
                      <a:pt x="16198" y="6360"/>
                    </a:cubicBezTo>
                    <a:cubicBezTo>
                      <a:pt x="16304" y="6387"/>
                      <a:pt x="16415" y="6421"/>
                      <a:pt x="16532" y="6421"/>
                    </a:cubicBezTo>
                    <a:cubicBezTo>
                      <a:pt x="16632" y="6421"/>
                      <a:pt x="16736" y="6396"/>
                      <a:pt x="16847" y="6321"/>
                    </a:cubicBezTo>
                    <a:cubicBezTo>
                      <a:pt x="16983" y="6229"/>
                      <a:pt x="17074" y="6084"/>
                      <a:pt x="17098" y="5923"/>
                    </a:cubicBezTo>
                    <a:cubicBezTo>
                      <a:pt x="17098" y="5923"/>
                      <a:pt x="17362" y="4156"/>
                      <a:pt x="17482" y="3339"/>
                    </a:cubicBezTo>
                    <a:cubicBezTo>
                      <a:pt x="17525" y="3049"/>
                      <a:pt x="17346" y="2769"/>
                      <a:pt x="17063" y="2690"/>
                    </a:cubicBezTo>
                    <a:cubicBezTo>
                      <a:pt x="16267" y="2463"/>
                      <a:pt x="15346" y="2343"/>
                      <a:pt x="14504" y="2343"/>
                    </a:cubicBezTo>
                    <a:cubicBezTo>
                      <a:pt x="14137" y="2343"/>
                      <a:pt x="13786" y="2365"/>
                      <a:pt x="13467" y="2412"/>
                    </a:cubicBezTo>
                    <a:cubicBezTo>
                      <a:pt x="12434" y="2562"/>
                      <a:pt x="11646" y="2888"/>
                      <a:pt x="11009" y="3434"/>
                    </a:cubicBezTo>
                    <a:cubicBezTo>
                      <a:pt x="10121" y="4193"/>
                      <a:pt x="10010" y="5168"/>
                      <a:pt x="9999" y="5833"/>
                    </a:cubicBezTo>
                    <a:cubicBezTo>
                      <a:pt x="9999" y="5847"/>
                      <a:pt x="9999" y="7029"/>
                      <a:pt x="9999" y="8235"/>
                    </a:cubicBezTo>
                    <a:lnTo>
                      <a:pt x="8821" y="8235"/>
                    </a:lnTo>
                    <a:cubicBezTo>
                      <a:pt x="8497" y="8235"/>
                      <a:pt x="8236" y="8497"/>
                      <a:pt x="8236" y="8819"/>
                    </a:cubicBezTo>
                    <a:lnTo>
                      <a:pt x="8236" y="11161"/>
                    </a:lnTo>
                    <a:cubicBezTo>
                      <a:pt x="8236" y="11485"/>
                      <a:pt x="8497" y="11747"/>
                      <a:pt x="8821" y="11747"/>
                    </a:cubicBezTo>
                    <a:lnTo>
                      <a:pt x="9991" y="11747"/>
                    </a:lnTo>
                    <a:lnTo>
                      <a:pt x="9991" y="18811"/>
                    </a:lnTo>
                    <a:lnTo>
                      <a:pt x="2927" y="18811"/>
                    </a:lnTo>
                    <a:cubicBezTo>
                      <a:pt x="1959" y="18811"/>
                      <a:pt x="1172" y="18023"/>
                      <a:pt x="1172" y="17054"/>
                    </a:cubicBezTo>
                    <a:lnTo>
                      <a:pt x="1172" y="2927"/>
                    </a:lnTo>
                    <a:cubicBezTo>
                      <a:pt x="1172" y="1959"/>
                      <a:pt x="1959" y="1170"/>
                      <a:pt x="2927" y="1170"/>
                    </a:cubicBezTo>
                    <a:close/>
                    <a:moveTo>
                      <a:pt x="2927" y="1"/>
                    </a:moveTo>
                    <a:cubicBezTo>
                      <a:pt x="1314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4" y="19982"/>
                      <a:pt x="2927" y="19982"/>
                    </a:cubicBezTo>
                    <a:lnTo>
                      <a:pt x="17054" y="19982"/>
                    </a:lnTo>
                    <a:cubicBezTo>
                      <a:pt x="18669" y="19982"/>
                      <a:pt x="19982" y="18669"/>
                      <a:pt x="19982" y="17056"/>
                    </a:cubicBezTo>
                    <a:lnTo>
                      <a:pt x="19982" y="2927"/>
                    </a:lnTo>
                    <a:cubicBezTo>
                      <a:pt x="19982" y="2145"/>
                      <a:pt x="19669" y="1409"/>
                      <a:pt x="19101" y="853"/>
                    </a:cubicBezTo>
                    <a:cubicBezTo>
                      <a:pt x="18538" y="303"/>
                      <a:pt x="17797" y="1"/>
                      <a:pt x="170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494" name="Google Shape;12646;p89">
                <a:extLst>
                  <a:ext uri="{FF2B5EF4-FFF2-40B4-BE49-F238E27FC236}">
                    <a16:creationId xmlns:a16="http://schemas.microsoft.com/office/drawing/2014/main" id="{94C44DAC-348C-D0BF-1D4E-9B57424255B5}"/>
                  </a:ext>
                </a:extLst>
              </p:cNvPr>
              <p:cNvGrpSpPr/>
              <p:nvPr/>
            </p:nvGrpSpPr>
            <p:grpSpPr>
              <a:xfrm>
                <a:off x="7848323" y="4335840"/>
                <a:ext cx="620922" cy="620859"/>
                <a:chOff x="812101" y="2571761"/>
                <a:chExt cx="417066" cy="417024"/>
              </a:xfrm>
              <a:grpFill/>
            </p:grpSpPr>
            <p:sp>
              <p:nvSpPr>
                <p:cNvPr id="504" name="Google Shape;12647;p89">
                  <a:extLst>
                    <a:ext uri="{FF2B5EF4-FFF2-40B4-BE49-F238E27FC236}">
                      <a16:creationId xmlns:a16="http://schemas.microsoft.com/office/drawing/2014/main" id="{360AD17F-766F-2EE7-C361-15B53FE07276}"/>
                    </a:ext>
                  </a:extLst>
                </p:cNvPr>
                <p:cNvSpPr/>
                <p:nvPr/>
              </p:nvSpPr>
              <p:spPr>
                <a:xfrm>
                  <a:off x="935084" y="2694744"/>
                  <a:ext cx="171071" cy="17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8197" extrusionOk="0">
                      <a:moveTo>
                        <a:pt x="4099" y="1171"/>
                      </a:moveTo>
                      <a:cubicBezTo>
                        <a:pt x="5712" y="1171"/>
                        <a:pt x="7027" y="2484"/>
                        <a:pt x="7027" y="4097"/>
                      </a:cubicBezTo>
                      <a:cubicBezTo>
                        <a:pt x="7027" y="5712"/>
                        <a:pt x="5712" y="7025"/>
                        <a:pt x="4099" y="7025"/>
                      </a:cubicBezTo>
                      <a:cubicBezTo>
                        <a:pt x="2486" y="7025"/>
                        <a:pt x="1171" y="5712"/>
                        <a:pt x="1171" y="4097"/>
                      </a:cubicBezTo>
                      <a:cubicBezTo>
                        <a:pt x="1171" y="2484"/>
                        <a:pt x="2486" y="1171"/>
                        <a:pt x="4099" y="1171"/>
                      </a:cubicBezTo>
                      <a:close/>
                      <a:moveTo>
                        <a:pt x="4099" y="0"/>
                      </a:moveTo>
                      <a:cubicBezTo>
                        <a:pt x="1840" y="0"/>
                        <a:pt x="0" y="1838"/>
                        <a:pt x="0" y="4097"/>
                      </a:cubicBezTo>
                      <a:cubicBezTo>
                        <a:pt x="0" y="6358"/>
                        <a:pt x="1840" y="8196"/>
                        <a:pt x="4099" y="8196"/>
                      </a:cubicBezTo>
                      <a:cubicBezTo>
                        <a:pt x="6358" y="8196"/>
                        <a:pt x="8196" y="6358"/>
                        <a:pt x="8196" y="4097"/>
                      </a:cubicBezTo>
                      <a:cubicBezTo>
                        <a:pt x="8196" y="1838"/>
                        <a:pt x="6358" y="0"/>
                        <a:pt x="40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5" name="Google Shape;12648;p89">
                  <a:extLst>
                    <a:ext uri="{FF2B5EF4-FFF2-40B4-BE49-F238E27FC236}">
                      <a16:creationId xmlns:a16="http://schemas.microsoft.com/office/drawing/2014/main" id="{4A1488D3-4A69-C4D0-1AE7-F2E66F1F0132}"/>
                    </a:ext>
                  </a:extLst>
                </p:cNvPr>
                <p:cNvSpPr/>
                <p:nvPr/>
              </p:nvSpPr>
              <p:spPr>
                <a:xfrm>
                  <a:off x="860977" y="2620616"/>
                  <a:ext cx="319311" cy="31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0" h="15299" extrusionOk="0">
                      <a:moveTo>
                        <a:pt x="12333" y="1171"/>
                      </a:moveTo>
                      <a:cubicBezTo>
                        <a:pt x="13306" y="1171"/>
                        <a:pt x="14128" y="1994"/>
                        <a:pt x="14128" y="2967"/>
                      </a:cubicBezTo>
                      <a:lnTo>
                        <a:pt x="14128" y="12334"/>
                      </a:lnTo>
                      <a:cubicBezTo>
                        <a:pt x="14128" y="13307"/>
                        <a:pt x="13306" y="14129"/>
                        <a:pt x="12333" y="14129"/>
                      </a:cubicBezTo>
                      <a:lnTo>
                        <a:pt x="2968" y="14129"/>
                      </a:lnTo>
                      <a:cubicBezTo>
                        <a:pt x="1993" y="14129"/>
                        <a:pt x="1172" y="13307"/>
                        <a:pt x="1172" y="12334"/>
                      </a:cubicBezTo>
                      <a:lnTo>
                        <a:pt x="1172" y="2967"/>
                      </a:lnTo>
                      <a:cubicBezTo>
                        <a:pt x="1172" y="1994"/>
                        <a:pt x="1993" y="1171"/>
                        <a:pt x="2968" y="1171"/>
                      </a:cubicBezTo>
                      <a:close/>
                      <a:moveTo>
                        <a:pt x="2968" y="0"/>
                      </a:moveTo>
                      <a:cubicBezTo>
                        <a:pt x="1351" y="0"/>
                        <a:pt x="1" y="1346"/>
                        <a:pt x="1" y="2967"/>
                      </a:cubicBezTo>
                      <a:lnTo>
                        <a:pt x="1" y="12334"/>
                      </a:lnTo>
                      <a:cubicBezTo>
                        <a:pt x="1" y="13952"/>
                        <a:pt x="1349" y="15299"/>
                        <a:pt x="2968" y="15299"/>
                      </a:cubicBezTo>
                      <a:lnTo>
                        <a:pt x="12333" y="15299"/>
                      </a:lnTo>
                      <a:cubicBezTo>
                        <a:pt x="13953" y="15299"/>
                        <a:pt x="15299" y="13951"/>
                        <a:pt x="15299" y="12334"/>
                      </a:cubicBezTo>
                      <a:lnTo>
                        <a:pt x="15299" y="2967"/>
                      </a:lnTo>
                      <a:cubicBezTo>
                        <a:pt x="15299" y="1345"/>
                        <a:pt x="13948" y="0"/>
                        <a:pt x="123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6" name="Google Shape;12649;p89">
                  <a:extLst>
                    <a:ext uri="{FF2B5EF4-FFF2-40B4-BE49-F238E27FC236}">
                      <a16:creationId xmlns:a16="http://schemas.microsoft.com/office/drawing/2014/main" id="{8B2BEBD3-9C19-C9EE-214B-E1EE702A95AC}"/>
                    </a:ext>
                  </a:extLst>
                </p:cNvPr>
                <p:cNvSpPr/>
                <p:nvPr/>
              </p:nvSpPr>
              <p:spPr>
                <a:xfrm>
                  <a:off x="812101" y="2571761"/>
                  <a:ext cx="417066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4" h="19982" extrusionOk="0">
                      <a:moveTo>
                        <a:pt x="17056" y="1172"/>
                      </a:moveTo>
                      <a:cubicBezTo>
                        <a:pt x="18025" y="1172"/>
                        <a:pt x="18812" y="1959"/>
                        <a:pt x="18812" y="2927"/>
                      </a:cubicBezTo>
                      <a:lnTo>
                        <a:pt x="18812" y="17056"/>
                      </a:lnTo>
                      <a:cubicBezTo>
                        <a:pt x="18812" y="18023"/>
                        <a:pt x="18025" y="18811"/>
                        <a:pt x="17056" y="18811"/>
                      </a:cubicBezTo>
                      <a:lnTo>
                        <a:pt x="2928" y="18811"/>
                      </a:lnTo>
                      <a:cubicBezTo>
                        <a:pt x="1961" y="18811"/>
                        <a:pt x="1172" y="18023"/>
                        <a:pt x="1172" y="17056"/>
                      </a:cubicBezTo>
                      <a:lnTo>
                        <a:pt x="1172" y="2927"/>
                      </a:lnTo>
                      <a:cubicBezTo>
                        <a:pt x="1172" y="1959"/>
                        <a:pt x="1961" y="1172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1313" y="1"/>
                        <a:pt x="1" y="1313"/>
                        <a:pt x="1" y="2927"/>
                      </a:cubicBezTo>
                      <a:lnTo>
                        <a:pt x="1" y="17056"/>
                      </a:lnTo>
                      <a:cubicBezTo>
                        <a:pt x="1" y="18669"/>
                        <a:pt x="1313" y="19982"/>
                        <a:pt x="2928" y="19982"/>
                      </a:cubicBezTo>
                      <a:lnTo>
                        <a:pt x="17056" y="19982"/>
                      </a:lnTo>
                      <a:cubicBezTo>
                        <a:pt x="18669" y="19982"/>
                        <a:pt x="19984" y="18669"/>
                        <a:pt x="19984" y="17056"/>
                      </a:cubicBezTo>
                      <a:lnTo>
                        <a:pt x="19984" y="2927"/>
                      </a:lnTo>
                      <a:cubicBezTo>
                        <a:pt x="19984" y="1313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7" name="Google Shape;12650;p89">
                  <a:extLst>
                    <a:ext uri="{FF2B5EF4-FFF2-40B4-BE49-F238E27FC236}">
                      <a16:creationId xmlns:a16="http://schemas.microsoft.com/office/drawing/2014/main" id="{0B7DA2F5-DCC1-6A2A-AD35-C26AC90135AA}"/>
                    </a:ext>
                  </a:extLst>
                </p:cNvPr>
                <p:cNvSpPr/>
                <p:nvPr/>
              </p:nvSpPr>
              <p:spPr>
                <a:xfrm>
                  <a:off x="1081712" y="2670306"/>
                  <a:ext cx="48878" cy="48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343" extrusionOk="0">
                      <a:moveTo>
                        <a:pt x="1170" y="0"/>
                      </a:moveTo>
                      <a:cubicBezTo>
                        <a:pt x="524" y="0"/>
                        <a:pt x="1" y="526"/>
                        <a:pt x="1" y="1171"/>
                      </a:cubicBezTo>
                      <a:cubicBezTo>
                        <a:pt x="1" y="1817"/>
                        <a:pt x="524" y="2342"/>
                        <a:pt x="1170" y="2342"/>
                      </a:cubicBezTo>
                      <a:cubicBezTo>
                        <a:pt x="1816" y="2342"/>
                        <a:pt x="2341" y="1817"/>
                        <a:pt x="2341" y="1171"/>
                      </a:cubicBezTo>
                      <a:cubicBezTo>
                        <a:pt x="2341" y="526"/>
                        <a:pt x="1816" y="0"/>
                        <a:pt x="11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95" name="Google Shape;12651;p89">
                <a:extLst>
                  <a:ext uri="{FF2B5EF4-FFF2-40B4-BE49-F238E27FC236}">
                    <a16:creationId xmlns:a16="http://schemas.microsoft.com/office/drawing/2014/main" id="{C392FF77-D35B-DFD4-469A-E5C185279F72}"/>
                  </a:ext>
                </a:extLst>
              </p:cNvPr>
              <p:cNvGrpSpPr/>
              <p:nvPr/>
            </p:nvGrpSpPr>
            <p:grpSpPr>
              <a:xfrm>
                <a:off x="8641703" y="4335840"/>
                <a:ext cx="620859" cy="620859"/>
                <a:chOff x="1323129" y="2571761"/>
                <a:chExt cx="417024" cy="417024"/>
              </a:xfrm>
              <a:grpFill/>
            </p:grpSpPr>
            <p:sp>
              <p:nvSpPr>
                <p:cNvPr id="500" name="Google Shape;12652;p89">
                  <a:extLst>
                    <a:ext uri="{FF2B5EF4-FFF2-40B4-BE49-F238E27FC236}">
                      <a16:creationId xmlns:a16="http://schemas.microsoft.com/office/drawing/2014/main" id="{B38FDDCE-F766-AD4A-EC47-5A128D6FF336}"/>
                    </a:ext>
                  </a:extLst>
                </p:cNvPr>
                <p:cNvSpPr/>
                <p:nvPr/>
              </p:nvSpPr>
              <p:spPr>
                <a:xfrm>
                  <a:off x="1385007" y="2719183"/>
                  <a:ext cx="73337" cy="219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10537" extrusionOk="0">
                      <a:moveTo>
                        <a:pt x="2342" y="1171"/>
                      </a:moveTo>
                      <a:lnTo>
                        <a:pt x="2342" y="9367"/>
                      </a:lnTo>
                      <a:lnTo>
                        <a:pt x="1171" y="9367"/>
                      </a:lnTo>
                      <a:lnTo>
                        <a:pt x="1171" y="1171"/>
                      </a:lnTo>
                      <a:close/>
                      <a:moveTo>
                        <a:pt x="586" y="0"/>
                      </a:moveTo>
                      <a:cubicBezTo>
                        <a:pt x="264" y="0"/>
                        <a:pt x="0" y="262"/>
                        <a:pt x="0" y="586"/>
                      </a:cubicBezTo>
                      <a:lnTo>
                        <a:pt x="0" y="9951"/>
                      </a:lnTo>
                      <a:cubicBezTo>
                        <a:pt x="0" y="10275"/>
                        <a:pt x="264" y="10537"/>
                        <a:pt x="586" y="10537"/>
                      </a:cubicBezTo>
                      <a:lnTo>
                        <a:pt x="2928" y="10537"/>
                      </a:lnTo>
                      <a:cubicBezTo>
                        <a:pt x="3252" y="10537"/>
                        <a:pt x="3514" y="10275"/>
                        <a:pt x="3514" y="9951"/>
                      </a:cubicBezTo>
                      <a:lnTo>
                        <a:pt x="3514" y="586"/>
                      </a:lnTo>
                      <a:cubicBezTo>
                        <a:pt x="3514" y="262"/>
                        <a:pt x="3252" y="0"/>
                        <a:pt x="29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1" name="Google Shape;12653;p89">
                  <a:extLst>
                    <a:ext uri="{FF2B5EF4-FFF2-40B4-BE49-F238E27FC236}">
                      <a16:creationId xmlns:a16="http://schemas.microsoft.com/office/drawing/2014/main" id="{89DCFD9E-07B6-824C-0800-C897DB4B5A5A}"/>
                    </a:ext>
                  </a:extLst>
                </p:cNvPr>
                <p:cNvSpPr/>
                <p:nvPr/>
              </p:nvSpPr>
              <p:spPr>
                <a:xfrm>
                  <a:off x="1385007" y="2621430"/>
                  <a:ext cx="73337" cy="7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3513" extrusionOk="0">
                      <a:moveTo>
                        <a:pt x="1757" y="1171"/>
                      </a:moveTo>
                      <a:cubicBezTo>
                        <a:pt x="2081" y="1171"/>
                        <a:pt x="2342" y="1435"/>
                        <a:pt x="2342" y="1757"/>
                      </a:cubicBezTo>
                      <a:cubicBezTo>
                        <a:pt x="2342" y="2080"/>
                        <a:pt x="2081" y="2342"/>
                        <a:pt x="1757" y="2342"/>
                      </a:cubicBezTo>
                      <a:cubicBezTo>
                        <a:pt x="1435" y="2342"/>
                        <a:pt x="1171" y="2080"/>
                        <a:pt x="1171" y="1757"/>
                      </a:cubicBezTo>
                      <a:cubicBezTo>
                        <a:pt x="1171" y="1435"/>
                        <a:pt x="1435" y="1171"/>
                        <a:pt x="1757" y="1171"/>
                      </a:cubicBezTo>
                      <a:close/>
                      <a:moveTo>
                        <a:pt x="1757" y="0"/>
                      </a:moveTo>
                      <a:cubicBezTo>
                        <a:pt x="789" y="0"/>
                        <a:pt x="0" y="789"/>
                        <a:pt x="0" y="1757"/>
                      </a:cubicBezTo>
                      <a:cubicBezTo>
                        <a:pt x="0" y="2726"/>
                        <a:pt x="789" y="3513"/>
                        <a:pt x="1757" y="3513"/>
                      </a:cubicBezTo>
                      <a:cubicBezTo>
                        <a:pt x="2726" y="3513"/>
                        <a:pt x="3514" y="2726"/>
                        <a:pt x="3514" y="1757"/>
                      </a:cubicBezTo>
                      <a:cubicBezTo>
                        <a:pt x="3514" y="789"/>
                        <a:pt x="2726" y="0"/>
                        <a:pt x="17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2" name="Google Shape;12654;p89">
                  <a:extLst>
                    <a:ext uri="{FF2B5EF4-FFF2-40B4-BE49-F238E27FC236}">
                      <a16:creationId xmlns:a16="http://schemas.microsoft.com/office/drawing/2014/main" id="{CD48DF31-64C9-7910-4C2D-77914351C520}"/>
                    </a:ext>
                  </a:extLst>
                </p:cNvPr>
                <p:cNvSpPr/>
                <p:nvPr/>
              </p:nvSpPr>
              <p:spPr>
                <a:xfrm>
                  <a:off x="1482759" y="2718786"/>
                  <a:ext cx="195510" cy="22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10556" extrusionOk="0">
                      <a:moveTo>
                        <a:pt x="5559" y="1173"/>
                      </a:moveTo>
                      <a:cubicBezTo>
                        <a:pt x="5720" y="1173"/>
                        <a:pt x="5883" y="1186"/>
                        <a:pt x="6044" y="1212"/>
                      </a:cubicBezTo>
                      <a:cubicBezTo>
                        <a:pt x="7422" y="1435"/>
                        <a:pt x="8196" y="2535"/>
                        <a:pt x="8196" y="3669"/>
                      </a:cubicBezTo>
                      <a:lnTo>
                        <a:pt x="8196" y="9386"/>
                      </a:lnTo>
                      <a:lnTo>
                        <a:pt x="7025" y="9386"/>
                      </a:lnTo>
                      <a:lnTo>
                        <a:pt x="7025" y="4702"/>
                      </a:lnTo>
                      <a:cubicBezTo>
                        <a:pt x="7025" y="3411"/>
                        <a:pt x="5975" y="2360"/>
                        <a:pt x="4683" y="2360"/>
                      </a:cubicBezTo>
                      <a:cubicBezTo>
                        <a:pt x="3392" y="2360"/>
                        <a:pt x="2341" y="3411"/>
                        <a:pt x="2341" y="4702"/>
                      </a:cubicBezTo>
                      <a:lnTo>
                        <a:pt x="2341" y="9386"/>
                      </a:lnTo>
                      <a:lnTo>
                        <a:pt x="1170" y="9386"/>
                      </a:lnTo>
                      <a:lnTo>
                        <a:pt x="1170" y="1190"/>
                      </a:lnTo>
                      <a:lnTo>
                        <a:pt x="2341" y="1190"/>
                      </a:lnTo>
                      <a:lnTo>
                        <a:pt x="2341" y="1776"/>
                      </a:lnTo>
                      <a:cubicBezTo>
                        <a:pt x="2341" y="2011"/>
                        <a:pt x="2484" y="2225"/>
                        <a:pt x="2704" y="2316"/>
                      </a:cubicBezTo>
                      <a:cubicBezTo>
                        <a:pt x="2776" y="2346"/>
                        <a:pt x="2852" y="2361"/>
                        <a:pt x="2928" y="2361"/>
                      </a:cubicBezTo>
                      <a:cubicBezTo>
                        <a:pt x="3080" y="2361"/>
                        <a:pt x="3229" y="2301"/>
                        <a:pt x="3341" y="2190"/>
                      </a:cubicBezTo>
                      <a:lnTo>
                        <a:pt x="3615" y="1916"/>
                      </a:lnTo>
                      <a:cubicBezTo>
                        <a:pt x="4086" y="1443"/>
                        <a:pt x="4813" y="1173"/>
                        <a:pt x="5559" y="1173"/>
                      </a:cubicBezTo>
                      <a:close/>
                      <a:moveTo>
                        <a:pt x="5553" y="0"/>
                      </a:moveTo>
                      <a:cubicBezTo>
                        <a:pt x="4823" y="0"/>
                        <a:pt x="4110" y="189"/>
                        <a:pt x="3509" y="536"/>
                      </a:cubicBezTo>
                      <a:cubicBezTo>
                        <a:pt x="3475" y="246"/>
                        <a:pt x="3227" y="19"/>
                        <a:pt x="2927" y="19"/>
                      </a:cubicBezTo>
                      <a:lnTo>
                        <a:pt x="586" y="19"/>
                      </a:lnTo>
                      <a:cubicBezTo>
                        <a:pt x="262" y="19"/>
                        <a:pt x="1" y="281"/>
                        <a:pt x="1" y="605"/>
                      </a:cubicBezTo>
                      <a:lnTo>
                        <a:pt x="1" y="9970"/>
                      </a:lnTo>
                      <a:cubicBezTo>
                        <a:pt x="1" y="10294"/>
                        <a:pt x="262" y="10556"/>
                        <a:pt x="586" y="10556"/>
                      </a:cubicBezTo>
                      <a:lnTo>
                        <a:pt x="2927" y="10556"/>
                      </a:lnTo>
                      <a:cubicBezTo>
                        <a:pt x="3250" y="10556"/>
                        <a:pt x="3512" y="10294"/>
                        <a:pt x="3512" y="9970"/>
                      </a:cubicBezTo>
                      <a:lnTo>
                        <a:pt x="3512" y="4702"/>
                      </a:lnTo>
                      <a:cubicBezTo>
                        <a:pt x="3512" y="4056"/>
                        <a:pt x="4038" y="3531"/>
                        <a:pt x="4683" y="3531"/>
                      </a:cubicBezTo>
                      <a:cubicBezTo>
                        <a:pt x="5329" y="3531"/>
                        <a:pt x="5854" y="4056"/>
                        <a:pt x="5854" y="4702"/>
                      </a:cubicBezTo>
                      <a:lnTo>
                        <a:pt x="5854" y="9970"/>
                      </a:lnTo>
                      <a:cubicBezTo>
                        <a:pt x="5854" y="10294"/>
                        <a:pt x="6116" y="10556"/>
                        <a:pt x="6440" y="10556"/>
                      </a:cubicBezTo>
                      <a:lnTo>
                        <a:pt x="8782" y="10556"/>
                      </a:lnTo>
                      <a:cubicBezTo>
                        <a:pt x="9104" y="10556"/>
                        <a:pt x="9368" y="10294"/>
                        <a:pt x="9368" y="9970"/>
                      </a:cubicBezTo>
                      <a:lnTo>
                        <a:pt x="9368" y="3669"/>
                      </a:lnTo>
                      <a:cubicBezTo>
                        <a:pt x="9368" y="1921"/>
                        <a:pt x="8131" y="364"/>
                        <a:pt x="6231" y="55"/>
                      </a:cubicBezTo>
                      <a:cubicBezTo>
                        <a:pt x="6005" y="18"/>
                        <a:pt x="5779" y="0"/>
                        <a:pt x="5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3" name="Google Shape;12655;p89">
                  <a:extLst>
                    <a:ext uri="{FF2B5EF4-FFF2-40B4-BE49-F238E27FC236}">
                      <a16:creationId xmlns:a16="http://schemas.microsoft.com/office/drawing/2014/main" id="{A28D416F-71C9-BDCD-77B4-3C6CD0DED370}"/>
                    </a:ext>
                  </a:extLst>
                </p:cNvPr>
                <p:cNvSpPr/>
                <p:nvPr/>
              </p:nvSpPr>
              <p:spPr>
                <a:xfrm>
                  <a:off x="1323129" y="2571761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5" y="1170"/>
                      </a:moveTo>
                      <a:cubicBezTo>
                        <a:pt x="17989" y="1170"/>
                        <a:pt x="18810" y="1993"/>
                        <a:pt x="18810" y="2966"/>
                      </a:cubicBezTo>
                      <a:lnTo>
                        <a:pt x="18810" y="17015"/>
                      </a:lnTo>
                      <a:cubicBezTo>
                        <a:pt x="18810" y="17990"/>
                        <a:pt x="17989" y="18811"/>
                        <a:pt x="17015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70" y="17990"/>
                        <a:pt x="1170" y="17015"/>
                      </a:cubicBezTo>
                      <a:lnTo>
                        <a:pt x="1170" y="2966"/>
                      </a:lnTo>
                      <a:cubicBezTo>
                        <a:pt x="1170" y="1993"/>
                        <a:pt x="1992" y="1170"/>
                        <a:pt x="2965" y="1170"/>
                      </a:cubicBezTo>
                      <a:close/>
                      <a:moveTo>
                        <a:pt x="2965" y="1"/>
                      </a:moveTo>
                      <a:cubicBezTo>
                        <a:pt x="1347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5"/>
                        <a:pt x="1348" y="19982"/>
                        <a:pt x="2965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7"/>
                        <a:pt x="18633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496" name="Google Shape;12656;p89">
                <a:extLst>
                  <a:ext uri="{FF2B5EF4-FFF2-40B4-BE49-F238E27FC236}">
                    <a16:creationId xmlns:a16="http://schemas.microsoft.com/office/drawing/2014/main" id="{B37CCD40-61CE-1593-7630-8C2E567D7C25}"/>
                  </a:ext>
                </a:extLst>
              </p:cNvPr>
              <p:cNvSpPr/>
              <p:nvPr/>
            </p:nvSpPr>
            <p:spPr>
              <a:xfrm>
                <a:off x="9515717" y="4391943"/>
                <a:ext cx="623923" cy="508838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497" name="Google Shape;12657;p89">
                <a:extLst>
                  <a:ext uri="{FF2B5EF4-FFF2-40B4-BE49-F238E27FC236}">
                    <a16:creationId xmlns:a16="http://schemas.microsoft.com/office/drawing/2014/main" id="{1DC19969-A14C-1079-80B2-A26D537D8B0D}"/>
                  </a:ext>
                </a:extLst>
              </p:cNvPr>
              <p:cNvGrpSpPr/>
              <p:nvPr/>
            </p:nvGrpSpPr>
            <p:grpSpPr>
              <a:xfrm>
                <a:off x="10373678" y="4335921"/>
                <a:ext cx="621823" cy="620890"/>
                <a:chOff x="2344476" y="2571761"/>
                <a:chExt cx="417671" cy="417045"/>
              </a:xfrm>
              <a:grpFill/>
            </p:grpSpPr>
            <p:sp>
              <p:nvSpPr>
                <p:cNvPr id="498" name="Google Shape;12658;p89">
                  <a:extLst>
                    <a:ext uri="{FF2B5EF4-FFF2-40B4-BE49-F238E27FC236}">
                      <a16:creationId xmlns:a16="http://schemas.microsoft.com/office/drawing/2014/main" id="{D78B0ABB-7920-5DB5-D802-B382B3195287}"/>
                    </a:ext>
                  </a:extLst>
                </p:cNvPr>
                <p:cNvSpPr/>
                <p:nvPr/>
              </p:nvSpPr>
              <p:spPr>
                <a:xfrm>
                  <a:off x="2344476" y="2571761"/>
                  <a:ext cx="417671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3" h="19983" extrusionOk="0">
                      <a:moveTo>
                        <a:pt x="10022" y="1170"/>
                      </a:moveTo>
                      <a:cubicBezTo>
                        <a:pt x="14886" y="1170"/>
                        <a:pt x="18842" y="5127"/>
                        <a:pt x="18842" y="9990"/>
                      </a:cubicBezTo>
                      <a:cubicBezTo>
                        <a:pt x="18842" y="14855"/>
                        <a:pt x="14886" y="18811"/>
                        <a:pt x="10023" y="18811"/>
                      </a:cubicBezTo>
                      <a:cubicBezTo>
                        <a:pt x="8516" y="18811"/>
                        <a:pt x="7030" y="18423"/>
                        <a:pt x="5726" y="17691"/>
                      </a:cubicBezTo>
                      <a:cubicBezTo>
                        <a:pt x="5638" y="17641"/>
                        <a:pt x="5539" y="17615"/>
                        <a:pt x="5440" y="17615"/>
                      </a:cubicBezTo>
                      <a:cubicBezTo>
                        <a:pt x="5393" y="17615"/>
                        <a:pt x="5345" y="17621"/>
                        <a:pt x="5298" y="17632"/>
                      </a:cubicBezTo>
                      <a:lnTo>
                        <a:pt x="1419" y="18595"/>
                      </a:lnTo>
                      <a:lnTo>
                        <a:pt x="2381" y="14715"/>
                      </a:lnTo>
                      <a:cubicBezTo>
                        <a:pt x="2417" y="14570"/>
                        <a:pt x="2395" y="14416"/>
                        <a:pt x="2323" y="14287"/>
                      </a:cubicBezTo>
                      <a:cubicBezTo>
                        <a:pt x="1590" y="12982"/>
                        <a:pt x="1203" y="11498"/>
                        <a:pt x="1203" y="9990"/>
                      </a:cubicBezTo>
                      <a:cubicBezTo>
                        <a:pt x="1203" y="5127"/>
                        <a:pt x="5159" y="1170"/>
                        <a:pt x="10022" y="1170"/>
                      </a:cubicBezTo>
                      <a:close/>
                      <a:moveTo>
                        <a:pt x="10023" y="1"/>
                      </a:moveTo>
                      <a:cubicBezTo>
                        <a:pt x="4522" y="1"/>
                        <a:pt x="32" y="4491"/>
                        <a:pt x="32" y="9990"/>
                      </a:cubicBezTo>
                      <a:cubicBezTo>
                        <a:pt x="32" y="11620"/>
                        <a:pt x="432" y="13226"/>
                        <a:pt x="1191" y="14655"/>
                      </a:cubicBezTo>
                      <a:lnTo>
                        <a:pt x="50" y="19256"/>
                      </a:lnTo>
                      <a:cubicBezTo>
                        <a:pt x="0" y="19455"/>
                        <a:pt x="58" y="19665"/>
                        <a:pt x="204" y="19810"/>
                      </a:cubicBezTo>
                      <a:cubicBezTo>
                        <a:pt x="313" y="19921"/>
                        <a:pt x="461" y="19982"/>
                        <a:pt x="614" y="19982"/>
                      </a:cubicBezTo>
                      <a:cubicBezTo>
                        <a:pt x="662" y="19982"/>
                        <a:pt x="710" y="19976"/>
                        <a:pt x="757" y="19964"/>
                      </a:cubicBezTo>
                      <a:lnTo>
                        <a:pt x="5358" y="18823"/>
                      </a:lnTo>
                      <a:cubicBezTo>
                        <a:pt x="6788" y="19582"/>
                        <a:pt x="8394" y="19982"/>
                        <a:pt x="10022" y="19982"/>
                      </a:cubicBezTo>
                      <a:cubicBezTo>
                        <a:pt x="12680" y="19982"/>
                        <a:pt x="15187" y="18940"/>
                        <a:pt x="17078" y="17047"/>
                      </a:cubicBezTo>
                      <a:cubicBezTo>
                        <a:pt x="18971" y="15156"/>
                        <a:pt x="20013" y="12649"/>
                        <a:pt x="20013" y="9990"/>
                      </a:cubicBezTo>
                      <a:cubicBezTo>
                        <a:pt x="20013" y="7333"/>
                        <a:pt x="18971" y="4827"/>
                        <a:pt x="17080" y="2934"/>
                      </a:cubicBezTo>
                      <a:cubicBezTo>
                        <a:pt x="15187" y="1043"/>
                        <a:pt x="12680" y="1"/>
                        <a:pt x="100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99" name="Google Shape;12659;p89">
                  <a:extLst>
                    <a:ext uri="{FF2B5EF4-FFF2-40B4-BE49-F238E27FC236}">
                      <a16:creationId xmlns:a16="http://schemas.microsoft.com/office/drawing/2014/main" id="{447379CE-5DCA-4C84-CE55-8D0DCE9A4DE5}"/>
                    </a:ext>
                  </a:extLst>
                </p:cNvPr>
                <p:cNvSpPr/>
                <p:nvPr/>
              </p:nvSpPr>
              <p:spPr>
                <a:xfrm>
                  <a:off x="2421672" y="2657388"/>
                  <a:ext cx="260625" cy="24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674" extrusionOk="0">
                      <a:moveTo>
                        <a:pt x="3164" y="1171"/>
                      </a:moveTo>
                      <a:cubicBezTo>
                        <a:pt x="3352" y="1171"/>
                        <a:pt x="3536" y="1247"/>
                        <a:pt x="3710" y="1424"/>
                      </a:cubicBezTo>
                      <a:lnTo>
                        <a:pt x="3719" y="1433"/>
                      </a:lnTo>
                      <a:cubicBezTo>
                        <a:pt x="4757" y="2473"/>
                        <a:pt x="4683" y="2832"/>
                        <a:pt x="4449" y="3068"/>
                      </a:cubicBezTo>
                      <a:cubicBezTo>
                        <a:pt x="4240" y="3275"/>
                        <a:pt x="3625" y="3692"/>
                        <a:pt x="3427" y="3892"/>
                      </a:cubicBezTo>
                      <a:cubicBezTo>
                        <a:pt x="2960" y="4359"/>
                        <a:pt x="3046" y="5081"/>
                        <a:pt x="3685" y="6039"/>
                      </a:cubicBezTo>
                      <a:cubicBezTo>
                        <a:pt x="4065" y="6611"/>
                        <a:pt x="4568" y="7166"/>
                        <a:pt x="4805" y="7405"/>
                      </a:cubicBezTo>
                      <a:lnTo>
                        <a:pt x="4806" y="7405"/>
                      </a:lnTo>
                      <a:cubicBezTo>
                        <a:pt x="5045" y="7642"/>
                        <a:pt x="5599" y="8146"/>
                        <a:pt x="6172" y="8527"/>
                      </a:cubicBezTo>
                      <a:cubicBezTo>
                        <a:pt x="6727" y="8895"/>
                        <a:pt x="7202" y="9079"/>
                        <a:pt x="7594" y="9079"/>
                      </a:cubicBezTo>
                      <a:cubicBezTo>
                        <a:pt x="7880" y="9079"/>
                        <a:pt x="8123" y="8981"/>
                        <a:pt x="8320" y="8785"/>
                      </a:cubicBezTo>
                      <a:cubicBezTo>
                        <a:pt x="8518" y="8585"/>
                        <a:pt x="8935" y="7971"/>
                        <a:pt x="9144" y="7762"/>
                      </a:cubicBezTo>
                      <a:cubicBezTo>
                        <a:pt x="9238" y="7668"/>
                        <a:pt x="9331" y="7609"/>
                        <a:pt x="9460" y="7609"/>
                      </a:cubicBezTo>
                      <a:cubicBezTo>
                        <a:pt x="9549" y="7609"/>
                        <a:pt x="9655" y="7637"/>
                        <a:pt x="9790" y="7702"/>
                      </a:cubicBezTo>
                      <a:cubicBezTo>
                        <a:pt x="10172" y="7886"/>
                        <a:pt x="10582" y="8297"/>
                        <a:pt x="10779" y="8493"/>
                      </a:cubicBezTo>
                      <a:lnTo>
                        <a:pt x="10788" y="8502"/>
                      </a:lnTo>
                      <a:cubicBezTo>
                        <a:pt x="11239" y="8944"/>
                        <a:pt x="11037" y="9452"/>
                        <a:pt x="10593" y="9898"/>
                      </a:cubicBezTo>
                      <a:cubicBezTo>
                        <a:pt x="10190" y="10300"/>
                        <a:pt x="9680" y="10502"/>
                        <a:pt x="9068" y="10502"/>
                      </a:cubicBezTo>
                      <a:cubicBezTo>
                        <a:pt x="8521" y="10502"/>
                        <a:pt x="7892" y="10341"/>
                        <a:pt x="7184" y="10020"/>
                      </a:cubicBezTo>
                      <a:cubicBezTo>
                        <a:pt x="5868" y="9420"/>
                        <a:pt x="4676" y="8428"/>
                        <a:pt x="4228" y="7984"/>
                      </a:cubicBezTo>
                      <a:cubicBezTo>
                        <a:pt x="3784" y="7536"/>
                        <a:pt x="2792" y="6344"/>
                        <a:pt x="2192" y="5028"/>
                      </a:cubicBezTo>
                      <a:cubicBezTo>
                        <a:pt x="1511" y="3527"/>
                        <a:pt x="1552" y="2381"/>
                        <a:pt x="2314" y="1619"/>
                      </a:cubicBezTo>
                      <a:cubicBezTo>
                        <a:pt x="2583" y="1350"/>
                        <a:pt x="2877" y="1171"/>
                        <a:pt x="3164" y="1171"/>
                      </a:cubicBezTo>
                      <a:close/>
                      <a:moveTo>
                        <a:pt x="3169" y="1"/>
                      </a:moveTo>
                      <a:cubicBezTo>
                        <a:pt x="2619" y="1"/>
                        <a:pt x="2030" y="247"/>
                        <a:pt x="1486" y="791"/>
                      </a:cubicBezTo>
                      <a:cubicBezTo>
                        <a:pt x="701" y="1576"/>
                        <a:pt x="0" y="3034"/>
                        <a:pt x="1127" y="5512"/>
                      </a:cubicBezTo>
                      <a:cubicBezTo>
                        <a:pt x="1794" y="6979"/>
                        <a:pt x="2868" y="8274"/>
                        <a:pt x="3398" y="8810"/>
                      </a:cubicBezTo>
                      <a:lnTo>
                        <a:pt x="3402" y="8813"/>
                      </a:lnTo>
                      <a:cubicBezTo>
                        <a:pt x="3938" y="9344"/>
                        <a:pt x="5235" y="10418"/>
                        <a:pt x="6699" y="11085"/>
                      </a:cubicBezTo>
                      <a:cubicBezTo>
                        <a:pt x="7490" y="11445"/>
                        <a:pt x="8308" y="11674"/>
                        <a:pt x="9088" y="11674"/>
                      </a:cubicBezTo>
                      <a:cubicBezTo>
                        <a:pt x="9940" y="11674"/>
                        <a:pt x="10746" y="11400"/>
                        <a:pt x="11421" y="10726"/>
                      </a:cubicBezTo>
                      <a:cubicBezTo>
                        <a:pt x="12488" y="9657"/>
                        <a:pt x="12399" y="8442"/>
                        <a:pt x="11607" y="7665"/>
                      </a:cubicBezTo>
                      <a:cubicBezTo>
                        <a:pt x="11219" y="7278"/>
                        <a:pt x="10791" y="6885"/>
                        <a:pt x="10297" y="6648"/>
                      </a:cubicBezTo>
                      <a:cubicBezTo>
                        <a:pt x="10009" y="6509"/>
                        <a:pt x="9725" y="6440"/>
                        <a:pt x="9455" y="6440"/>
                      </a:cubicBezTo>
                      <a:cubicBezTo>
                        <a:pt x="9034" y="6440"/>
                        <a:pt x="8646" y="6606"/>
                        <a:pt x="8316" y="6935"/>
                      </a:cubicBezTo>
                      <a:cubicBezTo>
                        <a:pt x="8070" y="7180"/>
                        <a:pt x="7732" y="7665"/>
                        <a:pt x="7538" y="7904"/>
                      </a:cubicBezTo>
                      <a:cubicBezTo>
                        <a:pt x="7035" y="7819"/>
                        <a:pt x="6032" y="6974"/>
                        <a:pt x="5634" y="6577"/>
                      </a:cubicBezTo>
                      <a:cubicBezTo>
                        <a:pt x="5236" y="6179"/>
                        <a:pt x="4393" y="5174"/>
                        <a:pt x="4308" y="4674"/>
                      </a:cubicBezTo>
                      <a:cubicBezTo>
                        <a:pt x="4545" y="4481"/>
                        <a:pt x="5031" y="4141"/>
                        <a:pt x="5277" y="3895"/>
                      </a:cubicBezTo>
                      <a:cubicBezTo>
                        <a:pt x="5817" y="3354"/>
                        <a:pt x="5919" y="2652"/>
                        <a:pt x="5564" y="1914"/>
                      </a:cubicBezTo>
                      <a:cubicBezTo>
                        <a:pt x="5327" y="1421"/>
                        <a:pt x="4934" y="993"/>
                        <a:pt x="4546" y="605"/>
                      </a:cubicBezTo>
                      <a:cubicBezTo>
                        <a:pt x="4165" y="216"/>
                        <a:pt x="3684" y="1"/>
                        <a:pt x="31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3209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58;p60">
            <a:extLst>
              <a:ext uri="{FF2B5EF4-FFF2-40B4-BE49-F238E27FC236}">
                <a16:creationId xmlns:a16="http://schemas.microsoft.com/office/drawing/2014/main" id="{74C21A40-6323-092A-BB14-79BBDD63657F}"/>
              </a:ext>
            </a:extLst>
          </p:cNvPr>
          <p:cNvSpPr txBox="1"/>
          <p:nvPr/>
        </p:nvSpPr>
        <p:spPr>
          <a:xfrm>
            <a:off x="1135063" y="1309688"/>
            <a:ext cx="9921875" cy="8001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Arial"/>
                <a:cs typeface="Arial" panose="020B0604020202020204" pitchFamily="34" charset="0"/>
                <a:sym typeface="Arial"/>
              </a:rPr>
              <a:t>You can add and edit some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>
                  <a:noFill/>
                </a:uFill>
                <a:latin typeface="Lora" pitchFamily="2" charset="0"/>
                <a:ea typeface="Arial"/>
                <a:cs typeface="Arial" panose="020B0604020202020204" pitchFamily="34" charset="0"/>
                <a:sym typeface="Arial"/>
              </a:rPr>
              <a:t>shapes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Arial"/>
                <a:cs typeface="Arial" panose="020B0604020202020204" pitchFamily="34" charset="0"/>
                <a:sym typeface="Arial"/>
              </a:rPr>
              <a:t> to your presentation to present your data in a visual way.</a:t>
            </a:r>
          </a:p>
        </p:txBody>
      </p:sp>
      <p:sp>
        <p:nvSpPr>
          <p:cNvPr id="6" name="Google Shape;2859;p60">
            <a:extLst>
              <a:ext uri="{FF2B5EF4-FFF2-40B4-BE49-F238E27FC236}">
                <a16:creationId xmlns:a16="http://schemas.microsoft.com/office/drawing/2014/main" id="{80B179FA-5351-9CDF-F9AD-38994A58A007}"/>
              </a:ext>
            </a:extLst>
          </p:cNvPr>
          <p:cNvSpPr txBox="1"/>
          <p:nvPr/>
        </p:nvSpPr>
        <p:spPr>
          <a:xfrm>
            <a:off x="1134417" y="2275989"/>
            <a:ext cx="9923166" cy="3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Arial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Choose your favourite infographic and insert it in your presentation using Ctrl C + Ctrl V or Cmd C + Cmd V in Mac.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cs typeface="Arial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Select one of the parts and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ungroup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 it by right-clicking and choosing “Ungroup”.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Change the color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 by clicking on the paint bucket.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Then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resize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Group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 the elements again by selecting them, right-clicking and choosing “Group”.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Arial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Repeat the steps above with the other parts and when you’re done editing, copy the end result and paste it into your presentation.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Remember to choose the “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Keep source formatting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” option so that it keeps the design. For more info, please visit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>
                  <a:noFill/>
                </a:uFill>
                <a:latin typeface="Lora" pitchFamily="2" charset="0"/>
                <a:cs typeface="Arial" panose="020B0604020202020204" pitchFamily="34" charset="0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Slideegg (Tips &amp; Tricks)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45220D-279F-47ED-A3F2-2EB1243FCAC2}"/>
              </a:ext>
            </a:extLst>
          </p:cNvPr>
          <p:cNvSpPr/>
          <p:nvPr/>
        </p:nvSpPr>
        <p:spPr>
          <a:xfrm>
            <a:off x="3805951" y="656221"/>
            <a:ext cx="458010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Arial"/>
                <a:sym typeface="Arial"/>
              </a:rPr>
              <a:t>How To Edit Shapes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55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5C81FD-F661-0905-94ED-8EF0AC018730}"/>
              </a:ext>
            </a:extLst>
          </p:cNvPr>
          <p:cNvSpPr/>
          <p:nvPr/>
        </p:nvSpPr>
        <p:spPr>
          <a:xfrm>
            <a:off x="3115056" y="656221"/>
            <a:ext cx="596189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Arial"/>
              </a:rPr>
              <a:t>Terms Of Use (Free Users)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78A601-8940-F19C-7ACA-C8EC8DDADEED}"/>
              </a:ext>
            </a:extLst>
          </p:cNvPr>
          <p:cNvGrpSpPr/>
          <p:nvPr/>
        </p:nvGrpSpPr>
        <p:grpSpPr>
          <a:xfrm>
            <a:off x="1523999" y="1731282"/>
            <a:ext cx="9659816" cy="4187339"/>
            <a:chOff x="1523999" y="1838157"/>
            <a:chExt cx="9659816" cy="41873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C9539C-8E43-D8C1-EB29-0E046D22CDFE}"/>
                </a:ext>
              </a:extLst>
            </p:cNvPr>
            <p:cNvSpPr/>
            <p:nvPr/>
          </p:nvSpPr>
          <p:spPr>
            <a:xfrm>
              <a:off x="1523999" y="1838157"/>
              <a:ext cx="9659816" cy="3447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If you are a free subscriber, you should credit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by keeping the “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Thank You”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slide.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Kindly refer to the following slide for the Terms of Use for premium users.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You can:</a:t>
              </a:r>
              <a:endPara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itchFamily="34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Customize or edit this template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Use this template for both business and personal endeavors.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You can not: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Sell, rent, or second-license SlideEgg content or its altered version.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Promulgate, unless explicitly permitted, SlideEgg content, by SlideEgg.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Incorporate SlideEgg content in any database or file online or offline.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Obtain SlideEgg content’s copyright.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1BD6B3-9407-D683-7E3E-B17F1D25E33F}"/>
                </a:ext>
              </a:extLst>
            </p:cNvPr>
            <p:cNvSpPr/>
            <p:nvPr/>
          </p:nvSpPr>
          <p:spPr>
            <a:xfrm>
              <a:off x="1523999" y="5656164"/>
              <a:ext cx="9158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Kindly refer to our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Tutorial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page or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for advanced slide modification guidelines.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72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632297-1F4A-F153-CEAC-DF69DF210DDC}"/>
              </a:ext>
            </a:extLst>
          </p:cNvPr>
          <p:cNvSpPr/>
          <p:nvPr/>
        </p:nvSpPr>
        <p:spPr>
          <a:xfrm>
            <a:off x="2202147" y="656221"/>
            <a:ext cx="7787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Arial"/>
              </a:rPr>
              <a:t>Terms Of Use (Premium Users)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2D4B2E-A6D1-62CF-FD1D-D00AFF4BADB9}"/>
              </a:ext>
            </a:extLst>
          </p:cNvPr>
          <p:cNvGrpSpPr/>
          <p:nvPr/>
        </p:nvGrpSpPr>
        <p:grpSpPr>
          <a:xfrm>
            <a:off x="1571501" y="1727343"/>
            <a:ext cx="9048998" cy="4316354"/>
            <a:chOff x="1524000" y="1846094"/>
            <a:chExt cx="9048998" cy="43163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9F82AF-28E8-4475-04A4-ED624C71FEEF}"/>
                </a:ext>
              </a:extLst>
            </p:cNvPr>
            <p:cNvSpPr/>
            <p:nvPr/>
          </p:nvSpPr>
          <p:spPr>
            <a:xfrm>
              <a:off x="1524000" y="1846094"/>
              <a:ext cx="9048998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Being a premium subscriber, you have the privilege of using this PPT template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without giving attribution to </a:t>
              </a: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or keeping the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“Thank You”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slide.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You can: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Customize or edit this template.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Use this template for both business and personal endeavors.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Circulate or share the editable format of this template with anyone you want.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You can not: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Sell, rent or second-license SlideEgg content or the altered version of it.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Promulgate or include the templates in any other services database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that performs as distribution or resale platform, unless explicitly permitted, by SlideEgg.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Incorporate the elements used in SlideEgg templates separately.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Obtain SlideEgg copyright for the elements used in this template as a logo or trademark.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66B9A4-CAAD-7F75-FC22-999B359C80C6}"/>
                </a:ext>
              </a:extLst>
            </p:cNvPr>
            <p:cNvSpPr/>
            <p:nvPr/>
          </p:nvSpPr>
          <p:spPr>
            <a:xfrm>
              <a:off x="1610141" y="5823894"/>
              <a:ext cx="88767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Kindly refer to our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Tutorial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page or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for advanced slide modification guidelines.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78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A45765B-A55B-5FCA-0EE2-62E2B5F40BDA}"/>
              </a:ext>
            </a:extLst>
          </p:cNvPr>
          <p:cNvGrpSpPr/>
          <p:nvPr/>
        </p:nvGrpSpPr>
        <p:grpSpPr>
          <a:xfrm>
            <a:off x="1659924" y="1052572"/>
            <a:ext cx="8872151" cy="4985085"/>
            <a:chOff x="1659925" y="1306070"/>
            <a:chExt cx="8872151" cy="49850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09F021-672A-6770-ABAB-1AB27C632457}"/>
                </a:ext>
              </a:extLst>
            </p:cNvPr>
            <p:cNvGrpSpPr/>
            <p:nvPr/>
          </p:nvGrpSpPr>
          <p:grpSpPr>
            <a:xfrm>
              <a:off x="1659925" y="2033507"/>
              <a:ext cx="8872151" cy="4257648"/>
              <a:chOff x="1659925" y="1576395"/>
              <a:chExt cx="8872151" cy="4257648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6B2DB6-F65F-C201-1385-4C496774F76E}"/>
                  </a:ext>
                </a:extLst>
              </p:cNvPr>
              <p:cNvSpPr txBox="1"/>
              <p:nvPr/>
            </p:nvSpPr>
            <p:spPr>
              <a:xfrm>
                <a:off x="3046971" y="5495489"/>
                <a:ext cx="60980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Lora" pitchFamily="2" charset="0"/>
                    <a:cs typeface="Arial" panose="020B0604020202020204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www.slideegg.com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DF86DE1-D22D-6DCE-B1B0-7C1BAC4ACB23}"/>
                  </a:ext>
                </a:extLst>
              </p:cNvPr>
              <p:cNvGrpSpPr/>
              <p:nvPr/>
            </p:nvGrpSpPr>
            <p:grpSpPr>
              <a:xfrm>
                <a:off x="1659925" y="1576395"/>
                <a:ext cx="8872151" cy="3560070"/>
                <a:chOff x="1659925" y="1622451"/>
                <a:chExt cx="8872151" cy="356007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7B98AC0-609B-85AC-833F-F0E8B0E773D1}"/>
                    </a:ext>
                  </a:extLst>
                </p:cNvPr>
                <p:cNvSpPr txBox="1"/>
                <p:nvPr/>
              </p:nvSpPr>
              <p:spPr>
                <a:xfrm>
                  <a:off x="1659925" y="1622451"/>
                  <a:ext cx="8872151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Thank You!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We respect your valuable time with SlideEgg!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If you have any questions, please reach us</a:t>
                  </a:r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A242B670-3AEC-A6AF-09C6-D568F57FFF18}"/>
                    </a:ext>
                  </a:extLst>
                </p:cNvPr>
                <p:cNvGrpSpPr/>
                <p:nvPr/>
              </p:nvGrpSpPr>
              <p:grpSpPr>
                <a:xfrm>
                  <a:off x="4876384" y="3340393"/>
                  <a:ext cx="2891345" cy="475128"/>
                  <a:chOff x="3867776" y="3284500"/>
                  <a:chExt cx="4788953" cy="786958"/>
                </a:xfrm>
              </p:grpSpPr>
              <p:pic>
                <p:nvPicPr>
                  <p:cNvPr id="8" name="Picture 4" descr="Facebook icon circle Logo PNG Vector (EPS) Free Download">
                    <a:hlinkClick r:id="rId3"/>
                    <a:extLst>
                      <a:ext uri="{FF2B5EF4-FFF2-40B4-BE49-F238E27FC236}">
                        <a16:creationId xmlns:a16="http://schemas.microsoft.com/office/drawing/2014/main" id="{0DAC3375-90A6-AE14-56D7-3312A9DD6E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3867776" y="3301450"/>
                    <a:ext cx="752318" cy="7523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" name="Picture 6" descr="Instagram Logo Icon Png #96303 - Free Icons Library">
                    <a:hlinkClick r:id="rId5"/>
                    <a:extLst>
                      <a:ext uri="{FF2B5EF4-FFF2-40B4-BE49-F238E27FC236}">
                        <a16:creationId xmlns:a16="http://schemas.microsoft.com/office/drawing/2014/main" id="{193F9C31-1B00-C74C-9FC4-BCC9AAB46B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4790486" y="3301451"/>
                    <a:ext cx="762129" cy="75231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" name="Picture 8" descr="Youtube PNG images free download">
                    <a:hlinkClick r:id="rId7"/>
                    <a:extLst>
                      <a:ext uri="{FF2B5EF4-FFF2-40B4-BE49-F238E27FC236}">
                        <a16:creationId xmlns:a16="http://schemas.microsoft.com/office/drawing/2014/main" id="{1C9CDDB2-A139-DE55-DB59-0B7B3A9B24D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556533" y="3284500"/>
                    <a:ext cx="1112851" cy="7869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" name="Picture 12" descr="LinkedIn Logo – Free PNG format download (2022)">
                    <a:hlinkClick r:id="rId9"/>
                    <a:extLst>
                      <a:ext uri="{FF2B5EF4-FFF2-40B4-BE49-F238E27FC236}">
                        <a16:creationId xmlns:a16="http://schemas.microsoft.com/office/drawing/2014/main" id="{FD86496D-2018-4FB7-E852-376652ACBC9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7279030" y="3292560"/>
                    <a:ext cx="1377699" cy="77495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F8DB4F-F9F5-7DA6-D2FC-96A6BE003AF8}"/>
                    </a:ext>
                  </a:extLst>
                </p:cNvPr>
                <p:cNvSpPr/>
                <p:nvPr/>
              </p:nvSpPr>
              <p:spPr>
                <a:xfrm>
                  <a:off x="2668859" y="4659301"/>
                  <a:ext cx="685428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CREDIT: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 SlideEgg created this PowerPoint template.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Let this slide be kept for attribution.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775FB97-F0DB-8D2C-C770-745F40E90426}"/>
                    </a:ext>
                  </a:extLst>
                </p:cNvPr>
                <p:cNvSpPr/>
                <p:nvPr/>
              </p:nvSpPr>
              <p:spPr>
                <a:xfrm>
                  <a:off x="2668859" y="4098910"/>
                  <a:ext cx="685428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Do you have a design request, please visit our </a:t>
                  </a:r>
                  <a:r>
                    <a:rPr kumimoji="0" lang="en-US" sz="1800" b="1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Deckez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 site.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D36427-B599-526B-537F-6EF99B1BE635}"/>
                </a:ext>
              </a:extLst>
            </p:cNvPr>
            <p:cNvGrpSpPr/>
            <p:nvPr/>
          </p:nvGrpSpPr>
          <p:grpSpPr>
            <a:xfrm>
              <a:off x="4989129" y="1306070"/>
              <a:ext cx="2213742" cy="539930"/>
              <a:chOff x="4989129" y="1306070"/>
              <a:chExt cx="2213742" cy="53993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0DF191E-5FF4-6486-652C-75800835D1C5}"/>
                  </a:ext>
                </a:extLst>
              </p:cNvPr>
              <p:cNvSpPr/>
              <p:nvPr/>
            </p:nvSpPr>
            <p:spPr>
              <a:xfrm>
                <a:off x="4989129" y="1330065"/>
                <a:ext cx="2213742" cy="4919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endParaRPr>
              </a:p>
            </p:txBody>
          </p:sp>
          <p:pic>
            <p:nvPicPr>
              <p:cNvPr id="1026" name="Picture 2" descr="SlideEgg">
                <a:extLst>
                  <a:ext uri="{FF2B5EF4-FFF2-40B4-BE49-F238E27FC236}">
                    <a16:creationId xmlns:a16="http://schemas.microsoft.com/office/drawing/2014/main" id="{42F660F8-8983-FF63-E871-C347EF333D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8180" y="1306070"/>
                <a:ext cx="1675641" cy="5399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9" name="Picture 18">
            <a:hlinkClick r:id="rId12"/>
            <a:extLst>
              <a:ext uri="{FF2B5EF4-FFF2-40B4-BE49-F238E27FC236}">
                <a16:creationId xmlns:a16="http://schemas.microsoft.com/office/drawing/2014/main" id="{37293F16-E1B8-BC71-DE3B-D73D56CACD2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341" t="12810" r="75009" b="11884"/>
          <a:stretch/>
        </p:blipFill>
        <p:spPr>
          <a:xfrm>
            <a:off x="6539866" y="3501126"/>
            <a:ext cx="492918" cy="4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5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ACA356-0A42-94D4-C5C2-E82151735DDD}"/>
              </a:ext>
            </a:extLst>
          </p:cNvPr>
          <p:cNvGrpSpPr/>
          <p:nvPr/>
        </p:nvGrpSpPr>
        <p:grpSpPr>
          <a:xfrm>
            <a:off x="370449" y="1964821"/>
            <a:ext cx="11451101" cy="4034042"/>
            <a:chOff x="370449" y="2222729"/>
            <a:chExt cx="11451101" cy="4034042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12797FC4-6F8E-D432-CCF9-459EED45EABF}"/>
                </a:ext>
              </a:extLst>
            </p:cNvPr>
            <p:cNvGrpSpPr/>
            <p:nvPr/>
          </p:nvGrpSpPr>
          <p:grpSpPr>
            <a:xfrm>
              <a:off x="370449" y="2222729"/>
              <a:ext cx="11451101" cy="4034042"/>
              <a:chOff x="370449" y="2642453"/>
              <a:chExt cx="11451101" cy="4034042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5983631-7538-01B3-4B21-7D95332C4DC1}"/>
                  </a:ext>
                </a:extLst>
              </p:cNvPr>
              <p:cNvSpPr/>
              <p:nvPr/>
            </p:nvSpPr>
            <p:spPr>
              <a:xfrm>
                <a:off x="370449" y="3028503"/>
                <a:ext cx="11451101" cy="350883"/>
              </a:xfrm>
              <a:custGeom>
                <a:avLst/>
                <a:gdLst>
                  <a:gd name="connsiteX0" fmla="*/ 7249999 w 7385392"/>
                  <a:gd name="connsiteY0" fmla="*/ 270555 h 270668"/>
                  <a:gd name="connsiteX1" fmla="*/ 135275 w 7385392"/>
                  <a:gd name="connsiteY1" fmla="*/ 270555 h 270668"/>
                  <a:gd name="connsiteX2" fmla="*/ -59 w 7385392"/>
                  <a:gd name="connsiteY2" fmla="*/ 135221 h 270668"/>
                  <a:gd name="connsiteX3" fmla="*/ -59 w 7385392"/>
                  <a:gd name="connsiteY3" fmla="*/ 135221 h 270668"/>
                  <a:gd name="connsiteX4" fmla="*/ 135275 w 7385392"/>
                  <a:gd name="connsiteY4" fmla="*/ -114 h 270668"/>
                  <a:gd name="connsiteX5" fmla="*/ 7249999 w 7385392"/>
                  <a:gd name="connsiteY5" fmla="*/ -114 h 270668"/>
                  <a:gd name="connsiteX6" fmla="*/ 7385333 w 7385392"/>
                  <a:gd name="connsiteY6" fmla="*/ 135221 h 270668"/>
                  <a:gd name="connsiteX7" fmla="*/ 7385333 w 7385392"/>
                  <a:gd name="connsiteY7" fmla="*/ 135221 h 270668"/>
                  <a:gd name="connsiteX8" fmla="*/ 7249999 w 7385392"/>
                  <a:gd name="connsiteY8" fmla="*/ 270555 h 27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85392" h="270668">
                    <a:moveTo>
                      <a:pt x="7249999" y="270555"/>
                    </a:moveTo>
                    <a:lnTo>
                      <a:pt x="135275" y="270555"/>
                    </a:lnTo>
                    <a:cubicBezTo>
                      <a:pt x="60532" y="270555"/>
                      <a:pt x="-59" y="209964"/>
                      <a:pt x="-59" y="135221"/>
                    </a:cubicBezTo>
                    <a:lnTo>
                      <a:pt x="-59" y="135221"/>
                    </a:lnTo>
                    <a:cubicBezTo>
                      <a:pt x="-59" y="60478"/>
                      <a:pt x="60532" y="-114"/>
                      <a:pt x="135275" y="-114"/>
                    </a:cubicBezTo>
                    <a:lnTo>
                      <a:pt x="7249999" y="-114"/>
                    </a:lnTo>
                    <a:cubicBezTo>
                      <a:pt x="7324742" y="-114"/>
                      <a:pt x="7385333" y="60478"/>
                      <a:pt x="7385333" y="135221"/>
                    </a:cubicBezTo>
                    <a:lnTo>
                      <a:pt x="7385333" y="135221"/>
                    </a:lnTo>
                    <a:cubicBezTo>
                      <a:pt x="7385333" y="209964"/>
                      <a:pt x="7324742" y="270555"/>
                      <a:pt x="7249999" y="2705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93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B435AD63-C4A4-24DF-48FF-07406F1D5E9A}"/>
                  </a:ext>
                </a:extLst>
              </p:cNvPr>
              <p:cNvGrpSpPr/>
              <p:nvPr/>
            </p:nvGrpSpPr>
            <p:grpSpPr>
              <a:xfrm flipV="1">
                <a:off x="677621" y="2642453"/>
                <a:ext cx="2189656" cy="4034041"/>
                <a:chOff x="1617025" y="84120"/>
                <a:chExt cx="2189656" cy="4034041"/>
              </a:xfrm>
            </p:grpSpPr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BD47928B-029B-84DF-A659-EF3BC792A530}"/>
                    </a:ext>
                  </a:extLst>
                </p:cNvPr>
                <p:cNvSpPr/>
                <p:nvPr/>
              </p:nvSpPr>
              <p:spPr>
                <a:xfrm>
                  <a:off x="1617025" y="539932"/>
                  <a:ext cx="2189656" cy="3173647"/>
                </a:xfrm>
                <a:custGeom>
                  <a:avLst/>
                  <a:gdLst>
                    <a:gd name="connsiteX0" fmla="*/ 666946 w 1334010"/>
                    <a:gd name="connsiteY0" fmla="*/ -114 h 2687354"/>
                    <a:gd name="connsiteX1" fmla="*/ 666946 w 1334010"/>
                    <a:gd name="connsiteY1" fmla="*/ -114 h 2687354"/>
                    <a:gd name="connsiteX2" fmla="*/ -59 w 1334010"/>
                    <a:gd name="connsiteY2" fmla="*/ 666892 h 2687354"/>
                    <a:gd name="connsiteX3" fmla="*/ -59 w 1334010"/>
                    <a:gd name="connsiteY3" fmla="*/ 2687241 h 2687354"/>
                    <a:gd name="connsiteX4" fmla="*/ 1333952 w 1334010"/>
                    <a:gd name="connsiteY4" fmla="*/ 2687241 h 2687354"/>
                    <a:gd name="connsiteX5" fmla="*/ 1333952 w 1334010"/>
                    <a:gd name="connsiteY5" fmla="*/ 666892 h 2687354"/>
                    <a:gd name="connsiteX6" fmla="*/ 666946 w 1334010"/>
                    <a:gd name="connsiteY6" fmla="*/ -114 h 2687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4010" h="2687354">
                      <a:moveTo>
                        <a:pt x="666946" y="-114"/>
                      </a:moveTo>
                      <a:lnTo>
                        <a:pt x="666946" y="-114"/>
                      </a:lnTo>
                      <a:cubicBezTo>
                        <a:pt x="298570" y="-114"/>
                        <a:pt x="-59" y="298512"/>
                        <a:pt x="-59" y="666892"/>
                      </a:cubicBezTo>
                      <a:lnTo>
                        <a:pt x="-59" y="2687241"/>
                      </a:lnTo>
                      <a:lnTo>
                        <a:pt x="1333952" y="2687241"/>
                      </a:lnTo>
                      <a:lnTo>
                        <a:pt x="1333952" y="666892"/>
                      </a:lnTo>
                      <a:cubicBezTo>
                        <a:pt x="1333952" y="298512"/>
                        <a:pt x="1035327" y="-114"/>
                        <a:pt x="666946" y="-1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3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dirty="0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5624C830-BC41-1F41-C95F-BC0E29B9B2E4}"/>
                    </a:ext>
                  </a:extLst>
                </p:cNvPr>
                <p:cNvSpPr/>
                <p:nvPr/>
              </p:nvSpPr>
              <p:spPr>
                <a:xfrm rot="10800000">
                  <a:off x="2256040" y="84120"/>
                  <a:ext cx="911626" cy="911626"/>
                </a:xfrm>
                <a:custGeom>
                  <a:avLst/>
                  <a:gdLst>
                    <a:gd name="connsiteX0" fmla="*/ 1005341 w 1005341"/>
                    <a:gd name="connsiteY0" fmla="*/ 502671 h 1005341"/>
                    <a:gd name="connsiteX1" fmla="*/ 502671 w 1005341"/>
                    <a:gd name="connsiteY1" fmla="*/ 1005341 h 1005341"/>
                    <a:gd name="connsiteX2" fmla="*/ 0 w 1005341"/>
                    <a:gd name="connsiteY2" fmla="*/ 502671 h 1005341"/>
                    <a:gd name="connsiteX3" fmla="*/ 502671 w 1005341"/>
                    <a:gd name="connsiteY3" fmla="*/ 0 h 1005341"/>
                    <a:gd name="connsiteX4" fmla="*/ 1005341 w 1005341"/>
                    <a:gd name="connsiteY4" fmla="*/ 502671 h 1005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341" h="1005341">
                      <a:moveTo>
                        <a:pt x="1005341" y="502671"/>
                      </a:moveTo>
                      <a:cubicBezTo>
                        <a:pt x="1005341" y="780288"/>
                        <a:pt x="780288" y="1005341"/>
                        <a:pt x="502671" y="1005341"/>
                      </a:cubicBezTo>
                      <a:cubicBezTo>
                        <a:pt x="225053" y="1005341"/>
                        <a:pt x="0" y="780288"/>
                        <a:pt x="0" y="502671"/>
                      </a:cubicBezTo>
                      <a:cubicBezTo>
                        <a:pt x="0" y="225053"/>
                        <a:pt x="225053" y="0"/>
                        <a:pt x="502671" y="0"/>
                      </a:cubicBezTo>
                      <a:cubicBezTo>
                        <a:pt x="780288" y="0"/>
                        <a:pt x="1005341" y="225053"/>
                        <a:pt x="1005341" y="5026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324" cap="flat">
                  <a:noFill/>
                  <a:prstDash val="solid"/>
                  <a:miter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r>
                    <a:rPr lang="en-GB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01</a:t>
                  </a:r>
                  <a:endParaRPr lang="en-I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506FA9CD-E3F1-18CA-D301-C67B9EC80505}"/>
                    </a:ext>
                  </a:extLst>
                </p:cNvPr>
                <p:cNvSpPr/>
                <p:nvPr/>
              </p:nvSpPr>
              <p:spPr>
                <a:xfrm>
                  <a:off x="1924150" y="2999394"/>
                  <a:ext cx="1575407" cy="1118767"/>
                </a:xfrm>
                <a:custGeom>
                  <a:avLst/>
                  <a:gdLst>
                    <a:gd name="connsiteX0" fmla="*/ 666946 w 1334010"/>
                    <a:gd name="connsiteY0" fmla="*/ -114 h 947340"/>
                    <a:gd name="connsiteX1" fmla="*/ 666946 w 1334010"/>
                    <a:gd name="connsiteY1" fmla="*/ -114 h 947340"/>
                    <a:gd name="connsiteX2" fmla="*/ -59 w 1334010"/>
                    <a:gd name="connsiteY2" fmla="*/ 666892 h 947340"/>
                    <a:gd name="connsiteX3" fmla="*/ -59 w 1334010"/>
                    <a:gd name="connsiteY3" fmla="*/ 795846 h 947340"/>
                    <a:gd name="connsiteX4" fmla="*/ 151322 w 1334010"/>
                    <a:gd name="connsiteY4" fmla="*/ 947227 h 947340"/>
                    <a:gd name="connsiteX5" fmla="*/ 1182570 w 1334010"/>
                    <a:gd name="connsiteY5" fmla="*/ 947227 h 947340"/>
                    <a:gd name="connsiteX6" fmla="*/ 1333952 w 1334010"/>
                    <a:gd name="connsiteY6" fmla="*/ 795846 h 947340"/>
                    <a:gd name="connsiteX7" fmla="*/ 1333952 w 1334010"/>
                    <a:gd name="connsiteY7" fmla="*/ 666892 h 947340"/>
                    <a:gd name="connsiteX8" fmla="*/ 666946 w 1334010"/>
                    <a:gd name="connsiteY8" fmla="*/ -114 h 94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34010" h="947340">
                      <a:moveTo>
                        <a:pt x="666946" y="-114"/>
                      </a:moveTo>
                      <a:lnTo>
                        <a:pt x="666946" y="-114"/>
                      </a:lnTo>
                      <a:cubicBezTo>
                        <a:pt x="298570" y="-114"/>
                        <a:pt x="-59" y="298512"/>
                        <a:pt x="-59" y="666892"/>
                      </a:cubicBezTo>
                      <a:lnTo>
                        <a:pt x="-59" y="795846"/>
                      </a:lnTo>
                      <a:cubicBezTo>
                        <a:pt x="47" y="879406"/>
                        <a:pt x="67761" y="947131"/>
                        <a:pt x="151322" y="947227"/>
                      </a:cubicBezTo>
                      <a:lnTo>
                        <a:pt x="1182570" y="947227"/>
                      </a:lnTo>
                      <a:cubicBezTo>
                        <a:pt x="1266130" y="947111"/>
                        <a:pt x="1333836" y="879406"/>
                        <a:pt x="1333952" y="795846"/>
                      </a:cubicBezTo>
                      <a:lnTo>
                        <a:pt x="1333952" y="666892"/>
                      </a:lnTo>
                      <a:cubicBezTo>
                        <a:pt x="1333952" y="298512"/>
                        <a:pt x="1035327" y="-114"/>
                        <a:pt x="666946" y="-11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9324" cap="flat">
                  <a:noFill/>
                  <a:prstDash val="solid"/>
                  <a:miter/>
                </a:ln>
                <a:effectLst>
                  <a:outerShdw blurRad="127000" dist="38100" dir="5400000" algn="t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 dirty="0"/>
                </a:p>
              </p:txBody>
            </p: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796F0534-A2D8-2358-30F6-48BB33902189}"/>
                  </a:ext>
                </a:extLst>
              </p:cNvPr>
              <p:cNvGrpSpPr/>
              <p:nvPr/>
            </p:nvGrpSpPr>
            <p:grpSpPr>
              <a:xfrm>
                <a:off x="3618419" y="2642453"/>
                <a:ext cx="2189656" cy="4034042"/>
                <a:chOff x="3717569" y="3364706"/>
                <a:chExt cx="2189656" cy="4034042"/>
              </a:xfrm>
            </p:grpSpPr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9BE5367F-E6C8-EF1A-9237-EE34DB9D61CA}"/>
                    </a:ext>
                  </a:extLst>
                </p:cNvPr>
                <p:cNvSpPr/>
                <p:nvPr/>
              </p:nvSpPr>
              <p:spPr>
                <a:xfrm>
                  <a:off x="3717569" y="3769290"/>
                  <a:ext cx="2189656" cy="3173647"/>
                </a:xfrm>
                <a:custGeom>
                  <a:avLst/>
                  <a:gdLst>
                    <a:gd name="connsiteX0" fmla="*/ 666946 w 1334010"/>
                    <a:gd name="connsiteY0" fmla="*/ 2687241 h 2687354"/>
                    <a:gd name="connsiteX1" fmla="*/ 666946 w 1334010"/>
                    <a:gd name="connsiteY1" fmla="*/ 2687241 h 2687354"/>
                    <a:gd name="connsiteX2" fmla="*/ 1333952 w 1334010"/>
                    <a:gd name="connsiteY2" fmla="*/ 2020236 h 2687354"/>
                    <a:gd name="connsiteX3" fmla="*/ 1333952 w 1334010"/>
                    <a:gd name="connsiteY3" fmla="*/ -114 h 2687354"/>
                    <a:gd name="connsiteX4" fmla="*/ -59 w 1334010"/>
                    <a:gd name="connsiteY4" fmla="*/ -114 h 2687354"/>
                    <a:gd name="connsiteX5" fmla="*/ -59 w 1334010"/>
                    <a:gd name="connsiteY5" fmla="*/ 2020236 h 2687354"/>
                    <a:gd name="connsiteX6" fmla="*/ 666946 w 1334010"/>
                    <a:gd name="connsiteY6" fmla="*/ 2687241 h 2687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4010" h="2687354">
                      <a:moveTo>
                        <a:pt x="666946" y="2687241"/>
                      </a:moveTo>
                      <a:lnTo>
                        <a:pt x="666946" y="2687241"/>
                      </a:lnTo>
                      <a:cubicBezTo>
                        <a:pt x="1035327" y="2687241"/>
                        <a:pt x="1333952" y="2388616"/>
                        <a:pt x="1333952" y="2020236"/>
                      </a:cubicBezTo>
                      <a:lnTo>
                        <a:pt x="1333952" y="-114"/>
                      </a:lnTo>
                      <a:lnTo>
                        <a:pt x="-59" y="-114"/>
                      </a:lnTo>
                      <a:lnTo>
                        <a:pt x="-59" y="2020236"/>
                      </a:lnTo>
                      <a:cubicBezTo>
                        <a:pt x="-59" y="2388616"/>
                        <a:pt x="298566" y="2687241"/>
                        <a:pt x="666946" y="26872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3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3666AEFA-43B5-6F47-32E5-218BB5708CEA}"/>
                    </a:ext>
                  </a:extLst>
                </p:cNvPr>
                <p:cNvSpPr/>
                <p:nvPr/>
              </p:nvSpPr>
              <p:spPr>
                <a:xfrm>
                  <a:off x="4356584" y="6487122"/>
                  <a:ext cx="911626" cy="911626"/>
                </a:xfrm>
                <a:custGeom>
                  <a:avLst/>
                  <a:gdLst>
                    <a:gd name="connsiteX0" fmla="*/ 1005341 w 1005341"/>
                    <a:gd name="connsiteY0" fmla="*/ 502671 h 1005341"/>
                    <a:gd name="connsiteX1" fmla="*/ 502671 w 1005341"/>
                    <a:gd name="connsiteY1" fmla="*/ 1005341 h 1005341"/>
                    <a:gd name="connsiteX2" fmla="*/ 0 w 1005341"/>
                    <a:gd name="connsiteY2" fmla="*/ 502671 h 1005341"/>
                    <a:gd name="connsiteX3" fmla="*/ 502671 w 1005341"/>
                    <a:gd name="connsiteY3" fmla="*/ 0 h 1005341"/>
                    <a:gd name="connsiteX4" fmla="*/ 1005341 w 1005341"/>
                    <a:gd name="connsiteY4" fmla="*/ 502671 h 1005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341" h="1005341">
                      <a:moveTo>
                        <a:pt x="1005341" y="502671"/>
                      </a:moveTo>
                      <a:cubicBezTo>
                        <a:pt x="1005341" y="780288"/>
                        <a:pt x="780288" y="1005341"/>
                        <a:pt x="502671" y="1005341"/>
                      </a:cubicBezTo>
                      <a:cubicBezTo>
                        <a:pt x="225053" y="1005341"/>
                        <a:pt x="0" y="780288"/>
                        <a:pt x="0" y="502671"/>
                      </a:cubicBezTo>
                      <a:cubicBezTo>
                        <a:pt x="0" y="225053"/>
                        <a:pt x="225053" y="0"/>
                        <a:pt x="502671" y="0"/>
                      </a:cubicBezTo>
                      <a:cubicBezTo>
                        <a:pt x="780288" y="0"/>
                        <a:pt x="1005341" y="225053"/>
                        <a:pt x="1005341" y="5026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324" cap="flat">
                  <a:noFill/>
                  <a:prstDash val="solid"/>
                  <a:miter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r>
                    <a:rPr lang="en-GB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02</a:t>
                  </a:r>
                  <a:endParaRPr lang="en-I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5234FA9E-9E29-1C9E-79F5-5703350F5EC5}"/>
                    </a:ext>
                  </a:extLst>
                </p:cNvPr>
                <p:cNvSpPr/>
                <p:nvPr/>
              </p:nvSpPr>
              <p:spPr>
                <a:xfrm>
                  <a:off x="4024694" y="3364706"/>
                  <a:ext cx="1575407" cy="1118767"/>
                </a:xfrm>
                <a:custGeom>
                  <a:avLst/>
                  <a:gdLst>
                    <a:gd name="connsiteX0" fmla="*/ 666946 w 1334010"/>
                    <a:gd name="connsiteY0" fmla="*/ 947227 h 947340"/>
                    <a:gd name="connsiteX1" fmla="*/ 666946 w 1334010"/>
                    <a:gd name="connsiteY1" fmla="*/ 947227 h 947340"/>
                    <a:gd name="connsiteX2" fmla="*/ 1333952 w 1334010"/>
                    <a:gd name="connsiteY2" fmla="*/ 280222 h 947340"/>
                    <a:gd name="connsiteX3" fmla="*/ 1333952 w 1334010"/>
                    <a:gd name="connsiteY3" fmla="*/ 151268 h 947340"/>
                    <a:gd name="connsiteX4" fmla="*/ 1182570 w 1334010"/>
                    <a:gd name="connsiteY4" fmla="*/ -114 h 947340"/>
                    <a:gd name="connsiteX5" fmla="*/ 151322 w 1334010"/>
                    <a:gd name="connsiteY5" fmla="*/ -114 h 947340"/>
                    <a:gd name="connsiteX6" fmla="*/ -59 w 1334010"/>
                    <a:gd name="connsiteY6" fmla="*/ 151268 h 947340"/>
                    <a:gd name="connsiteX7" fmla="*/ -59 w 1334010"/>
                    <a:gd name="connsiteY7" fmla="*/ 280222 h 947340"/>
                    <a:gd name="connsiteX8" fmla="*/ 666946 w 1334010"/>
                    <a:gd name="connsiteY8" fmla="*/ 947227 h 94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34010" h="947340">
                      <a:moveTo>
                        <a:pt x="666946" y="947227"/>
                      </a:moveTo>
                      <a:lnTo>
                        <a:pt x="666946" y="947227"/>
                      </a:lnTo>
                      <a:cubicBezTo>
                        <a:pt x="1035327" y="947227"/>
                        <a:pt x="1333952" y="648602"/>
                        <a:pt x="1333952" y="280222"/>
                      </a:cubicBezTo>
                      <a:lnTo>
                        <a:pt x="1333952" y="151268"/>
                      </a:lnTo>
                      <a:cubicBezTo>
                        <a:pt x="1333836" y="67708"/>
                        <a:pt x="1266130" y="2"/>
                        <a:pt x="1182570" y="-114"/>
                      </a:cubicBezTo>
                      <a:lnTo>
                        <a:pt x="151322" y="-114"/>
                      </a:lnTo>
                      <a:cubicBezTo>
                        <a:pt x="67763" y="2"/>
                        <a:pt x="57" y="67708"/>
                        <a:pt x="-59" y="151268"/>
                      </a:cubicBezTo>
                      <a:lnTo>
                        <a:pt x="-59" y="280222"/>
                      </a:lnTo>
                      <a:cubicBezTo>
                        <a:pt x="-59" y="648602"/>
                        <a:pt x="298566" y="947227"/>
                        <a:pt x="666946" y="947227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9324" cap="flat">
                  <a:noFill/>
                  <a:prstDash val="solid"/>
                  <a:miter/>
                </a:ln>
                <a:effectLst>
                  <a:outerShdw blurRad="127000" dist="38100" dir="5400000" algn="t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4414A36-E7CC-B0E4-CFBD-758A56B9D0C1}"/>
                  </a:ext>
                </a:extLst>
              </p:cNvPr>
              <p:cNvGrpSpPr/>
              <p:nvPr/>
            </p:nvGrpSpPr>
            <p:grpSpPr>
              <a:xfrm>
                <a:off x="9500016" y="2642453"/>
                <a:ext cx="2189656" cy="4034042"/>
                <a:chOff x="7918656" y="3364706"/>
                <a:chExt cx="2189656" cy="4034042"/>
              </a:xfrm>
            </p:grpSpPr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7E4764A4-3D30-E025-E0AF-FEFD776B990A}"/>
                    </a:ext>
                  </a:extLst>
                </p:cNvPr>
                <p:cNvSpPr/>
                <p:nvPr/>
              </p:nvSpPr>
              <p:spPr>
                <a:xfrm>
                  <a:off x="7918656" y="3769290"/>
                  <a:ext cx="2189656" cy="3173647"/>
                </a:xfrm>
                <a:custGeom>
                  <a:avLst/>
                  <a:gdLst>
                    <a:gd name="connsiteX0" fmla="*/ 666946 w 1334010"/>
                    <a:gd name="connsiteY0" fmla="*/ 2687241 h 2687354"/>
                    <a:gd name="connsiteX1" fmla="*/ 666946 w 1334010"/>
                    <a:gd name="connsiteY1" fmla="*/ 2687241 h 2687354"/>
                    <a:gd name="connsiteX2" fmla="*/ 1333952 w 1334010"/>
                    <a:gd name="connsiteY2" fmla="*/ 2020236 h 2687354"/>
                    <a:gd name="connsiteX3" fmla="*/ 1333952 w 1334010"/>
                    <a:gd name="connsiteY3" fmla="*/ -114 h 2687354"/>
                    <a:gd name="connsiteX4" fmla="*/ -59 w 1334010"/>
                    <a:gd name="connsiteY4" fmla="*/ -114 h 2687354"/>
                    <a:gd name="connsiteX5" fmla="*/ -59 w 1334010"/>
                    <a:gd name="connsiteY5" fmla="*/ 2020236 h 2687354"/>
                    <a:gd name="connsiteX6" fmla="*/ 666946 w 1334010"/>
                    <a:gd name="connsiteY6" fmla="*/ 2687241 h 2687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4010" h="2687354">
                      <a:moveTo>
                        <a:pt x="666946" y="2687241"/>
                      </a:moveTo>
                      <a:lnTo>
                        <a:pt x="666946" y="2687241"/>
                      </a:lnTo>
                      <a:cubicBezTo>
                        <a:pt x="1035326" y="2687241"/>
                        <a:pt x="1333952" y="2388616"/>
                        <a:pt x="1333952" y="2020236"/>
                      </a:cubicBezTo>
                      <a:lnTo>
                        <a:pt x="1333952" y="-114"/>
                      </a:lnTo>
                      <a:lnTo>
                        <a:pt x="-59" y="-114"/>
                      </a:lnTo>
                      <a:lnTo>
                        <a:pt x="-59" y="2020236"/>
                      </a:lnTo>
                      <a:cubicBezTo>
                        <a:pt x="-59" y="2388616"/>
                        <a:pt x="298566" y="2687241"/>
                        <a:pt x="666946" y="268724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93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0D953A34-405B-94A4-6749-127AE99BFDFF}"/>
                    </a:ext>
                  </a:extLst>
                </p:cNvPr>
                <p:cNvSpPr/>
                <p:nvPr/>
              </p:nvSpPr>
              <p:spPr>
                <a:xfrm>
                  <a:off x="8557671" y="6487122"/>
                  <a:ext cx="911626" cy="911626"/>
                </a:xfrm>
                <a:custGeom>
                  <a:avLst/>
                  <a:gdLst>
                    <a:gd name="connsiteX0" fmla="*/ 1005341 w 1005341"/>
                    <a:gd name="connsiteY0" fmla="*/ 502671 h 1005341"/>
                    <a:gd name="connsiteX1" fmla="*/ 502671 w 1005341"/>
                    <a:gd name="connsiteY1" fmla="*/ 1005341 h 1005341"/>
                    <a:gd name="connsiteX2" fmla="*/ 0 w 1005341"/>
                    <a:gd name="connsiteY2" fmla="*/ 502671 h 1005341"/>
                    <a:gd name="connsiteX3" fmla="*/ 502671 w 1005341"/>
                    <a:gd name="connsiteY3" fmla="*/ 0 h 1005341"/>
                    <a:gd name="connsiteX4" fmla="*/ 1005341 w 1005341"/>
                    <a:gd name="connsiteY4" fmla="*/ 502671 h 1005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341" h="1005341">
                      <a:moveTo>
                        <a:pt x="1005341" y="502671"/>
                      </a:moveTo>
                      <a:cubicBezTo>
                        <a:pt x="1005341" y="780288"/>
                        <a:pt x="780288" y="1005341"/>
                        <a:pt x="502671" y="1005341"/>
                      </a:cubicBezTo>
                      <a:cubicBezTo>
                        <a:pt x="225053" y="1005341"/>
                        <a:pt x="0" y="780288"/>
                        <a:pt x="0" y="502671"/>
                      </a:cubicBezTo>
                      <a:cubicBezTo>
                        <a:pt x="0" y="225053"/>
                        <a:pt x="225053" y="0"/>
                        <a:pt x="502671" y="0"/>
                      </a:cubicBezTo>
                      <a:cubicBezTo>
                        <a:pt x="780288" y="0"/>
                        <a:pt x="1005341" y="225053"/>
                        <a:pt x="1005341" y="5026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324" cap="flat">
                  <a:noFill/>
                  <a:prstDash val="solid"/>
                  <a:miter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r>
                    <a:rPr lang="en-GB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04</a:t>
                  </a:r>
                  <a:endParaRPr lang="en-I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BA5AFA9F-3497-1CE4-CD80-D1F3CBE28734}"/>
                    </a:ext>
                  </a:extLst>
                </p:cNvPr>
                <p:cNvSpPr/>
                <p:nvPr/>
              </p:nvSpPr>
              <p:spPr>
                <a:xfrm>
                  <a:off x="8225781" y="3364706"/>
                  <a:ext cx="1575407" cy="1118767"/>
                </a:xfrm>
                <a:custGeom>
                  <a:avLst/>
                  <a:gdLst>
                    <a:gd name="connsiteX0" fmla="*/ 666946 w 1334010"/>
                    <a:gd name="connsiteY0" fmla="*/ 947227 h 947340"/>
                    <a:gd name="connsiteX1" fmla="*/ 666946 w 1334010"/>
                    <a:gd name="connsiteY1" fmla="*/ 947227 h 947340"/>
                    <a:gd name="connsiteX2" fmla="*/ 1333952 w 1334010"/>
                    <a:gd name="connsiteY2" fmla="*/ 280222 h 947340"/>
                    <a:gd name="connsiteX3" fmla="*/ 1333952 w 1334010"/>
                    <a:gd name="connsiteY3" fmla="*/ 151268 h 947340"/>
                    <a:gd name="connsiteX4" fmla="*/ 1182571 w 1334010"/>
                    <a:gd name="connsiteY4" fmla="*/ -114 h 947340"/>
                    <a:gd name="connsiteX5" fmla="*/ 151322 w 1334010"/>
                    <a:gd name="connsiteY5" fmla="*/ -114 h 947340"/>
                    <a:gd name="connsiteX6" fmla="*/ -59 w 1334010"/>
                    <a:gd name="connsiteY6" fmla="*/ 151268 h 947340"/>
                    <a:gd name="connsiteX7" fmla="*/ -59 w 1334010"/>
                    <a:gd name="connsiteY7" fmla="*/ 280222 h 947340"/>
                    <a:gd name="connsiteX8" fmla="*/ 666946 w 1334010"/>
                    <a:gd name="connsiteY8" fmla="*/ 947227 h 94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34010" h="947340">
                      <a:moveTo>
                        <a:pt x="666946" y="947227"/>
                      </a:moveTo>
                      <a:lnTo>
                        <a:pt x="666946" y="947227"/>
                      </a:lnTo>
                      <a:cubicBezTo>
                        <a:pt x="1035326" y="947227"/>
                        <a:pt x="1333952" y="648602"/>
                        <a:pt x="1333952" y="280222"/>
                      </a:cubicBezTo>
                      <a:lnTo>
                        <a:pt x="1333952" y="151268"/>
                      </a:lnTo>
                      <a:cubicBezTo>
                        <a:pt x="1333835" y="67708"/>
                        <a:pt x="1266130" y="2"/>
                        <a:pt x="1182571" y="-114"/>
                      </a:cubicBezTo>
                      <a:lnTo>
                        <a:pt x="151322" y="-114"/>
                      </a:lnTo>
                      <a:cubicBezTo>
                        <a:pt x="67763" y="2"/>
                        <a:pt x="38" y="67708"/>
                        <a:pt x="-59" y="151268"/>
                      </a:cubicBezTo>
                      <a:lnTo>
                        <a:pt x="-59" y="280222"/>
                      </a:lnTo>
                      <a:cubicBezTo>
                        <a:pt x="-59" y="648602"/>
                        <a:pt x="298566" y="947227"/>
                        <a:pt x="666946" y="947227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324" cap="flat">
                  <a:noFill/>
                  <a:prstDash val="solid"/>
                  <a:miter/>
                </a:ln>
                <a:effectLst>
                  <a:outerShdw blurRad="127000" dist="38100" dir="5400000" algn="t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A6D8DF3C-2A3D-3A05-6DF5-D8B240388367}"/>
                  </a:ext>
                </a:extLst>
              </p:cNvPr>
              <p:cNvGrpSpPr/>
              <p:nvPr/>
            </p:nvGrpSpPr>
            <p:grpSpPr>
              <a:xfrm flipV="1">
                <a:off x="6559217" y="2642453"/>
                <a:ext cx="2189656" cy="4034041"/>
                <a:chOff x="5818113" y="84120"/>
                <a:chExt cx="2189656" cy="4034041"/>
              </a:xfrm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BDE20A16-3152-8E56-C7AA-F732598860A5}"/>
                    </a:ext>
                  </a:extLst>
                </p:cNvPr>
                <p:cNvSpPr/>
                <p:nvPr/>
              </p:nvSpPr>
              <p:spPr>
                <a:xfrm>
                  <a:off x="5818113" y="539932"/>
                  <a:ext cx="2189656" cy="3173647"/>
                </a:xfrm>
                <a:custGeom>
                  <a:avLst/>
                  <a:gdLst>
                    <a:gd name="connsiteX0" fmla="*/ 666946 w 1334010"/>
                    <a:gd name="connsiteY0" fmla="*/ -114 h 2687354"/>
                    <a:gd name="connsiteX1" fmla="*/ 666946 w 1334010"/>
                    <a:gd name="connsiteY1" fmla="*/ -114 h 2687354"/>
                    <a:gd name="connsiteX2" fmla="*/ -59 w 1334010"/>
                    <a:gd name="connsiteY2" fmla="*/ 666892 h 2687354"/>
                    <a:gd name="connsiteX3" fmla="*/ -59 w 1334010"/>
                    <a:gd name="connsiteY3" fmla="*/ 2687241 h 2687354"/>
                    <a:gd name="connsiteX4" fmla="*/ 1333952 w 1334010"/>
                    <a:gd name="connsiteY4" fmla="*/ 2687241 h 2687354"/>
                    <a:gd name="connsiteX5" fmla="*/ 1333952 w 1334010"/>
                    <a:gd name="connsiteY5" fmla="*/ 666892 h 2687354"/>
                    <a:gd name="connsiteX6" fmla="*/ 666946 w 1334010"/>
                    <a:gd name="connsiteY6" fmla="*/ -114 h 2687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4010" h="2687354">
                      <a:moveTo>
                        <a:pt x="666946" y="-114"/>
                      </a:moveTo>
                      <a:lnTo>
                        <a:pt x="666946" y="-114"/>
                      </a:lnTo>
                      <a:cubicBezTo>
                        <a:pt x="298566" y="-114"/>
                        <a:pt x="-59" y="298512"/>
                        <a:pt x="-59" y="666892"/>
                      </a:cubicBezTo>
                      <a:lnTo>
                        <a:pt x="-59" y="2687241"/>
                      </a:lnTo>
                      <a:lnTo>
                        <a:pt x="1333952" y="2687241"/>
                      </a:lnTo>
                      <a:lnTo>
                        <a:pt x="1333952" y="666892"/>
                      </a:lnTo>
                      <a:cubicBezTo>
                        <a:pt x="1333952" y="298512"/>
                        <a:pt x="1035326" y="-114"/>
                        <a:pt x="666946" y="-11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93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4ED7D634-4F4B-A69E-E8F7-1F6D30CEB691}"/>
                    </a:ext>
                  </a:extLst>
                </p:cNvPr>
                <p:cNvSpPr/>
                <p:nvPr/>
              </p:nvSpPr>
              <p:spPr>
                <a:xfrm rot="10800000">
                  <a:off x="6457128" y="84120"/>
                  <a:ext cx="911626" cy="911626"/>
                </a:xfrm>
                <a:custGeom>
                  <a:avLst/>
                  <a:gdLst>
                    <a:gd name="connsiteX0" fmla="*/ 1005341 w 1005341"/>
                    <a:gd name="connsiteY0" fmla="*/ 502671 h 1005341"/>
                    <a:gd name="connsiteX1" fmla="*/ 502671 w 1005341"/>
                    <a:gd name="connsiteY1" fmla="*/ 1005341 h 1005341"/>
                    <a:gd name="connsiteX2" fmla="*/ 0 w 1005341"/>
                    <a:gd name="connsiteY2" fmla="*/ 502671 h 1005341"/>
                    <a:gd name="connsiteX3" fmla="*/ 502671 w 1005341"/>
                    <a:gd name="connsiteY3" fmla="*/ 0 h 1005341"/>
                    <a:gd name="connsiteX4" fmla="*/ 1005341 w 1005341"/>
                    <a:gd name="connsiteY4" fmla="*/ 502671 h 1005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341" h="1005341">
                      <a:moveTo>
                        <a:pt x="1005341" y="502671"/>
                      </a:moveTo>
                      <a:cubicBezTo>
                        <a:pt x="1005341" y="780288"/>
                        <a:pt x="780288" y="1005341"/>
                        <a:pt x="502671" y="1005341"/>
                      </a:cubicBezTo>
                      <a:cubicBezTo>
                        <a:pt x="225053" y="1005341"/>
                        <a:pt x="0" y="780288"/>
                        <a:pt x="0" y="502671"/>
                      </a:cubicBezTo>
                      <a:cubicBezTo>
                        <a:pt x="0" y="225053"/>
                        <a:pt x="225053" y="0"/>
                        <a:pt x="502671" y="0"/>
                      </a:cubicBezTo>
                      <a:cubicBezTo>
                        <a:pt x="780288" y="0"/>
                        <a:pt x="1005341" y="225053"/>
                        <a:pt x="1005341" y="5026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324" cap="flat">
                  <a:noFill/>
                  <a:prstDash val="solid"/>
                  <a:miter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r>
                    <a:rPr lang="en-GB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03</a:t>
                  </a:r>
                  <a:endParaRPr lang="en-I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548F26B3-A82C-CA0D-A70E-016890AD016F}"/>
                    </a:ext>
                  </a:extLst>
                </p:cNvPr>
                <p:cNvSpPr/>
                <p:nvPr/>
              </p:nvSpPr>
              <p:spPr>
                <a:xfrm>
                  <a:off x="6125238" y="2999394"/>
                  <a:ext cx="1575407" cy="1118767"/>
                </a:xfrm>
                <a:custGeom>
                  <a:avLst/>
                  <a:gdLst>
                    <a:gd name="connsiteX0" fmla="*/ 666946 w 1334010"/>
                    <a:gd name="connsiteY0" fmla="*/ -114 h 947340"/>
                    <a:gd name="connsiteX1" fmla="*/ 666946 w 1334010"/>
                    <a:gd name="connsiteY1" fmla="*/ -114 h 947340"/>
                    <a:gd name="connsiteX2" fmla="*/ -59 w 1334010"/>
                    <a:gd name="connsiteY2" fmla="*/ 666892 h 947340"/>
                    <a:gd name="connsiteX3" fmla="*/ -59 w 1334010"/>
                    <a:gd name="connsiteY3" fmla="*/ 795846 h 947340"/>
                    <a:gd name="connsiteX4" fmla="*/ 151322 w 1334010"/>
                    <a:gd name="connsiteY4" fmla="*/ 947227 h 947340"/>
                    <a:gd name="connsiteX5" fmla="*/ 1182571 w 1334010"/>
                    <a:gd name="connsiteY5" fmla="*/ 947227 h 947340"/>
                    <a:gd name="connsiteX6" fmla="*/ 1333952 w 1334010"/>
                    <a:gd name="connsiteY6" fmla="*/ 795846 h 947340"/>
                    <a:gd name="connsiteX7" fmla="*/ 1333952 w 1334010"/>
                    <a:gd name="connsiteY7" fmla="*/ 666892 h 947340"/>
                    <a:gd name="connsiteX8" fmla="*/ 666946 w 1334010"/>
                    <a:gd name="connsiteY8" fmla="*/ -114 h 94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34010" h="947340">
                      <a:moveTo>
                        <a:pt x="666946" y="-114"/>
                      </a:moveTo>
                      <a:lnTo>
                        <a:pt x="666946" y="-114"/>
                      </a:lnTo>
                      <a:cubicBezTo>
                        <a:pt x="298566" y="-114"/>
                        <a:pt x="-59" y="298512"/>
                        <a:pt x="-59" y="666892"/>
                      </a:cubicBezTo>
                      <a:lnTo>
                        <a:pt x="-59" y="795846"/>
                      </a:lnTo>
                      <a:cubicBezTo>
                        <a:pt x="57" y="879406"/>
                        <a:pt x="67763" y="947131"/>
                        <a:pt x="151322" y="947227"/>
                      </a:cubicBezTo>
                      <a:lnTo>
                        <a:pt x="1182571" y="947227"/>
                      </a:lnTo>
                      <a:cubicBezTo>
                        <a:pt x="1266130" y="947111"/>
                        <a:pt x="1333855" y="879406"/>
                        <a:pt x="1333952" y="795846"/>
                      </a:cubicBezTo>
                      <a:lnTo>
                        <a:pt x="1333952" y="666892"/>
                      </a:lnTo>
                      <a:cubicBezTo>
                        <a:pt x="1333952" y="298512"/>
                        <a:pt x="1035326" y="-114"/>
                        <a:pt x="666946" y="-114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9324" cap="flat">
                  <a:noFill/>
                  <a:prstDash val="solid"/>
                  <a:miter/>
                </a:ln>
                <a:effectLst>
                  <a:outerShdw blurRad="127000" dist="38100" dir="5400000" algn="t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 dirty="0"/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B13715-EAC7-C7C0-49A0-B28FF9E886F7}"/>
                </a:ext>
              </a:extLst>
            </p:cNvPr>
            <p:cNvSpPr txBox="1"/>
            <p:nvPr/>
          </p:nvSpPr>
          <p:spPr>
            <a:xfrm>
              <a:off x="9473051" y="3503742"/>
              <a:ext cx="2243586" cy="14311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Replat forming</a:t>
              </a:r>
              <a:endParaRPr lang="en-GB" b="1" dirty="0">
                <a:solidFill>
                  <a:schemeClr val="bg1"/>
                </a:solidFill>
                <a:latin typeface="Lora" pitchFamily="2" charset="0"/>
              </a:endParaRPr>
            </a:p>
            <a:p>
              <a:pPr algn="ctr"/>
              <a:r>
                <a:rPr lang="en-GB" sz="1600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Slightly modify apps to leverage cloud capabilities efficiently.</a:t>
              </a:r>
              <a:endParaRPr lang="en-GB" b="0" i="0" dirty="0">
                <a:solidFill>
                  <a:schemeClr val="bg1"/>
                </a:solidFill>
                <a:effectLst/>
                <a:latin typeface="Lora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CF9F76-0332-A8E3-9AFA-D97EC33B42C8}"/>
                </a:ext>
              </a:extLst>
            </p:cNvPr>
            <p:cNvSpPr txBox="1"/>
            <p:nvPr/>
          </p:nvSpPr>
          <p:spPr>
            <a:xfrm>
              <a:off x="6521907" y="3503742"/>
              <a:ext cx="2243586" cy="14311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Refactoring</a:t>
              </a:r>
              <a:r>
                <a:rPr lang="en-GB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 </a:t>
              </a:r>
            </a:p>
            <a:p>
              <a:pPr algn="ctr">
                <a:spcAft>
                  <a:spcPts val="600"/>
                </a:spcAft>
              </a:pPr>
              <a:r>
                <a:rPr lang="en-GB" sz="1600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Optimize apps for cloud-native architecture and benefits.</a:t>
              </a:r>
              <a:endParaRPr lang="en-GB" b="0" i="0" dirty="0">
                <a:solidFill>
                  <a:schemeClr val="bg1"/>
                </a:solidFill>
                <a:effectLst/>
                <a:latin typeface="Lor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4ED74D-85A2-4820-446C-C62930937D9A}"/>
                </a:ext>
              </a:extLst>
            </p:cNvPr>
            <p:cNvSpPr txBox="1"/>
            <p:nvPr/>
          </p:nvSpPr>
          <p:spPr>
            <a:xfrm>
              <a:off x="3570764" y="3503742"/>
              <a:ext cx="2243586" cy="1184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Rehosting</a:t>
              </a:r>
              <a:r>
                <a:rPr lang="en-GB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 </a:t>
              </a:r>
            </a:p>
            <a:p>
              <a:pPr algn="ctr"/>
              <a:r>
                <a:rPr lang="en-GB" sz="1600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Transfer data and apps with minimal modifications.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943A14-1B26-98D6-08B3-DA37525FC5AF}"/>
                </a:ext>
              </a:extLst>
            </p:cNvPr>
            <p:cNvSpPr txBox="1"/>
            <p:nvPr/>
          </p:nvSpPr>
          <p:spPr>
            <a:xfrm>
              <a:off x="619621" y="3503742"/>
              <a:ext cx="2243586" cy="1184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Lift and Shift </a:t>
              </a:r>
            </a:p>
            <a:p>
              <a:pPr algn="ctr"/>
              <a:r>
                <a:rPr lang="en-GB" sz="1600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Move applications as-is to the cloud infrastructure.</a:t>
              </a:r>
            </a:p>
          </p:txBody>
        </p:sp>
        <p:pic>
          <p:nvPicPr>
            <p:cNvPr id="1026" name="Picture 2" descr="Lift - Free transport icons">
              <a:extLst>
                <a:ext uri="{FF2B5EF4-FFF2-40B4-BE49-F238E27FC236}">
                  <a16:creationId xmlns:a16="http://schemas.microsoft.com/office/drawing/2014/main" id="{3879542B-F4B5-17E6-4BE5-E31717B08A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243" y="2417988"/>
              <a:ext cx="684342" cy="684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ree Application Icon - Download in Line Style">
              <a:extLst>
                <a:ext uri="{FF2B5EF4-FFF2-40B4-BE49-F238E27FC236}">
                  <a16:creationId xmlns:a16="http://schemas.microsoft.com/office/drawing/2014/main" id="{5F996D9F-0184-BEA0-F74D-03B308074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931" y="2391464"/>
              <a:ext cx="633660" cy="633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factoring - Free arrows icons">
              <a:extLst>
                <a:ext uri="{FF2B5EF4-FFF2-40B4-BE49-F238E27FC236}">
                  <a16:creationId xmlns:a16="http://schemas.microsoft.com/office/drawing/2014/main" id="{EE589BE1-1AC6-034A-0A29-EF8C3AD86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463" y="2428810"/>
              <a:ext cx="596314" cy="596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play - Free interface icons">
              <a:extLst>
                <a:ext uri="{FF2B5EF4-FFF2-40B4-BE49-F238E27FC236}">
                  <a16:creationId xmlns:a16="http://schemas.microsoft.com/office/drawing/2014/main" id="{4CB05C04-697E-F482-0ED2-DBD751A7CD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8213" y="2290745"/>
              <a:ext cx="802755" cy="802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349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7" name="Group 4206">
            <a:extLst>
              <a:ext uri="{FF2B5EF4-FFF2-40B4-BE49-F238E27FC236}">
                <a16:creationId xmlns:a16="http://schemas.microsoft.com/office/drawing/2014/main" id="{A39EDB0C-F5C4-E1E4-8E93-7C88FFA69497}"/>
              </a:ext>
            </a:extLst>
          </p:cNvPr>
          <p:cNvGrpSpPr/>
          <p:nvPr/>
        </p:nvGrpSpPr>
        <p:grpSpPr>
          <a:xfrm>
            <a:off x="3262859" y="1165545"/>
            <a:ext cx="5666282" cy="5418706"/>
            <a:chOff x="3262859" y="1165545"/>
            <a:chExt cx="5666282" cy="5418706"/>
          </a:xfrm>
        </p:grpSpPr>
        <p:grpSp>
          <p:nvGrpSpPr>
            <p:cNvPr id="4197" name="Group 4196">
              <a:extLst>
                <a:ext uri="{FF2B5EF4-FFF2-40B4-BE49-F238E27FC236}">
                  <a16:creationId xmlns:a16="http://schemas.microsoft.com/office/drawing/2014/main" id="{3C19B2B4-0DD1-EAB4-127B-47CF2F68E3F0}"/>
                </a:ext>
              </a:extLst>
            </p:cNvPr>
            <p:cNvGrpSpPr/>
            <p:nvPr/>
          </p:nvGrpSpPr>
          <p:grpSpPr>
            <a:xfrm>
              <a:off x="3262859" y="1165545"/>
              <a:ext cx="5666282" cy="5418706"/>
              <a:chOff x="4010024" y="1187196"/>
              <a:chExt cx="4430043" cy="4236482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155DF33-2F4B-042F-EE8D-9F2CF0565475}"/>
                  </a:ext>
                </a:extLst>
              </p:cNvPr>
              <p:cNvSpPr/>
              <p:nvPr/>
            </p:nvSpPr>
            <p:spPr>
              <a:xfrm rot="18900000">
                <a:off x="5413773" y="2604360"/>
                <a:ext cx="1622711" cy="1622711"/>
              </a:xfrm>
              <a:custGeom>
                <a:avLst/>
                <a:gdLst>
                  <a:gd name="connsiteX0" fmla="*/ 1622681 w 1622711"/>
                  <a:gd name="connsiteY0" fmla="*/ 811315 h 1622711"/>
                  <a:gd name="connsiteX1" fmla="*/ 811325 w 1622711"/>
                  <a:gd name="connsiteY1" fmla="*/ 1622671 h 1622711"/>
                  <a:gd name="connsiteX2" fmla="*/ -31 w 1622711"/>
                  <a:gd name="connsiteY2" fmla="*/ 811315 h 1622711"/>
                  <a:gd name="connsiteX3" fmla="*/ 811325 w 1622711"/>
                  <a:gd name="connsiteY3" fmla="*/ -41 h 1622711"/>
                  <a:gd name="connsiteX4" fmla="*/ 1622681 w 1622711"/>
                  <a:gd name="connsiteY4" fmla="*/ 811315 h 1622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711" h="1622711">
                    <a:moveTo>
                      <a:pt x="1622681" y="811315"/>
                    </a:moveTo>
                    <a:cubicBezTo>
                      <a:pt x="1622681" y="1259414"/>
                      <a:pt x="1259424" y="1622671"/>
                      <a:pt x="811325" y="1622671"/>
                    </a:cubicBezTo>
                    <a:cubicBezTo>
                      <a:pt x="363226" y="1622671"/>
                      <a:pt x="-31" y="1259414"/>
                      <a:pt x="-31" y="811315"/>
                    </a:cubicBezTo>
                    <a:cubicBezTo>
                      <a:pt x="-31" y="363216"/>
                      <a:pt x="363226" y="-41"/>
                      <a:pt x="811325" y="-41"/>
                    </a:cubicBezTo>
                    <a:cubicBezTo>
                      <a:pt x="1259424" y="-41"/>
                      <a:pt x="1622681" y="363216"/>
                      <a:pt x="1622681" y="8113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873EE17-3F99-2617-417A-A971A7697239}"/>
                  </a:ext>
                </a:extLst>
              </p:cNvPr>
              <p:cNvSpPr/>
              <p:nvPr/>
            </p:nvSpPr>
            <p:spPr>
              <a:xfrm>
                <a:off x="4614470" y="1744010"/>
                <a:ext cx="3266355" cy="3184441"/>
              </a:xfrm>
              <a:custGeom>
                <a:avLst/>
                <a:gdLst>
                  <a:gd name="connsiteX0" fmla="*/ 1633127 w 3266355"/>
                  <a:gd name="connsiteY0" fmla="*/ 0 h 3184441"/>
                  <a:gd name="connsiteX1" fmla="*/ 323410 w 3266355"/>
                  <a:gd name="connsiteY1" fmla="*/ 630638 h 3184441"/>
                  <a:gd name="connsiteX2" fmla="*/ 0 w 3266355"/>
                  <a:gd name="connsiteY2" fmla="*/ 2047957 h 3184441"/>
                  <a:gd name="connsiteX3" fmla="*/ 906315 w 3266355"/>
                  <a:gd name="connsiteY3" fmla="*/ 3184441 h 3184441"/>
                  <a:gd name="connsiteX4" fmla="*/ 2360041 w 3266355"/>
                  <a:gd name="connsiteY4" fmla="*/ 3184441 h 3184441"/>
                  <a:gd name="connsiteX5" fmla="*/ 3266356 w 3266355"/>
                  <a:gd name="connsiteY5" fmla="*/ 2047957 h 3184441"/>
                  <a:gd name="connsiteX6" fmla="*/ 2942845 w 3266355"/>
                  <a:gd name="connsiteY6" fmla="*/ 630638 h 3184441"/>
                  <a:gd name="connsiteX7" fmla="*/ 1633127 w 3266355"/>
                  <a:gd name="connsiteY7" fmla="*/ 0 h 318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6355" h="3184441">
                    <a:moveTo>
                      <a:pt x="1633127" y="0"/>
                    </a:moveTo>
                    <a:lnTo>
                      <a:pt x="323410" y="630638"/>
                    </a:lnTo>
                    <a:lnTo>
                      <a:pt x="0" y="2047957"/>
                    </a:lnTo>
                    <a:lnTo>
                      <a:pt x="906315" y="3184441"/>
                    </a:lnTo>
                    <a:lnTo>
                      <a:pt x="2360041" y="3184441"/>
                    </a:lnTo>
                    <a:lnTo>
                      <a:pt x="3266356" y="2047957"/>
                    </a:lnTo>
                    <a:lnTo>
                      <a:pt x="2942845" y="630638"/>
                    </a:lnTo>
                    <a:lnTo>
                      <a:pt x="1633127" y="0"/>
                    </a:lnTo>
                    <a:close/>
                  </a:path>
                </a:pathLst>
              </a:custGeom>
              <a:noFill/>
              <a:ln w="384262" cap="flat">
                <a:solidFill>
                  <a:srgbClr val="D6D6D6">
                    <a:alpha val="61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D08895-731C-093C-9A04-0373B3EA8C70}"/>
                  </a:ext>
                </a:extLst>
              </p:cNvPr>
              <p:cNvSpPr/>
              <p:nvPr/>
            </p:nvSpPr>
            <p:spPr>
              <a:xfrm>
                <a:off x="5969291" y="1187196"/>
                <a:ext cx="556713" cy="1346730"/>
              </a:xfrm>
              <a:custGeom>
                <a:avLst/>
                <a:gdLst>
                  <a:gd name="connsiteX0" fmla="*/ 511610 w 556713"/>
                  <a:gd name="connsiteY0" fmla="*/ 1139316 h 1346730"/>
                  <a:gd name="connsiteX1" fmla="*/ 511610 w 556713"/>
                  <a:gd name="connsiteY1" fmla="*/ 0 h 1346730"/>
                  <a:gd name="connsiteX2" fmla="*/ 45103 w 556713"/>
                  <a:gd name="connsiteY2" fmla="*/ 0 h 1346730"/>
                  <a:gd name="connsiteX3" fmla="*/ 45103 w 556713"/>
                  <a:gd name="connsiteY3" fmla="*/ 1139316 h 1346730"/>
                  <a:gd name="connsiteX4" fmla="*/ 0 w 556713"/>
                  <a:gd name="connsiteY4" fmla="*/ 1139316 h 1346730"/>
                  <a:gd name="connsiteX5" fmla="*/ 278306 w 556713"/>
                  <a:gd name="connsiteY5" fmla="*/ 1346731 h 1346730"/>
                  <a:gd name="connsiteX6" fmla="*/ 556713 w 556713"/>
                  <a:gd name="connsiteY6" fmla="*/ 1139316 h 1346730"/>
                  <a:gd name="connsiteX7" fmla="*/ 511610 w 556713"/>
                  <a:gd name="connsiteY7" fmla="*/ 1139316 h 1346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6713" h="1346730">
                    <a:moveTo>
                      <a:pt x="511610" y="1139316"/>
                    </a:moveTo>
                    <a:lnTo>
                      <a:pt x="511610" y="0"/>
                    </a:lnTo>
                    <a:lnTo>
                      <a:pt x="45103" y="0"/>
                    </a:lnTo>
                    <a:lnTo>
                      <a:pt x="45103" y="1139316"/>
                    </a:lnTo>
                    <a:lnTo>
                      <a:pt x="0" y="1139316"/>
                    </a:lnTo>
                    <a:lnTo>
                      <a:pt x="278306" y="1346731"/>
                    </a:lnTo>
                    <a:lnTo>
                      <a:pt x="556713" y="1139316"/>
                    </a:lnTo>
                    <a:lnTo>
                      <a:pt x="511610" y="1139316"/>
                    </a:lnTo>
                    <a:close/>
                  </a:path>
                </a:pathLst>
              </a:custGeom>
              <a:solidFill>
                <a:schemeClr val="accent1"/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4923A8E-2CEE-5DCB-5238-C68E4B528494}"/>
                  </a:ext>
                </a:extLst>
              </p:cNvPr>
              <p:cNvSpPr/>
              <p:nvPr/>
            </p:nvSpPr>
            <p:spPr>
              <a:xfrm>
                <a:off x="6982297" y="1726717"/>
                <a:ext cx="1167429" cy="1167328"/>
              </a:xfrm>
              <a:custGeom>
                <a:avLst/>
                <a:gdLst>
                  <a:gd name="connsiteX0" fmla="*/ 361838 w 1167429"/>
                  <a:gd name="connsiteY0" fmla="*/ 1135372 h 1167328"/>
                  <a:gd name="connsiteX1" fmla="*/ 1167430 w 1167429"/>
                  <a:gd name="connsiteY1" fmla="*/ 329781 h 1167328"/>
                  <a:gd name="connsiteX2" fmla="*/ 837548 w 1167429"/>
                  <a:gd name="connsiteY2" fmla="*/ 0 h 1167328"/>
                  <a:gd name="connsiteX3" fmla="*/ 31957 w 1167429"/>
                  <a:gd name="connsiteY3" fmla="*/ 805591 h 1167328"/>
                  <a:gd name="connsiteX4" fmla="*/ 0 w 1167429"/>
                  <a:gd name="connsiteY4" fmla="*/ 773635 h 1167328"/>
                  <a:gd name="connsiteX5" fmla="*/ 50261 w 1167429"/>
                  <a:gd name="connsiteY5" fmla="*/ 1117169 h 1167328"/>
                  <a:gd name="connsiteX6" fmla="*/ 393694 w 1167429"/>
                  <a:gd name="connsiteY6" fmla="*/ 1167329 h 1167328"/>
                  <a:gd name="connsiteX7" fmla="*/ 361838 w 1167429"/>
                  <a:gd name="connsiteY7" fmla="*/ 1135372 h 1167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7429" h="1167328">
                    <a:moveTo>
                      <a:pt x="361838" y="1135372"/>
                    </a:moveTo>
                    <a:lnTo>
                      <a:pt x="1167430" y="329781"/>
                    </a:lnTo>
                    <a:lnTo>
                      <a:pt x="837548" y="0"/>
                    </a:lnTo>
                    <a:lnTo>
                      <a:pt x="31957" y="805591"/>
                    </a:lnTo>
                    <a:lnTo>
                      <a:pt x="0" y="773635"/>
                    </a:lnTo>
                    <a:lnTo>
                      <a:pt x="50261" y="1117169"/>
                    </a:lnTo>
                    <a:lnTo>
                      <a:pt x="393694" y="1167329"/>
                    </a:lnTo>
                    <a:lnTo>
                      <a:pt x="361838" y="1135372"/>
                    </a:lnTo>
                    <a:close/>
                  </a:path>
                </a:pathLst>
              </a:custGeom>
              <a:solidFill>
                <a:schemeClr val="accent2"/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FF6F8DC-A856-8ACD-FFED-C9493D1E3A48}"/>
                  </a:ext>
                </a:extLst>
              </p:cNvPr>
              <p:cNvSpPr/>
              <p:nvPr/>
            </p:nvSpPr>
            <p:spPr>
              <a:xfrm>
                <a:off x="7091213" y="3390486"/>
                <a:ext cx="1348854" cy="856054"/>
              </a:xfrm>
              <a:custGeom>
                <a:avLst/>
                <a:gdLst>
                  <a:gd name="connsiteX0" fmla="*/ 119635 w 1348854"/>
                  <a:gd name="connsiteY0" fmla="*/ 483395 h 856054"/>
                  <a:gd name="connsiteX1" fmla="*/ 1196353 w 1348854"/>
                  <a:gd name="connsiteY1" fmla="*/ 856054 h 856054"/>
                  <a:gd name="connsiteX2" fmla="*/ 1348855 w 1348854"/>
                  <a:gd name="connsiteY2" fmla="*/ 415336 h 856054"/>
                  <a:gd name="connsiteX3" fmla="*/ 272239 w 1348854"/>
                  <a:gd name="connsiteY3" fmla="*/ 42676 h 856054"/>
                  <a:gd name="connsiteX4" fmla="*/ 287003 w 1348854"/>
                  <a:gd name="connsiteY4" fmla="*/ 0 h 856054"/>
                  <a:gd name="connsiteX5" fmla="*/ 0 w 1348854"/>
                  <a:gd name="connsiteY5" fmla="*/ 195178 h 856054"/>
                  <a:gd name="connsiteX6" fmla="*/ 104870 w 1348854"/>
                  <a:gd name="connsiteY6" fmla="*/ 526072 h 856054"/>
                  <a:gd name="connsiteX7" fmla="*/ 119635 w 1348854"/>
                  <a:gd name="connsiteY7" fmla="*/ 483395 h 85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8854" h="856054">
                    <a:moveTo>
                      <a:pt x="119635" y="483395"/>
                    </a:moveTo>
                    <a:lnTo>
                      <a:pt x="1196353" y="856054"/>
                    </a:lnTo>
                    <a:lnTo>
                      <a:pt x="1348855" y="415336"/>
                    </a:lnTo>
                    <a:lnTo>
                      <a:pt x="272239" y="42676"/>
                    </a:lnTo>
                    <a:lnTo>
                      <a:pt x="287003" y="0"/>
                    </a:lnTo>
                    <a:lnTo>
                      <a:pt x="0" y="195178"/>
                    </a:lnTo>
                    <a:lnTo>
                      <a:pt x="104870" y="526072"/>
                    </a:lnTo>
                    <a:lnTo>
                      <a:pt x="119635" y="483395"/>
                    </a:lnTo>
                    <a:close/>
                  </a:path>
                </a:pathLst>
              </a:custGeom>
              <a:solidFill>
                <a:schemeClr val="accent3"/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A9721C2-4DEA-9244-2CFB-7DA2AEA10635}"/>
                  </a:ext>
                </a:extLst>
              </p:cNvPr>
              <p:cNvSpPr/>
              <p:nvPr/>
            </p:nvSpPr>
            <p:spPr>
              <a:xfrm>
                <a:off x="6362277" y="4247147"/>
                <a:ext cx="1161564" cy="1172991"/>
              </a:xfrm>
              <a:custGeom>
                <a:avLst/>
                <a:gdLst>
                  <a:gd name="connsiteX0" fmla="*/ 32260 w 1161564"/>
                  <a:gd name="connsiteY0" fmla="*/ 357086 h 1172991"/>
                  <a:gd name="connsiteX1" fmla="*/ 827435 w 1161564"/>
                  <a:gd name="connsiteY1" fmla="*/ 1172992 h 1172991"/>
                  <a:gd name="connsiteX2" fmla="*/ 1161564 w 1161564"/>
                  <a:gd name="connsiteY2" fmla="*/ 847459 h 1172991"/>
                  <a:gd name="connsiteX3" fmla="*/ 366389 w 1161564"/>
                  <a:gd name="connsiteY3" fmla="*/ 31552 h 1172991"/>
                  <a:gd name="connsiteX4" fmla="*/ 398750 w 1161564"/>
                  <a:gd name="connsiteY4" fmla="*/ 0 h 1172991"/>
                  <a:gd name="connsiteX5" fmla="*/ 54609 w 1161564"/>
                  <a:gd name="connsiteY5" fmla="*/ 45811 h 1172991"/>
                  <a:gd name="connsiteX6" fmla="*/ 0 w 1161564"/>
                  <a:gd name="connsiteY6" fmla="*/ 388537 h 1172991"/>
                  <a:gd name="connsiteX7" fmla="*/ 32260 w 1161564"/>
                  <a:gd name="connsiteY7" fmla="*/ 357086 h 117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1564" h="1172991">
                    <a:moveTo>
                      <a:pt x="32260" y="357086"/>
                    </a:moveTo>
                    <a:lnTo>
                      <a:pt x="827435" y="1172992"/>
                    </a:lnTo>
                    <a:lnTo>
                      <a:pt x="1161564" y="847459"/>
                    </a:lnTo>
                    <a:lnTo>
                      <a:pt x="366389" y="31552"/>
                    </a:lnTo>
                    <a:lnTo>
                      <a:pt x="398750" y="0"/>
                    </a:lnTo>
                    <a:lnTo>
                      <a:pt x="54609" y="45811"/>
                    </a:lnTo>
                    <a:lnTo>
                      <a:pt x="0" y="388537"/>
                    </a:lnTo>
                    <a:lnTo>
                      <a:pt x="32260" y="357086"/>
                    </a:lnTo>
                    <a:close/>
                  </a:path>
                </a:pathLst>
              </a:custGeom>
              <a:solidFill>
                <a:schemeClr val="accent4"/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70F7F71-907E-5B66-E361-9454EDFC0CB3}"/>
                  </a:ext>
                </a:extLst>
              </p:cNvPr>
              <p:cNvSpPr/>
              <p:nvPr/>
            </p:nvSpPr>
            <p:spPr>
              <a:xfrm>
                <a:off x="4878213" y="4254631"/>
                <a:ext cx="1165710" cy="1169047"/>
              </a:xfrm>
              <a:custGeom>
                <a:avLst/>
                <a:gdLst>
                  <a:gd name="connsiteX0" fmla="*/ 802659 w 1165710"/>
                  <a:gd name="connsiteY0" fmla="*/ 31855 h 1169047"/>
                  <a:gd name="connsiteX1" fmla="*/ 0 w 1165710"/>
                  <a:gd name="connsiteY1" fmla="*/ 840379 h 1169047"/>
                  <a:gd name="connsiteX2" fmla="*/ 330994 w 1165710"/>
                  <a:gd name="connsiteY2" fmla="*/ 1169048 h 1169047"/>
                  <a:gd name="connsiteX3" fmla="*/ 1133754 w 1165710"/>
                  <a:gd name="connsiteY3" fmla="*/ 360524 h 1169047"/>
                  <a:gd name="connsiteX4" fmla="*/ 1165711 w 1165710"/>
                  <a:gd name="connsiteY4" fmla="*/ 392379 h 1169047"/>
                  <a:gd name="connsiteX5" fmla="*/ 1114337 w 1165710"/>
                  <a:gd name="connsiteY5" fmla="*/ 49047 h 1169047"/>
                  <a:gd name="connsiteX6" fmla="*/ 770702 w 1165710"/>
                  <a:gd name="connsiteY6" fmla="*/ 0 h 1169047"/>
                  <a:gd name="connsiteX7" fmla="*/ 802659 w 1165710"/>
                  <a:gd name="connsiteY7" fmla="*/ 31855 h 116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5710" h="1169047">
                    <a:moveTo>
                      <a:pt x="802659" y="31855"/>
                    </a:moveTo>
                    <a:lnTo>
                      <a:pt x="0" y="840379"/>
                    </a:lnTo>
                    <a:lnTo>
                      <a:pt x="330994" y="1169048"/>
                    </a:lnTo>
                    <a:lnTo>
                      <a:pt x="1133754" y="360524"/>
                    </a:lnTo>
                    <a:lnTo>
                      <a:pt x="1165711" y="392379"/>
                    </a:lnTo>
                    <a:lnTo>
                      <a:pt x="1114337" y="49047"/>
                    </a:lnTo>
                    <a:lnTo>
                      <a:pt x="770702" y="0"/>
                    </a:lnTo>
                    <a:lnTo>
                      <a:pt x="802659" y="31855"/>
                    </a:lnTo>
                    <a:close/>
                  </a:path>
                </a:pathLst>
              </a:custGeom>
              <a:solidFill>
                <a:schemeClr val="accent5"/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B442725-8E27-816B-8A6C-20F385C5D05E}"/>
                  </a:ext>
                </a:extLst>
              </p:cNvPr>
              <p:cNvSpPr/>
              <p:nvPr/>
            </p:nvSpPr>
            <p:spPr>
              <a:xfrm>
                <a:off x="4010024" y="3390486"/>
                <a:ext cx="1350978" cy="847053"/>
              </a:xfrm>
              <a:custGeom>
                <a:avLst/>
                <a:gdLst>
                  <a:gd name="connsiteX0" fmla="*/ 1080257 w 1350978"/>
                  <a:gd name="connsiteY0" fmla="*/ 42778 h 847053"/>
                  <a:gd name="connsiteX1" fmla="*/ 0 w 1350978"/>
                  <a:gd name="connsiteY1" fmla="*/ 404818 h 847053"/>
                  <a:gd name="connsiteX2" fmla="*/ 148255 w 1350978"/>
                  <a:gd name="connsiteY2" fmla="*/ 847054 h 847053"/>
                  <a:gd name="connsiteX3" fmla="*/ 1228512 w 1350978"/>
                  <a:gd name="connsiteY3" fmla="*/ 485013 h 847053"/>
                  <a:gd name="connsiteX4" fmla="*/ 1242771 w 1350978"/>
                  <a:gd name="connsiteY4" fmla="*/ 527892 h 847053"/>
                  <a:gd name="connsiteX5" fmla="*/ 1350978 w 1350978"/>
                  <a:gd name="connsiteY5" fmla="*/ 198010 h 847053"/>
                  <a:gd name="connsiteX6" fmla="*/ 1065897 w 1350978"/>
                  <a:gd name="connsiteY6" fmla="*/ 0 h 847053"/>
                  <a:gd name="connsiteX7" fmla="*/ 1080257 w 1350978"/>
                  <a:gd name="connsiteY7" fmla="*/ 42778 h 84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0978" h="847053">
                    <a:moveTo>
                      <a:pt x="1080257" y="42778"/>
                    </a:moveTo>
                    <a:lnTo>
                      <a:pt x="0" y="404818"/>
                    </a:lnTo>
                    <a:lnTo>
                      <a:pt x="148255" y="847054"/>
                    </a:lnTo>
                    <a:lnTo>
                      <a:pt x="1228512" y="485013"/>
                    </a:lnTo>
                    <a:lnTo>
                      <a:pt x="1242771" y="527892"/>
                    </a:lnTo>
                    <a:lnTo>
                      <a:pt x="1350978" y="198010"/>
                    </a:lnTo>
                    <a:lnTo>
                      <a:pt x="1065897" y="0"/>
                    </a:lnTo>
                    <a:lnTo>
                      <a:pt x="1080257" y="42778"/>
                    </a:lnTo>
                    <a:close/>
                  </a:path>
                </a:pathLst>
              </a:custGeom>
              <a:solidFill>
                <a:schemeClr val="accent6"/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CB0E5D-3660-1E25-D033-39EA7E07C00A}"/>
                  </a:ext>
                </a:extLst>
              </p:cNvPr>
              <p:cNvSpPr/>
              <p:nvPr/>
            </p:nvSpPr>
            <p:spPr>
              <a:xfrm>
                <a:off x="4365187" y="1721155"/>
                <a:ext cx="1159137" cy="1175216"/>
              </a:xfrm>
              <a:custGeom>
                <a:avLst/>
                <a:gdLst>
                  <a:gd name="connsiteX0" fmla="*/ 1126675 w 1159137"/>
                  <a:gd name="connsiteY0" fmla="*/ 820053 h 1175216"/>
                  <a:gd name="connsiteX1" fmla="*/ 335747 w 1159137"/>
                  <a:gd name="connsiteY1" fmla="*/ 0 h 1175216"/>
                  <a:gd name="connsiteX2" fmla="*/ 0 w 1159137"/>
                  <a:gd name="connsiteY2" fmla="*/ 323814 h 1175216"/>
                  <a:gd name="connsiteX3" fmla="*/ 790928 w 1159137"/>
                  <a:gd name="connsiteY3" fmla="*/ 1143867 h 1175216"/>
                  <a:gd name="connsiteX4" fmla="*/ 758364 w 1159137"/>
                  <a:gd name="connsiteY4" fmla="*/ 1175216 h 1175216"/>
                  <a:gd name="connsiteX5" fmla="*/ 1102707 w 1159137"/>
                  <a:gd name="connsiteY5" fmla="*/ 1131226 h 1175216"/>
                  <a:gd name="connsiteX6" fmla="*/ 1159137 w 1159137"/>
                  <a:gd name="connsiteY6" fmla="*/ 788703 h 1175216"/>
                  <a:gd name="connsiteX7" fmla="*/ 1126675 w 1159137"/>
                  <a:gd name="connsiteY7" fmla="*/ 820053 h 117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9137" h="1175216">
                    <a:moveTo>
                      <a:pt x="1126675" y="820053"/>
                    </a:moveTo>
                    <a:lnTo>
                      <a:pt x="335747" y="0"/>
                    </a:lnTo>
                    <a:lnTo>
                      <a:pt x="0" y="323814"/>
                    </a:lnTo>
                    <a:lnTo>
                      <a:pt x="790928" y="1143867"/>
                    </a:lnTo>
                    <a:lnTo>
                      <a:pt x="758364" y="1175216"/>
                    </a:lnTo>
                    <a:lnTo>
                      <a:pt x="1102707" y="1131226"/>
                    </a:lnTo>
                    <a:lnTo>
                      <a:pt x="1159137" y="788703"/>
                    </a:lnTo>
                    <a:lnTo>
                      <a:pt x="1126675" y="820053"/>
                    </a:lnTo>
                    <a:close/>
                  </a:path>
                </a:pathLst>
              </a:custGeom>
              <a:solidFill>
                <a:schemeClr val="tx2"/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D751E53-65C6-C93D-ED9D-251E222720D7}"/>
                  </a:ext>
                </a:extLst>
              </p:cNvPr>
              <p:cNvSpPr/>
              <p:nvPr/>
            </p:nvSpPr>
            <p:spPr>
              <a:xfrm rot="18396601">
                <a:off x="5733153" y="1269768"/>
                <a:ext cx="1029085" cy="1029085"/>
              </a:xfrm>
              <a:custGeom>
                <a:avLst/>
                <a:gdLst>
                  <a:gd name="connsiteX0" fmla="*/ 1029054 w 1029085"/>
                  <a:gd name="connsiteY0" fmla="*/ 514502 h 1029085"/>
                  <a:gd name="connsiteX1" fmla="*/ 514512 w 1029085"/>
                  <a:gd name="connsiteY1" fmla="*/ 1029045 h 1029085"/>
                  <a:gd name="connsiteX2" fmla="*/ -31 w 1029085"/>
                  <a:gd name="connsiteY2" fmla="*/ 514502 h 1029085"/>
                  <a:gd name="connsiteX3" fmla="*/ 514512 w 1029085"/>
                  <a:gd name="connsiteY3" fmla="*/ -41 h 1029085"/>
                  <a:gd name="connsiteX4" fmla="*/ 1029054 w 1029085"/>
                  <a:gd name="connsiteY4" fmla="*/ 514502 h 102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85" h="1029085">
                    <a:moveTo>
                      <a:pt x="1029054" y="514502"/>
                    </a:moveTo>
                    <a:cubicBezTo>
                      <a:pt x="1029054" y="798676"/>
                      <a:pt x="798686" y="1029045"/>
                      <a:pt x="514512" y="1029045"/>
                    </a:cubicBezTo>
                    <a:cubicBezTo>
                      <a:pt x="230337" y="1029045"/>
                      <a:pt x="-31" y="798676"/>
                      <a:pt x="-31" y="514502"/>
                    </a:cubicBezTo>
                    <a:cubicBezTo>
                      <a:pt x="-31" y="230328"/>
                      <a:pt x="230337" y="-41"/>
                      <a:pt x="514512" y="-41"/>
                    </a:cubicBezTo>
                    <a:cubicBezTo>
                      <a:pt x="798686" y="-41"/>
                      <a:pt x="1029054" y="230328"/>
                      <a:pt x="1029054" y="51450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9C80759-B6DB-DB26-2BCF-49B1664A8902}"/>
                  </a:ext>
                </a:extLst>
              </p:cNvPr>
              <p:cNvSpPr/>
              <p:nvPr/>
            </p:nvSpPr>
            <p:spPr>
              <a:xfrm rot="18900000">
                <a:off x="5805812" y="1342503"/>
                <a:ext cx="883662" cy="883662"/>
              </a:xfrm>
              <a:custGeom>
                <a:avLst/>
                <a:gdLst>
                  <a:gd name="connsiteX0" fmla="*/ 883632 w 883662"/>
                  <a:gd name="connsiteY0" fmla="*/ 441791 h 883662"/>
                  <a:gd name="connsiteX1" fmla="*/ 441801 w 883662"/>
                  <a:gd name="connsiteY1" fmla="*/ 883622 h 883662"/>
                  <a:gd name="connsiteX2" fmla="*/ -31 w 883662"/>
                  <a:gd name="connsiteY2" fmla="*/ 441791 h 883662"/>
                  <a:gd name="connsiteX3" fmla="*/ 441801 w 883662"/>
                  <a:gd name="connsiteY3" fmla="*/ -41 h 883662"/>
                  <a:gd name="connsiteX4" fmla="*/ 883632 w 883662"/>
                  <a:gd name="connsiteY4" fmla="*/ 441791 h 883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662" h="883662">
                    <a:moveTo>
                      <a:pt x="883632" y="441791"/>
                    </a:moveTo>
                    <a:cubicBezTo>
                      <a:pt x="883632" y="685807"/>
                      <a:pt x="685817" y="883622"/>
                      <a:pt x="441801" y="883622"/>
                    </a:cubicBezTo>
                    <a:cubicBezTo>
                      <a:pt x="197784" y="883622"/>
                      <a:pt x="-31" y="685807"/>
                      <a:pt x="-31" y="441791"/>
                    </a:cubicBezTo>
                    <a:cubicBezTo>
                      <a:pt x="-31" y="197774"/>
                      <a:pt x="197784" y="-41"/>
                      <a:pt x="441801" y="-41"/>
                    </a:cubicBezTo>
                    <a:cubicBezTo>
                      <a:pt x="685817" y="-41"/>
                      <a:pt x="883632" y="197774"/>
                      <a:pt x="883632" y="4417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CA7AFEC-9D43-8AA2-8025-6AE55A5FB779}"/>
                  </a:ext>
                </a:extLst>
              </p:cNvPr>
              <p:cNvSpPr/>
              <p:nvPr/>
            </p:nvSpPr>
            <p:spPr>
              <a:xfrm rot="20201998">
                <a:off x="7048820" y="1799098"/>
                <a:ext cx="1029085" cy="1029085"/>
              </a:xfrm>
              <a:custGeom>
                <a:avLst/>
                <a:gdLst>
                  <a:gd name="connsiteX0" fmla="*/ 1029054 w 1029085"/>
                  <a:gd name="connsiteY0" fmla="*/ 514502 h 1029085"/>
                  <a:gd name="connsiteX1" fmla="*/ 514512 w 1029085"/>
                  <a:gd name="connsiteY1" fmla="*/ 1029045 h 1029085"/>
                  <a:gd name="connsiteX2" fmla="*/ -31 w 1029085"/>
                  <a:gd name="connsiteY2" fmla="*/ 514502 h 1029085"/>
                  <a:gd name="connsiteX3" fmla="*/ 514512 w 1029085"/>
                  <a:gd name="connsiteY3" fmla="*/ -41 h 1029085"/>
                  <a:gd name="connsiteX4" fmla="*/ 1029054 w 1029085"/>
                  <a:gd name="connsiteY4" fmla="*/ 514502 h 102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85" h="1029085">
                    <a:moveTo>
                      <a:pt x="1029054" y="514502"/>
                    </a:moveTo>
                    <a:cubicBezTo>
                      <a:pt x="1029054" y="798676"/>
                      <a:pt x="798686" y="1029045"/>
                      <a:pt x="514512" y="1029045"/>
                    </a:cubicBezTo>
                    <a:cubicBezTo>
                      <a:pt x="230338" y="1029045"/>
                      <a:pt x="-31" y="798676"/>
                      <a:pt x="-31" y="514502"/>
                    </a:cubicBezTo>
                    <a:cubicBezTo>
                      <a:pt x="-31" y="230328"/>
                      <a:pt x="230338" y="-41"/>
                      <a:pt x="514512" y="-41"/>
                    </a:cubicBezTo>
                    <a:cubicBezTo>
                      <a:pt x="798686" y="-41"/>
                      <a:pt x="1029054" y="230328"/>
                      <a:pt x="1029054" y="51450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E558418-A1BE-80A8-7DF5-911E5CEE6602}"/>
                  </a:ext>
                </a:extLst>
              </p:cNvPr>
              <p:cNvSpPr/>
              <p:nvPr/>
            </p:nvSpPr>
            <p:spPr>
              <a:xfrm rot="19946999">
                <a:off x="7121571" y="1872016"/>
                <a:ext cx="883663" cy="883663"/>
              </a:xfrm>
              <a:custGeom>
                <a:avLst/>
                <a:gdLst>
                  <a:gd name="connsiteX0" fmla="*/ 883632 w 883663"/>
                  <a:gd name="connsiteY0" fmla="*/ 441791 h 883663"/>
                  <a:gd name="connsiteX1" fmla="*/ 441800 w 883663"/>
                  <a:gd name="connsiteY1" fmla="*/ 883622 h 883663"/>
                  <a:gd name="connsiteX2" fmla="*/ -31 w 883663"/>
                  <a:gd name="connsiteY2" fmla="*/ 441791 h 883663"/>
                  <a:gd name="connsiteX3" fmla="*/ 441800 w 883663"/>
                  <a:gd name="connsiteY3" fmla="*/ -41 h 883663"/>
                  <a:gd name="connsiteX4" fmla="*/ 883632 w 883663"/>
                  <a:gd name="connsiteY4" fmla="*/ 441791 h 88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663" h="883663">
                    <a:moveTo>
                      <a:pt x="883632" y="441791"/>
                    </a:moveTo>
                    <a:cubicBezTo>
                      <a:pt x="883632" y="685808"/>
                      <a:pt x="685817" y="883622"/>
                      <a:pt x="441800" y="883622"/>
                    </a:cubicBezTo>
                    <a:cubicBezTo>
                      <a:pt x="197784" y="883622"/>
                      <a:pt x="-31" y="685808"/>
                      <a:pt x="-31" y="441791"/>
                    </a:cubicBezTo>
                    <a:cubicBezTo>
                      <a:pt x="-31" y="197774"/>
                      <a:pt x="197784" y="-41"/>
                      <a:pt x="441800" y="-41"/>
                    </a:cubicBezTo>
                    <a:cubicBezTo>
                      <a:pt x="685817" y="-41"/>
                      <a:pt x="883632" y="197774"/>
                      <a:pt x="883632" y="4417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4EDF778-C07D-AEBB-B924-657D88975F50}"/>
                  </a:ext>
                </a:extLst>
              </p:cNvPr>
              <p:cNvSpPr/>
              <p:nvPr/>
            </p:nvSpPr>
            <p:spPr>
              <a:xfrm rot="16881001">
                <a:off x="4417501" y="1798926"/>
                <a:ext cx="1029085" cy="1029085"/>
              </a:xfrm>
              <a:custGeom>
                <a:avLst/>
                <a:gdLst>
                  <a:gd name="connsiteX0" fmla="*/ 1029054 w 1029085"/>
                  <a:gd name="connsiteY0" fmla="*/ 514502 h 1029085"/>
                  <a:gd name="connsiteX1" fmla="*/ 514512 w 1029085"/>
                  <a:gd name="connsiteY1" fmla="*/ 1029045 h 1029085"/>
                  <a:gd name="connsiteX2" fmla="*/ -31 w 1029085"/>
                  <a:gd name="connsiteY2" fmla="*/ 514502 h 1029085"/>
                  <a:gd name="connsiteX3" fmla="*/ 514512 w 1029085"/>
                  <a:gd name="connsiteY3" fmla="*/ -41 h 1029085"/>
                  <a:gd name="connsiteX4" fmla="*/ 1029054 w 1029085"/>
                  <a:gd name="connsiteY4" fmla="*/ 514502 h 102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85" h="1029085">
                    <a:moveTo>
                      <a:pt x="1029054" y="514502"/>
                    </a:moveTo>
                    <a:cubicBezTo>
                      <a:pt x="1029054" y="798676"/>
                      <a:pt x="798686" y="1029045"/>
                      <a:pt x="514512" y="1029045"/>
                    </a:cubicBezTo>
                    <a:cubicBezTo>
                      <a:pt x="230338" y="1029045"/>
                      <a:pt x="-31" y="798676"/>
                      <a:pt x="-31" y="514502"/>
                    </a:cubicBezTo>
                    <a:cubicBezTo>
                      <a:pt x="-31" y="230328"/>
                      <a:pt x="230338" y="-41"/>
                      <a:pt x="514512" y="-41"/>
                    </a:cubicBezTo>
                    <a:cubicBezTo>
                      <a:pt x="798686" y="-41"/>
                      <a:pt x="1029054" y="230328"/>
                      <a:pt x="1029054" y="51450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B5E750C-0D93-DEEA-AC14-A7657F9552A0}"/>
                  </a:ext>
                </a:extLst>
              </p:cNvPr>
              <p:cNvSpPr/>
              <p:nvPr/>
            </p:nvSpPr>
            <p:spPr>
              <a:xfrm rot="16960198">
                <a:off x="4490245" y="1871662"/>
                <a:ext cx="883662" cy="883662"/>
              </a:xfrm>
              <a:custGeom>
                <a:avLst/>
                <a:gdLst>
                  <a:gd name="connsiteX0" fmla="*/ 883632 w 883662"/>
                  <a:gd name="connsiteY0" fmla="*/ 441791 h 883662"/>
                  <a:gd name="connsiteX1" fmla="*/ 441800 w 883662"/>
                  <a:gd name="connsiteY1" fmla="*/ 883622 h 883662"/>
                  <a:gd name="connsiteX2" fmla="*/ -31 w 883662"/>
                  <a:gd name="connsiteY2" fmla="*/ 441791 h 883662"/>
                  <a:gd name="connsiteX3" fmla="*/ 441800 w 883662"/>
                  <a:gd name="connsiteY3" fmla="*/ -41 h 883662"/>
                  <a:gd name="connsiteX4" fmla="*/ 883632 w 883662"/>
                  <a:gd name="connsiteY4" fmla="*/ 441791 h 883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662" h="883662">
                    <a:moveTo>
                      <a:pt x="883632" y="441791"/>
                    </a:moveTo>
                    <a:cubicBezTo>
                      <a:pt x="883632" y="685807"/>
                      <a:pt x="685817" y="883622"/>
                      <a:pt x="441800" y="883622"/>
                    </a:cubicBezTo>
                    <a:cubicBezTo>
                      <a:pt x="197784" y="883622"/>
                      <a:pt x="-31" y="685807"/>
                      <a:pt x="-31" y="441791"/>
                    </a:cubicBezTo>
                    <a:cubicBezTo>
                      <a:pt x="-31" y="197774"/>
                      <a:pt x="197784" y="-41"/>
                      <a:pt x="441800" y="-41"/>
                    </a:cubicBezTo>
                    <a:cubicBezTo>
                      <a:pt x="685817" y="-41"/>
                      <a:pt x="883632" y="197774"/>
                      <a:pt x="883632" y="4417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6ED4351-3B96-0F32-30F1-484D6A257E96}"/>
                  </a:ext>
                </a:extLst>
              </p:cNvPr>
              <p:cNvSpPr/>
              <p:nvPr/>
            </p:nvSpPr>
            <p:spPr>
              <a:xfrm rot="18347399">
                <a:off x="6432115" y="4319111"/>
                <a:ext cx="1029085" cy="1029085"/>
              </a:xfrm>
              <a:custGeom>
                <a:avLst/>
                <a:gdLst>
                  <a:gd name="connsiteX0" fmla="*/ 1029055 w 1029085"/>
                  <a:gd name="connsiteY0" fmla="*/ 514502 h 1029085"/>
                  <a:gd name="connsiteX1" fmla="*/ 514512 w 1029085"/>
                  <a:gd name="connsiteY1" fmla="*/ 1029045 h 1029085"/>
                  <a:gd name="connsiteX2" fmla="*/ -31 w 1029085"/>
                  <a:gd name="connsiteY2" fmla="*/ 514502 h 1029085"/>
                  <a:gd name="connsiteX3" fmla="*/ 514512 w 1029085"/>
                  <a:gd name="connsiteY3" fmla="*/ -41 h 1029085"/>
                  <a:gd name="connsiteX4" fmla="*/ 1029055 w 1029085"/>
                  <a:gd name="connsiteY4" fmla="*/ 514502 h 102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85" h="1029085">
                    <a:moveTo>
                      <a:pt x="1029055" y="514502"/>
                    </a:moveTo>
                    <a:cubicBezTo>
                      <a:pt x="1029055" y="798676"/>
                      <a:pt x="798686" y="1029045"/>
                      <a:pt x="514512" y="1029045"/>
                    </a:cubicBezTo>
                    <a:cubicBezTo>
                      <a:pt x="230338" y="1029045"/>
                      <a:pt x="-31" y="798676"/>
                      <a:pt x="-31" y="514502"/>
                    </a:cubicBezTo>
                    <a:cubicBezTo>
                      <a:pt x="-31" y="230328"/>
                      <a:pt x="230338" y="-41"/>
                      <a:pt x="514512" y="-41"/>
                    </a:cubicBezTo>
                    <a:cubicBezTo>
                      <a:pt x="798686" y="-41"/>
                      <a:pt x="1029055" y="230328"/>
                      <a:pt x="1029055" y="51450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7388D65-7D28-39E6-F796-466A1BA0D7C1}"/>
                  </a:ext>
                </a:extLst>
              </p:cNvPr>
              <p:cNvSpPr/>
              <p:nvPr/>
            </p:nvSpPr>
            <p:spPr>
              <a:xfrm rot="16248000">
                <a:off x="6505049" y="4392516"/>
                <a:ext cx="883662" cy="883662"/>
              </a:xfrm>
              <a:custGeom>
                <a:avLst/>
                <a:gdLst>
                  <a:gd name="connsiteX0" fmla="*/ 883632 w 883662"/>
                  <a:gd name="connsiteY0" fmla="*/ 441791 h 883662"/>
                  <a:gd name="connsiteX1" fmla="*/ 441801 w 883662"/>
                  <a:gd name="connsiteY1" fmla="*/ 883622 h 883662"/>
                  <a:gd name="connsiteX2" fmla="*/ -31 w 883662"/>
                  <a:gd name="connsiteY2" fmla="*/ 441791 h 883662"/>
                  <a:gd name="connsiteX3" fmla="*/ 441801 w 883662"/>
                  <a:gd name="connsiteY3" fmla="*/ -41 h 883662"/>
                  <a:gd name="connsiteX4" fmla="*/ 883632 w 883662"/>
                  <a:gd name="connsiteY4" fmla="*/ 441791 h 883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662" h="883662">
                    <a:moveTo>
                      <a:pt x="883632" y="441791"/>
                    </a:moveTo>
                    <a:cubicBezTo>
                      <a:pt x="883632" y="685808"/>
                      <a:pt x="685818" y="883622"/>
                      <a:pt x="441801" y="883622"/>
                    </a:cubicBezTo>
                    <a:cubicBezTo>
                      <a:pt x="197784" y="883622"/>
                      <a:pt x="-31" y="685808"/>
                      <a:pt x="-31" y="441791"/>
                    </a:cubicBezTo>
                    <a:cubicBezTo>
                      <a:pt x="-31" y="197774"/>
                      <a:pt x="197784" y="-41"/>
                      <a:pt x="441801" y="-41"/>
                    </a:cubicBezTo>
                    <a:cubicBezTo>
                      <a:pt x="685818" y="-41"/>
                      <a:pt x="883632" y="197774"/>
                      <a:pt x="883632" y="4417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C92821B-2A71-135F-EE4E-3AE50672E2CC}"/>
                  </a:ext>
                </a:extLst>
              </p:cNvPr>
              <p:cNvSpPr/>
              <p:nvPr/>
            </p:nvSpPr>
            <p:spPr>
              <a:xfrm rot="17829601">
                <a:off x="4954194" y="4318747"/>
                <a:ext cx="1029085" cy="1029085"/>
              </a:xfrm>
              <a:custGeom>
                <a:avLst/>
                <a:gdLst>
                  <a:gd name="connsiteX0" fmla="*/ 1029054 w 1029085"/>
                  <a:gd name="connsiteY0" fmla="*/ 514502 h 1029085"/>
                  <a:gd name="connsiteX1" fmla="*/ 514512 w 1029085"/>
                  <a:gd name="connsiteY1" fmla="*/ 1029045 h 1029085"/>
                  <a:gd name="connsiteX2" fmla="*/ -31 w 1029085"/>
                  <a:gd name="connsiteY2" fmla="*/ 514502 h 1029085"/>
                  <a:gd name="connsiteX3" fmla="*/ 514512 w 1029085"/>
                  <a:gd name="connsiteY3" fmla="*/ -41 h 1029085"/>
                  <a:gd name="connsiteX4" fmla="*/ 1029054 w 1029085"/>
                  <a:gd name="connsiteY4" fmla="*/ 514502 h 102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85" h="1029085">
                    <a:moveTo>
                      <a:pt x="1029054" y="514502"/>
                    </a:moveTo>
                    <a:cubicBezTo>
                      <a:pt x="1029054" y="798676"/>
                      <a:pt x="798686" y="1029045"/>
                      <a:pt x="514512" y="1029045"/>
                    </a:cubicBezTo>
                    <a:cubicBezTo>
                      <a:pt x="230338" y="1029045"/>
                      <a:pt x="-31" y="798676"/>
                      <a:pt x="-31" y="514502"/>
                    </a:cubicBezTo>
                    <a:cubicBezTo>
                      <a:pt x="-31" y="230328"/>
                      <a:pt x="230338" y="-41"/>
                      <a:pt x="514512" y="-41"/>
                    </a:cubicBezTo>
                    <a:cubicBezTo>
                      <a:pt x="798686" y="-41"/>
                      <a:pt x="1029054" y="230328"/>
                      <a:pt x="1029054" y="51450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7412923-4C10-8AC8-2E4C-4DDCE1CB5F03}"/>
                  </a:ext>
                </a:extLst>
              </p:cNvPr>
              <p:cNvSpPr/>
              <p:nvPr/>
            </p:nvSpPr>
            <p:spPr>
              <a:xfrm rot="19946999">
                <a:off x="5026662" y="4391868"/>
                <a:ext cx="883663" cy="883663"/>
              </a:xfrm>
              <a:custGeom>
                <a:avLst/>
                <a:gdLst>
                  <a:gd name="connsiteX0" fmla="*/ 883632 w 883663"/>
                  <a:gd name="connsiteY0" fmla="*/ 441791 h 883663"/>
                  <a:gd name="connsiteX1" fmla="*/ 441801 w 883663"/>
                  <a:gd name="connsiteY1" fmla="*/ 883622 h 883663"/>
                  <a:gd name="connsiteX2" fmla="*/ -31 w 883663"/>
                  <a:gd name="connsiteY2" fmla="*/ 441791 h 883663"/>
                  <a:gd name="connsiteX3" fmla="*/ 441801 w 883663"/>
                  <a:gd name="connsiteY3" fmla="*/ -41 h 883663"/>
                  <a:gd name="connsiteX4" fmla="*/ 883632 w 883663"/>
                  <a:gd name="connsiteY4" fmla="*/ 441791 h 88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663" h="883663">
                    <a:moveTo>
                      <a:pt x="883632" y="441791"/>
                    </a:moveTo>
                    <a:cubicBezTo>
                      <a:pt x="883632" y="685808"/>
                      <a:pt x="685817" y="883622"/>
                      <a:pt x="441801" y="883622"/>
                    </a:cubicBezTo>
                    <a:cubicBezTo>
                      <a:pt x="197784" y="883622"/>
                      <a:pt x="-31" y="685808"/>
                      <a:pt x="-31" y="441791"/>
                    </a:cubicBezTo>
                    <a:cubicBezTo>
                      <a:pt x="-31" y="197774"/>
                      <a:pt x="197784" y="-41"/>
                      <a:pt x="441801" y="-41"/>
                    </a:cubicBezTo>
                    <a:cubicBezTo>
                      <a:pt x="685817" y="-41"/>
                      <a:pt x="883632" y="197774"/>
                      <a:pt x="883632" y="4417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2EA7F93-C042-738B-FAE4-9517474E0054}"/>
                  </a:ext>
                </a:extLst>
              </p:cNvPr>
              <p:cNvSpPr/>
              <p:nvPr/>
            </p:nvSpPr>
            <p:spPr>
              <a:xfrm rot="18900000">
                <a:off x="4135232" y="3315244"/>
                <a:ext cx="1029085" cy="1029085"/>
              </a:xfrm>
              <a:custGeom>
                <a:avLst/>
                <a:gdLst>
                  <a:gd name="connsiteX0" fmla="*/ 1029055 w 1029085"/>
                  <a:gd name="connsiteY0" fmla="*/ 514502 h 1029085"/>
                  <a:gd name="connsiteX1" fmla="*/ 514512 w 1029085"/>
                  <a:gd name="connsiteY1" fmla="*/ 1029045 h 1029085"/>
                  <a:gd name="connsiteX2" fmla="*/ -31 w 1029085"/>
                  <a:gd name="connsiteY2" fmla="*/ 514502 h 1029085"/>
                  <a:gd name="connsiteX3" fmla="*/ 514512 w 1029085"/>
                  <a:gd name="connsiteY3" fmla="*/ -41 h 1029085"/>
                  <a:gd name="connsiteX4" fmla="*/ 1029055 w 1029085"/>
                  <a:gd name="connsiteY4" fmla="*/ 514502 h 102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85" h="1029085">
                    <a:moveTo>
                      <a:pt x="1029055" y="514502"/>
                    </a:moveTo>
                    <a:cubicBezTo>
                      <a:pt x="1029055" y="798676"/>
                      <a:pt x="798686" y="1029045"/>
                      <a:pt x="514512" y="1029045"/>
                    </a:cubicBezTo>
                    <a:cubicBezTo>
                      <a:pt x="230338" y="1029045"/>
                      <a:pt x="-31" y="798676"/>
                      <a:pt x="-31" y="514502"/>
                    </a:cubicBezTo>
                    <a:cubicBezTo>
                      <a:pt x="-31" y="230328"/>
                      <a:pt x="230338" y="-41"/>
                      <a:pt x="514512" y="-41"/>
                    </a:cubicBezTo>
                    <a:cubicBezTo>
                      <a:pt x="798686" y="-41"/>
                      <a:pt x="1029055" y="230328"/>
                      <a:pt x="1029055" y="51450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470F37B-2625-1AD6-E503-79DC774E78CF}"/>
                  </a:ext>
                </a:extLst>
              </p:cNvPr>
              <p:cNvSpPr/>
              <p:nvPr/>
            </p:nvSpPr>
            <p:spPr>
              <a:xfrm rot="17907600">
                <a:off x="4207889" y="3387997"/>
                <a:ext cx="883662" cy="883662"/>
              </a:xfrm>
              <a:custGeom>
                <a:avLst/>
                <a:gdLst>
                  <a:gd name="connsiteX0" fmla="*/ 883632 w 883662"/>
                  <a:gd name="connsiteY0" fmla="*/ 441790 h 883662"/>
                  <a:gd name="connsiteX1" fmla="*/ 441800 w 883662"/>
                  <a:gd name="connsiteY1" fmla="*/ 883622 h 883662"/>
                  <a:gd name="connsiteX2" fmla="*/ -31 w 883662"/>
                  <a:gd name="connsiteY2" fmla="*/ 441790 h 883662"/>
                  <a:gd name="connsiteX3" fmla="*/ 441800 w 883662"/>
                  <a:gd name="connsiteY3" fmla="*/ -41 h 883662"/>
                  <a:gd name="connsiteX4" fmla="*/ 883632 w 883662"/>
                  <a:gd name="connsiteY4" fmla="*/ 441790 h 883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662" h="883662">
                    <a:moveTo>
                      <a:pt x="883632" y="441790"/>
                    </a:moveTo>
                    <a:cubicBezTo>
                      <a:pt x="883632" y="685807"/>
                      <a:pt x="685817" y="883622"/>
                      <a:pt x="441800" y="883622"/>
                    </a:cubicBezTo>
                    <a:cubicBezTo>
                      <a:pt x="197784" y="883622"/>
                      <a:pt x="-31" y="685807"/>
                      <a:pt x="-31" y="441790"/>
                    </a:cubicBezTo>
                    <a:cubicBezTo>
                      <a:pt x="-31" y="197774"/>
                      <a:pt x="197784" y="-41"/>
                      <a:pt x="441800" y="-41"/>
                    </a:cubicBezTo>
                    <a:cubicBezTo>
                      <a:pt x="685817" y="-41"/>
                      <a:pt x="883632" y="197774"/>
                      <a:pt x="883632" y="4417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789DBCA-A716-8477-1AD1-17680278C6C7}"/>
                  </a:ext>
                </a:extLst>
              </p:cNvPr>
              <p:cNvSpPr/>
              <p:nvPr/>
            </p:nvSpPr>
            <p:spPr>
              <a:xfrm rot="18900000">
                <a:off x="7283220" y="3315190"/>
                <a:ext cx="1029085" cy="1029085"/>
              </a:xfrm>
              <a:custGeom>
                <a:avLst/>
                <a:gdLst>
                  <a:gd name="connsiteX0" fmla="*/ 1029055 w 1029085"/>
                  <a:gd name="connsiteY0" fmla="*/ 514502 h 1029085"/>
                  <a:gd name="connsiteX1" fmla="*/ 514512 w 1029085"/>
                  <a:gd name="connsiteY1" fmla="*/ 1029045 h 1029085"/>
                  <a:gd name="connsiteX2" fmla="*/ -31 w 1029085"/>
                  <a:gd name="connsiteY2" fmla="*/ 514502 h 1029085"/>
                  <a:gd name="connsiteX3" fmla="*/ 514512 w 1029085"/>
                  <a:gd name="connsiteY3" fmla="*/ -41 h 1029085"/>
                  <a:gd name="connsiteX4" fmla="*/ 1029055 w 1029085"/>
                  <a:gd name="connsiteY4" fmla="*/ 514502 h 102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85" h="1029085">
                    <a:moveTo>
                      <a:pt x="1029055" y="514502"/>
                    </a:moveTo>
                    <a:cubicBezTo>
                      <a:pt x="1029055" y="798676"/>
                      <a:pt x="798686" y="1029045"/>
                      <a:pt x="514512" y="1029045"/>
                    </a:cubicBezTo>
                    <a:cubicBezTo>
                      <a:pt x="230338" y="1029045"/>
                      <a:pt x="-31" y="798676"/>
                      <a:pt x="-31" y="514502"/>
                    </a:cubicBezTo>
                    <a:cubicBezTo>
                      <a:pt x="-31" y="230328"/>
                      <a:pt x="230338" y="-41"/>
                      <a:pt x="514512" y="-41"/>
                    </a:cubicBezTo>
                    <a:cubicBezTo>
                      <a:pt x="798686" y="-41"/>
                      <a:pt x="1029055" y="230328"/>
                      <a:pt x="1029055" y="51450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4EFC44B-A871-CCE8-B90C-5097603B4FDA}"/>
                  </a:ext>
                </a:extLst>
              </p:cNvPr>
              <p:cNvSpPr/>
              <p:nvPr/>
            </p:nvSpPr>
            <p:spPr>
              <a:xfrm rot="20093402">
                <a:off x="7356075" y="3387577"/>
                <a:ext cx="883662" cy="883662"/>
              </a:xfrm>
              <a:custGeom>
                <a:avLst/>
                <a:gdLst>
                  <a:gd name="connsiteX0" fmla="*/ 883632 w 883662"/>
                  <a:gd name="connsiteY0" fmla="*/ 441790 h 883662"/>
                  <a:gd name="connsiteX1" fmla="*/ 441800 w 883662"/>
                  <a:gd name="connsiteY1" fmla="*/ 883622 h 883662"/>
                  <a:gd name="connsiteX2" fmla="*/ -31 w 883662"/>
                  <a:gd name="connsiteY2" fmla="*/ 441790 h 883662"/>
                  <a:gd name="connsiteX3" fmla="*/ 441800 w 883662"/>
                  <a:gd name="connsiteY3" fmla="*/ -41 h 883662"/>
                  <a:gd name="connsiteX4" fmla="*/ 883632 w 883662"/>
                  <a:gd name="connsiteY4" fmla="*/ 441790 h 883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662" h="883662">
                    <a:moveTo>
                      <a:pt x="883632" y="441790"/>
                    </a:moveTo>
                    <a:cubicBezTo>
                      <a:pt x="883632" y="685807"/>
                      <a:pt x="685817" y="883622"/>
                      <a:pt x="441800" y="883622"/>
                    </a:cubicBezTo>
                    <a:cubicBezTo>
                      <a:pt x="197783" y="883622"/>
                      <a:pt x="-31" y="685807"/>
                      <a:pt x="-31" y="441790"/>
                    </a:cubicBezTo>
                    <a:cubicBezTo>
                      <a:pt x="-31" y="197774"/>
                      <a:pt x="197783" y="-41"/>
                      <a:pt x="441800" y="-41"/>
                    </a:cubicBezTo>
                    <a:cubicBezTo>
                      <a:pt x="685817" y="-41"/>
                      <a:pt x="883632" y="197774"/>
                      <a:pt x="883632" y="4417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198" name="TextBox 4197">
              <a:extLst>
                <a:ext uri="{FF2B5EF4-FFF2-40B4-BE49-F238E27FC236}">
                  <a16:creationId xmlns:a16="http://schemas.microsoft.com/office/drawing/2014/main" id="{377432D3-DE43-7653-A733-BE328DDC9958}"/>
                </a:ext>
              </a:extLst>
            </p:cNvPr>
            <p:cNvSpPr txBox="1"/>
            <p:nvPr/>
          </p:nvSpPr>
          <p:spPr>
            <a:xfrm>
              <a:off x="5466142" y="1707515"/>
              <a:ext cx="1315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Productivity Anywhere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4199" name="TextBox 4198">
              <a:extLst>
                <a:ext uri="{FF2B5EF4-FFF2-40B4-BE49-F238E27FC236}">
                  <a16:creationId xmlns:a16="http://schemas.microsoft.com/office/drawing/2014/main" id="{5C3104A9-AFB0-331B-4C3A-D996F7C3759D}"/>
                </a:ext>
              </a:extLst>
            </p:cNvPr>
            <p:cNvSpPr txBox="1"/>
            <p:nvPr/>
          </p:nvSpPr>
          <p:spPr>
            <a:xfrm>
              <a:off x="7142606" y="2380332"/>
              <a:ext cx="1315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Off site data storage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4200" name="TextBox 4199">
              <a:extLst>
                <a:ext uri="{FF2B5EF4-FFF2-40B4-BE49-F238E27FC236}">
                  <a16:creationId xmlns:a16="http://schemas.microsoft.com/office/drawing/2014/main" id="{4B8FBE1B-2EBC-986F-11D8-67779731CBAC}"/>
                </a:ext>
              </a:extLst>
            </p:cNvPr>
            <p:cNvSpPr txBox="1"/>
            <p:nvPr/>
          </p:nvSpPr>
          <p:spPr>
            <a:xfrm>
              <a:off x="7424188" y="4225662"/>
              <a:ext cx="13153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No IT 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Maintenance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cost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4201" name="TextBox 4200">
              <a:extLst>
                <a:ext uri="{FF2B5EF4-FFF2-40B4-BE49-F238E27FC236}">
                  <a16:creationId xmlns:a16="http://schemas.microsoft.com/office/drawing/2014/main" id="{5425AF7D-7319-40E2-D7DB-9AFA3CEE7C44}"/>
                </a:ext>
              </a:extLst>
            </p:cNvPr>
            <p:cNvSpPr txBox="1"/>
            <p:nvPr/>
          </p:nvSpPr>
          <p:spPr>
            <a:xfrm>
              <a:off x="6362867" y="5600435"/>
              <a:ext cx="1315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Disaster Assistance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4202" name="TextBox 4201">
              <a:extLst>
                <a:ext uri="{FF2B5EF4-FFF2-40B4-BE49-F238E27FC236}">
                  <a16:creationId xmlns:a16="http://schemas.microsoft.com/office/drawing/2014/main" id="{5E0D99C5-B829-DBAE-E470-7D259A87E012}"/>
                </a:ext>
              </a:extLst>
            </p:cNvPr>
            <p:cNvSpPr txBox="1"/>
            <p:nvPr/>
          </p:nvSpPr>
          <p:spPr>
            <a:xfrm>
              <a:off x="4637221" y="5586048"/>
              <a:ext cx="9885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Always Up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4203" name="TextBox 4202">
              <a:extLst>
                <a:ext uri="{FF2B5EF4-FFF2-40B4-BE49-F238E27FC236}">
                  <a16:creationId xmlns:a16="http://schemas.microsoft.com/office/drawing/2014/main" id="{38035CDE-04E6-C89C-6692-6537D5CC7966}"/>
                </a:ext>
              </a:extLst>
            </p:cNvPr>
            <p:cNvSpPr txBox="1"/>
            <p:nvPr/>
          </p:nvSpPr>
          <p:spPr>
            <a:xfrm>
              <a:off x="3455412" y="4280937"/>
              <a:ext cx="12569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Lower Cost Ownership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4204" name="TextBox 4203">
              <a:extLst>
                <a:ext uri="{FF2B5EF4-FFF2-40B4-BE49-F238E27FC236}">
                  <a16:creationId xmlns:a16="http://schemas.microsoft.com/office/drawing/2014/main" id="{3B3AEAAF-0A39-FB76-1966-3E13D72C22A8}"/>
                </a:ext>
              </a:extLst>
            </p:cNvPr>
            <p:cNvSpPr txBox="1"/>
            <p:nvPr/>
          </p:nvSpPr>
          <p:spPr>
            <a:xfrm>
              <a:off x="3803982" y="2358968"/>
              <a:ext cx="12569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Early Upgraded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4206" name="TextBox 4205">
              <a:extLst>
                <a:ext uri="{FF2B5EF4-FFF2-40B4-BE49-F238E27FC236}">
                  <a16:creationId xmlns:a16="http://schemas.microsoft.com/office/drawing/2014/main" id="{014D5217-E780-CACC-C520-C127072CFFB4}"/>
                </a:ext>
              </a:extLst>
            </p:cNvPr>
            <p:cNvSpPr txBox="1"/>
            <p:nvPr/>
          </p:nvSpPr>
          <p:spPr>
            <a:xfrm>
              <a:off x="5148430" y="3726574"/>
              <a:ext cx="202147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Cloud Migration Benefits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17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2174703-DB88-D805-0D77-AF83711DC2C3}"/>
              </a:ext>
            </a:extLst>
          </p:cNvPr>
          <p:cNvGrpSpPr/>
          <p:nvPr/>
        </p:nvGrpSpPr>
        <p:grpSpPr>
          <a:xfrm>
            <a:off x="239347" y="2019900"/>
            <a:ext cx="11713305" cy="3687368"/>
            <a:chOff x="227329" y="2739428"/>
            <a:chExt cx="11713305" cy="3687368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AC7E4A24-71D0-B391-D021-538937F9A560}"/>
                </a:ext>
              </a:extLst>
            </p:cNvPr>
            <p:cNvGrpSpPr/>
            <p:nvPr/>
          </p:nvGrpSpPr>
          <p:grpSpPr>
            <a:xfrm>
              <a:off x="251365" y="2739428"/>
              <a:ext cx="11689269" cy="2720827"/>
              <a:chOff x="170511" y="3203886"/>
              <a:chExt cx="11689269" cy="2720827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786173E9-FBF4-DC38-555F-142ED782ACC2}"/>
                  </a:ext>
                </a:extLst>
              </p:cNvPr>
              <p:cNvGrpSpPr/>
              <p:nvPr/>
            </p:nvGrpSpPr>
            <p:grpSpPr>
              <a:xfrm>
                <a:off x="170511" y="3203886"/>
                <a:ext cx="3023430" cy="2720827"/>
                <a:chOff x="2201392" y="3308216"/>
                <a:chExt cx="2085683" cy="1876935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C437CB9E-7563-3B31-8373-52944C317F1E}"/>
                    </a:ext>
                  </a:extLst>
                </p:cNvPr>
                <p:cNvSpPr/>
                <p:nvPr/>
              </p:nvSpPr>
              <p:spPr>
                <a:xfrm>
                  <a:off x="3138609" y="3367730"/>
                  <a:ext cx="730607" cy="1747184"/>
                </a:xfrm>
                <a:custGeom>
                  <a:avLst/>
                  <a:gdLst>
                    <a:gd name="connsiteX0" fmla="*/ 45742 w 730607"/>
                    <a:gd name="connsiteY0" fmla="*/ 1747152 h 1747184"/>
                    <a:gd name="connsiteX1" fmla="*/ 705619 w 730607"/>
                    <a:gd name="connsiteY1" fmla="*/ 669370 h 1747184"/>
                    <a:gd name="connsiteX2" fmla="*/ 19291 w 730607"/>
                    <a:gd name="connsiteY2" fmla="*/ 3542 h 1747184"/>
                    <a:gd name="connsiteX3" fmla="*/ -10 w 730607"/>
                    <a:gd name="connsiteY3" fmla="*/ -33 h 174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0607" h="1747184">
                      <a:moveTo>
                        <a:pt x="45742" y="1747152"/>
                      </a:moveTo>
                      <a:cubicBezTo>
                        <a:pt x="525587" y="1631751"/>
                        <a:pt x="821020" y="1149202"/>
                        <a:pt x="705619" y="669370"/>
                      </a:cubicBezTo>
                      <a:cubicBezTo>
                        <a:pt x="624819" y="333391"/>
                        <a:pt x="357560" y="74119"/>
                        <a:pt x="19291" y="3542"/>
                      </a:cubicBezTo>
                      <a:lnTo>
                        <a:pt x="-10" y="-33"/>
                      </a:lnTo>
                    </a:path>
                  </a:pathLst>
                </a:custGeom>
                <a:noFill/>
                <a:ln w="17821" cap="rnd">
                  <a:solidFill>
                    <a:schemeClr val="accent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A09A8C69-471F-0ED5-8907-90BEFA702207}"/>
                    </a:ext>
                  </a:extLst>
                </p:cNvPr>
                <p:cNvSpPr/>
                <p:nvPr/>
              </p:nvSpPr>
              <p:spPr>
                <a:xfrm>
                  <a:off x="2201392" y="3470853"/>
                  <a:ext cx="1549875" cy="1549875"/>
                </a:xfrm>
                <a:custGeom>
                  <a:avLst/>
                  <a:gdLst>
                    <a:gd name="connsiteX0" fmla="*/ -10 w 1549875"/>
                    <a:gd name="connsiteY0" fmla="*/ 774905 h 1549875"/>
                    <a:gd name="connsiteX1" fmla="*/ 774927 w 1549875"/>
                    <a:gd name="connsiteY1" fmla="*/ 1549842 h 1549875"/>
                    <a:gd name="connsiteX2" fmla="*/ 1549865 w 1549875"/>
                    <a:gd name="connsiteY2" fmla="*/ 774905 h 1549875"/>
                    <a:gd name="connsiteX3" fmla="*/ 774927 w 1549875"/>
                    <a:gd name="connsiteY3" fmla="*/ -33 h 1549875"/>
                    <a:gd name="connsiteX4" fmla="*/ -10 w 1549875"/>
                    <a:gd name="connsiteY4" fmla="*/ 774905 h 154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9875" h="1549875">
                      <a:moveTo>
                        <a:pt x="-10" y="774905"/>
                      </a:moveTo>
                      <a:cubicBezTo>
                        <a:pt x="-10" y="1202890"/>
                        <a:pt x="346940" y="1549842"/>
                        <a:pt x="774927" y="1549842"/>
                      </a:cubicBezTo>
                      <a:cubicBezTo>
                        <a:pt x="1202914" y="1549842"/>
                        <a:pt x="1549865" y="1202890"/>
                        <a:pt x="1549865" y="774905"/>
                      </a:cubicBezTo>
                      <a:cubicBezTo>
                        <a:pt x="1549865" y="346920"/>
                        <a:pt x="1202914" y="-33"/>
                        <a:pt x="774927" y="-33"/>
                      </a:cubicBezTo>
                      <a:cubicBezTo>
                        <a:pt x="346982" y="75"/>
                        <a:pt x="88" y="346956"/>
                        <a:pt x="-10" y="7749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B8E45BCF-A9D5-C9A6-E4C3-85B45D4BD451}"/>
                    </a:ext>
                  </a:extLst>
                </p:cNvPr>
                <p:cNvSpPr/>
                <p:nvPr/>
              </p:nvSpPr>
              <p:spPr>
                <a:xfrm>
                  <a:off x="2529883" y="3827760"/>
                  <a:ext cx="1221129" cy="1192929"/>
                </a:xfrm>
                <a:custGeom>
                  <a:avLst/>
                  <a:gdLst>
                    <a:gd name="connsiteX0" fmla="*/ 417484 w 1221129"/>
                    <a:gd name="connsiteY0" fmla="*/ 210859 h 1192929"/>
                    <a:gd name="connsiteX1" fmla="*/ 203018 w 1221129"/>
                    <a:gd name="connsiteY1" fmla="*/ 516116 h 1192929"/>
                    <a:gd name="connsiteX2" fmla="*/ -10 w 1221129"/>
                    <a:gd name="connsiteY2" fmla="*/ 875704 h 1192929"/>
                    <a:gd name="connsiteX3" fmla="*/ 303817 w 1221129"/>
                    <a:gd name="connsiteY3" fmla="*/ 1179531 h 1192929"/>
                    <a:gd name="connsiteX4" fmla="*/ 1207899 w 1221129"/>
                    <a:gd name="connsiteY4" fmla="*/ 560546 h 1192929"/>
                    <a:gd name="connsiteX5" fmla="*/ 1208506 w 1221129"/>
                    <a:gd name="connsiteY5" fmla="*/ 278773 h 1192929"/>
                    <a:gd name="connsiteX6" fmla="*/ 929700 w 1221129"/>
                    <a:gd name="connsiteY6" fmla="*/ -33 h 1192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1129" h="1192929">
                      <a:moveTo>
                        <a:pt x="417484" y="210859"/>
                      </a:moveTo>
                      <a:lnTo>
                        <a:pt x="203018" y="516116"/>
                      </a:lnTo>
                      <a:lnTo>
                        <a:pt x="-10" y="875704"/>
                      </a:lnTo>
                      <a:lnTo>
                        <a:pt x="303817" y="1179531"/>
                      </a:lnTo>
                      <a:cubicBezTo>
                        <a:pt x="724399" y="1258258"/>
                        <a:pt x="1129168" y="981132"/>
                        <a:pt x="1207899" y="560546"/>
                      </a:cubicBezTo>
                      <a:cubicBezTo>
                        <a:pt x="1225324" y="467450"/>
                        <a:pt x="1225521" y="371941"/>
                        <a:pt x="1208506" y="278773"/>
                      </a:cubicBezTo>
                      <a:lnTo>
                        <a:pt x="929700" y="-3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60000"/>
                  </a:schemeClr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73BD0A02-430D-92D2-A38D-FACA7856A0F8}"/>
                    </a:ext>
                  </a:extLst>
                </p:cNvPr>
                <p:cNvSpPr/>
                <p:nvPr/>
              </p:nvSpPr>
              <p:spPr>
                <a:xfrm>
                  <a:off x="2337042" y="3606503"/>
                  <a:ext cx="1278575" cy="1278575"/>
                </a:xfrm>
                <a:custGeom>
                  <a:avLst/>
                  <a:gdLst>
                    <a:gd name="connsiteX0" fmla="*/ -10 w 1278575"/>
                    <a:gd name="connsiteY0" fmla="*/ 639255 h 1278575"/>
                    <a:gd name="connsiteX1" fmla="*/ 639277 w 1278575"/>
                    <a:gd name="connsiteY1" fmla="*/ 1278543 h 1278575"/>
                    <a:gd name="connsiteX2" fmla="*/ 1278565 w 1278575"/>
                    <a:gd name="connsiteY2" fmla="*/ 639255 h 1278575"/>
                    <a:gd name="connsiteX3" fmla="*/ 639277 w 1278575"/>
                    <a:gd name="connsiteY3" fmla="*/ -33 h 1278575"/>
                    <a:gd name="connsiteX4" fmla="*/ -10 w 1278575"/>
                    <a:gd name="connsiteY4" fmla="*/ 639255 h 127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8575" h="1278575">
                      <a:moveTo>
                        <a:pt x="-10" y="639255"/>
                      </a:moveTo>
                      <a:cubicBezTo>
                        <a:pt x="-10" y="992320"/>
                        <a:pt x="286209" y="1278543"/>
                        <a:pt x="639277" y="1278543"/>
                      </a:cubicBezTo>
                      <a:cubicBezTo>
                        <a:pt x="992346" y="1278543"/>
                        <a:pt x="1278565" y="992320"/>
                        <a:pt x="1278565" y="639255"/>
                      </a:cubicBezTo>
                      <a:cubicBezTo>
                        <a:pt x="1278565" y="286190"/>
                        <a:pt x="992346" y="-33"/>
                        <a:pt x="639277" y="-33"/>
                      </a:cubicBezTo>
                      <a:cubicBezTo>
                        <a:pt x="286250" y="75"/>
                        <a:pt x="88" y="286226"/>
                        <a:pt x="-10" y="6392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7E7E22B2-73FC-D2FE-0FFE-4AA58E4F7149}"/>
                    </a:ext>
                  </a:extLst>
                </p:cNvPr>
                <p:cNvSpPr/>
                <p:nvPr/>
              </p:nvSpPr>
              <p:spPr>
                <a:xfrm>
                  <a:off x="2976330" y="5093646"/>
                  <a:ext cx="91505" cy="91505"/>
                </a:xfrm>
                <a:custGeom>
                  <a:avLst/>
                  <a:gdLst>
                    <a:gd name="connsiteX0" fmla="*/ 91495 w 91505"/>
                    <a:gd name="connsiteY0" fmla="*/ 45721 h 91505"/>
                    <a:gd name="connsiteX1" fmla="*/ 45742 w 91505"/>
                    <a:gd name="connsiteY1" fmla="*/ 91473 h 91505"/>
                    <a:gd name="connsiteX2" fmla="*/ -10 w 91505"/>
                    <a:gd name="connsiteY2" fmla="*/ 45721 h 91505"/>
                    <a:gd name="connsiteX3" fmla="*/ 45742 w 91505"/>
                    <a:gd name="connsiteY3" fmla="*/ -32 h 91505"/>
                    <a:gd name="connsiteX4" fmla="*/ 91495 w 91505"/>
                    <a:gd name="connsiteY4" fmla="*/ 45363 h 91505"/>
                    <a:gd name="connsiteX5" fmla="*/ 91495 w 91505"/>
                    <a:gd name="connsiteY5" fmla="*/ 45721 h 9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05" h="91505">
                      <a:moveTo>
                        <a:pt x="91495" y="45721"/>
                      </a:moveTo>
                      <a:cubicBezTo>
                        <a:pt x="91495" y="70992"/>
                        <a:pt x="71012" y="91473"/>
                        <a:pt x="45742" y="91473"/>
                      </a:cubicBezTo>
                      <a:cubicBezTo>
                        <a:pt x="20475" y="91473"/>
                        <a:pt x="-10" y="70992"/>
                        <a:pt x="-10" y="45721"/>
                      </a:cubicBezTo>
                      <a:cubicBezTo>
                        <a:pt x="-10" y="20449"/>
                        <a:pt x="20475" y="-32"/>
                        <a:pt x="45742" y="-32"/>
                      </a:cubicBezTo>
                      <a:cubicBezTo>
                        <a:pt x="70912" y="-140"/>
                        <a:pt x="91397" y="20199"/>
                        <a:pt x="91495" y="45363"/>
                      </a:cubicBezTo>
                      <a:cubicBezTo>
                        <a:pt x="91495" y="45488"/>
                        <a:pt x="91495" y="45596"/>
                        <a:pt x="91495" y="45721"/>
                      </a:cubicBezTo>
                      <a:close/>
                    </a:path>
                  </a:pathLst>
                </a:custGeom>
                <a:noFill/>
                <a:ln w="35642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BFAD957-798A-A807-FB1B-1FA7DA7D407F}"/>
                    </a:ext>
                  </a:extLst>
                </p:cNvPr>
                <p:cNvSpPr/>
                <p:nvPr/>
              </p:nvSpPr>
              <p:spPr>
                <a:xfrm>
                  <a:off x="3043172" y="3308216"/>
                  <a:ext cx="91505" cy="91506"/>
                </a:xfrm>
                <a:custGeom>
                  <a:avLst/>
                  <a:gdLst>
                    <a:gd name="connsiteX0" fmla="*/ 91495 w 91505"/>
                    <a:gd name="connsiteY0" fmla="*/ 45721 h 91506"/>
                    <a:gd name="connsiteX1" fmla="*/ 45742 w 91505"/>
                    <a:gd name="connsiteY1" fmla="*/ 91474 h 91506"/>
                    <a:gd name="connsiteX2" fmla="*/ -10 w 91505"/>
                    <a:gd name="connsiteY2" fmla="*/ 45721 h 91506"/>
                    <a:gd name="connsiteX3" fmla="*/ 45742 w 91505"/>
                    <a:gd name="connsiteY3" fmla="*/ -32 h 91506"/>
                    <a:gd name="connsiteX4" fmla="*/ 91495 w 91505"/>
                    <a:gd name="connsiteY4" fmla="*/ 45363 h 91506"/>
                    <a:gd name="connsiteX5" fmla="*/ 91495 w 91505"/>
                    <a:gd name="connsiteY5" fmla="*/ 45721 h 91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05" h="91506">
                      <a:moveTo>
                        <a:pt x="91495" y="45721"/>
                      </a:moveTo>
                      <a:cubicBezTo>
                        <a:pt x="91495" y="70992"/>
                        <a:pt x="71012" y="91474"/>
                        <a:pt x="45742" y="91474"/>
                      </a:cubicBezTo>
                      <a:cubicBezTo>
                        <a:pt x="20475" y="91474"/>
                        <a:pt x="-10" y="70992"/>
                        <a:pt x="-10" y="45721"/>
                      </a:cubicBezTo>
                      <a:cubicBezTo>
                        <a:pt x="-10" y="20450"/>
                        <a:pt x="20475" y="-32"/>
                        <a:pt x="45742" y="-32"/>
                      </a:cubicBezTo>
                      <a:cubicBezTo>
                        <a:pt x="70912" y="-139"/>
                        <a:pt x="91397" y="20199"/>
                        <a:pt x="91495" y="45363"/>
                      </a:cubicBezTo>
                      <a:cubicBezTo>
                        <a:pt x="91495" y="45488"/>
                        <a:pt x="91495" y="45596"/>
                        <a:pt x="91495" y="45721"/>
                      </a:cubicBezTo>
                      <a:close/>
                    </a:path>
                  </a:pathLst>
                </a:custGeom>
                <a:noFill/>
                <a:ln w="35642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05BBF82-8F59-D99E-D92D-023140C55C42}"/>
                    </a:ext>
                  </a:extLst>
                </p:cNvPr>
                <p:cNvSpPr/>
                <p:nvPr/>
              </p:nvSpPr>
              <p:spPr>
                <a:xfrm>
                  <a:off x="3869760" y="4251867"/>
                  <a:ext cx="332779" cy="17872"/>
                </a:xfrm>
                <a:custGeom>
                  <a:avLst/>
                  <a:gdLst>
                    <a:gd name="connsiteX0" fmla="*/ 0 w 332779"/>
                    <a:gd name="connsiteY0" fmla="*/ 0 h 17872"/>
                    <a:gd name="connsiteX1" fmla="*/ 332780 w 332779"/>
                    <a:gd name="connsiteY1" fmla="*/ 0 h 17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779" h="17872">
                      <a:moveTo>
                        <a:pt x="0" y="0"/>
                      </a:moveTo>
                      <a:lnTo>
                        <a:pt x="332780" y="0"/>
                      </a:lnTo>
                    </a:path>
                  </a:pathLst>
                </a:custGeom>
                <a:solidFill>
                  <a:schemeClr val="accent1"/>
                </a:solidFill>
                <a:ln w="17821" cap="flat">
                  <a:solidFill>
                    <a:srgbClr val="FEC60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9B202723-FBF4-94B1-2856-53585FE497A6}"/>
                    </a:ext>
                  </a:extLst>
                </p:cNvPr>
                <p:cNvSpPr/>
                <p:nvPr/>
              </p:nvSpPr>
              <p:spPr>
                <a:xfrm>
                  <a:off x="4119613" y="4159746"/>
                  <a:ext cx="167462" cy="184990"/>
                </a:xfrm>
                <a:custGeom>
                  <a:avLst/>
                  <a:gdLst>
                    <a:gd name="connsiteX0" fmla="*/ -10 w 167462"/>
                    <a:gd name="connsiteY0" fmla="*/ 144633 h 184990"/>
                    <a:gd name="connsiteX1" fmla="*/ -10 w 167462"/>
                    <a:gd name="connsiteY1" fmla="*/ 32396 h 184990"/>
                    <a:gd name="connsiteX2" fmla="*/ 45564 w 167462"/>
                    <a:gd name="connsiteY2" fmla="*/ 6124 h 184990"/>
                    <a:gd name="connsiteX3" fmla="*/ 51640 w 167462"/>
                    <a:gd name="connsiteY3" fmla="*/ 9698 h 184990"/>
                    <a:gd name="connsiteX4" fmla="*/ 142610 w 167462"/>
                    <a:gd name="connsiteY4" fmla="*/ 62242 h 184990"/>
                    <a:gd name="connsiteX5" fmla="*/ 148686 w 167462"/>
                    <a:gd name="connsiteY5" fmla="*/ 65638 h 184990"/>
                    <a:gd name="connsiteX6" fmla="*/ 148686 w 167462"/>
                    <a:gd name="connsiteY6" fmla="*/ 118182 h 184990"/>
                    <a:gd name="connsiteX7" fmla="*/ 142610 w 167462"/>
                    <a:gd name="connsiteY7" fmla="*/ 121757 h 184990"/>
                    <a:gd name="connsiteX8" fmla="*/ 51640 w 167462"/>
                    <a:gd name="connsiteY8" fmla="*/ 175373 h 184990"/>
                    <a:gd name="connsiteX9" fmla="*/ 45564 w 167462"/>
                    <a:gd name="connsiteY9" fmla="*/ 178769 h 184990"/>
                    <a:gd name="connsiteX10" fmla="*/ -10 w 167462"/>
                    <a:gd name="connsiteY10" fmla="*/ 152497 h 184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7462" h="184990">
                      <a:moveTo>
                        <a:pt x="-10" y="144633"/>
                      </a:moveTo>
                      <a:lnTo>
                        <a:pt x="-10" y="32396"/>
                      </a:lnTo>
                      <a:cubicBezTo>
                        <a:pt x="-10" y="3622"/>
                        <a:pt x="20543" y="-8353"/>
                        <a:pt x="45564" y="6124"/>
                      </a:cubicBezTo>
                      <a:lnTo>
                        <a:pt x="51640" y="9698"/>
                      </a:lnTo>
                      <a:lnTo>
                        <a:pt x="142610" y="62242"/>
                      </a:lnTo>
                      <a:lnTo>
                        <a:pt x="148686" y="65638"/>
                      </a:lnTo>
                      <a:cubicBezTo>
                        <a:pt x="173707" y="80115"/>
                        <a:pt x="173707" y="103706"/>
                        <a:pt x="148686" y="118182"/>
                      </a:cubicBezTo>
                      <a:lnTo>
                        <a:pt x="142610" y="121757"/>
                      </a:lnTo>
                      <a:lnTo>
                        <a:pt x="51640" y="175373"/>
                      </a:lnTo>
                      <a:lnTo>
                        <a:pt x="45564" y="178769"/>
                      </a:lnTo>
                      <a:cubicBezTo>
                        <a:pt x="20543" y="193246"/>
                        <a:pt x="-10" y="181450"/>
                        <a:pt x="-10" y="1524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DF9A491-BE0A-EBF2-BAEA-B1A4B4FA92B8}"/>
                  </a:ext>
                </a:extLst>
              </p:cNvPr>
              <p:cNvGrpSpPr/>
              <p:nvPr/>
            </p:nvGrpSpPr>
            <p:grpSpPr>
              <a:xfrm>
                <a:off x="3261035" y="3203886"/>
                <a:ext cx="3023430" cy="2720827"/>
                <a:chOff x="2201392" y="3308216"/>
                <a:chExt cx="2085683" cy="1876935"/>
              </a:xfrm>
            </p:grpSpPr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4F76642A-C46E-A277-B04D-7174CC9A0F2F}"/>
                    </a:ext>
                  </a:extLst>
                </p:cNvPr>
                <p:cNvSpPr/>
                <p:nvPr/>
              </p:nvSpPr>
              <p:spPr>
                <a:xfrm>
                  <a:off x="3138609" y="3367730"/>
                  <a:ext cx="730607" cy="1747184"/>
                </a:xfrm>
                <a:custGeom>
                  <a:avLst/>
                  <a:gdLst>
                    <a:gd name="connsiteX0" fmla="*/ 45742 w 730607"/>
                    <a:gd name="connsiteY0" fmla="*/ 1747152 h 1747184"/>
                    <a:gd name="connsiteX1" fmla="*/ 705619 w 730607"/>
                    <a:gd name="connsiteY1" fmla="*/ 669370 h 1747184"/>
                    <a:gd name="connsiteX2" fmla="*/ 19291 w 730607"/>
                    <a:gd name="connsiteY2" fmla="*/ 3542 h 1747184"/>
                    <a:gd name="connsiteX3" fmla="*/ -10 w 730607"/>
                    <a:gd name="connsiteY3" fmla="*/ -33 h 174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0607" h="1747184">
                      <a:moveTo>
                        <a:pt x="45742" y="1747152"/>
                      </a:moveTo>
                      <a:cubicBezTo>
                        <a:pt x="525587" y="1631751"/>
                        <a:pt x="821020" y="1149202"/>
                        <a:pt x="705619" y="669370"/>
                      </a:cubicBezTo>
                      <a:cubicBezTo>
                        <a:pt x="624819" y="333391"/>
                        <a:pt x="357560" y="74119"/>
                        <a:pt x="19291" y="3542"/>
                      </a:cubicBezTo>
                      <a:lnTo>
                        <a:pt x="-10" y="-33"/>
                      </a:lnTo>
                    </a:path>
                  </a:pathLst>
                </a:custGeom>
                <a:noFill/>
                <a:ln w="17821" cap="rnd">
                  <a:solidFill>
                    <a:schemeClr val="accent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B32167BF-880F-81F0-1EC7-083672D87B89}"/>
                    </a:ext>
                  </a:extLst>
                </p:cNvPr>
                <p:cNvSpPr/>
                <p:nvPr/>
              </p:nvSpPr>
              <p:spPr>
                <a:xfrm>
                  <a:off x="2201392" y="3470853"/>
                  <a:ext cx="1549875" cy="1549875"/>
                </a:xfrm>
                <a:custGeom>
                  <a:avLst/>
                  <a:gdLst>
                    <a:gd name="connsiteX0" fmla="*/ -10 w 1549875"/>
                    <a:gd name="connsiteY0" fmla="*/ 774905 h 1549875"/>
                    <a:gd name="connsiteX1" fmla="*/ 774927 w 1549875"/>
                    <a:gd name="connsiteY1" fmla="*/ 1549842 h 1549875"/>
                    <a:gd name="connsiteX2" fmla="*/ 1549865 w 1549875"/>
                    <a:gd name="connsiteY2" fmla="*/ 774905 h 1549875"/>
                    <a:gd name="connsiteX3" fmla="*/ 774927 w 1549875"/>
                    <a:gd name="connsiteY3" fmla="*/ -33 h 1549875"/>
                    <a:gd name="connsiteX4" fmla="*/ -10 w 1549875"/>
                    <a:gd name="connsiteY4" fmla="*/ 774905 h 154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9875" h="1549875">
                      <a:moveTo>
                        <a:pt x="-10" y="774905"/>
                      </a:moveTo>
                      <a:cubicBezTo>
                        <a:pt x="-10" y="1202890"/>
                        <a:pt x="346940" y="1549842"/>
                        <a:pt x="774927" y="1549842"/>
                      </a:cubicBezTo>
                      <a:cubicBezTo>
                        <a:pt x="1202914" y="1549842"/>
                        <a:pt x="1549865" y="1202890"/>
                        <a:pt x="1549865" y="774905"/>
                      </a:cubicBezTo>
                      <a:cubicBezTo>
                        <a:pt x="1549865" y="346920"/>
                        <a:pt x="1202914" y="-33"/>
                        <a:pt x="774927" y="-33"/>
                      </a:cubicBezTo>
                      <a:cubicBezTo>
                        <a:pt x="346982" y="75"/>
                        <a:pt x="88" y="346956"/>
                        <a:pt x="-10" y="7749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dirty="0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6D95D540-B74D-0625-D583-B585E79C0AA4}"/>
                    </a:ext>
                  </a:extLst>
                </p:cNvPr>
                <p:cNvSpPr/>
                <p:nvPr/>
              </p:nvSpPr>
              <p:spPr>
                <a:xfrm>
                  <a:off x="2529883" y="3827760"/>
                  <a:ext cx="1221129" cy="1192929"/>
                </a:xfrm>
                <a:custGeom>
                  <a:avLst/>
                  <a:gdLst>
                    <a:gd name="connsiteX0" fmla="*/ 417484 w 1221129"/>
                    <a:gd name="connsiteY0" fmla="*/ 210859 h 1192929"/>
                    <a:gd name="connsiteX1" fmla="*/ 203018 w 1221129"/>
                    <a:gd name="connsiteY1" fmla="*/ 516116 h 1192929"/>
                    <a:gd name="connsiteX2" fmla="*/ -10 w 1221129"/>
                    <a:gd name="connsiteY2" fmla="*/ 875704 h 1192929"/>
                    <a:gd name="connsiteX3" fmla="*/ 303817 w 1221129"/>
                    <a:gd name="connsiteY3" fmla="*/ 1179531 h 1192929"/>
                    <a:gd name="connsiteX4" fmla="*/ 1207899 w 1221129"/>
                    <a:gd name="connsiteY4" fmla="*/ 560546 h 1192929"/>
                    <a:gd name="connsiteX5" fmla="*/ 1208506 w 1221129"/>
                    <a:gd name="connsiteY5" fmla="*/ 278773 h 1192929"/>
                    <a:gd name="connsiteX6" fmla="*/ 929700 w 1221129"/>
                    <a:gd name="connsiteY6" fmla="*/ -33 h 1192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1129" h="1192929">
                      <a:moveTo>
                        <a:pt x="417484" y="210859"/>
                      </a:moveTo>
                      <a:lnTo>
                        <a:pt x="203018" y="516116"/>
                      </a:lnTo>
                      <a:lnTo>
                        <a:pt x="-10" y="875704"/>
                      </a:lnTo>
                      <a:lnTo>
                        <a:pt x="303817" y="1179531"/>
                      </a:lnTo>
                      <a:cubicBezTo>
                        <a:pt x="724399" y="1258258"/>
                        <a:pt x="1129168" y="981132"/>
                        <a:pt x="1207899" y="560546"/>
                      </a:cubicBezTo>
                      <a:cubicBezTo>
                        <a:pt x="1225324" y="467450"/>
                        <a:pt x="1225521" y="371941"/>
                        <a:pt x="1208506" y="278773"/>
                      </a:cubicBezTo>
                      <a:lnTo>
                        <a:pt x="929700" y="-3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  <a:alpha val="60000"/>
                  </a:schemeClr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67E4163A-B538-C42A-040D-65A22909EAC6}"/>
                    </a:ext>
                  </a:extLst>
                </p:cNvPr>
                <p:cNvSpPr/>
                <p:nvPr/>
              </p:nvSpPr>
              <p:spPr>
                <a:xfrm>
                  <a:off x="2337042" y="3606503"/>
                  <a:ext cx="1278575" cy="1278575"/>
                </a:xfrm>
                <a:custGeom>
                  <a:avLst/>
                  <a:gdLst>
                    <a:gd name="connsiteX0" fmla="*/ -10 w 1278575"/>
                    <a:gd name="connsiteY0" fmla="*/ 639255 h 1278575"/>
                    <a:gd name="connsiteX1" fmla="*/ 639277 w 1278575"/>
                    <a:gd name="connsiteY1" fmla="*/ 1278543 h 1278575"/>
                    <a:gd name="connsiteX2" fmla="*/ 1278565 w 1278575"/>
                    <a:gd name="connsiteY2" fmla="*/ 639255 h 1278575"/>
                    <a:gd name="connsiteX3" fmla="*/ 639277 w 1278575"/>
                    <a:gd name="connsiteY3" fmla="*/ -33 h 1278575"/>
                    <a:gd name="connsiteX4" fmla="*/ -10 w 1278575"/>
                    <a:gd name="connsiteY4" fmla="*/ 639255 h 127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8575" h="1278575">
                      <a:moveTo>
                        <a:pt x="-10" y="639255"/>
                      </a:moveTo>
                      <a:cubicBezTo>
                        <a:pt x="-10" y="992320"/>
                        <a:pt x="286209" y="1278543"/>
                        <a:pt x="639277" y="1278543"/>
                      </a:cubicBezTo>
                      <a:cubicBezTo>
                        <a:pt x="992346" y="1278543"/>
                        <a:pt x="1278565" y="992320"/>
                        <a:pt x="1278565" y="639255"/>
                      </a:cubicBezTo>
                      <a:cubicBezTo>
                        <a:pt x="1278565" y="286190"/>
                        <a:pt x="992346" y="-33"/>
                        <a:pt x="639277" y="-33"/>
                      </a:cubicBezTo>
                      <a:cubicBezTo>
                        <a:pt x="286250" y="75"/>
                        <a:pt x="88" y="286226"/>
                        <a:pt x="-10" y="6392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262910AC-543D-8D56-98E1-36CE22C52E04}"/>
                    </a:ext>
                  </a:extLst>
                </p:cNvPr>
                <p:cNvSpPr/>
                <p:nvPr/>
              </p:nvSpPr>
              <p:spPr>
                <a:xfrm>
                  <a:off x="2976330" y="5093646"/>
                  <a:ext cx="91505" cy="91505"/>
                </a:xfrm>
                <a:custGeom>
                  <a:avLst/>
                  <a:gdLst>
                    <a:gd name="connsiteX0" fmla="*/ 91495 w 91505"/>
                    <a:gd name="connsiteY0" fmla="*/ 45721 h 91505"/>
                    <a:gd name="connsiteX1" fmla="*/ 45742 w 91505"/>
                    <a:gd name="connsiteY1" fmla="*/ 91473 h 91505"/>
                    <a:gd name="connsiteX2" fmla="*/ -10 w 91505"/>
                    <a:gd name="connsiteY2" fmla="*/ 45721 h 91505"/>
                    <a:gd name="connsiteX3" fmla="*/ 45742 w 91505"/>
                    <a:gd name="connsiteY3" fmla="*/ -32 h 91505"/>
                    <a:gd name="connsiteX4" fmla="*/ 91495 w 91505"/>
                    <a:gd name="connsiteY4" fmla="*/ 45363 h 91505"/>
                    <a:gd name="connsiteX5" fmla="*/ 91495 w 91505"/>
                    <a:gd name="connsiteY5" fmla="*/ 45721 h 9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05" h="91505">
                      <a:moveTo>
                        <a:pt x="91495" y="45721"/>
                      </a:moveTo>
                      <a:cubicBezTo>
                        <a:pt x="91495" y="70992"/>
                        <a:pt x="71012" y="91473"/>
                        <a:pt x="45742" y="91473"/>
                      </a:cubicBezTo>
                      <a:cubicBezTo>
                        <a:pt x="20475" y="91473"/>
                        <a:pt x="-10" y="70992"/>
                        <a:pt x="-10" y="45721"/>
                      </a:cubicBezTo>
                      <a:cubicBezTo>
                        <a:pt x="-10" y="20449"/>
                        <a:pt x="20475" y="-32"/>
                        <a:pt x="45742" y="-32"/>
                      </a:cubicBezTo>
                      <a:cubicBezTo>
                        <a:pt x="70912" y="-140"/>
                        <a:pt x="91397" y="20199"/>
                        <a:pt x="91495" y="45363"/>
                      </a:cubicBezTo>
                      <a:cubicBezTo>
                        <a:pt x="91495" y="45488"/>
                        <a:pt x="91495" y="45596"/>
                        <a:pt x="91495" y="45721"/>
                      </a:cubicBezTo>
                      <a:close/>
                    </a:path>
                  </a:pathLst>
                </a:custGeom>
                <a:noFill/>
                <a:ln w="35642" cap="flat">
                  <a:solidFill>
                    <a:schemeClr val="accent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B182415A-7627-259C-A975-2852A0FAEB37}"/>
                    </a:ext>
                  </a:extLst>
                </p:cNvPr>
                <p:cNvSpPr/>
                <p:nvPr/>
              </p:nvSpPr>
              <p:spPr>
                <a:xfrm>
                  <a:off x="3043172" y="3308216"/>
                  <a:ext cx="91505" cy="91506"/>
                </a:xfrm>
                <a:custGeom>
                  <a:avLst/>
                  <a:gdLst>
                    <a:gd name="connsiteX0" fmla="*/ 91495 w 91505"/>
                    <a:gd name="connsiteY0" fmla="*/ 45721 h 91506"/>
                    <a:gd name="connsiteX1" fmla="*/ 45742 w 91505"/>
                    <a:gd name="connsiteY1" fmla="*/ 91474 h 91506"/>
                    <a:gd name="connsiteX2" fmla="*/ -10 w 91505"/>
                    <a:gd name="connsiteY2" fmla="*/ 45721 h 91506"/>
                    <a:gd name="connsiteX3" fmla="*/ 45742 w 91505"/>
                    <a:gd name="connsiteY3" fmla="*/ -32 h 91506"/>
                    <a:gd name="connsiteX4" fmla="*/ 91495 w 91505"/>
                    <a:gd name="connsiteY4" fmla="*/ 45363 h 91506"/>
                    <a:gd name="connsiteX5" fmla="*/ 91495 w 91505"/>
                    <a:gd name="connsiteY5" fmla="*/ 45721 h 91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05" h="91506">
                      <a:moveTo>
                        <a:pt x="91495" y="45721"/>
                      </a:moveTo>
                      <a:cubicBezTo>
                        <a:pt x="91495" y="70992"/>
                        <a:pt x="71012" y="91474"/>
                        <a:pt x="45742" y="91474"/>
                      </a:cubicBezTo>
                      <a:cubicBezTo>
                        <a:pt x="20475" y="91474"/>
                        <a:pt x="-10" y="70992"/>
                        <a:pt x="-10" y="45721"/>
                      </a:cubicBezTo>
                      <a:cubicBezTo>
                        <a:pt x="-10" y="20450"/>
                        <a:pt x="20475" y="-32"/>
                        <a:pt x="45742" y="-32"/>
                      </a:cubicBezTo>
                      <a:cubicBezTo>
                        <a:pt x="70912" y="-139"/>
                        <a:pt x="91397" y="20199"/>
                        <a:pt x="91495" y="45363"/>
                      </a:cubicBezTo>
                      <a:cubicBezTo>
                        <a:pt x="91495" y="45488"/>
                        <a:pt x="91495" y="45596"/>
                        <a:pt x="91495" y="45721"/>
                      </a:cubicBezTo>
                      <a:close/>
                    </a:path>
                  </a:pathLst>
                </a:custGeom>
                <a:noFill/>
                <a:ln w="35642" cap="flat">
                  <a:solidFill>
                    <a:schemeClr val="accent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D7E225B9-75E9-87CC-54FA-8A429034DEF6}"/>
                    </a:ext>
                  </a:extLst>
                </p:cNvPr>
                <p:cNvSpPr/>
                <p:nvPr/>
              </p:nvSpPr>
              <p:spPr>
                <a:xfrm>
                  <a:off x="3869760" y="4251867"/>
                  <a:ext cx="332779" cy="17872"/>
                </a:xfrm>
                <a:custGeom>
                  <a:avLst/>
                  <a:gdLst>
                    <a:gd name="connsiteX0" fmla="*/ 0 w 332779"/>
                    <a:gd name="connsiteY0" fmla="*/ 0 h 17872"/>
                    <a:gd name="connsiteX1" fmla="*/ 332780 w 332779"/>
                    <a:gd name="connsiteY1" fmla="*/ 0 h 17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779" h="17872">
                      <a:moveTo>
                        <a:pt x="0" y="0"/>
                      </a:moveTo>
                      <a:lnTo>
                        <a:pt x="332780" y="0"/>
                      </a:lnTo>
                    </a:path>
                  </a:pathLst>
                </a:custGeom>
                <a:ln w="17821" cap="flat">
                  <a:solidFill>
                    <a:schemeClr val="accent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705097DD-925C-0BAA-E31D-73C9B353C2DE}"/>
                    </a:ext>
                  </a:extLst>
                </p:cNvPr>
                <p:cNvSpPr/>
                <p:nvPr/>
              </p:nvSpPr>
              <p:spPr>
                <a:xfrm>
                  <a:off x="4119613" y="4159746"/>
                  <a:ext cx="167462" cy="184990"/>
                </a:xfrm>
                <a:custGeom>
                  <a:avLst/>
                  <a:gdLst>
                    <a:gd name="connsiteX0" fmla="*/ -10 w 167462"/>
                    <a:gd name="connsiteY0" fmla="*/ 144633 h 184990"/>
                    <a:gd name="connsiteX1" fmla="*/ -10 w 167462"/>
                    <a:gd name="connsiteY1" fmla="*/ 32396 h 184990"/>
                    <a:gd name="connsiteX2" fmla="*/ 45564 w 167462"/>
                    <a:gd name="connsiteY2" fmla="*/ 6124 h 184990"/>
                    <a:gd name="connsiteX3" fmla="*/ 51640 w 167462"/>
                    <a:gd name="connsiteY3" fmla="*/ 9698 h 184990"/>
                    <a:gd name="connsiteX4" fmla="*/ 142610 w 167462"/>
                    <a:gd name="connsiteY4" fmla="*/ 62242 h 184990"/>
                    <a:gd name="connsiteX5" fmla="*/ 148686 w 167462"/>
                    <a:gd name="connsiteY5" fmla="*/ 65638 h 184990"/>
                    <a:gd name="connsiteX6" fmla="*/ 148686 w 167462"/>
                    <a:gd name="connsiteY6" fmla="*/ 118182 h 184990"/>
                    <a:gd name="connsiteX7" fmla="*/ 142610 w 167462"/>
                    <a:gd name="connsiteY7" fmla="*/ 121757 h 184990"/>
                    <a:gd name="connsiteX8" fmla="*/ 51640 w 167462"/>
                    <a:gd name="connsiteY8" fmla="*/ 175373 h 184990"/>
                    <a:gd name="connsiteX9" fmla="*/ 45564 w 167462"/>
                    <a:gd name="connsiteY9" fmla="*/ 178769 h 184990"/>
                    <a:gd name="connsiteX10" fmla="*/ -10 w 167462"/>
                    <a:gd name="connsiteY10" fmla="*/ 152497 h 184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7462" h="184990">
                      <a:moveTo>
                        <a:pt x="-10" y="144633"/>
                      </a:moveTo>
                      <a:lnTo>
                        <a:pt x="-10" y="32396"/>
                      </a:lnTo>
                      <a:cubicBezTo>
                        <a:pt x="-10" y="3622"/>
                        <a:pt x="20543" y="-8353"/>
                        <a:pt x="45564" y="6124"/>
                      </a:cubicBezTo>
                      <a:lnTo>
                        <a:pt x="51640" y="9698"/>
                      </a:lnTo>
                      <a:lnTo>
                        <a:pt x="142610" y="62242"/>
                      </a:lnTo>
                      <a:lnTo>
                        <a:pt x="148686" y="65638"/>
                      </a:lnTo>
                      <a:cubicBezTo>
                        <a:pt x="173707" y="80115"/>
                        <a:pt x="173707" y="103706"/>
                        <a:pt x="148686" y="118182"/>
                      </a:cubicBezTo>
                      <a:lnTo>
                        <a:pt x="142610" y="121757"/>
                      </a:lnTo>
                      <a:lnTo>
                        <a:pt x="51640" y="175373"/>
                      </a:lnTo>
                      <a:lnTo>
                        <a:pt x="45564" y="178769"/>
                      </a:lnTo>
                      <a:cubicBezTo>
                        <a:pt x="20543" y="193246"/>
                        <a:pt x="-10" y="181450"/>
                        <a:pt x="-10" y="1524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5C0685F8-9BD2-B08F-AA7D-3E5FD983B1F5}"/>
                  </a:ext>
                </a:extLst>
              </p:cNvPr>
              <p:cNvGrpSpPr/>
              <p:nvPr/>
            </p:nvGrpSpPr>
            <p:grpSpPr>
              <a:xfrm>
                <a:off x="6351559" y="3203886"/>
                <a:ext cx="3023430" cy="2720827"/>
                <a:chOff x="2201392" y="3308216"/>
                <a:chExt cx="2085683" cy="1876935"/>
              </a:xfrm>
            </p:grpSpPr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C30448B0-E159-447C-5674-C36F0E6B4DE2}"/>
                    </a:ext>
                  </a:extLst>
                </p:cNvPr>
                <p:cNvSpPr/>
                <p:nvPr/>
              </p:nvSpPr>
              <p:spPr>
                <a:xfrm>
                  <a:off x="3138609" y="3367730"/>
                  <a:ext cx="730607" cy="1747184"/>
                </a:xfrm>
                <a:custGeom>
                  <a:avLst/>
                  <a:gdLst>
                    <a:gd name="connsiteX0" fmla="*/ 45742 w 730607"/>
                    <a:gd name="connsiteY0" fmla="*/ 1747152 h 1747184"/>
                    <a:gd name="connsiteX1" fmla="*/ 705619 w 730607"/>
                    <a:gd name="connsiteY1" fmla="*/ 669370 h 1747184"/>
                    <a:gd name="connsiteX2" fmla="*/ 19291 w 730607"/>
                    <a:gd name="connsiteY2" fmla="*/ 3542 h 1747184"/>
                    <a:gd name="connsiteX3" fmla="*/ -10 w 730607"/>
                    <a:gd name="connsiteY3" fmla="*/ -33 h 174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0607" h="1747184">
                      <a:moveTo>
                        <a:pt x="45742" y="1747152"/>
                      </a:moveTo>
                      <a:cubicBezTo>
                        <a:pt x="525587" y="1631751"/>
                        <a:pt x="821020" y="1149202"/>
                        <a:pt x="705619" y="669370"/>
                      </a:cubicBezTo>
                      <a:cubicBezTo>
                        <a:pt x="624819" y="333391"/>
                        <a:pt x="357560" y="74119"/>
                        <a:pt x="19291" y="3542"/>
                      </a:cubicBezTo>
                      <a:lnTo>
                        <a:pt x="-10" y="-33"/>
                      </a:lnTo>
                    </a:path>
                  </a:pathLst>
                </a:custGeom>
                <a:noFill/>
                <a:ln w="17821" cap="rnd">
                  <a:solidFill>
                    <a:schemeClr val="accent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FEC7BBF3-0D40-6143-EF8A-F00371119876}"/>
                    </a:ext>
                  </a:extLst>
                </p:cNvPr>
                <p:cNvSpPr/>
                <p:nvPr/>
              </p:nvSpPr>
              <p:spPr>
                <a:xfrm>
                  <a:off x="2201392" y="3470853"/>
                  <a:ext cx="1549875" cy="1549875"/>
                </a:xfrm>
                <a:custGeom>
                  <a:avLst/>
                  <a:gdLst>
                    <a:gd name="connsiteX0" fmla="*/ -10 w 1549875"/>
                    <a:gd name="connsiteY0" fmla="*/ 774905 h 1549875"/>
                    <a:gd name="connsiteX1" fmla="*/ 774927 w 1549875"/>
                    <a:gd name="connsiteY1" fmla="*/ 1549842 h 1549875"/>
                    <a:gd name="connsiteX2" fmla="*/ 1549865 w 1549875"/>
                    <a:gd name="connsiteY2" fmla="*/ 774905 h 1549875"/>
                    <a:gd name="connsiteX3" fmla="*/ 774927 w 1549875"/>
                    <a:gd name="connsiteY3" fmla="*/ -33 h 1549875"/>
                    <a:gd name="connsiteX4" fmla="*/ -10 w 1549875"/>
                    <a:gd name="connsiteY4" fmla="*/ 774905 h 154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9875" h="1549875">
                      <a:moveTo>
                        <a:pt x="-10" y="774905"/>
                      </a:moveTo>
                      <a:cubicBezTo>
                        <a:pt x="-10" y="1202890"/>
                        <a:pt x="346940" y="1549842"/>
                        <a:pt x="774927" y="1549842"/>
                      </a:cubicBezTo>
                      <a:cubicBezTo>
                        <a:pt x="1202914" y="1549842"/>
                        <a:pt x="1549865" y="1202890"/>
                        <a:pt x="1549865" y="774905"/>
                      </a:cubicBezTo>
                      <a:cubicBezTo>
                        <a:pt x="1549865" y="346920"/>
                        <a:pt x="1202914" y="-33"/>
                        <a:pt x="774927" y="-33"/>
                      </a:cubicBezTo>
                      <a:cubicBezTo>
                        <a:pt x="346982" y="75"/>
                        <a:pt x="88" y="346956"/>
                        <a:pt x="-10" y="77490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2271E07A-0B13-3AAF-B0FD-995B95C9E7B9}"/>
                    </a:ext>
                  </a:extLst>
                </p:cNvPr>
                <p:cNvSpPr/>
                <p:nvPr/>
              </p:nvSpPr>
              <p:spPr>
                <a:xfrm>
                  <a:off x="2529883" y="3827760"/>
                  <a:ext cx="1221129" cy="1192929"/>
                </a:xfrm>
                <a:custGeom>
                  <a:avLst/>
                  <a:gdLst>
                    <a:gd name="connsiteX0" fmla="*/ 417484 w 1221129"/>
                    <a:gd name="connsiteY0" fmla="*/ 210859 h 1192929"/>
                    <a:gd name="connsiteX1" fmla="*/ 203018 w 1221129"/>
                    <a:gd name="connsiteY1" fmla="*/ 516116 h 1192929"/>
                    <a:gd name="connsiteX2" fmla="*/ -10 w 1221129"/>
                    <a:gd name="connsiteY2" fmla="*/ 875704 h 1192929"/>
                    <a:gd name="connsiteX3" fmla="*/ 303817 w 1221129"/>
                    <a:gd name="connsiteY3" fmla="*/ 1179531 h 1192929"/>
                    <a:gd name="connsiteX4" fmla="*/ 1207899 w 1221129"/>
                    <a:gd name="connsiteY4" fmla="*/ 560546 h 1192929"/>
                    <a:gd name="connsiteX5" fmla="*/ 1208506 w 1221129"/>
                    <a:gd name="connsiteY5" fmla="*/ 278773 h 1192929"/>
                    <a:gd name="connsiteX6" fmla="*/ 929700 w 1221129"/>
                    <a:gd name="connsiteY6" fmla="*/ -33 h 1192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1129" h="1192929">
                      <a:moveTo>
                        <a:pt x="417484" y="210859"/>
                      </a:moveTo>
                      <a:lnTo>
                        <a:pt x="203018" y="516116"/>
                      </a:lnTo>
                      <a:lnTo>
                        <a:pt x="-10" y="875704"/>
                      </a:lnTo>
                      <a:lnTo>
                        <a:pt x="303817" y="1179531"/>
                      </a:lnTo>
                      <a:cubicBezTo>
                        <a:pt x="724399" y="1258258"/>
                        <a:pt x="1129168" y="981132"/>
                        <a:pt x="1207899" y="560546"/>
                      </a:cubicBezTo>
                      <a:cubicBezTo>
                        <a:pt x="1225324" y="467450"/>
                        <a:pt x="1225521" y="371941"/>
                        <a:pt x="1208506" y="278773"/>
                      </a:cubicBezTo>
                      <a:lnTo>
                        <a:pt x="929700" y="-33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  <a:alpha val="60000"/>
                  </a:schemeClr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041BCD33-E338-2FA3-8DCE-B411EF65492D}"/>
                    </a:ext>
                  </a:extLst>
                </p:cNvPr>
                <p:cNvSpPr/>
                <p:nvPr/>
              </p:nvSpPr>
              <p:spPr>
                <a:xfrm>
                  <a:off x="2337042" y="3606503"/>
                  <a:ext cx="1278575" cy="1278575"/>
                </a:xfrm>
                <a:custGeom>
                  <a:avLst/>
                  <a:gdLst>
                    <a:gd name="connsiteX0" fmla="*/ -10 w 1278575"/>
                    <a:gd name="connsiteY0" fmla="*/ 639255 h 1278575"/>
                    <a:gd name="connsiteX1" fmla="*/ 639277 w 1278575"/>
                    <a:gd name="connsiteY1" fmla="*/ 1278543 h 1278575"/>
                    <a:gd name="connsiteX2" fmla="*/ 1278565 w 1278575"/>
                    <a:gd name="connsiteY2" fmla="*/ 639255 h 1278575"/>
                    <a:gd name="connsiteX3" fmla="*/ 639277 w 1278575"/>
                    <a:gd name="connsiteY3" fmla="*/ -33 h 1278575"/>
                    <a:gd name="connsiteX4" fmla="*/ -10 w 1278575"/>
                    <a:gd name="connsiteY4" fmla="*/ 639255 h 127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8575" h="1278575">
                      <a:moveTo>
                        <a:pt x="-10" y="639255"/>
                      </a:moveTo>
                      <a:cubicBezTo>
                        <a:pt x="-10" y="992320"/>
                        <a:pt x="286209" y="1278543"/>
                        <a:pt x="639277" y="1278543"/>
                      </a:cubicBezTo>
                      <a:cubicBezTo>
                        <a:pt x="992346" y="1278543"/>
                        <a:pt x="1278565" y="992320"/>
                        <a:pt x="1278565" y="639255"/>
                      </a:cubicBezTo>
                      <a:cubicBezTo>
                        <a:pt x="1278565" y="286190"/>
                        <a:pt x="992346" y="-33"/>
                        <a:pt x="639277" y="-33"/>
                      </a:cubicBezTo>
                      <a:cubicBezTo>
                        <a:pt x="286250" y="75"/>
                        <a:pt x="88" y="286226"/>
                        <a:pt x="-10" y="6392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A918720E-D66D-11B3-8D6C-D2CB1A93BAC3}"/>
                    </a:ext>
                  </a:extLst>
                </p:cNvPr>
                <p:cNvSpPr/>
                <p:nvPr/>
              </p:nvSpPr>
              <p:spPr>
                <a:xfrm>
                  <a:off x="2976330" y="5093646"/>
                  <a:ext cx="91505" cy="91505"/>
                </a:xfrm>
                <a:custGeom>
                  <a:avLst/>
                  <a:gdLst>
                    <a:gd name="connsiteX0" fmla="*/ 91495 w 91505"/>
                    <a:gd name="connsiteY0" fmla="*/ 45721 h 91505"/>
                    <a:gd name="connsiteX1" fmla="*/ 45742 w 91505"/>
                    <a:gd name="connsiteY1" fmla="*/ 91473 h 91505"/>
                    <a:gd name="connsiteX2" fmla="*/ -10 w 91505"/>
                    <a:gd name="connsiteY2" fmla="*/ 45721 h 91505"/>
                    <a:gd name="connsiteX3" fmla="*/ 45742 w 91505"/>
                    <a:gd name="connsiteY3" fmla="*/ -32 h 91505"/>
                    <a:gd name="connsiteX4" fmla="*/ 91495 w 91505"/>
                    <a:gd name="connsiteY4" fmla="*/ 45363 h 91505"/>
                    <a:gd name="connsiteX5" fmla="*/ 91495 w 91505"/>
                    <a:gd name="connsiteY5" fmla="*/ 45721 h 9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05" h="91505">
                      <a:moveTo>
                        <a:pt x="91495" y="45721"/>
                      </a:moveTo>
                      <a:cubicBezTo>
                        <a:pt x="91495" y="70992"/>
                        <a:pt x="71012" y="91473"/>
                        <a:pt x="45742" y="91473"/>
                      </a:cubicBezTo>
                      <a:cubicBezTo>
                        <a:pt x="20475" y="91473"/>
                        <a:pt x="-10" y="70992"/>
                        <a:pt x="-10" y="45721"/>
                      </a:cubicBezTo>
                      <a:cubicBezTo>
                        <a:pt x="-10" y="20449"/>
                        <a:pt x="20475" y="-32"/>
                        <a:pt x="45742" y="-32"/>
                      </a:cubicBezTo>
                      <a:cubicBezTo>
                        <a:pt x="70912" y="-140"/>
                        <a:pt x="91397" y="20199"/>
                        <a:pt x="91495" y="45363"/>
                      </a:cubicBezTo>
                      <a:cubicBezTo>
                        <a:pt x="91495" y="45488"/>
                        <a:pt x="91495" y="45596"/>
                        <a:pt x="91495" y="45721"/>
                      </a:cubicBezTo>
                      <a:close/>
                    </a:path>
                  </a:pathLst>
                </a:custGeom>
                <a:noFill/>
                <a:ln w="35642" cap="flat">
                  <a:solidFill>
                    <a:schemeClr val="accent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93E94A3E-2C51-DD38-E0D5-6B277CF2213A}"/>
                    </a:ext>
                  </a:extLst>
                </p:cNvPr>
                <p:cNvSpPr/>
                <p:nvPr/>
              </p:nvSpPr>
              <p:spPr>
                <a:xfrm>
                  <a:off x="3043172" y="3308216"/>
                  <a:ext cx="91505" cy="91506"/>
                </a:xfrm>
                <a:custGeom>
                  <a:avLst/>
                  <a:gdLst>
                    <a:gd name="connsiteX0" fmla="*/ 91495 w 91505"/>
                    <a:gd name="connsiteY0" fmla="*/ 45721 h 91506"/>
                    <a:gd name="connsiteX1" fmla="*/ 45742 w 91505"/>
                    <a:gd name="connsiteY1" fmla="*/ 91474 h 91506"/>
                    <a:gd name="connsiteX2" fmla="*/ -10 w 91505"/>
                    <a:gd name="connsiteY2" fmla="*/ 45721 h 91506"/>
                    <a:gd name="connsiteX3" fmla="*/ 45742 w 91505"/>
                    <a:gd name="connsiteY3" fmla="*/ -32 h 91506"/>
                    <a:gd name="connsiteX4" fmla="*/ 91495 w 91505"/>
                    <a:gd name="connsiteY4" fmla="*/ 45363 h 91506"/>
                    <a:gd name="connsiteX5" fmla="*/ 91495 w 91505"/>
                    <a:gd name="connsiteY5" fmla="*/ 45721 h 91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05" h="91506">
                      <a:moveTo>
                        <a:pt x="91495" y="45721"/>
                      </a:moveTo>
                      <a:cubicBezTo>
                        <a:pt x="91495" y="70992"/>
                        <a:pt x="71012" y="91474"/>
                        <a:pt x="45742" y="91474"/>
                      </a:cubicBezTo>
                      <a:cubicBezTo>
                        <a:pt x="20475" y="91474"/>
                        <a:pt x="-10" y="70992"/>
                        <a:pt x="-10" y="45721"/>
                      </a:cubicBezTo>
                      <a:cubicBezTo>
                        <a:pt x="-10" y="20450"/>
                        <a:pt x="20475" y="-32"/>
                        <a:pt x="45742" y="-32"/>
                      </a:cubicBezTo>
                      <a:cubicBezTo>
                        <a:pt x="70912" y="-139"/>
                        <a:pt x="91397" y="20199"/>
                        <a:pt x="91495" y="45363"/>
                      </a:cubicBezTo>
                      <a:cubicBezTo>
                        <a:pt x="91495" y="45488"/>
                        <a:pt x="91495" y="45596"/>
                        <a:pt x="91495" y="45721"/>
                      </a:cubicBezTo>
                      <a:close/>
                    </a:path>
                  </a:pathLst>
                </a:custGeom>
                <a:noFill/>
                <a:ln w="35642" cap="flat">
                  <a:solidFill>
                    <a:schemeClr val="accent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D5B29AE3-11CC-A7B5-F262-10C68C2A2E78}"/>
                    </a:ext>
                  </a:extLst>
                </p:cNvPr>
                <p:cNvSpPr/>
                <p:nvPr/>
              </p:nvSpPr>
              <p:spPr>
                <a:xfrm>
                  <a:off x="3869760" y="4251867"/>
                  <a:ext cx="332779" cy="17872"/>
                </a:xfrm>
                <a:custGeom>
                  <a:avLst/>
                  <a:gdLst>
                    <a:gd name="connsiteX0" fmla="*/ 0 w 332779"/>
                    <a:gd name="connsiteY0" fmla="*/ 0 h 17872"/>
                    <a:gd name="connsiteX1" fmla="*/ 332780 w 332779"/>
                    <a:gd name="connsiteY1" fmla="*/ 0 h 17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779" h="17872">
                      <a:moveTo>
                        <a:pt x="0" y="0"/>
                      </a:moveTo>
                      <a:lnTo>
                        <a:pt x="332780" y="0"/>
                      </a:lnTo>
                    </a:path>
                  </a:pathLst>
                </a:custGeom>
                <a:ln w="17821" cap="flat">
                  <a:solidFill>
                    <a:schemeClr val="accent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170F7995-79E8-F385-F2C2-81DF5A76421B}"/>
                    </a:ext>
                  </a:extLst>
                </p:cNvPr>
                <p:cNvSpPr/>
                <p:nvPr/>
              </p:nvSpPr>
              <p:spPr>
                <a:xfrm>
                  <a:off x="4119613" y="4159746"/>
                  <a:ext cx="167462" cy="184990"/>
                </a:xfrm>
                <a:custGeom>
                  <a:avLst/>
                  <a:gdLst>
                    <a:gd name="connsiteX0" fmla="*/ -10 w 167462"/>
                    <a:gd name="connsiteY0" fmla="*/ 144633 h 184990"/>
                    <a:gd name="connsiteX1" fmla="*/ -10 w 167462"/>
                    <a:gd name="connsiteY1" fmla="*/ 32396 h 184990"/>
                    <a:gd name="connsiteX2" fmla="*/ 45564 w 167462"/>
                    <a:gd name="connsiteY2" fmla="*/ 6124 h 184990"/>
                    <a:gd name="connsiteX3" fmla="*/ 51640 w 167462"/>
                    <a:gd name="connsiteY3" fmla="*/ 9698 h 184990"/>
                    <a:gd name="connsiteX4" fmla="*/ 142610 w 167462"/>
                    <a:gd name="connsiteY4" fmla="*/ 62242 h 184990"/>
                    <a:gd name="connsiteX5" fmla="*/ 148686 w 167462"/>
                    <a:gd name="connsiteY5" fmla="*/ 65638 h 184990"/>
                    <a:gd name="connsiteX6" fmla="*/ 148686 w 167462"/>
                    <a:gd name="connsiteY6" fmla="*/ 118182 h 184990"/>
                    <a:gd name="connsiteX7" fmla="*/ 142610 w 167462"/>
                    <a:gd name="connsiteY7" fmla="*/ 121757 h 184990"/>
                    <a:gd name="connsiteX8" fmla="*/ 51640 w 167462"/>
                    <a:gd name="connsiteY8" fmla="*/ 175373 h 184990"/>
                    <a:gd name="connsiteX9" fmla="*/ 45564 w 167462"/>
                    <a:gd name="connsiteY9" fmla="*/ 178769 h 184990"/>
                    <a:gd name="connsiteX10" fmla="*/ -10 w 167462"/>
                    <a:gd name="connsiteY10" fmla="*/ 152497 h 184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7462" h="184990">
                      <a:moveTo>
                        <a:pt x="-10" y="144633"/>
                      </a:moveTo>
                      <a:lnTo>
                        <a:pt x="-10" y="32396"/>
                      </a:lnTo>
                      <a:cubicBezTo>
                        <a:pt x="-10" y="3622"/>
                        <a:pt x="20543" y="-8353"/>
                        <a:pt x="45564" y="6124"/>
                      </a:cubicBezTo>
                      <a:lnTo>
                        <a:pt x="51640" y="9698"/>
                      </a:lnTo>
                      <a:lnTo>
                        <a:pt x="142610" y="62242"/>
                      </a:lnTo>
                      <a:lnTo>
                        <a:pt x="148686" y="65638"/>
                      </a:lnTo>
                      <a:cubicBezTo>
                        <a:pt x="173707" y="80115"/>
                        <a:pt x="173707" y="103706"/>
                        <a:pt x="148686" y="118182"/>
                      </a:cubicBezTo>
                      <a:lnTo>
                        <a:pt x="142610" y="121757"/>
                      </a:lnTo>
                      <a:lnTo>
                        <a:pt x="51640" y="175373"/>
                      </a:lnTo>
                      <a:lnTo>
                        <a:pt x="45564" y="178769"/>
                      </a:lnTo>
                      <a:cubicBezTo>
                        <a:pt x="20543" y="193246"/>
                        <a:pt x="-10" y="181450"/>
                        <a:pt x="-10" y="1524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30C55E7-E972-6D27-42E2-68329FC9BA3F}"/>
                  </a:ext>
                </a:extLst>
              </p:cNvPr>
              <p:cNvGrpSpPr/>
              <p:nvPr/>
            </p:nvGrpSpPr>
            <p:grpSpPr>
              <a:xfrm>
                <a:off x="9442083" y="3203886"/>
                <a:ext cx="2417697" cy="2720827"/>
                <a:chOff x="2201392" y="3308216"/>
                <a:chExt cx="1667824" cy="1876935"/>
              </a:xfrm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91DB0BB4-22B6-742F-30A2-DEF85717BBEB}"/>
                    </a:ext>
                  </a:extLst>
                </p:cNvPr>
                <p:cNvSpPr/>
                <p:nvPr/>
              </p:nvSpPr>
              <p:spPr>
                <a:xfrm>
                  <a:off x="3138609" y="3367730"/>
                  <a:ext cx="730607" cy="1747184"/>
                </a:xfrm>
                <a:custGeom>
                  <a:avLst/>
                  <a:gdLst>
                    <a:gd name="connsiteX0" fmla="*/ 45742 w 730607"/>
                    <a:gd name="connsiteY0" fmla="*/ 1747152 h 1747184"/>
                    <a:gd name="connsiteX1" fmla="*/ 705619 w 730607"/>
                    <a:gd name="connsiteY1" fmla="*/ 669370 h 1747184"/>
                    <a:gd name="connsiteX2" fmla="*/ 19291 w 730607"/>
                    <a:gd name="connsiteY2" fmla="*/ 3542 h 1747184"/>
                    <a:gd name="connsiteX3" fmla="*/ -10 w 730607"/>
                    <a:gd name="connsiteY3" fmla="*/ -33 h 174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0607" h="1747184">
                      <a:moveTo>
                        <a:pt x="45742" y="1747152"/>
                      </a:moveTo>
                      <a:cubicBezTo>
                        <a:pt x="525587" y="1631751"/>
                        <a:pt x="821020" y="1149202"/>
                        <a:pt x="705619" y="669370"/>
                      </a:cubicBezTo>
                      <a:cubicBezTo>
                        <a:pt x="624819" y="333391"/>
                        <a:pt x="357560" y="74119"/>
                        <a:pt x="19291" y="3542"/>
                      </a:cubicBezTo>
                      <a:lnTo>
                        <a:pt x="-10" y="-33"/>
                      </a:lnTo>
                    </a:path>
                  </a:pathLst>
                </a:custGeom>
                <a:noFill/>
                <a:ln w="17821" cap="rnd">
                  <a:solidFill>
                    <a:schemeClr val="accent4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6F37CF54-7F4D-D1D9-7C39-E7B97A204C35}"/>
                    </a:ext>
                  </a:extLst>
                </p:cNvPr>
                <p:cNvSpPr/>
                <p:nvPr/>
              </p:nvSpPr>
              <p:spPr>
                <a:xfrm>
                  <a:off x="2201392" y="3470853"/>
                  <a:ext cx="1549875" cy="1549875"/>
                </a:xfrm>
                <a:custGeom>
                  <a:avLst/>
                  <a:gdLst>
                    <a:gd name="connsiteX0" fmla="*/ -10 w 1549875"/>
                    <a:gd name="connsiteY0" fmla="*/ 774905 h 1549875"/>
                    <a:gd name="connsiteX1" fmla="*/ 774927 w 1549875"/>
                    <a:gd name="connsiteY1" fmla="*/ 1549842 h 1549875"/>
                    <a:gd name="connsiteX2" fmla="*/ 1549865 w 1549875"/>
                    <a:gd name="connsiteY2" fmla="*/ 774905 h 1549875"/>
                    <a:gd name="connsiteX3" fmla="*/ 774927 w 1549875"/>
                    <a:gd name="connsiteY3" fmla="*/ -33 h 1549875"/>
                    <a:gd name="connsiteX4" fmla="*/ -10 w 1549875"/>
                    <a:gd name="connsiteY4" fmla="*/ 774905 h 154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9875" h="1549875">
                      <a:moveTo>
                        <a:pt x="-10" y="774905"/>
                      </a:moveTo>
                      <a:cubicBezTo>
                        <a:pt x="-10" y="1202890"/>
                        <a:pt x="346940" y="1549842"/>
                        <a:pt x="774927" y="1549842"/>
                      </a:cubicBezTo>
                      <a:cubicBezTo>
                        <a:pt x="1202914" y="1549842"/>
                        <a:pt x="1549865" y="1202890"/>
                        <a:pt x="1549865" y="774905"/>
                      </a:cubicBezTo>
                      <a:cubicBezTo>
                        <a:pt x="1549865" y="346920"/>
                        <a:pt x="1202914" y="-33"/>
                        <a:pt x="774927" y="-33"/>
                      </a:cubicBezTo>
                      <a:cubicBezTo>
                        <a:pt x="346982" y="75"/>
                        <a:pt x="88" y="346956"/>
                        <a:pt x="-10" y="77490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9ECC5371-CCF9-6AB8-BA00-AD0D3C4EE397}"/>
                    </a:ext>
                  </a:extLst>
                </p:cNvPr>
                <p:cNvSpPr/>
                <p:nvPr/>
              </p:nvSpPr>
              <p:spPr>
                <a:xfrm>
                  <a:off x="2529883" y="3827760"/>
                  <a:ext cx="1221129" cy="1192929"/>
                </a:xfrm>
                <a:custGeom>
                  <a:avLst/>
                  <a:gdLst>
                    <a:gd name="connsiteX0" fmla="*/ 417484 w 1221129"/>
                    <a:gd name="connsiteY0" fmla="*/ 210859 h 1192929"/>
                    <a:gd name="connsiteX1" fmla="*/ 203018 w 1221129"/>
                    <a:gd name="connsiteY1" fmla="*/ 516116 h 1192929"/>
                    <a:gd name="connsiteX2" fmla="*/ -10 w 1221129"/>
                    <a:gd name="connsiteY2" fmla="*/ 875704 h 1192929"/>
                    <a:gd name="connsiteX3" fmla="*/ 303817 w 1221129"/>
                    <a:gd name="connsiteY3" fmla="*/ 1179531 h 1192929"/>
                    <a:gd name="connsiteX4" fmla="*/ 1207899 w 1221129"/>
                    <a:gd name="connsiteY4" fmla="*/ 560546 h 1192929"/>
                    <a:gd name="connsiteX5" fmla="*/ 1208506 w 1221129"/>
                    <a:gd name="connsiteY5" fmla="*/ 278773 h 1192929"/>
                    <a:gd name="connsiteX6" fmla="*/ 929700 w 1221129"/>
                    <a:gd name="connsiteY6" fmla="*/ -33 h 1192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1129" h="1192929">
                      <a:moveTo>
                        <a:pt x="417484" y="210859"/>
                      </a:moveTo>
                      <a:lnTo>
                        <a:pt x="203018" y="516116"/>
                      </a:lnTo>
                      <a:lnTo>
                        <a:pt x="-10" y="875704"/>
                      </a:lnTo>
                      <a:lnTo>
                        <a:pt x="303817" y="1179531"/>
                      </a:lnTo>
                      <a:cubicBezTo>
                        <a:pt x="724399" y="1258258"/>
                        <a:pt x="1129168" y="981132"/>
                        <a:pt x="1207899" y="560546"/>
                      </a:cubicBezTo>
                      <a:cubicBezTo>
                        <a:pt x="1225324" y="467450"/>
                        <a:pt x="1225521" y="371941"/>
                        <a:pt x="1208506" y="278773"/>
                      </a:cubicBezTo>
                      <a:lnTo>
                        <a:pt x="929700" y="-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  <a:alpha val="60000"/>
                  </a:schemeClr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92674D84-BBA4-DA10-D7C7-953B2171382D}"/>
                    </a:ext>
                  </a:extLst>
                </p:cNvPr>
                <p:cNvSpPr/>
                <p:nvPr/>
              </p:nvSpPr>
              <p:spPr>
                <a:xfrm>
                  <a:off x="2337042" y="3606503"/>
                  <a:ext cx="1278575" cy="1278575"/>
                </a:xfrm>
                <a:custGeom>
                  <a:avLst/>
                  <a:gdLst>
                    <a:gd name="connsiteX0" fmla="*/ -10 w 1278575"/>
                    <a:gd name="connsiteY0" fmla="*/ 639255 h 1278575"/>
                    <a:gd name="connsiteX1" fmla="*/ 639277 w 1278575"/>
                    <a:gd name="connsiteY1" fmla="*/ 1278543 h 1278575"/>
                    <a:gd name="connsiteX2" fmla="*/ 1278565 w 1278575"/>
                    <a:gd name="connsiteY2" fmla="*/ 639255 h 1278575"/>
                    <a:gd name="connsiteX3" fmla="*/ 639277 w 1278575"/>
                    <a:gd name="connsiteY3" fmla="*/ -33 h 1278575"/>
                    <a:gd name="connsiteX4" fmla="*/ -10 w 1278575"/>
                    <a:gd name="connsiteY4" fmla="*/ 639255 h 127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8575" h="1278575">
                      <a:moveTo>
                        <a:pt x="-10" y="639255"/>
                      </a:moveTo>
                      <a:cubicBezTo>
                        <a:pt x="-10" y="992320"/>
                        <a:pt x="286209" y="1278543"/>
                        <a:pt x="639277" y="1278543"/>
                      </a:cubicBezTo>
                      <a:cubicBezTo>
                        <a:pt x="992346" y="1278543"/>
                        <a:pt x="1278565" y="992320"/>
                        <a:pt x="1278565" y="639255"/>
                      </a:cubicBezTo>
                      <a:cubicBezTo>
                        <a:pt x="1278565" y="286190"/>
                        <a:pt x="992346" y="-33"/>
                        <a:pt x="639277" y="-33"/>
                      </a:cubicBezTo>
                      <a:cubicBezTo>
                        <a:pt x="286250" y="75"/>
                        <a:pt x="88" y="286226"/>
                        <a:pt x="-10" y="6392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3C7CE39D-F063-3DB3-2F2D-8FF25CA54604}"/>
                    </a:ext>
                  </a:extLst>
                </p:cNvPr>
                <p:cNvSpPr/>
                <p:nvPr/>
              </p:nvSpPr>
              <p:spPr>
                <a:xfrm>
                  <a:off x="2976330" y="5093646"/>
                  <a:ext cx="91505" cy="91505"/>
                </a:xfrm>
                <a:custGeom>
                  <a:avLst/>
                  <a:gdLst>
                    <a:gd name="connsiteX0" fmla="*/ 91495 w 91505"/>
                    <a:gd name="connsiteY0" fmla="*/ 45721 h 91505"/>
                    <a:gd name="connsiteX1" fmla="*/ 45742 w 91505"/>
                    <a:gd name="connsiteY1" fmla="*/ 91473 h 91505"/>
                    <a:gd name="connsiteX2" fmla="*/ -10 w 91505"/>
                    <a:gd name="connsiteY2" fmla="*/ 45721 h 91505"/>
                    <a:gd name="connsiteX3" fmla="*/ 45742 w 91505"/>
                    <a:gd name="connsiteY3" fmla="*/ -32 h 91505"/>
                    <a:gd name="connsiteX4" fmla="*/ 91495 w 91505"/>
                    <a:gd name="connsiteY4" fmla="*/ 45363 h 91505"/>
                    <a:gd name="connsiteX5" fmla="*/ 91495 w 91505"/>
                    <a:gd name="connsiteY5" fmla="*/ 45721 h 9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05" h="91505">
                      <a:moveTo>
                        <a:pt x="91495" y="45721"/>
                      </a:moveTo>
                      <a:cubicBezTo>
                        <a:pt x="91495" y="70992"/>
                        <a:pt x="71012" y="91473"/>
                        <a:pt x="45742" y="91473"/>
                      </a:cubicBezTo>
                      <a:cubicBezTo>
                        <a:pt x="20475" y="91473"/>
                        <a:pt x="-10" y="70992"/>
                        <a:pt x="-10" y="45721"/>
                      </a:cubicBezTo>
                      <a:cubicBezTo>
                        <a:pt x="-10" y="20449"/>
                        <a:pt x="20475" y="-32"/>
                        <a:pt x="45742" y="-32"/>
                      </a:cubicBezTo>
                      <a:cubicBezTo>
                        <a:pt x="70912" y="-140"/>
                        <a:pt x="91397" y="20199"/>
                        <a:pt x="91495" y="45363"/>
                      </a:cubicBezTo>
                      <a:cubicBezTo>
                        <a:pt x="91495" y="45488"/>
                        <a:pt x="91495" y="45596"/>
                        <a:pt x="91495" y="45721"/>
                      </a:cubicBezTo>
                      <a:close/>
                    </a:path>
                  </a:pathLst>
                </a:custGeom>
                <a:noFill/>
                <a:ln w="35642" cap="flat">
                  <a:solidFill>
                    <a:schemeClr val="accent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2E5863ED-578A-4F0D-A65D-A3128DC01E8E}"/>
                    </a:ext>
                  </a:extLst>
                </p:cNvPr>
                <p:cNvSpPr/>
                <p:nvPr/>
              </p:nvSpPr>
              <p:spPr>
                <a:xfrm>
                  <a:off x="3043172" y="3308216"/>
                  <a:ext cx="91505" cy="91506"/>
                </a:xfrm>
                <a:custGeom>
                  <a:avLst/>
                  <a:gdLst>
                    <a:gd name="connsiteX0" fmla="*/ 91495 w 91505"/>
                    <a:gd name="connsiteY0" fmla="*/ 45721 h 91506"/>
                    <a:gd name="connsiteX1" fmla="*/ 45742 w 91505"/>
                    <a:gd name="connsiteY1" fmla="*/ 91474 h 91506"/>
                    <a:gd name="connsiteX2" fmla="*/ -10 w 91505"/>
                    <a:gd name="connsiteY2" fmla="*/ 45721 h 91506"/>
                    <a:gd name="connsiteX3" fmla="*/ 45742 w 91505"/>
                    <a:gd name="connsiteY3" fmla="*/ -32 h 91506"/>
                    <a:gd name="connsiteX4" fmla="*/ 91495 w 91505"/>
                    <a:gd name="connsiteY4" fmla="*/ 45363 h 91506"/>
                    <a:gd name="connsiteX5" fmla="*/ 91495 w 91505"/>
                    <a:gd name="connsiteY5" fmla="*/ 45721 h 91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05" h="91506">
                      <a:moveTo>
                        <a:pt x="91495" y="45721"/>
                      </a:moveTo>
                      <a:cubicBezTo>
                        <a:pt x="91495" y="70992"/>
                        <a:pt x="71012" y="91474"/>
                        <a:pt x="45742" y="91474"/>
                      </a:cubicBezTo>
                      <a:cubicBezTo>
                        <a:pt x="20475" y="91474"/>
                        <a:pt x="-10" y="70992"/>
                        <a:pt x="-10" y="45721"/>
                      </a:cubicBezTo>
                      <a:cubicBezTo>
                        <a:pt x="-10" y="20450"/>
                        <a:pt x="20475" y="-32"/>
                        <a:pt x="45742" y="-32"/>
                      </a:cubicBezTo>
                      <a:cubicBezTo>
                        <a:pt x="70912" y="-139"/>
                        <a:pt x="91397" y="20199"/>
                        <a:pt x="91495" y="45363"/>
                      </a:cubicBezTo>
                      <a:cubicBezTo>
                        <a:pt x="91495" y="45488"/>
                        <a:pt x="91495" y="45596"/>
                        <a:pt x="91495" y="45721"/>
                      </a:cubicBezTo>
                      <a:close/>
                    </a:path>
                  </a:pathLst>
                </a:custGeom>
                <a:noFill/>
                <a:ln w="35642" cap="flat">
                  <a:solidFill>
                    <a:schemeClr val="accent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7C89DB0-B5C2-7E23-1A82-F8325956A6FA}"/>
                </a:ext>
              </a:extLst>
            </p:cNvPr>
            <p:cNvSpPr txBox="1"/>
            <p:nvPr/>
          </p:nvSpPr>
          <p:spPr>
            <a:xfrm>
              <a:off x="9525698" y="4179627"/>
              <a:ext cx="22435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Replat forming</a:t>
              </a:r>
              <a:endPara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03E4D0-01A2-EFD2-2B4E-BE2518817079}"/>
                </a:ext>
              </a:extLst>
            </p:cNvPr>
            <p:cNvSpPr txBox="1"/>
            <p:nvPr/>
          </p:nvSpPr>
          <p:spPr>
            <a:xfrm>
              <a:off x="6426241" y="4179627"/>
              <a:ext cx="22435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Refactoring</a:t>
              </a:r>
              <a:r>
                <a:rPr lang="en-GB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2080D2-7580-A252-A650-BF4C333C8EB6}"/>
                </a:ext>
              </a:extLst>
            </p:cNvPr>
            <p:cNvSpPr txBox="1"/>
            <p:nvPr/>
          </p:nvSpPr>
          <p:spPr>
            <a:xfrm>
              <a:off x="3326785" y="4179627"/>
              <a:ext cx="22435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Rehosting</a:t>
              </a:r>
              <a:r>
                <a:rPr lang="en-GB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FE6824-E8D1-8B1F-FC20-0A8C51A780FA}"/>
                </a:ext>
              </a:extLst>
            </p:cNvPr>
            <p:cNvSpPr txBox="1"/>
            <p:nvPr/>
          </p:nvSpPr>
          <p:spPr>
            <a:xfrm>
              <a:off x="227329" y="4179627"/>
              <a:ext cx="22435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Lift and Shift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2A468A-BD5D-92BF-C753-239DED3489EE}"/>
                </a:ext>
              </a:extLst>
            </p:cNvPr>
            <p:cNvSpPr txBox="1"/>
            <p:nvPr/>
          </p:nvSpPr>
          <p:spPr>
            <a:xfrm>
              <a:off x="269711" y="5595799"/>
              <a:ext cx="240381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Move applications as-is to the cloud infrastructure.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A906B5-740D-7541-5CA5-8E8B7C0D6098}"/>
                </a:ext>
              </a:extLst>
            </p:cNvPr>
            <p:cNvSpPr txBox="1"/>
            <p:nvPr/>
          </p:nvSpPr>
          <p:spPr>
            <a:xfrm>
              <a:off x="3152250" y="5595799"/>
              <a:ext cx="240381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Transfer data and apps with minimal modifications.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2DE56C-4273-3AF1-8F65-93930463AB0E}"/>
                </a:ext>
              </a:extLst>
            </p:cNvPr>
            <p:cNvSpPr txBox="1"/>
            <p:nvPr/>
          </p:nvSpPr>
          <p:spPr>
            <a:xfrm>
              <a:off x="6275569" y="5595799"/>
              <a:ext cx="256040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Optimize apps for cloud-native architecture and benefits.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EFF398-76E8-4486-75A4-E3348B3C76A2}"/>
                </a:ext>
              </a:extLst>
            </p:cNvPr>
            <p:cNvSpPr txBox="1"/>
            <p:nvPr/>
          </p:nvSpPr>
          <p:spPr>
            <a:xfrm>
              <a:off x="9213088" y="5595799"/>
              <a:ext cx="25951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Slightly modify apps to leverage cloud capabilities efficiently.</a:t>
              </a:r>
            </a:p>
          </p:txBody>
        </p:sp>
        <p:pic>
          <p:nvPicPr>
            <p:cNvPr id="19" name="Picture 2" descr="Lift - Free transport icons">
              <a:extLst>
                <a:ext uri="{FF2B5EF4-FFF2-40B4-BE49-F238E27FC236}">
                  <a16:creationId xmlns:a16="http://schemas.microsoft.com/office/drawing/2014/main" id="{891F305F-77AB-AF33-2F8F-54E6FA5D4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552" y="3443878"/>
              <a:ext cx="684342" cy="684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Free Application Icon - Download in Line Style">
              <a:extLst>
                <a:ext uri="{FF2B5EF4-FFF2-40B4-BE49-F238E27FC236}">
                  <a16:creationId xmlns:a16="http://schemas.microsoft.com/office/drawing/2014/main" id="{9A892B6A-D271-9CC6-9044-6A1AA5D45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3349" y="3469219"/>
              <a:ext cx="633660" cy="633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Refactoring - Free arrows icons">
              <a:extLst>
                <a:ext uri="{FF2B5EF4-FFF2-40B4-BE49-F238E27FC236}">
                  <a16:creationId xmlns:a16="http://schemas.microsoft.com/office/drawing/2014/main" id="{5794BE2A-6C97-7C0E-AA89-3664DF6AF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3464" y="3487892"/>
              <a:ext cx="596314" cy="596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Replay - Free interface icons">
              <a:extLst>
                <a:ext uri="{FF2B5EF4-FFF2-40B4-BE49-F238E27FC236}">
                  <a16:creationId xmlns:a16="http://schemas.microsoft.com/office/drawing/2014/main" id="{B5C48AC5-C0B4-6C7E-3603-397858BB3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6233" y="3455988"/>
              <a:ext cx="660123" cy="660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289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BA29D7D-8C20-4516-083B-967FABD92D79}"/>
              </a:ext>
            </a:extLst>
          </p:cNvPr>
          <p:cNvGrpSpPr/>
          <p:nvPr/>
        </p:nvGrpSpPr>
        <p:grpSpPr>
          <a:xfrm>
            <a:off x="462408" y="1457360"/>
            <a:ext cx="11267184" cy="4774870"/>
            <a:chOff x="540680" y="1199453"/>
            <a:chExt cx="11267184" cy="477487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DDB810-AB85-FC70-849C-7186C269F6AA}"/>
                </a:ext>
              </a:extLst>
            </p:cNvPr>
            <p:cNvGrpSpPr/>
            <p:nvPr/>
          </p:nvGrpSpPr>
          <p:grpSpPr>
            <a:xfrm>
              <a:off x="540680" y="1199453"/>
              <a:ext cx="2546253" cy="4774870"/>
              <a:chOff x="540680" y="1262968"/>
              <a:chExt cx="2546253" cy="4774870"/>
            </a:xfrm>
          </p:grpSpPr>
          <p:sp>
            <p:nvSpPr>
              <p:cNvPr id="5" name="Rectangle: Top Corners Snipped 4">
                <a:extLst>
                  <a:ext uri="{FF2B5EF4-FFF2-40B4-BE49-F238E27FC236}">
                    <a16:creationId xmlns:a16="http://schemas.microsoft.com/office/drawing/2014/main" id="{01D23FD4-37A1-4494-8601-727526EF0794}"/>
                  </a:ext>
                </a:extLst>
              </p:cNvPr>
              <p:cNvSpPr/>
              <p:nvPr/>
            </p:nvSpPr>
            <p:spPr>
              <a:xfrm flipV="1">
                <a:off x="540680" y="2380238"/>
                <a:ext cx="2546253" cy="3657600"/>
              </a:xfrm>
              <a:prstGeom prst="snip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sp>
            <p:nvSpPr>
              <p:cNvPr id="6" name="Rectangle: Top Corners Rounded 5">
                <a:extLst>
                  <a:ext uri="{FF2B5EF4-FFF2-40B4-BE49-F238E27FC236}">
                    <a16:creationId xmlns:a16="http://schemas.microsoft.com/office/drawing/2014/main" id="{6D9784E2-F2A8-C24E-05E4-E3AC40B6A529}"/>
                  </a:ext>
                </a:extLst>
              </p:cNvPr>
              <p:cNvSpPr/>
              <p:nvPr/>
            </p:nvSpPr>
            <p:spPr>
              <a:xfrm>
                <a:off x="540680" y="1871003"/>
                <a:ext cx="2546253" cy="1338283"/>
              </a:xfrm>
              <a:prstGeom prst="round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E277D99-8DCD-FD33-4436-0114369756F6}"/>
                  </a:ext>
                </a:extLst>
              </p:cNvPr>
              <p:cNvGrpSpPr/>
              <p:nvPr/>
            </p:nvGrpSpPr>
            <p:grpSpPr>
              <a:xfrm>
                <a:off x="1144664" y="1262968"/>
                <a:ext cx="1338283" cy="1338283"/>
                <a:chOff x="251365" y="2975189"/>
                <a:chExt cx="2246717" cy="2246717"/>
              </a:xfrm>
            </p:grpSpPr>
            <p:sp>
              <p:nvSpPr>
                <p:cNvPr id="2" name="Freeform: Shape 1">
                  <a:extLst>
                    <a:ext uri="{FF2B5EF4-FFF2-40B4-BE49-F238E27FC236}">
                      <a16:creationId xmlns:a16="http://schemas.microsoft.com/office/drawing/2014/main" id="{4C81C788-A24C-EFE8-2898-3D451992243B}"/>
                    </a:ext>
                  </a:extLst>
                </p:cNvPr>
                <p:cNvSpPr/>
                <p:nvPr/>
              </p:nvSpPr>
              <p:spPr>
                <a:xfrm>
                  <a:off x="251365" y="2975189"/>
                  <a:ext cx="2246717" cy="2246717"/>
                </a:xfrm>
                <a:custGeom>
                  <a:avLst/>
                  <a:gdLst>
                    <a:gd name="connsiteX0" fmla="*/ -10 w 1549875"/>
                    <a:gd name="connsiteY0" fmla="*/ 774905 h 1549875"/>
                    <a:gd name="connsiteX1" fmla="*/ 774927 w 1549875"/>
                    <a:gd name="connsiteY1" fmla="*/ 1549842 h 1549875"/>
                    <a:gd name="connsiteX2" fmla="*/ 1549865 w 1549875"/>
                    <a:gd name="connsiteY2" fmla="*/ 774905 h 1549875"/>
                    <a:gd name="connsiteX3" fmla="*/ 774927 w 1549875"/>
                    <a:gd name="connsiteY3" fmla="*/ -33 h 1549875"/>
                    <a:gd name="connsiteX4" fmla="*/ -10 w 1549875"/>
                    <a:gd name="connsiteY4" fmla="*/ 774905 h 154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9875" h="1549875">
                      <a:moveTo>
                        <a:pt x="-10" y="774905"/>
                      </a:moveTo>
                      <a:cubicBezTo>
                        <a:pt x="-10" y="1202890"/>
                        <a:pt x="346940" y="1549842"/>
                        <a:pt x="774927" y="1549842"/>
                      </a:cubicBezTo>
                      <a:cubicBezTo>
                        <a:pt x="1202914" y="1549842"/>
                        <a:pt x="1549865" y="1202890"/>
                        <a:pt x="1549865" y="774905"/>
                      </a:cubicBezTo>
                      <a:cubicBezTo>
                        <a:pt x="1549865" y="346920"/>
                        <a:pt x="1202914" y="-33"/>
                        <a:pt x="774927" y="-33"/>
                      </a:cubicBezTo>
                      <a:cubicBezTo>
                        <a:pt x="346982" y="75"/>
                        <a:pt x="88" y="346956"/>
                        <a:pt x="-10" y="774905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 dirty="0"/>
                </a:p>
              </p:txBody>
            </p:sp>
            <p:sp>
              <p:nvSpPr>
                <p:cNvPr id="3" name="Freeform: Shape 2">
                  <a:extLst>
                    <a:ext uri="{FF2B5EF4-FFF2-40B4-BE49-F238E27FC236}">
                      <a16:creationId xmlns:a16="http://schemas.microsoft.com/office/drawing/2014/main" id="{CB920850-F127-10A3-90A1-BE0FC059D89C}"/>
                    </a:ext>
                  </a:extLst>
                </p:cNvPr>
                <p:cNvSpPr/>
                <p:nvPr/>
              </p:nvSpPr>
              <p:spPr>
                <a:xfrm>
                  <a:off x="448005" y="3171828"/>
                  <a:ext cx="1853437" cy="1853437"/>
                </a:xfrm>
                <a:custGeom>
                  <a:avLst/>
                  <a:gdLst>
                    <a:gd name="connsiteX0" fmla="*/ -10 w 1278575"/>
                    <a:gd name="connsiteY0" fmla="*/ 639255 h 1278575"/>
                    <a:gd name="connsiteX1" fmla="*/ 639277 w 1278575"/>
                    <a:gd name="connsiteY1" fmla="*/ 1278543 h 1278575"/>
                    <a:gd name="connsiteX2" fmla="*/ 1278565 w 1278575"/>
                    <a:gd name="connsiteY2" fmla="*/ 639255 h 1278575"/>
                    <a:gd name="connsiteX3" fmla="*/ 639277 w 1278575"/>
                    <a:gd name="connsiteY3" fmla="*/ -33 h 1278575"/>
                    <a:gd name="connsiteX4" fmla="*/ -10 w 1278575"/>
                    <a:gd name="connsiteY4" fmla="*/ 639255 h 127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8575" h="1278575">
                      <a:moveTo>
                        <a:pt x="-10" y="639255"/>
                      </a:moveTo>
                      <a:cubicBezTo>
                        <a:pt x="-10" y="992320"/>
                        <a:pt x="286209" y="1278543"/>
                        <a:pt x="639277" y="1278543"/>
                      </a:cubicBezTo>
                      <a:cubicBezTo>
                        <a:pt x="992346" y="1278543"/>
                        <a:pt x="1278565" y="992320"/>
                        <a:pt x="1278565" y="639255"/>
                      </a:cubicBezTo>
                      <a:cubicBezTo>
                        <a:pt x="1278565" y="286190"/>
                        <a:pt x="992346" y="-33"/>
                        <a:pt x="639277" y="-33"/>
                      </a:cubicBezTo>
                      <a:cubicBezTo>
                        <a:pt x="286250" y="75"/>
                        <a:pt x="88" y="286226"/>
                        <a:pt x="-10" y="6392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7821" cap="flat">
                  <a:noFill/>
                  <a:prstDash val="solid"/>
                  <a:miter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 sz="1600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5091D8-6B39-941A-4191-91A2E19180FC}"/>
                </a:ext>
              </a:extLst>
            </p:cNvPr>
            <p:cNvGrpSpPr/>
            <p:nvPr/>
          </p:nvGrpSpPr>
          <p:grpSpPr>
            <a:xfrm>
              <a:off x="3447657" y="1199453"/>
              <a:ext cx="2546253" cy="4774870"/>
              <a:chOff x="540680" y="1262968"/>
              <a:chExt cx="2546253" cy="4774870"/>
            </a:xfrm>
          </p:grpSpPr>
          <p:sp>
            <p:nvSpPr>
              <p:cNvPr id="11" name="Rectangle: Top Corners Snipped 10">
                <a:extLst>
                  <a:ext uri="{FF2B5EF4-FFF2-40B4-BE49-F238E27FC236}">
                    <a16:creationId xmlns:a16="http://schemas.microsoft.com/office/drawing/2014/main" id="{2E1F8C2E-0CE6-D101-C226-5C5C1032B964}"/>
                  </a:ext>
                </a:extLst>
              </p:cNvPr>
              <p:cNvSpPr/>
              <p:nvPr/>
            </p:nvSpPr>
            <p:spPr>
              <a:xfrm flipV="1">
                <a:off x="540680" y="2380238"/>
                <a:ext cx="2546253" cy="3657600"/>
              </a:xfrm>
              <a:prstGeom prst="snip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: Top Corners Rounded 11">
                <a:extLst>
                  <a:ext uri="{FF2B5EF4-FFF2-40B4-BE49-F238E27FC236}">
                    <a16:creationId xmlns:a16="http://schemas.microsoft.com/office/drawing/2014/main" id="{BA6A2A05-FC3A-3BA9-8E15-C78156B19A1C}"/>
                  </a:ext>
                </a:extLst>
              </p:cNvPr>
              <p:cNvSpPr/>
              <p:nvPr/>
            </p:nvSpPr>
            <p:spPr>
              <a:xfrm>
                <a:off x="540680" y="1871003"/>
                <a:ext cx="2546253" cy="1338283"/>
              </a:xfrm>
              <a:prstGeom prst="round2Same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93F6E68-9539-DFD8-9C19-34F1C678B632}"/>
                  </a:ext>
                </a:extLst>
              </p:cNvPr>
              <p:cNvGrpSpPr/>
              <p:nvPr/>
            </p:nvGrpSpPr>
            <p:grpSpPr>
              <a:xfrm>
                <a:off x="1144664" y="1262968"/>
                <a:ext cx="1338283" cy="1338283"/>
                <a:chOff x="251365" y="2975189"/>
                <a:chExt cx="2246717" cy="2246717"/>
              </a:xfrm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D2E3B7B3-F77C-1258-FDAC-89E1B8137739}"/>
                    </a:ext>
                  </a:extLst>
                </p:cNvPr>
                <p:cNvSpPr/>
                <p:nvPr/>
              </p:nvSpPr>
              <p:spPr>
                <a:xfrm>
                  <a:off x="251365" y="2975189"/>
                  <a:ext cx="2246717" cy="2246717"/>
                </a:xfrm>
                <a:custGeom>
                  <a:avLst/>
                  <a:gdLst>
                    <a:gd name="connsiteX0" fmla="*/ -10 w 1549875"/>
                    <a:gd name="connsiteY0" fmla="*/ 774905 h 1549875"/>
                    <a:gd name="connsiteX1" fmla="*/ 774927 w 1549875"/>
                    <a:gd name="connsiteY1" fmla="*/ 1549842 h 1549875"/>
                    <a:gd name="connsiteX2" fmla="*/ 1549865 w 1549875"/>
                    <a:gd name="connsiteY2" fmla="*/ 774905 h 1549875"/>
                    <a:gd name="connsiteX3" fmla="*/ 774927 w 1549875"/>
                    <a:gd name="connsiteY3" fmla="*/ -33 h 1549875"/>
                    <a:gd name="connsiteX4" fmla="*/ -10 w 1549875"/>
                    <a:gd name="connsiteY4" fmla="*/ 774905 h 154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9875" h="1549875">
                      <a:moveTo>
                        <a:pt x="-10" y="774905"/>
                      </a:moveTo>
                      <a:cubicBezTo>
                        <a:pt x="-10" y="1202890"/>
                        <a:pt x="346940" y="1549842"/>
                        <a:pt x="774927" y="1549842"/>
                      </a:cubicBezTo>
                      <a:cubicBezTo>
                        <a:pt x="1202914" y="1549842"/>
                        <a:pt x="1549865" y="1202890"/>
                        <a:pt x="1549865" y="774905"/>
                      </a:cubicBezTo>
                      <a:cubicBezTo>
                        <a:pt x="1549865" y="346920"/>
                        <a:pt x="1202914" y="-33"/>
                        <a:pt x="774927" y="-33"/>
                      </a:cubicBezTo>
                      <a:cubicBezTo>
                        <a:pt x="346982" y="75"/>
                        <a:pt x="88" y="346956"/>
                        <a:pt x="-10" y="77490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712B272-C244-CD12-390E-6B9FF9DA28D0}"/>
                    </a:ext>
                  </a:extLst>
                </p:cNvPr>
                <p:cNvSpPr/>
                <p:nvPr/>
              </p:nvSpPr>
              <p:spPr>
                <a:xfrm>
                  <a:off x="448005" y="3171828"/>
                  <a:ext cx="1853437" cy="1853437"/>
                </a:xfrm>
                <a:custGeom>
                  <a:avLst/>
                  <a:gdLst>
                    <a:gd name="connsiteX0" fmla="*/ -10 w 1278575"/>
                    <a:gd name="connsiteY0" fmla="*/ 639255 h 1278575"/>
                    <a:gd name="connsiteX1" fmla="*/ 639277 w 1278575"/>
                    <a:gd name="connsiteY1" fmla="*/ 1278543 h 1278575"/>
                    <a:gd name="connsiteX2" fmla="*/ 1278565 w 1278575"/>
                    <a:gd name="connsiteY2" fmla="*/ 639255 h 1278575"/>
                    <a:gd name="connsiteX3" fmla="*/ 639277 w 1278575"/>
                    <a:gd name="connsiteY3" fmla="*/ -33 h 1278575"/>
                    <a:gd name="connsiteX4" fmla="*/ -10 w 1278575"/>
                    <a:gd name="connsiteY4" fmla="*/ 639255 h 127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8575" h="1278575">
                      <a:moveTo>
                        <a:pt x="-10" y="639255"/>
                      </a:moveTo>
                      <a:cubicBezTo>
                        <a:pt x="-10" y="992320"/>
                        <a:pt x="286209" y="1278543"/>
                        <a:pt x="639277" y="1278543"/>
                      </a:cubicBezTo>
                      <a:cubicBezTo>
                        <a:pt x="992346" y="1278543"/>
                        <a:pt x="1278565" y="992320"/>
                        <a:pt x="1278565" y="639255"/>
                      </a:cubicBezTo>
                      <a:cubicBezTo>
                        <a:pt x="1278565" y="286190"/>
                        <a:pt x="992346" y="-33"/>
                        <a:pt x="639277" y="-33"/>
                      </a:cubicBezTo>
                      <a:cubicBezTo>
                        <a:pt x="286250" y="75"/>
                        <a:pt x="88" y="286226"/>
                        <a:pt x="-10" y="6392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7821" cap="flat">
                  <a:noFill/>
                  <a:prstDash val="solid"/>
                  <a:miter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45EBC5-7297-716A-4DA3-B0C8BD410011}"/>
                </a:ext>
              </a:extLst>
            </p:cNvPr>
            <p:cNvGrpSpPr/>
            <p:nvPr/>
          </p:nvGrpSpPr>
          <p:grpSpPr>
            <a:xfrm>
              <a:off x="6354634" y="1199453"/>
              <a:ext cx="2546253" cy="4774870"/>
              <a:chOff x="540680" y="1262968"/>
              <a:chExt cx="2546253" cy="4774870"/>
            </a:xfrm>
          </p:grpSpPr>
          <p:sp>
            <p:nvSpPr>
              <p:cNvPr id="17" name="Rectangle: Top Corners Snipped 16">
                <a:extLst>
                  <a:ext uri="{FF2B5EF4-FFF2-40B4-BE49-F238E27FC236}">
                    <a16:creationId xmlns:a16="http://schemas.microsoft.com/office/drawing/2014/main" id="{74598F93-2E25-C61B-F708-FA384FDDCF0D}"/>
                  </a:ext>
                </a:extLst>
              </p:cNvPr>
              <p:cNvSpPr/>
              <p:nvPr/>
            </p:nvSpPr>
            <p:spPr>
              <a:xfrm flipV="1">
                <a:off x="540680" y="2380238"/>
                <a:ext cx="2546253" cy="3657600"/>
              </a:xfrm>
              <a:prstGeom prst="snip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9B86096B-36FC-805C-D591-B4BC2ED2296C}"/>
                  </a:ext>
                </a:extLst>
              </p:cNvPr>
              <p:cNvSpPr/>
              <p:nvPr/>
            </p:nvSpPr>
            <p:spPr>
              <a:xfrm>
                <a:off x="540680" y="1871003"/>
                <a:ext cx="2546253" cy="1338283"/>
              </a:xfrm>
              <a:prstGeom prst="round2Same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F93B585-473C-F4DD-6284-ABD3E41C3ABB}"/>
                  </a:ext>
                </a:extLst>
              </p:cNvPr>
              <p:cNvGrpSpPr/>
              <p:nvPr/>
            </p:nvGrpSpPr>
            <p:grpSpPr>
              <a:xfrm>
                <a:off x="1144664" y="1262968"/>
                <a:ext cx="1338283" cy="1338283"/>
                <a:chOff x="251365" y="2975189"/>
                <a:chExt cx="2246717" cy="2246717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D79A928D-BDB0-A39E-0C61-57109B95B206}"/>
                    </a:ext>
                  </a:extLst>
                </p:cNvPr>
                <p:cNvSpPr/>
                <p:nvPr/>
              </p:nvSpPr>
              <p:spPr>
                <a:xfrm>
                  <a:off x="251365" y="2975189"/>
                  <a:ext cx="2246717" cy="2246717"/>
                </a:xfrm>
                <a:custGeom>
                  <a:avLst/>
                  <a:gdLst>
                    <a:gd name="connsiteX0" fmla="*/ -10 w 1549875"/>
                    <a:gd name="connsiteY0" fmla="*/ 774905 h 1549875"/>
                    <a:gd name="connsiteX1" fmla="*/ 774927 w 1549875"/>
                    <a:gd name="connsiteY1" fmla="*/ 1549842 h 1549875"/>
                    <a:gd name="connsiteX2" fmla="*/ 1549865 w 1549875"/>
                    <a:gd name="connsiteY2" fmla="*/ 774905 h 1549875"/>
                    <a:gd name="connsiteX3" fmla="*/ 774927 w 1549875"/>
                    <a:gd name="connsiteY3" fmla="*/ -33 h 1549875"/>
                    <a:gd name="connsiteX4" fmla="*/ -10 w 1549875"/>
                    <a:gd name="connsiteY4" fmla="*/ 774905 h 154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9875" h="1549875">
                      <a:moveTo>
                        <a:pt x="-10" y="774905"/>
                      </a:moveTo>
                      <a:cubicBezTo>
                        <a:pt x="-10" y="1202890"/>
                        <a:pt x="346940" y="1549842"/>
                        <a:pt x="774927" y="1549842"/>
                      </a:cubicBezTo>
                      <a:cubicBezTo>
                        <a:pt x="1202914" y="1549842"/>
                        <a:pt x="1549865" y="1202890"/>
                        <a:pt x="1549865" y="774905"/>
                      </a:cubicBezTo>
                      <a:cubicBezTo>
                        <a:pt x="1549865" y="346920"/>
                        <a:pt x="1202914" y="-33"/>
                        <a:pt x="774927" y="-33"/>
                      </a:cubicBezTo>
                      <a:cubicBezTo>
                        <a:pt x="346982" y="75"/>
                        <a:pt x="88" y="346956"/>
                        <a:pt x="-10" y="774905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dirty="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E8211FA-F25D-EAE2-2739-11177BD84D27}"/>
                    </a:ext>
                  </a:extLst>
                </p:cNvPr>
                <p:cNvSpPr/>
                <p:nvPr/>
              </p:nvSpPr>
              <p:spPr>
                <a:xfrm>
                  <a:off x="448005" y="3171828"/>
                  <a:ext cx="1853437" cy="1853437"/>
                </a:xfrm>
                <a:custGeom>
                  <a:avLst/>
                  <a:gdLst>
                    <a:gd name="connsiteX0" fmla="*/ -10 w 1278575"/>
                    <a:gd name="connsiteY0" fmla="*/ 639255 h 1278575"/>
                    <a:gd name="connsiteX1" fmla="*/ 639277 w 1278575"/>
                    <a:gd name="connsiteY1" fmla="*/ 1278543 h 1278575"/>
                    <a:gd name="connsiteX2" fmla="*/ 1278565 w 1278575"/>
                    <a:gd name="connsiteY2" fmla="*/ 639255 h 1278575"/>
                    <a:gd name="connsiteX3" fmla="*/ 639277 w 1278575"/>
                    <a:gd name="connsiteY3" fmla="*/ -33 h 1278575"/>
                    <a:gd name="connsiteX4" fmla="*/ -10 w 1278575"/>
                    <a:gd name="connsiteY4" fmla="*/ 639255 h 127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8575" h="1278575">
                      <a:moveTo>
                        <a:pt x="-10" y="639255"/>
                      </a:moveTo>
                      <a:cubicBezTo>
                        <a:pt x="-10" y="992320"/>
                        <a:pt x="286209" y="1278543"/>
                        <a:pt x="639277" y="1278543"/>
                      </a:cubicBezTo>
                      <a:cubicBezTo>
                        <a:pt x="992346" y="1278543"/>
                        <a:pt x="1278565" y="992320"/>
                        <a:pt x="1278565" y="639255"/>
                      </a:cubicBezTo>
                      <a:cubicBezTo>
                        <a:pt x="1278565" y="286190"/>
                        <a:pt x="992346" y="-33"/>
                        <a:pt x="639277" y="-33"/>
                      </a:cubicBezTo>
                      <a:cubicBezTo>
                        <a:pt x="286250" y="75"/>
                        <a:pt x="88" y="286226"/>
                        <a:pt x="-10" y="6392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7821" cap="flat">
                  <a:noFill/>
                  <a:prstDash val="solid"/>
                  <a:miter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336BDC7-7EBA-F89D-55A4-382E9F21F1C2}"/>
                </a:ext>
              </a:extLst>
            </p:cNvPr>
            <p:cNvGrpSpPr/>
            <p:nvPr/>
          </p:nvGrpSpPr>
          <p:grpSpPr>
            <a:xfrm>
              <a:off x="9261611" y="1199453"/>
              <a:ext cx="2546253" cy="4774870"/>
              <a:chOff x="540680" y="1262968"/>
              <a:chExt cx="2546253" cy="4774870"/>
            </a:xfrm>
          </p:grpSpPr>
          <p:sp>
            <p:nvSpPr>
              <p:cNvPr id="23" name="Rectangle: Top Corners Snipped 22">
                <a:extLst>
                  <a:ext uri="{FF2B5EF4-FFF2-40B4-BE49-F238E27FC236}">
                    <a16:creationId xmlns:a16="http://schemas.microsoft.com/office/drawing/2014/main" id="{F8DCDE2B-46FD-AFDB-96FB-D5D4BB87AD8D}"/>
                  </a:ext>
                </a:extLst>
              </p:cNvPr>
              <p:cNvSpPr/>
              <p:nvPr/>
            </p:nvSpPr>
            <p:spPr>
              <a:xfrm flipV="1">
                <a:off x="540680" y="2380238"/>
                <a:ext cx="2546253" cy="3657600"/>
              </a:xfrm>
              <a:prstGeom prst="snip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4A704E90-1244-8623-4CBC-AD0A3DE011D1}"/>
                  </a:ext>
                </a:extLst>
              </p:cNvPr>
              <p:cNvSpPr/>
              <p:nvPr/>
            </p:nvSpPr>
            <p:spPr>
              <a:xfrm>
                <a:off x="540680" y="1871003"/>
                <a:ext cx="2546253" cy="1338283"/>
              </a:xfrm>
              <a:prstGeom prst="round2Same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F402734-AF1C-A822-293C-29E72E9EBB36}"/>
                  </a:ext>
                </a:extLst>
              </p:cNvPr>
              <p:cNvGrpSpPr/>
              <p:nvPr/>
            </p:nvGrpSpPr>
            <p:grpSpPr>
              <a:xfrm>
                <a:off x="1144664" y="1262968"/>
                <a:ext cx="1338283" cy="1338283"/>
                <a:chOff x="251365" y="2975189"/>
                <a:chExt cx="2246717" cy="2246717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A4CC248-3EBF-31A0-FC09-5543100A356D}"/>
                    </a:ext>
                  </a:extLst>
                </p:cNvPr>
                <p:cNvSpPr/>
                <p:nvPr/>
              </p:nvSpPr>
              <p:spPr>
                <a:xfrm>
                  <a:off x="251365" y="2975189"/>
                  <a:ext cx="2246717" cy="2246717"/>
                </a:xfrm>
                <a:custGeom>
                  <a:avLst/>
                  <a:gdLst>
                    <a:gd name="connsiteX0" fmla="*/ -10 w 1549875"/>
                    <a:gd name="connsiteY0" fmla="*/ 774905 h 1549875"/>
                    <a:gd name="connsiteX1" fmla="*/ 774927 w 1549875"/>
                    <a:gd name="connsiteY1" fmla="*/ 1549842 h 1549875"/>
                    <a:gd name="connsiteX2" fmla="*/ 1549865 w 1549875"/>
                    <a:gd name="connsiteY2" fmla="*/ 774905 h 1549875"/>
                    <a:gd name="connsiteX3" fmla="*/ 774927 w 1549875"/>
                    <a:gd name="connsiteY3" fmla="*/ -33 h 1549875"/>
                    <a:gd name="connsiteX4" fmla="*/ -10 w 1549875"/>
                    <a:gd name="connsiteY4" fmla="*/ 774905 h 154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9875" h="1549875">
                      <a:moveTo>
                        <a:pt x="-10" y="774905"/>
                      </a:moveTo>
                      <a:cubicBezTo>
                        <a:pt x="-10" y="1202890"/>
                        <a:pt x="346940" y="1549842"/>
                        <a:pt x="774927" y="1549842"/>
                      </a:cubicBezTo>
                      <a:cubicBezTo>
                        <a:pt x="1202914" y="1549842"/>
                        <a:pt x="1549865" y="1202890"/>
                        <a:pt x="1549865" y="774905"/>
                      </a:cubicBezTo>
                      <a:cubicBezTo>
                        <a:pt x="1549865" y="346920"/>
                        <a:pt x="1202914" y="-33"/>
                        <a:pt x="774927" y="-33"/>
                      </a:cubicBezTo>
                      <a:cubicBezTo>
                        <a:pt x="346982" y="75"/>
                        <a:pt x="88" y="346956"/>
                        <a:pt x="-10" y="774905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78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dirty="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0214CF6E-C8BE-B3C3-3719-F6A2F75A635B}"/>
                    </a:ext>
                  </a:extLst>
                </p:cNvPr>
                <p:cNvSpPr/>
                <p:nvPr/>
              </p:nvSpPr>
              <p:spPr>
                <a:xfrm>
                  <a:off x="448005" y="3171828"/>
                  <a:ext cx="1853437" cy="1853437"/>
                </a:xfrm>
                <a:custGeom>
                  <a:avLst/>
                  <a:gdLst>
                    <a:gd name="connsiteX0" fmla="*/ -10 w 1278575"/>
                    <a:gd name="connsiteY0" fmla="*/ 639255 h 1278575"/>
                    <a:gd name="connsiteX1" fmla="*/ 639277 w 1278575"/>
                    <a:gd name="connsiteY1" fmla="*/ 1278543 h 1278575"/>
                    <a:gd name="connsiteX2" fmla="*/ 1278565 w 1278575"/>
                    <a:gd name="connsiteY2" fmla="*/ 639255 h 1278575"/>
                    <a:gd name="connsiteX3" fmla="*/ 639277 w 1278575"/>
                    <a:gd name="connsiteY3" fmla="*/ -33 h 1278575"/>
                    <a:gd name="connsiteX4" fmla="*/ -10 w 1278575"/>
                    <a:gd name="connsiteY4" fmla="*/ 639255 h 127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8575" h="1278575">
                      <a:moveTo>
                        <a:pt x="-10" y="639255"/>
                      </a:moveTo>
                      <a:cubicBezTo>
                        <a:pt x="-10" y="992320"/>
                        <a:pt x="286209" y="1278543"/>
                        <a:pt x="639277" y="1278543"/>
                      </a:cubicBezTo>
                      <a:cubicBezTo>
                        <a:pt x="992346" y="1278543"/>
                        <a:pt x="1278565" y="992320"/>
                        <a:pt x="1278565" y="639255"/>
                      </a:cubicBezTo>
                      <a:cubicBezTo>
                        <a:pt x="1278565" y="286190"/>
                        <a:pt x="992346" y="-33"/>
                        <a:pt x="639277" y="-33"/>
                      </a:cubicBezTo>
                      <a:cubicBezTo>
                        <a:pt x="286250" y="75"/>
                        <a:pt x="88" y="286226"/>
                        <a:pt x="-10" y="6392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7821" cap="flat">
                  <a:noFill/>
                  <a:prstDash val="solid"/>
                  <a:miter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CC0C35-B914-B291-D12B-8C08FDDB88B5}"/>
                </a:ext>
              </a:extLst>
            </p:cNvPr>
            <p:cNvSpPr txBox="1"/>
            <p:nvPr/>
          </p:nvSpPr>
          <p:spPr>
            <a:xfrm>
              <a:off x="540680" y="2635707"/>
              <a:ext cx="25462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Assessment</a:t>
              </a:r>
              <a:endParaRPr lang="en-IN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DA3AC3-3A48-C9C5-21D0-86C85395B64D}"/>
                </a:ext>
              </a:extLst>
            </p:cNvPr>
            <p:cNvSpPr txBox="1"/>
            <p:nvPr/>
          </p:nvSpPr>
          <p:spPr>
            <a:xfrm>
              <a:off x="3447657" y="2635707"/>
              <a:ext cx="25462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Proof of Concept</a:t>
              </a:r>
              <a:endParaRPr lang="en-IN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EB2F02-2B2F-B83D-8D21-7AB18559DA0C}"/>
                </a:ext>
              </a:extLst>
            </p:cNvPr>
            <p:cNvSpPr txBox="1"/>
            <p:nvPr/>
          </p:nvSpPr>
          <p:spPr>
            <a:xfrm>
              <a:off x="6354634" y="2497208"/>
              <a:ext cx="254625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Design &amp; Implementation</a:t>
              </a:r>
              <a:endParaRPr lang="en-IN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F727A4-5F2B-2631-ED8D-24B85C5DD300}"/>
                </a:ext>
              </a:extLst>
            </p:cNvPr>
            <p:cNvSpPr txBox="1"/>
            <p:nvPr/>
          </p:nvSpPr>
          <p:spPr>
            <a:xfrm>
              <a:off x="9261611" y="2620318"/>
              <a:ext cx="254625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Operations</a:t>
              </a:r>
              <a:endParaRPr lang="en-IN" sz="2000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5B33B1-6F1D-5EDA-E33B-ADD6F39308FF}"/>
                </a:ext>
              </a:extLst>
            </p:cNvPr>
            <p:cNvSpPr txBox="1"/>
            <p:nvPr/>
          </p:nvSpPr>
          <p:spPr>
            <a:xfrm>
              <a:off x="768556" y="3307156"/>
              <a:ext cx="2318296" cy="2278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Infrastructure Footprint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Application and Interdependencies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Data Protection Requirements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Disaster Recovery Requirements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Risk Identification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C4D984-3A47-7D59-F02B-33871E22EC43}"/>
                </a:ext>
              </a:extLst>
            </p:cNvPr>
            <p:cNvSpPr txBox="1"/>
            <p:nvPr/>
          </p:nvSpPr>
          <p:spPr>
            <a:xfrm>
              <a:off x="3561634" y="3307156"/>
              <a:ext cx="2318296" cy="1724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Pilot Migration Test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Test New Technology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Monitoring and Certification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 Identify Opportunities for Improvement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D6BA09-27BD-CD76-1BD7-D781CB6E51E6}"/>
                </a:ext>
              </a:extLst>
            </p:cNvPr>
            <p:cNvSpPr txBox="1"/>
            <p:nvPr/>
          </p:nvSpPr>
          <p:spPr>
            <a:xfrm>
              <a:off x="6468611" y="3307156"/>
              <a:ext cx="2318296" cy="17246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Cloud Design &amp; Build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Commissioning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Migration/Cutover Plan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Deploy Solution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Testing and Recertification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6C34B1-2946-5D74-0375-19C6F1132D0E}"/>
                </a:ext>
              </a:extLst>
            </p:cNvPr>
            <p:cNvSpPr txBox="1"/>
            <p:nvPr/>
          </p:nvSpPr>
          <p:spPr>
            <a:xfrm>
              <a:off x="9375588" y="3307156"/>
              <a:ext cx="2318296" cy="22783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Monitoring and Management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Backup &amp; Restore Check Up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DR Check up/Drill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Utilization and Performance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Re-engineering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pic>
          <p:nvPicPr>
            <p:cNvPr id="2050" name="Picture 2" descr="Assessment - Free wellness icons">
              <a:extLst>
                <a:ext uri="{FF2B5EF4-FFF2-40B4-BE49-F238E27FC236}">
                  <a16:creationId xmlns:a16="http://schemas.microsoft.com/office/drawing/2014/main" id="{57748694-D1D3-2007-97F0-E2DDF1DA3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395" y="1529848"/>
              <a:ext cx="664738" cy="664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Proof Of Concept Icon - payment proof 2020">
              <a:extLst>
                <a:ext uri="{FF2B5EF4-FFF2-40B4-BE49-F238E27FC236}">
                  <a16:creationId xmlns:a16="http://schemas.microsoft.com/office/drawing/2014/main" id="{DBEBE229-C928-E029-C176-4B4D498E0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5242" y="1464587"/>
              <a:ext cx="685802" cy="685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Implementation Icon PNG Images, Vectors Free Download - Pngtree">
              <a:extLst>
                <a:ext uri="{FF2B5EF4-FFF2-40B4-BE49-F238E27FC236}">
                  <a16:creationId xmlns:a16="http://schemas.microsoft.com/office/drawing/2014/main" id="{4DE011CB-E671-D540-4CCB-625F33166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239" y="1450057"/>
              <a:ext cx="837071" cy="837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Operations Icons - Free SVG &amp; PNG Operations Images - Noun Project">
              <a:extLst>
                <a:ext uri="{FF2B5EF4-FFF2-40B4-BE49-F238E27FC236}">
                  <a16:creationId xmlns:a16="http://schemas.microsoft.com/office/drawing/2014/main" id="{FC1A24BB-58A0-3F67-B2B8-3A024C018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6521" y="1550698"/>
              <a:ext cx="736430" cy="7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454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DE46616-2915-F5A1-D59E-C5DD937202AD}"/>
              </a:ext>
            </a:extLst>
          </p:cNvPr>
          <p:cNvGrpSpPr/>
          <p:nvPr/>
        </p:nvGrpSpPr>
        <p:grpSpPr>
          <a:xfrm>
            <a:off x="545427" y="2024985"/>
            <a:ext cx="11097016" cy="3612064"/>
            <a:chOff x="545427" y="1954647"/>
            <a:chExt cx="11097016" cy="361206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A3E9227-E0F7-BDFD-2C0B-1B5098A7381D}"/>
                </a:ext>
              </a:extLst>
            </p:cNvPr>
            <p:cNvGrpSpPr/>
            <p:nvPr/>
          </p:nvGrpSpPr>
          <p:grpSpPr>
            <a:xfrm>
              <a:off x="624753" y="1954647"/>
              <a:ext cx="10942494" cy="3612064"/>
              <a:chOff x="485259" y="1954647"/>
              <a:chExt cx="10942494" cy="361206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27B92B-B863-EEC7-170B-51FA9C96AB85}"/>
                  </a:ext>
                </a:extLst>
              </p:cNvPr>
              <p:cNvGrpSpPr/>
              <p:nvPr/>
            </p:nvGrpSpPr>
            <p:grpSpPr>
              <a:xfrm>
                <a:off x="485259" y="1954647"/>
                <a:ext cx="2164569" cy="3612064"/>
                <a:chOff x="485259" y="1808025"/>
                <a:chExt cx="2164569" cy="361206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1F4BC7D-70F5-BD41-7843-E3FAA2411F8E}"/>
                    </a:ext>
                  </a:extLst>
                </p:cNvPr>
                <p:cNvGrpSpPr/>
                <p:nvPr/>
              </p:nvGrpSpPr>
              <p:grpSpPr>
                <a:xfrm flipV="1">
                  <a:off x="485259" y="2265225"/>
                  <a:ext cx="2164569" cy="3154864"/>
                  <a:chOff x="2349374" y="414710"/>
                  <a:chExt cx="1254269" cy="2266371"/>
                </a:xfrm>
              </p:grpSpPr>
              <p:sp>
                <p:nvSpPr>
                  <p:cNvPr id="2" name="Freeform: Shape 1">
                    <a:extLst>
                      <a:ext uri="{FF2B5EF4-FFF2-40B4-BE49-F238E27FC236}">
                        <a16:creationId xmlns:a16="http://schemas.microsoft.com/office/drawing/2014/main" id="{B7BE98ED-35F0-6CDC-51B5-93BAF8540E1D}"/>
                      </a:ext>
                    </a:extLst>
                  </p:cNvPr>
                  <p:cNvSpPr/>
                  <p:nvPr/>
                </p:nvSpPr>
                <p:spPr>
                  <a:xfrm>
                    <a:off x="2349374" y="715619"/>
                    <a:ext cx="1254269" cy="1965462"/>
                  </a:xfrm>
                  <a:custGeom>
                    <a:avLst/>
                    <a:gdLst>
                      <a:gd name="connsiteX0" fmla="*/ 1023897 w 1254269"/>
                      <a:gd name="connsiteY0" fmla="*/ 0 h 2266370"/>
                      <a:gd name="connsiteX1" fmla="*/ 1254269 w 1254269"/>
                      <a:gd name="connsiteY1" fmla="*/ 0 h 2266370"/>
                      <a:gd name="connsiteX2" fmla="*/ 1254269 w 1254269"/>
                      <a:gd name="connsiteY2" fmla="*/ 2266371 h 2266370"/>
                      <a:gd name="connsiteX3" fmla="*/ 1023897 w 1254269"/>
                      <a:gd name="connsiteY3" fmla="*/ 2266371 h 2266370"/>
                      <a:gd name="connsiteX4" fmla="*/ 230372 w 1254269"/>
                      <a:gd name="connsiteY4" fmla="*/ 2266371 h 2266370"/>
                      <a:gd name="connsiteX5" fmla="*/ 0 w 1254269"/>
                      <a:gd name="connsiteY5" fmla="*/ 2266371 h 2266370"/>
                      <a:gd name="connsiteX6" fmla="*/ 0 w 1254269"/>
                      <a:gd name="connsiteY6" fmla="*/ 0 h 2266370"/>
                      <a:gd name="connsiteX7" fmla="*/ 230372 w 1254269"/>
                      <a:gd name="connsiteY7" fmla="*/ 0 h 2266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54269" h="2266370">
                        <a:moveTo>
                          <a:pt x="1023897" y="0"/>
                        </a:moveTo>
                        <a:cubicBezTo>
                          <a:pt x="1151128" y="0"/>
                          <a:pt x="1254269" y="0"/>
                          <a:pt x="1254269" y="0"/>
                        </a:cubicBezTo>
                        <a:lnTo>
                          <a:pt x="1254269" y="2266371"/>
                        </a:lnTo>
                        <a:cubicBezTo>
                          <a:pt x="1254269" y="2266371"/>
                          <a:pt x="1151128" y="2266371"/>
                          <a:pt x="1023897" y="2266371"/>
                        </a:cubicBezTo>
                        <a:lnTo>
                          <a:pt x="230372" y="2266371"/>
                        </a:lnTo>
                        <a:cubicBezTo>
                          <a:pt x="103141" y="2266371"/>
                          <a:pt x="0" y="2266371"/>
                          <a:pt x="0" y="2266371"/>
                        </a:cubicBezTo>
                        <a:lnTo>
                          <a:pt x="0" y="0"/>
                        </a:lnTo>
                        <a:cubicBezTo>
                          <a:pt x="0" y="0"/>
                          <a:pt x="103141" y="0"/>
                          <a:pt x="23037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17821" cap="flat">
                    <a:noFill/>
                    <a:prstDash val="solid"/>
                    <a:miter/>
                  </a:ln>
                  <a:effectLst>
                    <a:outerShdw blurRad="63500" sx="102000" sy="102000" algn="ctr" rotWithShape="0">
                      <a:prstClr val="black">
                        <a:alpha val="1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" name="Freeform: Shape 2">
                    <a:extLst>
                      <a:ext uri="{FF2B5EF4-FFF2-40B4-BE49-F238E27FC236}">
                        <a16:creationId xmlns:a16="http://schemas.microsoft.com/office/drawing/2014/main" id="{C67D642B-60E6-9773-7341-2A168579C617}"/>
                      </a:ext>
                    </a:extLst>
                  </p:cNvPr>
                  <p:cNvSpPr/>
                  <p:nvPr/>
                </p:nvSpPr>
                <p:spPr>
                  <a:xfrm>
                    <a:off x="2349374" y="414710"/>
                    <a:ext cx="1254090" cy="372098"/>
                  </a:xfrm>
                  <a:custGeom>
                    <a:avLst/>
                    <a:gdLst>
                      <a:gd name="connsiteX0" fmla="*/ 1023708 w 1254090"/>
                      <a:gd name="connsiteY0" fmla="*/ -33 h 372098"/>
                      <a:gd name="connsiteX1" fmla="*/ 230362 w 1254090"/>
                      <a:gd name="connsiteY1" fmla="*/ -33 h 372098"/>
                      <a:gd name="connsiteX2" fmla="*/ -10 w 1254090"/>
                      <a:gd name="connsiteY2" fmla="*/ 230518 h 372098"/>
                      <a:gd name="connsiteX3" fmla="*/ -10 w 1254090"/>
                      <a:gd name="connsiteY3" fmla="*/ 372066 h 372098"/>
                      <a:gd name="connsiteX4" fmla="*/ 1254080 w 1254090"/>
                      <a:gd name="connsiteY4" fmla="*/ 372066 h 372098"/>
                      <a:gd name="connsiteX5" fmla="*/ 1254080 w 1254090"/>
                      <a:gd name="connsiteY5" fmla="*/ 230518 h 372098"/>
                      <a:gd name="connsiteX6" fmla="*/ 1023708 w 1254090"/>
                      <a:gd name="connsiteY6" fmla="*/ -33 h 372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54090" h="372098">
                        <a:moveTo>
                          <a:pt x="1023708" y="-33"/>
                        </a:moveTo>
                        <a:lnTo>
                          <a:pt x="230362" y="-33"/>
                        </a:lnTo>
                        <a:cubicBezTo>
                          <a:pt x="103101" y="66"/>
                          <a:pt x="-10" y="103258"/>
                          <a:pt x="-10" y="230518"/>
                        </a:cubicBezTo>
                        <a:lnTo>
                          <a:pt x="-10" y="372066"/>
                        </a:lnTo>
                        <a:lnTo>
                          <a:pt x="1254080" y="372066"/>
                        </a:lnTo>
                        <a:lnTo>
                          <a:pt x="1254080" y="230518"/>
                        </a:lnTo>
                        <a:cubicBezTo>
                          <a:pt x="1254080" y="103258"/>
                          <a:pt x="1150969" y="66"/>
                          <a:pt x="1023708" y="-3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78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4" name="Freeform: Shape 3">
                    <a:extLst>
                      <a:ext uri="{FF2B5EF4-FFF2-40B4-BE49-F238E27FC236}">
                        <a16:creationId xmlns:a16="http://schemas.microsoft.com/office/drawing/2014/main" id="{02343493-63D8-5834-F31C-B8BDD8CA3E52}"/>
                      </a:ext>
                    </a:extLst>
                  </p:cNvPr>
                  <p:cNvSpPr/>
                  <p:nvPr/>
                </p:nvSpPr>
                <p:spPr>
                  <a:xfrm>
                    <a:off x="2349374" y="786631"/>
                    <a:ext cx="1254269" cy="60407"/>
                  </a:xfrm>
                  <a:custGeom>
                    <a:avLst/>
                    <a:gdLst>
                      <a:gd name="connsiteX0" fmla="*/ 0 w 1254269"/>
                      <a:gd name="connsiteY0" fmla="*/ 0 h 60407"/>
                      <a:gd name="connsiteX1" fmla="*/ 1254269 w 1254269"/>
                      <a:gd name="connsiteY1" fmla="*/ 0 h 60407"/>
                      <a:gd name="connsiteX2" fmla="*/ 1254269 w 1254269"/>
                      <a:gd name="connsiteY2" fmla="*/ 60408 h 60407"/>
                      <a:gd name="connsiteX3" fmla="*/ 0 w 1254269"/>
                      <a:gd name="connsiteY3" fmla="*/ 60408 h 60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54269" h="60407">
                        <a:moveTo>
                          <a:pt x="0" y="0"/>
                        </a:moveTo>
                        <a:lnTo>
                          <a:pt x="1254269" y="0"/>
                        </a:lnTo>
                        <a:lnTo>
                          <a:pt x="1254269" y="60408"/>
                        </a:lnTo>
                        <a:lnTo>
                          <a:pt x="0" y="60408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178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852E273-F0B6-22D2-46CE-C3D6FCCB3421}"/>
                    </a:ext>
                  </a:extLst>
                </p:cNvPr>
                <p:cNvSpPr/>
                <p:nvPr/>
              </p:nvSpPr>
              <p:spPr>
                <a:xfrm>
                  <a:off x="1110189" y="1808025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A5473F5-B227-831F-629E-04A43129D4DA}"/>
                  </a:ext>
                </a:extLst>
              </p:cNvPr>
              <p:cNvGrpSpPr/>
              <p:nvPr/>
            </p:nvGrpSpPr>
            <p:grpSpPr>
              <a:xfrm>
                <a:off x="3411234" y="1954647"/>
                <a:ext cx="2164569" cy="3612064"/>
                <a:chOff x="485259" y="1808025"/>
                <a:chExt cx="2164569" cy="3612064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DB9A114-BF70-DFA6-D060-537DFABB61BA}"/>
                    </a:ext>
                  </a:extLst>
                </p:cNvPr>
                <p:cNvGrpSpPr/>
                <p:nvPr/>
              </p:nvGrpSpPr>
              <p:grpSpPr>
                <a:xfrm flipV="1">
                  <a:off x="485259" y="2265225"/>
                  <a:ext cx="2164569" cy="3154864"/>
                  <a:chOff x="2349374" y="414710"/>
                  <a:chExt cx="1254269" cy="2266371"/>
                </a:xfrm>
              </p:grpSpPr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E52DBB4F-F9E7-C40C-1DEE-7344F2E46D3C}"/>
                      </a:ext>
                    </a:extLst>
                  </p:cNvPr>
                  <p:cNvSpPr/>
                  <p:nvPr/>
                </p:nvSpPr>
                <p:spPr>
                  <a:xfrm>
                    <a:off x="2349374" y="715619"/>
                    <a:ext cx="1254269" cy="1965462"/>
                  </a:xfrm>
                  <a:custGeom>
                    <a:avLst/>
                    <a:gdLst>
                      <a:gd name="connsiteX0" fmla="*/ 1023897 w 1254269"/>
                      <a:gd name="connsiteY0" fmla="*/ 0 h 2266370"/>
                      <a:gd name="connsiteX1" fmla="*/ 1254269 w 1254269"/>
                      <a:gd name="connsiteY1" fmla="*/ 0 h 2266370"/>
                      <a:gd name="connsiteX2" fmla="*/ 1254269 w 1254269"/>
                      <a:gd name="connsiteY2" fmla="*/ 2266371 h 2266370"/>
                      <a:gd name="connsiteX3" fmla="*/ 1023897 w 1254269"/>
                      <a:gd name="connsiteY3" fmla="*/ 2266371 h 2266370"/>
                      <a:gd name="connsiteX4" fmla="*/ 230372 w 1254269"/>
                      <a:gd name="connsiteY4" fmla="*/ 2266371 h 2266370"/>
                      <a:gd name="connsiteX5" fmla="*/ 0 w 1254269"/>
                      <a:gd name="connsiteY5" fmla="*/ 2266371 h 2266370"/>
                      <a:gd name="connsiteX6" fmla="*/ 0 w 1254269"/>
                      <a:gd name="connsiteY6" fmla="*/ 0 h 2266370"/>
                      <a:gd name="connsiteX7" fmla="*/ 230372 w 1254269"/>
                      <a:gd name="connsiteY7" fmla="*/ 0 h 2266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54269" h="2266370">
                        <a:moveTo>
                          <a:pt x="1023897" y="0"/>
                        </a:moveTo>
                        <a:cubicBezTo>
                          <a:pt x="1151128" y="0"/>
                          <a:pt x="1254269" y="0"/>
                          <a:pt x="1254269" y="0"/>
                        </a:cubicBezTo>
                        <a:lnTo>
                          <a:pt x="1254269" y="2266371"/>
                        </a:lnTo>
                        <a:cubicBezTo>
                          <a:pt x="1254269" y="2266371"/>
                          <a:pt x="1151128" y="2266371"/>
                          <a:pt x="1023897" y="2266371"/>
                        </a:cubicBezTo>
                        <a:lnTo>
                          <a:pt x="230372" y="2266371"/>
                        </a:lnTo>
                        <a:cubicBezTo>
                          <a:pt x="103141" y="2266371"/>
                          <a:pt x="0" y="2266371"/>
                          <a:pt x="0" y="2266371"/>
                        </a:cubicBezTo>
                        <a:lnTo>
                          <a:pt x="0" y="0"/>
                        </a:lnTo>
                        <a:cubicBezTo>
                          <a:pt x="0" y="0"/>
                          <a:pt x="103141" y="0"/>
                          <a:pt x="23037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17821" cap="flat">
                    <a:noFill/>
                    <a:prstDash val="solid"/>
                    <a:miter/>
                  </a:ln>
                  <a:effectLst>
                    <a:outerShdw blurRad="63500" sx="102000" sy="102000" algn="ctr" rotWithShape="0">
                      <a:prstClr val="black">
                        <a:alpha val="1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94F2D1E9-82BC-3288-CEEF-CDFD704F222B}"/>
                      </a:ext>
                    </a:extLst>
                  </p:cNvPr>
                  <p:cNvSpPr/>
                  <p:nvPr/>
                </p:nvSpPr>
                <p:spPr>
                  <a:xfrm>
                    <a:off x="2349374" y="414710"/>
                    <a:ext cx="1254090" cy="372098"/>
                  </a:xfrm>
                  <a:custGeom>
                    <a:avLst/>
                    <a:gdLst>
                      <a:gd name="connsiteX0" fmla="*/ 1023708 w 1254090"/>
                      <a:gd name="connsiteY0" fmla="*/ -33 h 372098"/>
                      <a:gd name="connsiteX1" fmla="*/ 230362 w 1254090"/>
                      <a:gd name="connsiteY1" fmla="*/ -33 h 372098"/>
                      <a:gd name="connsiteX2" fmla="*/ -10 w 1254090"/>
                      <a:gd name="connsiteY2" fmla="*/ 230518 h 372098"/>
                      <a:gd name="connsiteX3" fmla="*/ -10 w 1254090"/>
                      <a:gd name="connsiteY3" fmla="*/ 372066 h 372098"/>
                      <a:gd name="connsiteX4" fmla="*/ 1254080 w 1254090"/>
                      <a:gd name="connsiteY4" fmla="*/ 372066 h 372098"/>
                      <a:gd name="connsiteX5" fmla="*/ 1254080 w 1254090"/>
                      <a:gd name="connsiteY5" fmla="*/ 230518 h 372098"/>
                      <a:gd name="connsiteX6" fmla="*/ 1023708 w 1254090"/>
                      <a:gd name="connsiteY6" fmla="*/ -33 h 372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54090" h="372098">
                        <a:moveTo>
                          <a:pt x="1023708" y="-33"/>
                        </a:moveTo>
                        <a:lnTo>
                          <a:pt x="230362" y="-33"/>
                        </a:lnTo>
                        <a:cubicBezTo>
                          <a:pt x="103101" y="66"/>
                          <a:pt x="-10" y="103258"/>
                          <a:pt x="-10" y="230518"/>
                        </a:cubicBezTo>
                        <a:lnTo>
                          <a:pt x="-10" y="372066"/>
                        </a:lnTo>
                        <a:lnTo>
                          <a:pt x="1254080" y="372066"/>
                        </a:lnTo>
                        <a:lnTo>
                          <a:pt x="1254080" y="230518"/>
                        </a:lnTo>
                        <a:cubicBezTo>
                          <a:pt x="1254080" y="103258"/>
                          <a:pt x="1150969" y="66"/>
                          <a:pt x="1023708" y="-3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78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FBB4B504-9FB0-3190-436C-927957A5BAD6}"/>
                      </a:ext>
                    </a:extLst>
                  </p:cNvPr>
                  <p:cNvSpPr/>
                  <p:nvPr/>
                </p:nvSpPr>
                <p:spPr>
                  <a:xfrm>
                    <a:off x="2349374" y="786631"/>
                    <a:ext cx="1254269" cy="60407"/>
                  </a:xfrm>
                  <a:custGeom>
                    <a:avLst/>
                    <a:gdLst>
                      <a:gd name="connsiteX0" fmla="*/ 0 w 1254269"/>
                      <a:gd name="connsiteY0" fmla="*/ 0 h 60407"/>
                      <a:gd name="connsiteX1" fmla="*/ 1254269 w 1254269"/>
                      <a:gd name="connsiteY1" fmla="*/ 0 h 60407"/>
                      <a:gd name="connsiteX2" fmla="*/ 1254269 w 1254269"/>
                      <a:gd name="connsiteY2" fmla="*/ 60408 h 60407"/>
                      <a:gd name="connsiteX3" fmla="*/ 0 w 1254269"/>
                      <a:gd name="connsiteY3" fmla="*/ 60408 h 60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54269" h="60407">
                        <a:moveTo>
                          <a:pt x="0" y="0"/>
                        </a:moveTo>
                        <a:lnTo>
                          <a:pt x="1254269" y="0"/>
                        </a:lnTo>
                        <a:lnTo>
                          <a:pt x="1254269" y="60408"/>
                        </a:lnTo>
                        <a:lnTo>
                          <a:pt x="0" y="60408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178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62DAD68-04FB-4AD4-D1C1-28437AE5F0A3}"/>
                    </a:ext>
                  </a:extLst>
                </p:cNvPr>
                <p:cNvSpPr/>
                <p:nvPr/>
              </p:nvSpPr>
              <p:spPr>
                <a:xfrm>
                  <a:off x="1110189" y="1808025"/>
                  <a:ext cx="914400" cy="9144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AD0587F-2BC9-755B-7F6F-CDF5D7451B21}"/>
                  </a:ext>
                </a:extLst>
              </p:cNvPr>
              <p:cNvGrpSpPr/>
              <p:nvPr/>
            </p:nvGrpSpPr>
            <p:grpSpPr>
              <a:xfrm>
                <a:off x="6337209" y="1954647"/>
                <a:ext cx="2164569" cy="3612064"/>
                <a:chOff x="485259" y="1808025"/>
                <a:chExt cx="2164569" cy="3612064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88BFB506-3494-9146-1012-0FFE7ABE9F7E}"/>
                    </a:ext>
                  </a:extLst>
                </p:cNvPr>
                <p:cNvGrpSpPr/>
                <p:nvPr/>
              </p:nvGrpSpPr>
              <p:grpSpPr>
                <a:xfrm flipV="1">
                  <a:off x="485259" y="2265225"/>
                  <a:ext cx="2164569" cy="3154864"/>
                  <a:chOff x="2349374" y="414710"/>
                  <a:chExt cx="1254269" cy="2266371"/>
                </a:xfrm>
              </p:grpSpPr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41887253-0D5E-2B3A-B854-3A7B9D174D2A}"/>
                      </a:ext>
                    </a:extLst>
                  </p:cNvPr>
                  <p:cNvSpPr/>
                  <p:nvPr/>
                </p:nvSpPr>
                <p:spPr>
                  <a:xfrm>
                    <a:off x="2349374" y="715619"/>
                    <a:ext cx="1254269" cy="1965462"/>
                  </a:xfrm>
                  <a:custGeom>
                    <a:avLst/>
                    <a:gdLst>
                      <a:gd name="connsiteX0" fmla="*/ 1023897 w 1254269"/>
                      <a:gd name="connsiteY0" fmla="*/ 0 h 2266370"/>
                      <a:gd name="connsiteX1" fmla="*/ 1254269 w 1254269"/>
                      <a:gd name="connsiteY1" fmla="*/ 0 h 2266370"/>
                      <a:gd name="connsiteX2" fmla="*/ 1254269 w 1254269"/>
                      <a:gd name="connsiteY2" fmla="*/ 2266371 h 2266370"/>
                      <a:gd name="connsiteX3" fmla="*/ 1023897 w 1254269"/>
                      <a:gd name="connsiteY3" fmla="*/ 2266371 h 2266370"/>
                      <a:gd name="connsiteX4" fmla="*/ 230372 w 1254269"/>
                      <a:gd name="connsiteY4" fmla="*/ 2266371 h 2266370"/>
                      <a:gd name="connsiteX5" fmla="*/ 0 w 1254269"/>
                      <a:gd name="connsiteY5" fmla="*/ 2266371 h 2266370"/>
                      <a:gd name="connsiteX6" fmla="*/ 0 w 1254269"/>
                      <a:gd name="connsiteY6" fmla="*/ 0 h 2266370"/>
                      <a:gd name="connsiteX7" fmla="*/ 230372 w 1254269"/>
                      <a:gd name="connsiteY7" fmla="*/ 0 h 2266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54269" h="2266370">
                        <a:moveTo>
                          <a:pt x="1023897" y="0"/>
                        </a:moveTo>
                        <a:cubicBezTo>
                          <a:pt x="1151128" y="0"/>
                          <a:pt x="1254269" y="0"/>
                          <a:pt x="1254269" y="0"/>
                        </a:cubicBezTo>
                        <a:lnTo>
                          <a:pt x="1254269" y="2266371"/>
                        </a:lnTo>
                        <a:cubicBezTo>
                          <a:pt x="1254269" y="2266371"/>
                          <a:pt x="1151128" y="2266371"/>
                          <a:pt x="1023897" y="2266371"/>
                        </a:cubicBezTo>
                        <a:lnTo>
                          <a:pt x="230372" y="2266371"/>
                        </a:lnTo>
                        <a:cubicBezTo>
                          <a:pt x="103141" y="2266371"/>
                          <a:pt x="0" y="2266371"/>
                          <a:pt x="0" y="2266371"/>
                        </a:cubicBezTo>
                        <a:lnTo>
                          <a:pt x="0" y="0"/>
                        </a:lnTo>
                        <a:cubicBezTo>
                          <a:pt x="0" y="0"/>
                          <a:pt x="103141" y="0"/>
                          <a:pt x="23037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17821" cap="flat">
                    <a:noFill/>
                    <a:prstDash val="solid"/>
                    <a:miter/>
                  </a:ln>
                  <a:effectLst>
                    <a:outerShdw blurRad="63500" sx="102000" sy="102000" algn="ctr" rotWithShape="0">
                      <a:prstClr val="black">
                        <a:alpha val="1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12DA78D-E3CC-0A10-8697-0970198455FD}"/>
                      </a:ext>
                    </a:extLst>
                  </p:cNvPr>
                  <p:cNvSpPr/>
                  <p:nvPr/>
                </p:nvSpPr>
                <p:spPr>
                  <a:xfrm>
                    <a:off x="2349374" y="414710"/>
                    <a:ext cx="1254090" cy="372098"/>
                  </a:xfrm>
                  <a:custGeom>
                    <a:avLst/>
                    <a:gdLst>
                      <a:gd name="connsiteX0" fmla="*/ 1023708 w 1254090"/>
                      <a:gd name="connsiteY0" fmla="*/ -33 h 372098"/>
                      <a:gd name="connsiteX1" fmla="*/ 230362 w 1254090"/>
                      <a:gd name="connsiteY1" fmla="*/ -33 h 372098"/>
                      <a:gd name="connsiteX2" fmla="*/ -10 w 1254090"/>
                      <a:gd name="connsiteY2" fmla="*/ 230518 h 372098"/>
                      <a:gd name="connsiteX3" fmla="*/ -10 w 1254090"/>
                      <a:gd name="connsiteY3" fmla="*/ 372066 h 372098"/>
                      <a:gd name="connsiteX4" fmla="*/ 1254080 w 1254090"/>
                      <a:gd name="connsiteY4" fmla="*/ 372066 h 372098"/>
                      <a:gd name="connsiteX5" fmla="*/ 1254080 w 1254090"/>
                      <a:gd name="connsiteY5" fmla="*/ 230518 h 372098"/>
                      <a:gd name="connsiteX6" fmla="*/ 1023708 w 1254090"/>
                      <a:gd name="connsiteY6" fmla="*/ -33 h 372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54090" h="372098">
                        <a:moveTo>
                          <a:pt x="1023708" y="-33"/>
                        </a:moveTo>
                        <a:lnTo>
                          <a:pt x="230362" y="-33"/>
                        </a:lnTo>
                        <a:cubicBezTo>
                          <a:pt x="103101" y="66"/>
                          <a:pt x="-10" y="103258"/>
                          <a:pt x="-10" y="230518"/>
                        </a:cubicBezTo>
                        <a:lnTo>
                          <a:pt x="-10" y="372066"/>
                        </a:lnTo>
                        <a:lnTo>
                          <a:pt x="1254080" y="372066"/>
                        </a:lnTo>
                        <a:lnTo>
                          <a:pt x="1254080" y="230518"/>
                        </a:lnTo>
                        <a:cubicBezTo>
                          <a:pt x="1254080" y="103258"/>
                          <a:pt x="1150969" y="66"/>
                          <a:pt x="1023708" y="-3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178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C005EA4E-9AF0-0698-D7C3-1CD316D4485A}"/>
                      </a:ext>
                    </a:extLst>
                  </p:cNvPr>
                  <p:cNvSpPr/>
                  <p:nvPr/>
                </p:nvSpPr>
                <p:spPr>
                  <a:xfrm>
                    <a:off x="2349374" y="786631"/>
                    <a:ext cx="1254269" cy="60407"/>
                  </a:xfrm>
                  <a:custGeom>
                    <a:avLst/>
                    <a:gdLst>
                      <a:gd name="connsiteX0" fmla="*/ 0 w 1254269"/>
                      <a:gd name="connsiteY0" fmla="*/ 0 h 60407"/>
                      <a:gd name="connsiteX1" fmla="*/ 1254269 w 1254269"/>
                      <a:gd name="connsiteY1" fmla="*/ 0 h 60407"/>
                      <a:gd name="connsiteX2" fmla="*/ 1254269 w 1254269"/>
                      <a:gd name="connsiteY2" fmla="*/ 60408 h 60407"/>
                      <a:gd name="connsiteX3" fmla="*/ 0 w 1254269"/>
                      <a:gd name="connsiteY3" fmla="*/ 60408 h 60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54269" h="60407">
                        <a:moveTo>
                          <a:pt x="0" y="0"/>
                        </a:moveTo>
                        <a:lnTo>
                          <a:pt x="1254269" y="0"/>
                        </a:lnTo>
                        <a:lnTo>
                          <a:pt x="1254269" y="60408"/>
                        </a:lnTo>
                        <a:lnTo>
                          <a:pt x="0" y="60408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178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B34E132-4C60-BAD6-4447-EBD9032D9F98}"/>
                    </a:ext>
                  </a:extLst>
                </p:cNvPr>
                <p:cNvSpPr/>
                <p:nvPr/>
              </p:nvSpPr>
              <p:spPr>
                <a:xfrm>
                  <a:off x="1110189" y="1808025"/>
                  <a:ext cx="914400" cy="914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1A441D9-BC9A-BC7D-B6A7-C0701EE7E143}"/>
                  </a:ext>
                </a:extLst>
              </p:cNvPr>
              <p:cNvGrpSpPr/>
              <p:nvPr/>
            </p:nvGrpSpPr>
            <p:grpSpPr>
              <a:xfrm>
                <a:off x="9263184" y="1954647"/>
                <a:ext cx="2164569" cy="3612064"/>
                <a:chOff x="485259" y="1808025"/>
                <a:chExt cx="2164569" cy="3612064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911DF28-6EAF-6A7B-9015-0A36C7102CEF}"/>
                    </a:ext>
                  </a:extLst>
                </p:cNvPr>
                <p:cNvGrpSpPr/>
                <p:nvPr/>
              </p:nvGrpSpPr>
              <p:grpSpPr>
                <a:xfrm flipV="1">
                  <a:off x="485259" y="2265225"/>
                  <a:ext cx="2164569" cy="3154864"/>
                  <a:chOff x="2349374" y="414710"/>
                  <a:chExt cx="1254269" cy="2266371"/>
                </a:xfrm>
              </p:grpSpPr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4033253E-3FB2-FB0C-9071-BBC37DD21C8B}"/>
                      </a:ext>
                    </a:extLst>
                  </p:cNvPr>
                  <p:cNvSpPr/>
                  <p:nvPr/>
                </p:nvSpPr>
                <p:spPr>
                  <a:xfrm>
                    <a:off x="2349374" y="715619"/>
                    <a:ext cx="1254269" cy="1965462"/>
                  </a:xfrm>
                  <a:custGeom>
                    <a:avLst/>
                    <a:gdLst>
                      <a:gd name="connsiteX0" fmla="*/ 1023897 w 1254269"/>
                      <a:gd name="connsiteY0" fmla="*/ 0 h 2266370"/>
                      <a:gd name="connsiteX1" fmla="*/ 1254269 w 1254269"/>
                      <a:gd name="connsiteY1" fmla="*/ 0 h 2266370"/>
                      <a:gd name="connsiteX2" fmla="*/ 1254269 w 1254269"/>
                      <a:gd name="connsiteY2" fmla="*/ 2266371 h 2266370"/>
                      <a:gd name="connsiteX3" fmla="*/ 1023897 w 1254269"/>
                      <a:gd name="connsiteY3" fmla="*/ 2266371 h 2266370"/>
                      <a:gd name="connsiteX4" fmla="*/ 230372 w 1254269"/>
                      <a:gd name="connsiteY4" fmla="*/ 2266371 h 2266370"/>
                      <a:gd name="connsiteX5" fmla="*/ 0 w 1254269"/>
                      <a:gd name="connsiteY5" fmla="*/ 2266371 h 2266370"/>
                      <a:gd name="connsiteX6" fmla="*/ 0 w 1254269"/>
                      <a:gd name="connsiteY6" fmla="*/ 0 h 2266370"/>
                      <a:gd name="connsiteX7" fmla="*/ 230372 w 1254269"/>
                      <a:gd name="connsiteY7" fmla="*/ 0 h 2266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54269" h="2266370">
                        <a:moveTo>
                          <a:pt x="1023897" y="0"/>
                        </a:moveTo>
                        <a:cubicBezTo>
                          <a:pt x="1151128" y="0"/>
                          <a:pt x="1254269" y="0"/>
                          <a:pt x="1254269" y="0"/>
                        </a:cubicBezTo>
                        <a:lnTo>
                          <a:pt x="1254269" y="2266371"/>
                        </a:lnTo>
                        <a:cubicBezTo>
                          <a:pt x="1254269" y="2266371"/>
                          <a:pt x="1151128" y="2266371"/>
                          <a:pt x="1023897" y="2266371"/>
                        </a:cubicBezTo>
                        <a:lnTo>
                          <a:pt x="230372" y="2266371"/>
                        </a:lnTo>
                        <a:cubicBezTo>
                          <a:pt x="103141" y="2266371"/>
                          <a:pt x="0" y="2266371"/>
                          <a:pt x="0" y="2266371"/>
                        </a:cubicBezTo>
                        <a:lnTo>
                          <a:pt x="0" y="0"/>
                        </a:lnTo>
                        <a:cubicBezTo>
                          <a:pt x="0" y="0"/>
                          <a:pt x="103141" y="0"/>
                          <a:pt x="23037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17821" cap="flat">
                    <a:noFill/>
                    <a:prstDash val="solid"/>
                    <a:miter/>
                  </a:ln>
                  <a:effectLst>
                    <a:outerShdw blurRad="63500" sx="102000" sy="102000" algn="ctr" rotWithShape="0">
                      <a:prstClr val="black">
                        <a:alpha val="1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7D68DE4D-00D3-E0E7-28E8-82D7537A2383}"/>
                      </a:ext>
                    </a:extLst>
                  </p:cNvPr>
                  <p:cNvSpPr/>
                  <p:nvPr/>
                </p:nvSpPr>
                <p:spPr>
                  <a:xfrm>
                    <a:off x="2349374" y="414710"/>
                    <a:ext cx="1254090" cy="372098"/>
                  </a:xfrm>
                  <a:custGeom>
                    <a:avLst/>
                    <a:gdLst>
                      <a:gd name="connsiteX0" fmla="*/ 1023708 w 1254090"/>
                      <a:gd name="connsiteY0" fmla="*/ -33 h 372098"/>
                      <a:gd name="connsiteX1" fmla="*/ 230362 w 1254090"/>
                      <a:gd name="connsiteY1" fmla="*/ -33 h 372098"/>
                      <a:gd name="connsiteX2" fmla="*/ -10 w 1254090"/>
                      <a:gd name="connsiteY2" fmla="*/ 230518 h 372098"/>
                      <a:gd name="connsiteX3" fmla="*/ -10 w 1254090"/>
                      <a:gd name="connsiteY3" fmla="*/ 372066 h 372098"/>
                      <a:gd name="connsiteX4" fmla="*/ 1254080 w 1254090"/>
                      <a:gd name="connsiteY4" fmla="*/ 372066 h 372098"/>
                      <a:gd name="connsiteX5" fmla="*/ 1254080 w 1254090"/>
                      <a:gd name="connsiteY5" fmla="*/ 230518 h 372098"/>
                      <a:gd name="connsiteX6" fmla="*/ 1023708 w 1254090"/>
                      <a:gd name="connsiteY6" fmla="*/ -33 h 372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54090" h="372098">
                        <a:moveTo>
                          <a:pt x="1023708" y="-33"/>
                        </a:moveTo>
                        <a:lnTo>
                          <a:pt x="230362" y="-33"/>
                        </a:lnTo>
                        <a:cubicBezTo>
                          <a:pt x="103101" y="66"/>
                          <a:pt x="-10" y="103258"/>
                          <a:pt x="-10" y="230518"/>
                        </a:cubicBezTo>
                        <a:lnTo>
                          <a:pt x="-10" y="372066"/>
                        </a:lnTo>
                        <a:lnTo>
                          <a:pt x="1254080" y="372066"/>
                        </a:lnTo>
                        <a:lnTo>
                          <a:pt x="1254080" y="230518"/>
                        </a:lnTo>
                        <a:cubicBezTo>
                          <a:pt x="1254080" y="103258"/>
                          <a:pt x="1150969" y="66"/>
                          <a:pt x="1023708" y="-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178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33B9CA57-489D-48DA-7FB4-C491BE9C60D8}"/>
                      </a:ext>
                    </a:extLst>
                  </p:cNvPr>
                  <p:cNvSpPr/>
                  <p:nvPr/>
                </p:nvSpPr>
                <p:spPr>
                  <a:xfrm>
                    <a:off x="2349374" y="786631"/>
                    <a:ext cx="1254269" cy="60407"/>
                  </a:xfrm>
                  <a:custGeom>
                    <a:avLst/>
                    <a:gdLst>
                      <a:gd name="connsiteX0" fmla="*/ 0 w 1254269"/>
                      <a:gd name="connsiteY0" fmla="*/ 0 h 60407"/>
                      <a:gd name="connsiteX1" fmla="*/ 1254269 w 1254269"/>
                      <a:gd name="connsiteY1" fmla="*/ 0 h 60407"/>
                      <a:gd name="connsiteX2" fmla="*/ 1254269 w 1254269"/>
                      <a:gd name="connsiteY2" fmla="*/ 60408 h 60407"/>
                      <a:gd name="connsiteX3" fmla="*/ 0 w 1254269"/>
                      <a:gd name="connsiteY3" fmla="*/ 60408 h 60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54269" h="60407">
                        <a:moveTo>
                          <a:pt x="0" y="0"/>
                        </a:moveTo>
                        <a:lnTo>
                          <a:pt x="1254269" y="0"/>
                        </a:lnTo>
                        <a:lnTo>
                          <a:pt x="1254269" y="60408"/>
                        </a:lnTo>
                        <a:lnTo>
                          <a:pt x="0" y="60408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178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EBFDC9B-0C1A-B396-634D-6859E9F90119}"/>
                    </a:ext>
                  </a:extLst>
                </p:cNvPr>
                <p:cNvSpPr/>
                <p:nvPr/>
              </p:nvSpPr>
              <p:spPr>
                <a:xfrm>
                  <a:off x="1110189" y="1808025"/>
                  <a:ext cx="914400" cy="9144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064ADE-1CBB-0D4A-1592-D418EDE9CABC}"/>
                </a:ext>
              </a:extLst>
            </p:cNvPr>
            <p:cNvSpPr txBox="1"/>
            <p:nvPr/>
          </p:nvSpPr>
          <p:spPr>
            <a:xfrm>
              <a:off x="9398857" y="3326247"/>
              <a:ext cx="2243586" cy="14311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Replat forming</a:t>
              </a:r>
              <a:endPara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  <a:p>
              <a:pPr algn="ctr"/>
              <a:r>
                <a:rPr lang="en-GB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Slightly modify apps to leverage cloud capabilities efficiently.</a:t>
              </a:r>
              <a:endPara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8CC3E5-8E8D-77DA-5EEA-0E8EEC48C902}"/>
                </a:ext>
              </a:extLst>
            </p:cNvPr>
            <p:cNvSpPr txBox="1"/>
            <p:nvPr/>
          </p:nvSpPr>
          <p:spPr>
            <a:xfrm>
              <a:off x="6447713" y="3326247"/>
              <a:ext cx="2243586" cy="14311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Refactoring</a:t>
              </a:r>
              <a:r>
                <a:rPr lang="en-GB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 </a:t>
              </a:r>
            </a:p>
            <a:p>
              <a:pPr algn="ctr">
                <a:spcAft>
                  <a:spcPts val="600"/>
                </a:spcAft>
              </a:pPr>
              <a:r>
                <a:rPr lang="en-GB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Optimize apps for cloud-native architecture and benefits.</a:t>
              </a:r>
              <a:endPara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EED0B7-2A71-ADE7-1EAC-A37AECBC7055}"/>
                </a:ext>
              </a:extLst>
            </p:cNvPr>
            <p:cNvSpPr txBox="1"/>
            <p:nvPr/>
          </p:nvSpPr>
          <p:spPr>
            <a:xfrm>
              <a:off x="3496570" y="3326247"/>
              <a:ext cx="2243586" cy="1184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Rehosting</a:t>
              </a:r>
              <a:r>
                <a:rPr lang="en-GB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 </a:t>
              </a:r>
            </a:p>
            <a:p>
              <a:pPr algn="ctr"/>
              <a:r>
                <a:rPr lang="en-GB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Transfer data and apps with minimal modifications.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18E025-35C1-C884-B14B-7E47574B3B22}"/>
                </a:ext>
              </a:extLst>
            </p:cNvPr>
            <p:cNvSpPr txBox="1"/>
            <p:nvPr/>
          </p:nvSpPr>
          <p:spPr>
            <a:xfrm>
              <a:off x="545427" y="3326247"/>
              <a:ext cx="2243586" cy="1184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Lift and Shift </a:t>
              </a:r>
            </a:p>
            <a:p>
              <a:pPr algn="ctr"/>
              <a:r>
                <a:rPr lang="en-GB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Move applications as-is to the cloud infrastructure.</a:t>
              </a:r>
            </a:p>
          </p:txBody>
        </p:sp>
        <p:pic>
          <p:nvPicPr>
            <p:cNvPr id="10" name="Picture 2" descr="Lift - Free transport icons">
              <a:extLst>
                <a:ext uri="{FF2B5EF4-FFF2-40B4-BE49-F238E27FC236}">
                  <a16:creationId xmlns:a16="http://schemas.microsoft.com/office/drawing/2014/main" id="{EA8F2F09-30E3-EF2E-1ABF-B4A172D79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9206" y="2147774"/>
              <a:ext cx="565572" cy="565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Free Application Icon - Download in Line Style">
              <a:extLst>
                <a:ext uri="{FF2B5EF4-FFF2-40B4-BE49-F238E27FC236}">
                  <a16:creationId xmlns:a16="http://schemas.microsoft.com/office/drawing/2014/main" id="{1805638B-248D-6EC9-359E-E7F707EA4F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447" y="2130087"/>
              <a:ext cx="523686" cy="523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Refactoring - Free arrows icons">
              <a:extLst>
                <a:ext uri="{FF2B5EF4-FFF2-40B4-BE49-F238E27FC236}">
                  <a16:creationId xmlns:a16="http://schemas.microsoft.com/office/drawing/2014/main" id="{68784AFD-2AE9-AF53-4D2E-FD0E73E2A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2422" y="2179240"/>
              <a:ext cx="492822" cy="492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Replay - Free interface icons">
              <a:extLst>
                <a:ext uri="{FF2B5EF4-FFF2-40B4-BE49-F238E27FC236}">
                  <a16:creationId xmlns:a16="http://schemas.microsoft.com/office/drawing/2014/main" id="{C332BD46-8CFA-6F37-1D4A-F929FBF995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3091" y="2060213"/>
              <a:ext cx="663434" cy="663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970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176C3A5B-2EA7-3A07-E819-8516988FFA47}"/>
              </a:ext>
            </a:extLst>
          </p:cNvPr>
          <p:cNvGrpSpPr/>
          <p:nvPr/>
        </p:nvGrpSpPr>
        <p:grpSpPr>
          <a:xfrm>
            <a:off x="1270094" y="1556027"/>
            <a:ext cx="9651812" cy="6265437"/>
            <a:chOff x="1398360" y="1615987"/>
            <a:chExt cx="9651812" cy="626543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56655F-957F-6954-E1A8-AFA6C6C7221C}"/>
                </a:ext>
              </a:extLst>
            </p:cNvPr>
            <p:cNvGrpSpPr/>
            <p:nvPr/>
          </p:nvGrpSpPr>
          <p:grpSpPr>
            <a:xfrm>
              <a:off x="4894680" y="4103620"/>
              <a:ext cx="2716843" cy="2716843"/>
              <a:chOff x="4910357" y="3429000"/>
              <a:chExt cx="2371285" cy="237128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3995744-6451-83E5-2459-347B7569D7E4}"/>
                  </a:ext>
                </a:extLst>
              </p:cNvPr>
              <p:cNvSpPr/>
              <p:nvPr/>
            </p:nvSpPr>
            <p:spPr>
              <a:xfrm>
                <a:off x="4910357" y="3429000"/>
                <a:ext cx="2371285" cy="23712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E385281-B4DF-EE6D-53B4-97C7F0DC2B93}"/>
                  </a:ext>
                </a:extLst>
              </p:cNvPr>
              <p:cNvSpPr/>
              <p:nvPr/>
            </p:nvSpPr>
            <p:spPr>
              <a:xfrm>
                <a:off x="5114338" y="3632981"/>
                <a:ext cx="1963322" cy="196332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Cloud Migration Test</a:t>
                </a:r>
              </a:p>
            </p:txBody>
          </p:sp>
        </p:grp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4CFD6F27-A427-0CD6-C36E-F9DBED528C0C}"/>
                </a:ext>
              </a:extLst>
            </p:cNvPr>
            <p:cNvSpPr/>
            <p:nvPr/>
          </p:nvSpPr>
          <p:spPr>
            <a:xfrm>
              <a:off x="4192172" y="3632981"/>
              <a:ext cx="4248443" cy="4248443"/>
            </a:xfrm>
            <a:prstGeom prst="blockArc">
              <a:avLst>
                <a:gd name="adj1" fmla="val 10800000"/>
                <a:gd name="adj2" fmla="val 21413728"/>
                <a:gd name="adj3" fmla="val 108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  <a:latin typeface="Lora" pitchFamily="2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38D888-3DAF-34C0-BA10-A5A0FCB5A93D}"/>
                </a:ext>
              </a:extLst>
            </p:cNvPr>
            <p:cNvGrpSpPr/>
            <p:nvPr/>
          </p:nvGrpSpPr>
          <p:grpSpPr>
            <a:xfrm>
              <a:off x="3995224" y="5524206"/>
              <a:ext cx="393896" cy="393896"/>
              <a:chOff x="8440616" y="4410661"/>
              <a:chExt cx="393896" cy="3938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C7B79F-2D8A-77B9-116E-CB4FE4DC7769}"/>
                  </a:ext>
                </a:extLst>
              </p:cNvPr>
              <p:cNvSpPr/>
              <p:nvPr/>
            </p:nvSpPr>
            <p:spPr>
              <a:xfrm flipV="1">
                <a:off x="8440616" y="4410661"/>
                <a:ext cx="393896" cy="3938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1CC1677-1FCC-89FD-0D53-15B321B536CF}"/>
                  </a:ext>
                </a:extLst>
              </p:cNvPr>
              <p:cNvSpPr/>
              <p:nvPr/>
            </p:nvSpPr>
            <p:spPr>
              <a:xfrm flipV="1">
                <a:off x="8538227" y="4508272"/>
                <a:ext cx="198674" cy="198674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94DCB8-508E-9A94-D003-B3D70295A8DF}"/>
                </a:ext>
              </a:extLst>
            </p:cNvPr>
            <p:cNvGrpSpPr/>
            <p:nvPr/>
          </p:nvGrpSpPr>
          <p:grpSpPr>
            <a:xfrm>
              <a:off x="8243667" y="5524206"/>
              <a:ext cx="393896" cy="393896"/>
              <a:chOff x="8440616" y="4410661"/>
              <a:chExt cx="393896" cy="39389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6697C29-ED44-A672-83D5-8564FA839A4D}"/>
                  </a:ext>
                </a:extLst>
              </p:cNvPr>
              <p:cNvSpPr/>
              <p:nvPr/>
            </p:nvSpPr>
            <p:spPr>
              <a:xfrm flipV="1">
                <a:off x="8440616" y="4410661"/>
                <a:ext cx="393896" cy="393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Lora" pitchFamily="2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CBDE419-9B40-16CE-042B-DCFCC09DF787}"/>
                  </a:ext>
                </a:extLst>
              </p:cNvPr>
              <p:cNvSpPr/>
              <p:nvPr/>
            </p:nvSpPr>
            <p:spPr>
              <a:xfrm flipV="1">
                <a:off x="8538227" y="4508272"/>
                <a:ext cx="198674" cy="198674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08D5CB0-6982-92CE-BE86-114B5CC2BB98}"/>
                </a:ext>
              </a:extLst>
            </p:cNvPr>
            <p:cNvGrpSpPr/>
            <p:nvPr/>
          </p:nvGrpSpPr>
          <p:grpSpPr>
            <a:xfrm>
              <a:off x="4637518" y="4069079"/>
              <a:ext cx="393896" cy="393896"/>
              <a:chOff x="8440616" y="4410661"/>
              <a:chExt cx="393896" cy="39389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CAD131-3814-B856-C14F-7F15521462DB}"/>
                  </a:ext>
                </a:extLst>
              </p:cNvPr>
              <p:cNvSpPr/>
              <p:nvPr/>
            </p:nvSpPr>
            <p:spPr>
              <a:xfrm flipV="1">
                <a:off x="8440616" y="4410661"/>
                <a:ext cx="393896" cy="393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7133778-23DA-2A9E-A65E-8E4FC6E5E419}"/>
                  </a:ext>
                </a:extLst>
              </p:cNvPr>
              <p:cNvSpPr/>
              <p:nvPr/>
            </p:nvSpPr>
            <p:spPr>
              <a:xfrm flipV="1">
                <a:off x="8538227" y="4508272"/>
                <a:ext cx="198674" cy="198674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EF775F-F696-82D1-88EB-633F20FD16E2}"/>
                </a:ext>
              </a:extLst>
            </p:cNvPr>
            <p:cNvGrpSpPr/>
            <p:nvPr/>
          </p:nvGrpSpPr>
          <p:grpSpPr>
            <a:xfrm>
              <a:off x="7728217" y="4241408"/>
              <a:ext cx="393896" cy="393896"/>
              <a:chOff x="8440616" y="4410661"/>
              <a:chExt cx="393896" cy="39389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6B54DB6-80CF-8552-E569-6AB48D9A0387}"/>
                  </a:ext>
                </a:extLst>
              </p:cNvPr>
              <p:cNvSpPr/>
              <p:nvPr/>
            </p:nvSpPr>
            <p:spPr>
              <a:xfrm flipV="1">
                <a:off x="8440616" y="4410661"/>
                <a:ext cx="393896" cy="393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Lora" pitchFamily="2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BABEA7D-3109-19C7-F4C8-5D3291F70195}"/>
                  </a:ext>
                </a:extLst>
              </p:cNvPr>
              <p:cNvSpPr/>
              <p:nvPr/>
            </p:nvSpPr>
            <p:spPr>
              <a:xfrm flipV="1">
                <a:off x="8538227" y="4508272"/>
                <a:ext cx="198674" cy="198674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D050F0B-0E0A-8E9D-10D9-88A92AE89877}"/>
                </a:ext>
              </a:extLst>
            </p:cNvPr>
            <p:cNvGrpSpPr/>
            <p:nvPr/>
          </p:nvGrpSpPr>
          <p:grpSpPr>
            <a:xfrm>
              <a:off x="6119445" y="3439550"/>
              <a:ext cx="393896" cy="393896"/>
              <a:chOff x="8440616" y="4410661"/>
              <a:chExt cx="393896" cy="3938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B04108C-6F92-7060-E73B-EE2830D8D29E}"/>
                  </a:ext>
                </a:extLst>
              </p:cNvPr>
              <p:cNvSpPr/>
              <p:nvPr/>
            </p:nvSpPr>
            <p:spPr>
              <a:xfrm flipV="1">
                <a:off x="8440616" y="4410661"/>
                <a:ext cx="393896" cy="393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A7FDDE1-B6BE-29D0-4990-F0D8C243166D}"/>
                  </a:ext>
                </a:extLst>
              </p:cNvPr>
              <p:cNvSpPr/>
              <p:nvPr/>
            </p:nvSpPr>
            <p:spPr>
              <a:xfrm flipV="1">
                <a:off x="8538227" y="4508272"/>
                <a:ext cx="198674" cy="198674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072599-F212-031D-D695-22AD57C07786}"/>
                </a:ext>
              </a:extLst>
            </p:cNvPr>
            <p:cNvGrpSpPr/>
            <p:nvPr/>
          </p:nvGrpSpPr>
          <p:grpSpPr>
            <a:xfrm>
              <a:off x="1398360" y="4635304"/>
              <a:ext cx="2596864" cy="1544972"/>
              <a:chOff x="1398360" y="4635304"/>
              <a:chExt cx="2596864" cy="1544972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1506494-3270-488A-B551-1F9ECDE4257A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>
                <a:off x="3272411" y="5441558"/>
                <a:ext cx="722813" cy="279596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hought Bubble: Cloud 24">
                <a:extLst>
                  <a:ext uri="{FF2B5EF4-FFF2-40B4-BE49-F238E27FC236}">
                    <a16:creationId xmlns:a16="http://schemas.microsoft.com/office/drawing/2014/main" id="{28DCFF86-6C21-A06D-A585-A18D26448791}"/>
                  </a:ext>
                </a:extLst>
              </p:cNvPr>
              <p:cNvSpPr/>
              <p:nvPr/>
            </p:nvSpPr>
            <p:spPr>
              <a:xfrm>
                <a:off x="1398360" y="4635304"/>
                <a:ext cx="2305928" cy="1544972"/>
              </a:xfrm>
              <a:prstGeom prst="cloudCallout">
                <a:avLst>
                  <a:gd name="adj1" fmla="val 5400"/>
                  <a:gd name="adj2" fmla="val -306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Lora" pitchFamily="2" charset="0"/>
                  </a:rPr>
                  <a:t>Software Testing Types</a:t>
                </a:r>
                <a:endParaRPr lang="en-IN" dirty="0">
                  <a:latin typeface="Lora" pitchFamily="2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1DEAE6B-75AC-79A7-5291-B282157D1499}"/>
                </a:ext>
              </a:extLst>
            </p:cNvPr>
            <p:cNvGrpSpPr/>
            <p:nvPr/>
          </p:nvGrpSpPr>
          <p:grpSpPr>
            <a:xfrm>
              <a:off x="2261248" y="2810736"/>
              <a:ext cx="2433955" cy="1544972"/>
              <a:chOff x="1485127" y="4453319"/>
              <a:chExt cx="2433955" cy="154497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155161-94FD-060A-5F0F-6C535B753024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>
                <a:off x="3464820" y="5451426"/>
                <a:ext cx="454262" cy="317921"/>
              </a:xfrm>
              <a:prstGeom prst="line">
                <a:avLst/>
              </a:prstGeom>
              <a:ln w="444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hought Bubble: Cloud 30">
                <a:extLst>
                  <a:ext uri="{FF2B5EF4-FFF2-40B4-BE49-F238E27FC236}">
                    <a16:creationId xmlns:a16="http://schemas.microsoft.com/office/drawing/2014/main" id="{8D9C403C-499B-8924-DF3B-E082D6ED355F}"/>
                  </a:ext>
                </a:extLst>
              </p:cNvPr>
              <p:cNvSpPr/>
              <p:nvPr/>
            </p:nvSpPr>
            <p:spPr>
              <a:xfrm>
                <a:off x="1485127" y="4453319"/>
                <a:ext cx="2305928" cy="1544972"/>
              </a:xfrm>
              <a:prstGeom prst="cloudCallout">
                <a:avLst>
                  <a:gd name="adj1" fmla="val 5400"/>
                  <a:gd name="adj2" fmla="val -306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Lora" pitchFamily="2" charset="0"/>
                  </a:rPr>
                  <a:t>Best Industry Practices</a:t>
                </a:r>
                <a:endParaRPr lang="en-IN" dirty="0">
                  <a:latin typeface="Lora" pitchFamily="2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C59CC6-830E-2EB2-0BBE-532C7907D470}"/>
                </a:ext>
              </a:extLst>
            </p:cNvPr>
            <p:cNvGrpSpPr/>
            <p:nvPr/>
          </p:nvGrpSpPr>
          <p:grpSpPr>
            <a:xfrm flipH="1">
              <a:off x="7917515" y="2682942"/>
              <a:ext cx="2305928" cy="1625807"/>
              <a:chOff x="1720141" y="4143540"/>
              <a:chExt cx="2305928" cy="1625807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6C143CB-5777-B784-B04D-D22A7721B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4820" y="5451426"/>
                <a:ext cx="454262" cy="317921"/>
              </a:xfrm>
              <a:prstGeom prst="line">
                <a:avLst/>
              </a:prstGeom>
              <a:ln w="444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hought Bubble: Cloud 35">
                <a:extLst>
                  <a:ext uri="{FF2B5EF4-FFF2-40B4-BE49-F238E27FC236}">
                    <a16:creationId xmlns:a16="http://schemas.microsoft.com/office/drawing/2014/main" id="{F0DFE358-3BE9-3817-A606-121ED0163D93}"/>
                  </a:ext>
                </a:extLst>
              </p:cNvPr>
              <p:cNvSpPr/>
              <p:nvPr/>
            </p:nvSpPr>
            <p:spPr>
              <a:xfrm>
                <a:off x="1720141" y="4143540"/>
                <a:ext cx="2305928" cy="1544972"/>
              </a:xfrm>
              <a:prstGeom prst="cloudCallout">
                <a:avLst>
                  <a:gd name="adj1" fmla="val 5400"/>
                  <a:gd name="adj2" fmla="val -306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Lora" pitchFamily="2" charset="0"/>
                  </a:rPr>
                  <a:t>Common Challenges</a:t>
                </a:r>
                <a:endParaRPr lang="en-IN" dirty="0">
                  <a:latin typeface="Lora" pitchFamily="2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5B90A27-7685-3DD7-1E4B-6013229EF016}"/>
                </a:ext>
              </a:extLst>
            </p:cNvPr>
            <p:cNvGrpSpPr/>
            <p:nvPr/>
          </p:nvGrpSpPr>
          <p:grpSpPr>
            <a:xfrm flipH="1">
              <a:off x="8510857" y="4375327"/>
              <a:ext cx="2539315" cy="1544972"/>
              <a:chOff x="1485127" y="4453319"/>
              <a:chExt cx="2539315" cy="1544972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A127647-053D-DB97-111A-F634C6413AC3}"/>
                  </a:ext>
                </a:extLst>
              </p:cNvPr>
              <p:cNvCxnSpPr>
                <a:cxnSpLocks/>
                <a:endCxn id="12" idx="5"/>
              </p:cNvCxnSpPr>
              <p:nvPr/>
            </p:nvCxnSpPr>
            <p:spPr>
              <a:xfrm>
                <a:off x="3464820" y="5451426"/>
                <a:ext cx="559622" cy="277478"/>
              </a:xfrm>
              <a:prstGeom prst="line">
                <a:avLst/>
              </a:prstGeom>
              <a:ln w="444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hought Bubble: Cloud 38">
                <a:extLst>
                  <a:ext uri="{FF2B5EF4-FFF2-40B4-BE49-F238E27FC236}">
                    <a16:creationId xmlns:a16="http://schemas.microsoft.com/office/drawing/2014/main" id="{A80458A2-4454-95F9-8191-C2F559432F5E}"/>
                  </a:ext>
                </a:extLst>
              </p:cNvPr>
              <p:cNvSpPr/>
              <p:nvPr/>
            </p:nvSpPr>
            <p:spPr>
              <a:xfrm>
                <a:off x="1485127" y="4453319"/>
                <a:ext cx="2305928" cy="1544972"/>
              </a:xfrm>
              <a:prstGeom prst="cloudCallout">
                <a:avLst>
                  <a:gd name="adj1" fmla="val 5400"/>
                  <a:gd name="adj2" fmla="val -306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Lora" pitchFamily="2" charset="0"/>
                  </a:rPr>
                  <a:t>Regular Testing</a:t>
                </a:r>
                <a:endParaRPr lang="en-IN" dirty="0">
                  <a:latin typeface="Lora" pitchFamily="2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404A128-7AFF-F1B5-60D5-E484E9E3AEAC}"/>
                </a:ext>
              </a:extLst>
            </p:cNvPr>
            <p:cNvGrpSpPr/>
            <p:nvPr/>
          </p:nvGrpSpPr>
          <p:grpSpPr>
            <a:xfrm>
              <a:off x="5064092" y="1615987"/>
              <a:ext cx="2305928" cy="1855500"/>
              <a:chOff x="1485127" y="4453319"/>
              <a:chExt cx="2305928" cy="18555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41D7FC4-53C7-2F77-3431-D59C427A1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0473" y="5881454"/>
                <a:ext cx="0" cy="427365"/>
              </a:xfrm>
              <a:prstGeom prst="line">
                <a:avLst/>
              </a:prstGeom>
              <a:ln w="444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hought Bubble: Cloud 42">
                <a:extLst>
                  <a:ext uri="{FF2B5EF4-FFF2-40B4-BE49-F238E27FC236}">
                    <a16:creationId xmlns:a16="http://schemas.microsoft.com/office/drawing/2014/main" id="{2C8D9650-1CC1-78A2-0C2D-430E535254DA}"/>
                  </a:ext>
                </a:extLst>
              </p:cNvPr>
              <p:cNvSpPr/>
              <p:nvPr/>
            </p:nvSpPr>
            <p:spPr>
              <a:xfrm>
                <a:off x="1485127" y="4453319"/>
                <a:ext cx="2305928" cy="1544972"/>
              </a:xfrm>
              <a:prstGeom prst="cloudCallout">
                <a:avLst>
                  <a:gd name="adj1" fmla="val 5400"/>
                  <a:gd name="adj2" fmla="val -306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Lora" pitchFamily="2" charset="0"/>
                  </a:rPr>
                  <a:t>Process Validation</a:t>
                </a:r>
                <a:endParaRPr lang="en-IN" dirty="0">
                  <a:latin typeface="Lora" pitchFamily="2" charset="0"/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DEF20C4-9C85-21B8-FA93-83EC71333DC8}"/>
              </a:ext>
            </a:extLst>
          </p:cNvPr>
          <p:cNvSpPr txBox="1"/>
          <p:nvPr/>
        </p:nvSpPr>
        <p:spPr>
          <a:xfrm>
            <a:off x="0" y="956810"/>
            <a:ext cx="12191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Cloud Migration Test</a:t>
            </a:r>
          </a:p>
        </p:txBody>
      </p:sp>
    </p:spTree>
    <p:extLst>
      <p:ext uri="{BB962C8B-B14F-4D97-AF65-F5344CB8AC3E}">
        <p14:creationId xmlns:p14="http://schemas.microsoft.com/office/powerpoint/2010/main" val="404205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136EE92-39F5-42E9-BC1E-76E5C7347797}"/>
              </a:ext>
            </a:extLst>
          </p:cNvPr>
          <p:cNvGrpSpPr/>
          <p:nvPr/>
        </p:nvGrpSpPr>
        <p:grpSpPr>
          <a:xfrm>
            <a:off x="420369" y="1835250"/>
            <a:ext cx="11351262" cy="4070838"/>
            <a:chOff x="420369" y="2175217"/>
            <a:chExt cx="11351262" cy="40708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680DA5-CDF5-CF0F-3BBE-6BEE25C463EF}"/>
                </a:ext>
              </a:extLst>
            </p:cNvPr>
            <p:cNvGrpSpPr/>
            <p:nvPr/>
          </p:nvGrpSpPr>
          <p:grpSpPr>
            <a:xfrm>
              <a:off x="420369" y="2175217"/>
              <a:ext cx="11351262" cy="4070838"/>
              <a:chOff x="511254" y="1401494"/>
              <a:chExt cx="11351262" cy="407083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F491B07-A31D-5ACB-C4E1-889CFAF321C0}"/>
                  </a:ext>
                </a:extLst>
              </p:cNvPr>
              <p:cNvGrpSpPr/>
              <p:nvPr/>
            </p:nvGrpSpPr>
            <p:grpSpPr>
              <a:xfrm>
                <a:off x="511254" y="1401494"/>
                <a:ext cx="2516755" cy="4070838"/>
                <a:chOff x="328374" y="1491176"/>
                <a:chExt cx="3174481" cy="5134707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8629301D-F5AC-5E50-1A80-34BFFF0565C1}"/>
                    </a:ext>
                  </a:extLst>
                </p:cNvPr>
                <p:cNvSpPr/>
                <p:nvPr/>
              </p:nvSpPr>
              <p:spPr>
                <a:xfrm>
                  <a:off x="328374" y="2757268"/>
                  <a:ext cx="3174481" cy="3868615"/>
                </a:xfrm>
                <a:prstGeom prst="roundRect">
                  <a:avLst>
                    <a:gd name="adj" fmla="val 4259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CB0E2C6C-9AC2-BDEC-D23D-DD2EA1BF9F25}"/>
                    </a:ext>
                  </a:extLst>
                </p:cNvPr>
                <p:cNvGrpSpPr/>
                <p:nvPr/>
              </p:nvGrpSpPr>
              <p:grpSpPr>
                <a:xfrm>
                  <a:off x="328374" y="1491176"/>
                  <a:ext cx="3174481" cy="1418008"/>
                  <a:chOff x="2382258" y="5266694"/>
                  <a:chExt cx="1279826" cy="571685"/>
                </a:xfrm>
              </p:grpSpPr>
              <p:sp>
                <p:nvSpPr>
                  <p:cNvPr id="2" name="Freeform: Shape 1">
                    <a:extLst>
                      <a:ext uri="{FF2B5EF4-FFF2-40B4-BE49-F238E27FC236}">
                        <a16:creationId xmlns:a16="http://schemas.microsoft.com/office/drawing/2014/main" id="{25BAC570-A869-5D71-760C-FC81726D34FB}"/>
                      </a:ext>
                    </a:extLst>
                  </p:cNvPr>
                  <p:cNvSpPr/>
                  <p:nvPr/>
                </p:nvSpPr>
                <p:spPr>
                  <a:xfrm>
                    <a:off x="2851124" y="5266694"/>
                    <a:ext cx="342698" cy="311825"/>
                  </a:xfrm>
                  <a:custGeom>
                    <a:avLst/>
                    <a:gdLst>
                      <a:gd name="connsiteX0" fmla="*/ 269245 w 342698"/>
                      <a:gd name="connsiteY0" fmla="*/ 311792 h 311825"/>
                      <a:gd name="connsiteX1" fmla="*/ 60498 w 342698"/>
                      <a:gd name="connsiteY1" fmla="*/ 311792 h 311825"/>
                      <a:gd name="connsiteX2" fmla="*/ 11349 w 342698"/>
                      <a:gd name="connsiteY2" fmla="*/ 227078 h 311825"/>
                      <a:gd name="connsiteX3" fmla="*/ 17962 w 342698"/>
                      <a:gd name="connsiteY3" fmla="*/ 215819 h 311825"/>
                      <a:gd name="connsiteX4" fmla="*/ 115901 w 342698"/>
                      <a:gd name="connsiteY4" fmla="*/ 46212 h 311825"/>
                      <a:gd name="connsiteX5" fmla="*/ 122335 w 342698"/>
                      <a:gd name="connsiteY5" fmla="*/ 34952 h 311825"/>
                      <a:gd name="connsiteX6" fmla="*/ 220275 w 342698"/>
                      <a:gd name="connsiteY6" fmla="*/ 34952 h 311825"/>
                      <a:gd name="connsiteX7" fmla="*/ 226709 w 342698"/>
                      <a:gd name="connsiteY7" fmla="*/ 46212 h 311825"/>
                      <a:gd name="connsiteX8" fmla="*/ 324648 w 342698"/>
                      <a:gd name="connsiteY8" fmla="*/ 215819 h 311825"/>
                      <a:gd name="connsiteX9" fmla="*/ 331261 w 342698"/>
                      <a:gd name="connsiteY9" fmla="*/ 227078 h 311825"/>
                      <a:gd name="connsiteX10" fmla="*/ 282291 w 342698"/>
                      <a:gd name="connsiteY10" fmla="*/ 311792 h 311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42698" h="311825">
                        <a:moveTo>
                          <a:pt x="269245" y="311792"/>
                        </a:moveTo>
                        <a:lnTo>
                          <a:pt x="60498" y="311792"/>
                        </a:lnTo>
                        <a:cubicBezTo>
                          <a:pt x="6881" y="311792"/>
                          <a:pt x="-15459" y="273725"/>
                          <a:pt x="11349" y="227078"/>
                        </a:cubicBezTo>
                        <a:lnTo>
                          <a:pt x="17962" y="215819"/>
                        </a:lnTo>
                        <a:lnTo>
                          <a:pt x="115901" y="46212"/>
                        </a:lnTo>
                        <a:lnTo>
                          <a:pt x="122335" y="34952"/>
                        </a:lnTo>
                        <a:cubicBezTo>
                          <a:pt x="149322" y="-11694"/>
                          <a:pt x="193824" y="-11694"/>
                          <a:pt x="220275" y="34952"/>
                        </a:cubicBezTo>
                        <a:lnTo>
                          <a:pt x="226709" y="46212"/>
                        </a:lnTo>
                        <a:cubicBezTo>
                          <a:pt x="253696" y="92858"/>
                          <a:pt x="298198" y="169172"/>
                          <a:pt x="324648" y="215819"/>
                        </a:cubicBezTo>
                        <a:lnTo>
                          <a:pt x="331261" y="227078"/>
                        </a:lnTo>
                        <a:cubicBezTo>
                          <a:pt x="358069" y="273725"/>
                          <a:pt x="336087" y="311792"/>
                          <a:pt x="282291" y="31179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178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/>
                  </a:p>
                </p:txBody>
              </p:sp>
              <p:sp>
                <p:nvSpPr>
                  <p:cNvPr id="3" name="Freeform: Shape 2">
                    <a:extLst>
                      <a:ext uri="{FF2B5EF4-FFF2-40B4-BE49-F238E27FC236}">
                        <a16:creationId xmlns:a16="http://schemas.microsoft.com/office/drawing/2014/main" id="{C26836EA-A06F-14BB-C772-B3107B04FF62}"/>
                      </a:ext>
                    </a:extLst>
                  </p:cNvPr>
                  <p:cNvSpPr/>
                  <p:nvPr/>
                </p:nvSpPr>
                <p:spPr>
                  <a:xfrm>
                    <a:off x="2382258" y="5532587"/>
                    <a:ext cx="1279826" cy="305792"/>
                  </a:xfrm>
                  <a:custGeom>
                    <a:avLst/>
                    <a:gdLst>
                      <a:gd name="connsiteX0" fmla="*/ 1044618 w 1279826"/>
                      <a:gd name="connsiteY0" fmla="*/ -33 h 305792"/>
                      <a:gd name="connsiteX1" fmla="*/ 235187 w 1279826"/>
                      <a:gd name="connsiteY1" fmla="*/ -33 h 305792"/>
                      <a:gd name="connsiteX2" fmla="*/ -10 w 1279826"/>
                      <a:gd name="connsiteY2" fmla="*/ 235165 h 305792"/>
                      <a:gd name="connsiteX3" fmla="*/ -10 w 1279826"/>
                      <a:gd name="connsiteY3" fmla="*/ 305760 h 305792"/>
                      <a:gd name="connsiteX4" fmla="*/ 1279816 w 1279826"/>
                      <a:gd name="connsiteY4" fmla="*/ 305760 h 305792"/>
                      <a:gd name="connsiteX5" fmla="*/ 1279816 w 1279826"/>
                      <a:gd name="connsiteY5" fmla="*/ 235165 h 305792"/>
                      <a:gd name="connsiteX6" fmla="*/ 1044618 w 1279826"/>
                      <a:gd name="connsiteY6" fmla="*/ -33 h 305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79826" h="305792">
                        <a:moveTo>
                          <a:pt x="1044618" y="-33"/>
                        </a:moveTo>
                        <a:lnTo>
                          <a:pt x="235187" y="-33"/>
                        </a:lnTo>
                        <a:cubicBezTo>
                          <a:pt x="105291" y="-33"/>
                          <a:pt x="-10" y="105270"/>
                          <a:pt x="-10" y="235165"/>
                        </a:cubicBezTo>
                        <a:lnTo>
                          <a:pt x="-10" y="305760"/>
                        </a:lnTo>
                        <a:lnTo>
                          <a:pt x="1279816" y="305760"/>
                        </a:lnTo>
                        <a:lnTo>
                          <a:pt x="1279816" y="235165"/>
                        </a:lnTo>
                        <a:cubicBezTo>
                          <a:pt x="1279816" y="105270"/>
                          <a:pt x="1174515" y="-33"/>
                          <a:pt x="1044618" y="-3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78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0F371F0-0B17-8168-5F03-0CB5112DC754}"/>
                  </a:ext>
                </a:extLst>
              </p:cNvPr>
              <p:cNvGrpSpPr/>
              <p:nvPr/>
            </p:nvGrpSpPr>
            <p:grpSpPr>
              <a:xfrm>
                <a:off x="3456090" y="1401494"/>
                <a:ext cx="2516755" cy="4070838"/>
                <a:chOff x="328374" y="1491176"/>
                <a:chExt cx="3174481" cy="5134707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27FC990-A5D0-6CB1-F442-AB03D474820D}"/>
                    </a:ext>
                  </a:extLst>
                </p:cNvPr>
                <p:cNvSpPr/>
                <p:nvPr/>
              </p:nvSpPr>
              <p:spPr>
                <a:xfrm>
                  <a:off x="328374" y="2757268"/>
                  <a:ext cx="3174481" cy="3868615"/>
                </a:xfrm>
                <a:prstGeom prst="roundRect">
                  <a:avLst>
                    <a:gd name="adj" fmla="val 4259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0B0DC5E-2376-DE7F-38B1-A6A0C0673829}"/>
                    </a:ext>
                  </a:extLst>
                </p:cNvPr>
                <p:cNvGrpSpPr/>
                <p:nvPr/>
              </p:nvGrpSpPr>
              <p:grpSpPr>
                <a:xfrm>
                  <a:off x="328374" y="1491176"/>
                  <a:ext cx="3174481" cy="1418008"/>
                  <a:chOff x="2382258" y="5266694"/>
                  <a:chExt cx="1279826" cy="571685"/>
                </a:xfrm>
              </p:grpSpPr>
              <p:sp>
                <p:nvSpPr>
                  <p:cNvPr id="10" name="Freeform: Shape 9">
                    <a:extLst>
                      <a:ext uri="{FF2B5EF4-FFF2-40B4-BE49-F238E27FC236}">
                        <a16:creationId xmlns:a16="http://schemas.microsoft.com/office/drawing/2014/main" id="{061128FA-3467-3FDE-0F4D-21F83D794595}"/>
                      </a:ext>
                    </a:extLst>
                  </p:cNvPr>
                  <p:cNvSpPr/>
                  <p:nvPr/>
                </p:nvSpPr>
                <p:spPr>
                  <a:xfrm>
                    <a:off x="2851124" y="5266694"/>
                    <a:ext cx="342698" cy="311825"/>
                  </a:xfrm>
                  <a:custGeom>
                    <a:avLst/>
                    <a:gdLst>
                      <a:gd name="connsiteX0" fmla="*/ 269245 w 342698"/>
                      <a:gd name="connsiteY0" fmla="*/ 311792 h 311825"/>
                      <a:gd name="connsiteX1" fmla="*/ 60498 w 342698"/>
                      <a:gd name="connsiteY1" fmla="*/ 311792 h 311825"/>
                      <a:gd name="connsiteX2" fmla="*/ 11349 w 342698"/>
                      <a:gd name="connsiteY2" fmla="*/ 227078 h 311825"/>
                      <a:gd name="connsiteX3" fmla="*/ 17962 w 342698"/>
                      <a:gd name="connsiteY3" fmla="*/ 215819 h 311825"/>
                      <a:gd name="connsiteX4" fmla="*/ 115901 w 342698"/>
                      <a:gd name="connsiteY4" fmla="*/ 46212 h 311825"/>
                      <a:gd name="connsiteX5" fmla="*/ 122335 w 342698"/>
                      <a:gd name="connsiteY5" fmla="*/ 34952 h 311825"/>
                      <a:gd name="connsiteX6" fmla="*/ 220275 w 342698"/>
                      <a:gd name="connsiteY6" fmla="*/ 34952 h 311825"/>
                      <a:gd name="connsiteX7" fmla="*/ 226709 w 342698"/>
                      <a:gd name="connsiteY7" fmla="*/ 46212 h 311825"/>
                      <a:gd name="connsiteX8" fmla="*/ 324648 w 342698"/>
                      <a:gd name="connsiteY8" fmla="*/ 215819 h 311825"/>
                      <a:gd name="connsiteX9" fmla="*/ 331261 w 342698"/>
                      <a:gd name="connsiteY9" fmla="*/ 227078 h 311825"/>
                      <a:gd name="connsiteX10" fmla="*/ 282291 w 342698"/>
                      <a:gd name="connsiteY10" fmla="*/ 311792 h 311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42698" h="311825">
                        <a:moveTo>
                          <a:pt x="269245" y="311792"/>
                        </a:moveTo>
                        <a:lnTo>
                          <a:pt x="60498" y="311792"/>
                        </a:lnTo>
                        <a:cubicBezTo>
                          <a:pt x="6881" y="311792"/>
                          <a:pt x="-15459" y="273725"/>
                          <a:pt x="11349" y="227078"/>
                        </a:cubicBezTo>
                        <a:lnTo>
                          <a:pt x="17962" y="215819"/>
                        </a:lnTo>
                        <a:lnTo>
                          <a:pt x="115901" y="46212"/>
                        </a:lnTo>
                        <a:lnTo>
                          <a:pt x="122335" y="34952"/>
                        </a:lnTo>
                        <a:cubicBezTo>
                          <a:pt x="149322" y="-11694"/>
                          <a:pt x="193824" y="-11694"/>
                          <a:pt x="220275" y="34952"/>
                        </a:cubicBezTo>
                        <a:lnTo>
                          <a:pt x="226709" y="46212"/>
                        </a:lnTo>
                        <a:cubicBezTo>
                          <a:pt x="253696" y="92858"/>
                          <a:pt x="298198" y="169172"/>
                          <a:pt x="324648" y="215819"/>
                        </a:cubicBezTo>
                        <a:lnTo>
                          <a:pt x="331261" y="227078"/>
                        </a:lnTo>
                        <a:cubicBezTo>
                          <a:pt x="358069" y="273725"/>
                          <a:pt x="336087" y="311792"/>
                          <a:pt x="282291" y="311792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178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C34F0AF2-8FD4-9BCB-5ED5-21D1DF5CD3FB}"/>
                      </a:ext>
                    </a:extLst>
                  </p:cNvPr>
                  <p:cNvSpPr/>
                  <p:nvPr/>
                </p:nvSpPr>
                <p:spPr>
                  <a:xfrm>
                    <a:off x="2382258" y="5532587"/>
                    <a:ext cx="1279826" cy="305792"/>
                  </a:xfrm>
                  <a:custGeom>
                    <a:avLst/>
                    <a:gdLst>
                      <a:gd name="connsiteX0" fmla="*/ 1044618 w 1279826"/>
                      <a:gd name="connsiteY0" fmla="*/ -33 h 305792"/>
                      <a:gd name="connsiteX1" fmla="*/ 235187 w 1279826"/>
                      <a:gd name="connsiteY1" fmla="*/ -33 h 305792"/>
                      <a:gd name="connsiteX2" fmla="*/ -10 w 1279826"/>
                      <a:gd name="connsiteY2" fmla="*/ 235165 h 305792"/>
                      <a:gd name="connsiteX3" fmla="*/ -10 w 1279826"/>
                      <a:gd name="connsiteY3" fmla="*/ 305760 h 305792"/>
                      <a:gd name="connsiteX4" fmla="*/ 1279816 w 1279826"/>
                      <a:gd name="connsiteY4" fmla="*/ 305760 h 305792"/>
                      <a:gd name="connsiteX5" fmla="*/ 1279816 w 1279826"/>
                      <a:gd name="connsiteY5" fmla="*/ 235165 h 305792"/>
                      <a:gd name="connsiteX6" fmla="*/ 1044618 w 1279826"/>
                      <a:gd name="connsiteY6" fmla="*/ -33 h 305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79826" h="305792">
                        <a:moveTo>
                          <a:pt x="1044618" y="-33"/>
                        </a:moveTo>
                        <a:lnTo>
                          <a:pt x="235187" y="-33"/>
                        </a:lnTo>
                        <a:cubicBezTo>
                          <a:pt x="105291" y="-33"/>
                          <a:pt x="-10" y="105270"/>
                          <a:pt x="-10" y="235165"/>
                        </a:cubicBezTo>
                        <a:lnTo>
                          <a:pt x="-10" y="305760"/>
                        </a:lnTo>
                        <a:lnTo>
                          <a:pt x="1279816" y="305760"/>
                        </a:lnTo>
                        <a:lnTo>
                          <a:pt x="1279816" y="235165"/>
                        </a:lnTo>
                        <a:cubicBezTo>
                          <a:pt x="1279816" y="105270"/>
                          <a:pt x="1174515" y="-33"/>
                          <a:pt x="1044618" y="-3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78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BB49B71-6F25-E37A-B6E6-37716DC72C13}"/>
                  </a:ext>
                </a:extLst>
              </p:cNvPr>
              <p:cNvGrpSpPr/>
              <p:nvPr/>
            </p:nvGrpSpPr>
            <p:grpSpPr>
              <a:xfrm>
                <a:off x="6400926" y="1401494"/>
                <a:ext cx="2516755" cy="4070838"/>
                <a:chOff x="328374" y="1491176"/>
                <a:chExt cx="3174481" cy="5134707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3A8056A3-91C1-9679-AEA1-7339446FAE32}"/>
                    </a:ext>
                  </a:extLst>
                </p:cNvPr>
                <p:cNvSpPr/>
                <p:nvPr/>
              </p:nvSpPr>
              <p:spPr>
                <a:xfrm>
                  <a:off x="328374" y="2757268"/>
                  <a:ext cx="3174481" cy="3868615"/>
                </a:xfrm>
                <a:prstGeom prst="roundRect">
                  <a:avLst>
                    <a:gd name="adj" fmla="val 4259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EED0E16-3CFB-F3CA-CCBB-E130E11AB2B4}"/>
                    </a:ext>
                  </a:extLst>
                </p:cNvPr>
                <p:cNvGrpSpPr/>
                <p:nvPr/>
              </p:nvGrpSpPr>
              <p:grpSpPr>
                <a:xfrm>
                  <a:off x="328374" y="1491176"/>
                  <a:ext cx="3174481" cy="1418008"/>
                  <a:chOff x="2382258" y="5266694"/>
                  <a:chExt cx="1279826" cy="571685"/>
                </a:xfrm>
              </p:grpSpPr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6B50835C-14BC-CE61-1FDC-EDB8A3C852A7}"/>
                      </a:ext>
                    </a:extLst>
                  </p:cNvPr>
                  <p:cNvSpPr/>
                  <p:nvPr/>
                </p:nvSpPr>
                <p:spPr>
                  <a:xfrm>
                    <a:off x="2851124" y="5266694"/>
                    <a:ext cx="342698" cy="311825"/>
                  </a:xfrm>
                  <a:custGeom>
                    <a:avLst/>
                    <a:gdLst>
                      <a:gd name="connsiteX0" fmla="*/ 269245 w 342698"/>
                      <a:gd name="connsiteY0" fmla="*/ 311792 h 311825"/>
                      <a:gd name="connsiteX1" fmla="*/ 60498 w 342698"/>
                      <a:gd name="connsiteY1" fmla="*/ 311792 h 311825"/>
                      <a:gd name="connsiteX2" fmla="*/ 11349 w 342698"/>
                      <a:gd name="connsiteY2" fmla="*/ 227078 h 311825"/>
                      <a:gd name="connsiteX3" fmla="*/ 17962 w 342698"/>
                      <a:gd name="connsiteY3" fmla="*/ 215819 h 311825"/>
                      <a:gd name="connsiteX4" fmla="*/ 115901 w 342698"/>
                      <a:gd name="connsiteY4" fmla="*/ 46212 h 311825"/>
                      <a:gd name="connsiteX5" fmla="*/ 122335 w 342698"/>
                      <a:gd name="connsiteY5" fmla="*/ 34952 h 311825"/>
                      <a:gd name="connsiteX6" fmla="*/ 220275 w 342698"/>
                      <a:gd name="connsiteY6" fmla="*/ 34952 h 311825"/>
                      <a:gd name="connsiteX7" fmla="*/ 226709 w 342698"/>
                      <a:gd name="connsiteY7" fmla="*/ 46212 h 311825"/>
                      <a:gd name="connsiteX8" fmla="*/ 324648 w 342698"/>
                      <a:gd name="connsiteY8" fmla="*/ 215819 h 311825"/>
                      <a:gd name="connsiteX9" fmla="*/ 331261 w 342698"/>
                      <a:gd name="connsiteY9" fmla="*/ 227078 h 311825"/>
                      <a:gd name="connsiteX10" fmla="*/ 282291 w 342698"/>
                      <a:gd name="connsiteY10" fmla="*/ 311792 h 311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42698" h="311825">
                        <a:moveTo>
                          <a:pt x="269245" y="311792"/>
                        </a:moveTo>
                        <a:lnTo>
                          <a:pt x="60498" y="311792"/>
                        </a:lnTo>
                        <a:cubicBezTo>
                          <a:pt x="6881" y="311792"/>
                          <a:pt x="-15459" y="273725"/>
                          <a:pt x="11349" y="227078"/>
                        </a:cubicBezTo>
                        <a:lnTo>
                          <a:pt x="17962" y="215819"/>
                        </a:lnTo>
                        <a:lnTo>
                          <a:pt x="115901" y="46212"/>
                        </a:lnTo>
                        <a:lnTo>
                          <a:pt x="122335" y="34952"/>
                        </a:lnTo>
                        <a:cubicBezTo>
                          <a:pt x="149322" y="-11694"/>
                          <a:pt x="193824" y="-11694"/>
                          <a:pt x="220275" y="34952"/>
                        </a:cubicBezTo>
                        <a:lnTo>
                          <a:pt x="226709" y="46212"/>
                        </a:lnTo>
                        <a:cubicBezTo>
                          <a:pt x="253696" y="92858"/>
                          <a:pt x="298198" y="169172"/>
                          <a:pt x="324648" y="215819"/>
                        </a:cubicBezTo>
                        <a:lnTo>
                          <a:pt x="331261" y="227078"/>
                        </a:lnTo>
                        <a:cubicBezTo>
                          <a:pt x="358069" y="273725"/>
                          <a:pt x="336087" y="311792"/>
                          <a:pt x="282291" y="311792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178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BA2BED37-E3E6-4B5D-6062-9F858906B0A3}"/>
                      </a:ext>
                    </a:extLst>
                  </p:cNvPr>
                  <p:cNvSpPr/>
                  <p:nvPr/>
                </p:nvSpPr>
                <p:spPr>
                  <a:xfrm>
                    <a:off x="2382258" y="5532587"/>
                    <a:ext cx="1279826" cy="305792"/>
                  </a:xfrm>
                  <a:custGeom>
                    <a:avLst/>
                    <a:gdLst>
                      <a:gd name="connsiteX0" fmla="*/ 1044618 w 1279826"/>
                      <a:gd name="connsiteY0" fmla="*/ -33 h 305792"/>
                      <a:gd name="connsiteX1" fmla="*/ 235187 w 1279826"/>
                      <a:gd name="connsiteY1" fmla="*/ -33 h 305792"/>
                      <a:gd name="connsiteX2" fmla="*/ -10 w 1279826"/>
                      <a:gd name="connsiteY2" fmla="*/ 235165 h 305792"/>
                      <a:gd name="connsiteX3" fmla="*/ -10 w 1279826"/>
                      <a:gd name="connsiteY3" fmla="*/ 305760 h 305792"/>
                      <a:gd name="connsiteX4" fmla="*/ 1279816 w 1279826"/>
                      <a:gd name="connsiteY4" fmla="*/ 305760 h 305792"/>
                      <a:gd name="connsiteX5" fmla="*/ 1279816 w 1279826"/>
                      <a:gd name="connsiteY5" fmla="*/ 235165 h 305792"/>
                      <a:gd name="connsiteX6" fmla="*/ 1044618 w 1279826"/>
                      <a:gd name="connsiteY6" fmla="*/ -33 h 305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79826" h="305792">
                        <a:moveTo>
                          <a:pt x="1044618" y="-33"/>
                        </a:moveTo>
                        <a:lnTo>
                          <a:pt x="235187" y="-33"/>
                        </a:lnTo>
                        <a:cubicBezTo>
                          <a:pt x="105291" y="-33"/>
                          <a:pt x="-10" y="105270"/>
                          <a:pt x="-10" y="235165"/>
                        </a:cubicBezTo>
                        <a:lnTo>
                          <a:pt x="-10" y="305760"/>
                        </a:lnTo>
                        <a:lnTo>
                          <a:pt x="1279816" y="305760"/>
                        </a:lnTo>
                        <a:lnTo>
                          <a:pt x="1279816" y="235165"/>
                        </a:lnTo>
                        <a:cubicBezTo>
                          <a:pt x="1279816" y="105270"/>
                          <a:pt x="1174515" y="-33"/>
                          <a:pt x="1044618" y="-3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178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DB1B48A-C0E6-2412-137B-92D3D932DAAF}"/>
                  </a:ext>
                </a:extLst>
              </p:cNvPr>
              <p:cNvGrpSpPr/>
              <p:nvPr/>
            </p:nvGrpSpPr>
            <p:grpSpPr>
              <a:xfrm>
                <a:off x="9345761" y="1401494"/>
                <a:ext cx="2516755" cy="4070838"/>
                <a:chOff x="328374" y="1491176"/>
                <a:chExt cx="3174481" cy="5134707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F6BD862-8367-B46C-9811-5E7225C32C5E}"/>
                    </a:ext>
                  </a:extLst>
                </p:cNvPr>
                <p:cNvSpPr/>
                <p:nvPr/>
              </p:nvSpPr>
              <p:spPr>
                <a:xfrm>
                  <a:off x="328374" y="2757268"/>
                  <a:ext cx="3174481" cy="3868615"/>
                </a:xfrm>
                <a:prstGeom prst="roundRect">
                  <a:avLst>
                    <a:gd name="adj" fmla="val 4259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14A3CAE-5BA6-BA1E-7EC2-4C5BCD46823F}"/>
                    </a:ext>
                  </a:extLst>
                </p:cNvPr>
                <p:cNvGrpSpPr/>
                <p:nvPr/>
              </p:nvGrpSpPr>
              <p:grpSpPr>
                <a:xfrm>
                  <a:off x="328374" y="1491176"/>
                  <a:ext cx="3174481" cy="1418008"/>
                  <a:chOff x="2382258" y="5266694"/>
                  <a:chExt cx="1279826" cy="571685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1130B81F-4261-6972-379A-C348FEE972D3}"/>
                      </a:ext>
                    </a:extLst>
                  </p:cNvPr>
                  <p:cNvSpPr/>
                  <p:nvPr/>
                </p:nvSpPr>
                <p:spPr>
                  <a:xfrm>
                    <a:off x="2851124" y="5266694"/>
                    <a:ext cx="342698" cy="311825"/>
                  </a:xfrm>
                  <a:custGeom>
                    <a:avLst/>
                    <a:gdLst>
                      <a:gd name="connsiteX0" fmla="*/ 269245 w 342698"/>
                      <a:gd name="connsiteY0" fmla="*/ 311792 h 311825"/>
                      <a:gd name="connsiteX1" fmla="*/ 60498 w 342698"/>
                      <a:gd name="connsiteY1" fmla="*/ 311792 h 311825"/>
                      <a:gd name="connsiteX2" fmla="*/ 11349 w 342698"/>
                      <a:gd name="connsiteY2" fmla="*/ 227078 h 311825"/>
                      <a:gd name="connsiteX3" fmla="*/ 17962 w 342698"/>
                      <a:gd name="connsiteY3" fmla="*/ 215819 h 311825"/>
                      <a:gd name="connsiteX4" fmla="*/ 115901 w 342698"/>
                      <a:gd name="connsiteY4" fmla="*/ 46212 h 311825"/>
                      <a:gd name="connsiteX5" fmla="*/ 122335 w 342698"/>
                      <a:gd name="connsiteY5" fmla="*/ 34952 h 311825"/>
                      <a:gd name="connsiteX6" fmla="*/ 220275 w 342698"/>
                      <a:gd name="connsiteY6" fmla="*/ 34952 h 311825"/>
                      <a:gd name="connsiteX7" fmla="*/ 226709 w 342698"/>
                      <a:gd name="connsiteY7" fmla="*/ 46212 h 311825"/>
                      <a:gd name="connsiteX8" fmla="*/ 324648 w 342698"/>
                      <a:gd name="connsiteY8" fmla="*/ 215819 h 311825"/>
                      <a:gd name="connsiteX9" fmla="*/ 331261 w 342698"/>
                      <a:gd name="connsiteY9" fmla="*/ 227078 h 311825"/>
                      <a:gd name="connsiteX10" fmla="*/ 282291 w 342698"/>
                      <a:gd name="connsiteY10" fmla="*/ 311792 h 311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42698" h="311825">
                        <a:moveTo>
                          <a:pt x="269245" y="311792"/>
                        </a:moveTo>
                        <a:lnTo>
                          <a:pt x="60498" y="311792"/>
                        </a:lnTo>
                        <a:cubicBezTo>
                          <a:pt x="6881" y="311792"/>
                          <a:pt x="-15459" y="273725"/>
                          <a:pt x="11349" y="227078"/>
                        </a:cubicBezTo>
                        <a:lnTo>
                          <a:pt x="17962" y="215819"/>
                        </a:lnTo>
                        <a:lnTo>
                          <a:pt x="115901" y="46212"/>
                        </a:lnTo>
                        <a:lnTo>
                          <a:pt x="122335" y="34952"/>
                        </a:lnTo>
                        <a:cubicBezTo>
                          <a:pt x="149322" y="-11694"/>
                          <a:pt x="193824" y="-11694"/>
                          <a:pt x="220275" y="34952"/>
                        </a:cubicBezTo>
                        <a:lnTo>
                          <a:pt x="226709" y="46212"/>
                        </a:lnTo>
                        <a:cubicBezTo>
                          <a:pt x="253696" y="92858"/>
                          <a:pt x="298198" y="169172"/>
                          <a:pt x="324648" y="215819"/>
                        </a:cubicBezTo>
                        <a:lnTo>
                          <a:pt x="331261" y="227078"/>
                        </a:lnTo>
                        <a:cubicBezTo>
                          <a:pt x="358069" y="273725"/>
                          <a:pt x="336087" y="311792"/>
                          <a:pt x="282291" y="31179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178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25474DC8-5EE2-A33F-8127-3BC2EACD4A55}"/>
                      </a:ext>
                    </a:extLst>
                  </p:cNvPr>
                  <p:cNvSpPr/>
                  <p:nvPr/>
                </p:nvSpPr>
                <p:spPr>
                  <a:xfrm>
                    <a:off x="2382258" y="5532587"/>
                    <a:ext cx="1279826" cy="305792"/>
                  </a:xfrm>
                  <a:custGeom>
                    <a:avLst/>
                    <a:gdLst>
                      <a:gd name="connsiteX0" fmla="*/ 1044618 w 1279826"/>
                      <a:gd name="connsiteY0" fmla="*/ -33 h 305792"/>
                      <a:gd name="connsiteX1" fmla="*/ 235187 w 1279826"/>
                      <a:gd name="connsiteY1" fmla="*/ -33 h 305792"/>
                      <a:gd name="connsiteX2" fmla="*/ -10 w 1279826"/>
                      <a:gd name="connsiteY2" fmla="*/ 235165 h 305792"/>
                      <a:gd name="connsiteX3" fmla="*/ -10 w 1279826"/>
                      <a:gd name="connsiteY3" fmla="*/ 305760 h 305792"/>
                      <a:gd name="connsiteX4" fmla="*/ 1279816 w 1279826"/>
                      <a:gd name="connsiteY4" fmla="*/ 305760 h 305792"/>
                      <a:gd name="connsiteX5" fmla="*/ 1279816 w 1279826"/>
                      <a:gd name="connsiteY5" fmla="*/ 235165 h 305792"/>
                      <a:gd name="connsiteX6" fmla="*/ 1044618 w 1279826"/>
                      <a:gd name="connsiteY6" fmla="*/ -33 h 305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79826" h="305792">
                        <a:moveTo>
                          <a:pt x="1044618" y="-33"/>
                        </a:moveTo>
                        <a:lnTo>
                          <a:pt x="235187" y="-33"/>
                        </a:lnTo>
                        <a:cubicBezTo>
                          <a:pt x="105291" y="-33"/>
                          <a:pt x="-10" y="105270"/>
                          <a:pt x="-10" y="235165"/>
                        </a:cubicBezTo>
                        <a:lnTo>
                          <a:pt x="-10" y="305760"/>
                        </a:lnTo>
                        <a:lnTo>
                          <a:pt x="1279816" y="305760"/>
                        </a:lnTo>
                        <a:lnTo>
                          <a:pt x="1279816" y="235165"/>
                        </a:lnTo>
                        <a:cubicBezTo>
                          <a:pt x="1279816" y="105270"/>
                          <a:pt x="1174515" y="-33"/>
                          <a:pt x="1044618" y="-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178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B26C59-CBCE-0626-0577-32DD789A35FE}"/>
                </a:ext>
              </a:extLst>
            </p:cNvPr>
            <p:cNvSpPr txBox="1"/>
            <p:nvPr/>
          </p:nvSpPr>
          <p:spPr>
            <a:xfrm>
              <a:off x="9273799" y="4057159"/>
              <a:ext cx="2243586" cy="14311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Replat forming</a:t>
              </a:r>
              <a:endPara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  <a:p>
              <a:pPr algn="ctr"/>
              <a:r>
                <a:rPr lang="en-GB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Slightly modify apps to leverage cloud capabilities efficiently.</a:t>
              </a:r>
              <a:endPara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ED91C5-949E-27E8-CDB9-7D0432D0345B}"/>
                </a:ext>
              </a:extLst>
            </p:cNvPr>
            <p:cNvSpPr txBox="1"/>
            <p:nvPr/>
          </p:nvSpPr>
          <p:spPr>
            <a:xfrm>
              <a:off x="6322655" y="4057159"/>
              <a:ext cx="2243586" cy="14311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Refactoring</a:t>
              </a:r>
              <a:r>
                <a:rPr lang="en-GB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 </a:t>
              </a:r>
            </a:p>
            <a:p>
              <a:pPr algn="ctr">
                <a:spcAft>
                  <a:spcPts val="600"/>
                </a:spcAft>
              </a:pPr>
              <a:r>
                <a:rPr lang="en-GB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Optimize apps for cloud-native architecture and benefits.</a:t>
              </a:r>
              <a:endPara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5DA7E3-7C08-376B-975A-D2620059B85B}"/>
                </a:ext>
              </a:extLst>
            </p:cNvPr>
            <p:cNvSpPr txBox="1"/>
            <p:nvPr/>
          </p:nvSpPr>
          <p:spPr>
            <a:xfrm>
              <a:off x="3371512" y="4057159"/>
              <a:ext cx="2243586" cy="1184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Rehosting</a:t>
              </a:r>
              <a:r>
                <a:rPr lang="en-GB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 </a:t>
              </a:r>
            </a:p>
            <a:p>
              <a:pPr algn="ctr"/>
              <a:r>
                <a:rPr lang="en-GB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Transfer data and apps with minimal modifications.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A2C243-50D7-6A2A-3EE7-E5AD4DC625E5}"/>
                </a:ext>
              </a:extLst>
            </p:cNvPr>
            <p:cNvSpPr txBox="1"/>
            <p:nvPr/>
          </p:nvSpPr>
          <p:spPr>
            <a:xfrm>
              <a:off x="420369" y="4057159"/>
              <a:ext cx="2243586" cy="1184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Lift and Shift </a:t>
              </a:r>
            </a:p>
            <a:p>
              <a:pPr algn="ctr"/>
              <a:r>
                <a:rPr lang="en-GB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Move applications as-is to the cloud infrastructure.</a:t>
              </a:r>
            </a:p>
          </p:txBody>
        </p:sp>
        <p:pic>
          <p:nvPicPr>
            <p:cNvPr id="27" name="Picture 2" descr="Lift - Free transport icons">
              <a:extLst>
                <a:ext uri="{FF2B5EF4-FFF2-40B4-BE49-F238E27FC236}">
                  <a16:creationId xmlns:a16="http://schemas.microsoft.com/office/drawing/2014/main" id="{FF9820CC-AEA3-60E0-9387-B975C950F3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589" y="2728196"/>
              <a:ext cx="511009" cy="511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Free Application Icon - Download in Line Style">
              <a:extLst>
                <a:ext uri="{FF2B5EF4-FFF2-40B4-BE49-F238E27FC236}">
                  <a16:creationId xmlns:a16="http://schemas.microsoft.com/office/drawing/2014/main" id="{EE1C5776-BF75-A829-B603-DC5001425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000" y="2762176"/>
              <a:ext cx="473164" cy="473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Refactoring - Free arrows icons">
              <a:extLst>
                <a:ext uri="{FF2B5EF4-FFF2-40B4-BE49-F238E27FC236}">
                  <a16:creationId xmlns:a16="http://schemas.microsoft.com/office/drawing/2014/main" id="{498F3726-FD49-75AF-03D1-09C381BBC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5779" y="2758679"/>
              <a:ext cx="445277" cy="445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Replay - Free interface icons">
              <a:extLst>
                <a:ext uri="{FF2B5EF4-FFF2-40B4-BE49-F238E27FC236}">
                  <a16:creationId xmlns:a16="http://schemas.microsoft.com/office/drawing/2014/main" id="{77D1946F-672F-7DAD-DEF4-F5C01F7E4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9277" y="2699956"/>
              <a:ext cx="507144" cy="50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627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D987B7B-C0ED-9A4A-218D-30013708F294}"/>
              </a:ext>
            </a:extLst>
          </p:cNvPr>
          <p:cNvGrpSpPr/>
          <p:nvPr/>
        </p:nvGrpSpPr>
        <p:grpSpPr>
          <a:xfrm>
            <a:off x="499672" y="1699744"/>
            <a:ext cx="11192657" cy="4357818"/>
            <a:chOff x="439712" y="1699744"/>
            <a:chExt cx="11192657" cy="43578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60EA5EB-5DBD-5329-9BE6-D6CE78A9FEE8}"/>
                </a:ext>
              </a:extLst>
            </p:cNvPr>
            <p:cNvGrpSpPr/>
            <p:nvPr/>
          </p:nvGrpSpPr>
          <p:grpSpPr>
            <a:xfrm>
              <a:off x="439712" y="1699744"/>
              <a:ext cx="11192657" cy="1798612"/>
              <a:chOff x="499672" y="1699744"/>
              <a:chExt cx="11192657" cy="179861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DCAD0D-C4D3-E431-61DC-FDE2D5997A42}"/>
                  </a:ext>
                </a:extLst>
              </p:cNvPr>
              <p:cNvGrpSpPr/>
              <p:nvPr/>
            </p:nvGrpSpPr>
            <p:grpSpPr>
              <a:xfrm>
                <a:off x="499672" y="1699744"/>
                <a:ext cx="5351488" cy="1798612"/>
                <a:chOff x="2653260" y="2471737"/>
                <a:chExt cx="5691265" cy="191281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DD945CD3-0441-CE93-77C3-48A4FA6F71E1}"/>
                    </a:ext>
                  </a:extLst>
                </p:cNvPr>
                <p:cNvSpPr/>
                <p:nvPr/>
              </p:nvSpPr>
              <p:spPr>
                <a:xfrm>
                  <a:off x="2653260" y="2608992"/>
                  <a:ext cx="5691265" cy="1590198"/>
                </a:xfrm>
                <a:prstGeom prst="roundRect">
                  <a:avLst/>
                </a:pr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B37F98EF-7C99-5E96-2D9B-471FF8972AE2}"/>
                    </a:ext>
                  </a:extLst>
                </p:cNvPr>
                <p:cNvSpPr/>
                <p:nvPr/>
              </p:nvSpPr>
              <p:spPr>
                <a:xfrm>
                  <a:off x="2874645" y="2471737"/>
                  <a:ext cx="1590960" cy="137159"/>
                </a:xfrm>
                <a:custGeom>
                  <a:avLst/>
                  <a:gdLst>
                    <a:gd name="connsiteX0" fmla="*/ 1453706 w 1590960"/>
                    <a:gd name="connsiteY0" fmla="*/ 0 h 137159"/>
                    <a:gd name="connsiteX1" fmla="*/ 137255 w 1590960"/>
                    <a:gd name="connsiteY1" fmla="*/ 0 h 137159"/>
                    <a:gd name="connsiteX2" fmla="*/ 0 w 1590960"/>
                    <a:gd name="connsiteY2" fmla="*/ 137160 h 137159"/>
                    <a:gd name="connsiteX3" fmla="*/ 1590961 w 1590960"/>
                    <a:gd name="connsiteY3" fmla="*/ 137160 h 137159"/>
                    <a:gd name="connsiteX4" fmla="*/ 1453706 w 1590960"/>
                    <a:gd name="connsiteY4" fmla="*/ 0 h 137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0960" h="137159">
                      <a:moveTo>
                        <a:pt x="1453706" y="0"/>
                      </a:moveTo>
                      <a:lnTo>
                        <a:pt x="137255" y="0"/>
                      </a:lnTo>
                      <a:lnTo>
                        <a:pt x="0" y="137160"/>
                      </a:lnTo>
                      <a:lnTo>
                        <a:pt x="1590961" y="137160"/>
                      </a:lnTo>
                      <a:lnTo>
                        <a:pt x="1453706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EB15288E-B457-F447-B7BC-D04843A11240}"/>
                    </a:ext>
                  </a:extLst>
                </p:cNvPr>
                <p:cNvSpPr/>
                <p:nvPr/>
              </p:nvSpPr>
              <p:spPr>
                <a:xfrm>
                  <a:off x="3011900" y="2471737"/>
                  <a:ext cx="1316450" cy="1912810"/>
                </a:xfrm>
                <a:custGeom>
                  <a:avLst/>
                  <a:gdLst>
                    <a:gd name="connsiteX0" fmla="*/ 0 w 1316450"/>
                    <a:gd name="connsiteY0" fmla="*/ 0 h 1912810"/>
                    <a:gd name="connsiteX1" fmla="*/ 1316450 w 1316450"/>
                    <a:gd name="connsiteY1" fmla="*/ 0 h 1912810"/>
                    <a:gd name="connsiteX2" fmla="*/ 1316450 w 1316450"/>
                    <a:gd name="connsiteY2" fmla="*/ 0 h 1912810"/>
                    <a:gd name="connsiteX3" fmla="*/ 1316450 w 1316450"/>
                    <a:gd name="connsiteY3" fmla="*/ 1717834 h 1912810"/>
                    <a:gd name="connsiteX4" fmla="*/ 1121950 w 1316450"/>
                    <a:gd name="connsiteY4" fmla="*/ 1912811 h 1912810"/>
                    <a:gd name="connsiteX5" fmla="*/ 194977 w 1316450"/>
                    <a:gd name="connsiteY5" fmla="*/ 1912811 h 1912810"/>
                    <a:gd name="connsiteX6" fmla="*/ 0 w 1316450"/>
                    <a:gd name="connsiteY6" fmla="*/ 1717834 h 1912810"/>
                    <a:gd name="connsiteX7" fmla="*/ 0 w 1316450"/>
                    <a:gd name="connsiteY7" fmla="*/ 0 h 1912810"/>
                    <a:gd name="connsiteX8" fmla="*/ 0 w 1316450"/>
                    <a:gd name="connsiteY8" fmla="*/ 0 h 1912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16450" h="1912810">
                      <a:moveTo>
                        <a:pt x="0" y="0"/>
                      </a:moveTo>
                      <a:lnTo>
                        <a:pt x="1316450" y="0"/>
                      </a:lnTo>
                      <a:lnTo>
                        <a:pt x="1316450" y="0"/>
                      </a:lnTo>
                      <a:lnTo>
                        <a:pt x="1316450" y="1717834"/>
                      </a:lnTo>
                      <a:cubicBezTo>
                        <a:pt x="1316450" y="1825333"/>
                        <a:pt x="1229449" y="1912544"/>
                        <a:pt x="1121950" y="1912811"/>
                      </a:cubicBezTo>
                      <a:lnTo>
                        <a:pt x="194977" y="1912811"/>
                      </a:lnTo>
                      <a:cubicBezTo>
                        <a:pt x="87294" y="1912811"/>
                        <a:pt x="0" y="1825514"/>
                        <a:pt x="0" y="1717834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2400" b="1" dirty="0">
                      <a:solidFill>
                        <a:schemeClr val="bg1"/>
                      </a:solidFill>
                      <a:latin typeface="Lora" pitchFamily="2" charset="0"/>
                    </a:rPr>
                    <a:t>01</a:t>
                  </a:r>
                  <a:endParaRPr lang="en-IN"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5AB786C-829A-173B-D69D-53B50AE2D18C}"/>
                  </a:ext>
                </a:extLst>
              </p:cNvPr>
              <p:cNvGrpSpPr/>
              <p:nvPr/>
            </p:nvGrpSpPr>
            <p:grpSpPr>
              <a:xfrm>
                <a:off x="6340841" y="1699744"/>
                <a:ext cx="5351488" cy="1798612"/>
                <a:chOff x="2653260" y="2471737"/>
                <a:chExt cx="5691265" cy="1912810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5303C43F-EDD3-D075-A95F-37149A8AC237}"/>
                    </a:ext>
                  </a:extLst>
                </p:cNvPr>
                <p:cNvSpPr/>
                <p:nvPr/>
              </p:nvSpPr>
              <p:spPr>
                <a:xfrm>
                  <a:off x="2653260" y="2608992"/>
                  <a:ext cx="5691265" cy="1590198"/>
                </a:xfrm>
                <a:prstGeom prst="roundRect">
                  <a:avLst/>
                </a:pr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169F52CD-3DC6-356A-F55D-CC2500D68B79}"/>
                    </a:ext>
                  </a:extLst>
                </p:cNvPr>
                <p:cNvSpPr/>
                <p:nvPr/>
              </p:nvSpPr>
              <p:spPr>
                <a:xfrm>
                  <a:off x="2874645" y="2471737"/>
                  <a:ext cx="1590960" cy="137159"/>
                </a:xfrm>
                <a:custGeom>
                  <a:avLst/>
                  <a:gdLst>
                    <a:gd name="connsiteX0" fmla="*/ 1453706 w 1590960"/>
                    <a:gd name="connsiteY0" fmla="*/ 0 h 137159"/>
                    <a:gd name="connsiteX1" fmla="*/ 137255 w 1590960"/>
                    <a:gd name="connsiteY1" fmla="*/ 0 h 137159"/>
                    <a:gd name="connsiteX2" fmla="*/ 0 w 1590960"/>
                    <a:gd name="connsiteY2" fmla="*/ 137160 h 137159"/>
                    <a:gd name="connsiteX3" fmla="*/ 1590961 w 1590960"/>
                    <a:gd name="connsiteY3" fmla="*/ 137160 h 137159"/>
                    <a:gd name="connsiteX4" fmla="*/ 1453706 w 1590960"/>
                    <a:gd name="connsiteY4" fmla="*/ 0 h 137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0960" h="137159">
                      <a:moveTo>
                        <a:pt x="1453706" y="0"/>
                      </a:moveTo>
                      <a:lnTo>
                        <a:pt x="137255" y="0"/>
                      </a:lnTo>
                      <a:lnTo>
                        <a:pt x="0" y="137160"/>
                      </a:lnTo>
                      <a:lnTo>
                        <a:pt x="1590961" y="137160"/>
                      </a:lnTo>
                      <a:lnTo>
                        <a:pt x="145370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CEED295C-40A4-2E91-1DE0-C5FB3B998247}"/>
                    </a:ext>
                  </a:extLst>
                </p:cNvPr>
                <p:cNvSpPr/>
                <p:nvPr/>
              </p:nvSpPr>
              <p:spPr>
                <a:xfrm>
                  <a:off x="3011900" y="2471737"/>
                  <a:ext cx="1316450" cy="1912810"/>
                </a:xfrm>
                <a:custGeom>
                  <a:avLst/>
                  <a:gdLst>
                    <a:gd name="connsiteX0" fmla="*/ 0 w 1316450"/>
                    <a:gd name="connsiteY0" fmla="*/ 0 h 1912810"/>
                    <a:gd name="connsiteX1" fmla="*/ 1316450 w 1316450"/>
                    <a:gd name="connsiteY1" fmla="*/ 0 h 1912810"/>
                    <a:gd name="connsiteX2" fmla="*/ 1316450 w 1316450"/>
                    <a:gd name="connsiteY2" fmla="*/ 0 h 1912810"/>
                    <a:gd name="connsiteX3" fmla="*/ 1316450 w 1316450"/>
                    <a:gd name="connsiteY3" fmla="*/ 1717834 h 1912810"/>
                    <a:gd name="connsiteX4" fmla="*/ 1121950 w 1316450"/>
                    <a:gd name="connsiteY4" fmla="*/ 1912811 h 1912810"/>
                    <a:gd name="connsiteX5" fmla="*/ 194977 w 1316450"/>
                    <a:gd name="connsiteY5" fmla="*/ 1912811 h 1912810"/>
                    <a:gd name="connsiteX6" fmla="*/ 0 w 1316450"/>
                    <a:gd name="connsiteY6" fmla="*/ 1717834 h 1912810"/>
                    <a:gd name="connsiteX7" fmla="*/ 0 w 1316450"/>
                    <a:gd name="connsiteY7" fmla="*/ 0 h 1912810"/>
                    <a:gd name="connsiteX8" fmla="*/ 0 w 1316450"/>
                    <a:gd name="connsiteY8" fmla="*/ 0 h 1912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16450" h="1912810">
                      <a:moveTo>
                        <a:pt x="0" y="0"/>
                      </a:moveTo>
                      <a:lnTo>
                        <a:pt x="1316450" y="0"/>
                      </a:lnTo>
                      <a:lnTo>
                        <a:pt x="1316450" y="0"/>
                      </a:lnTo>
                      <a:lnTo>
                        <a:pt x="1316450" y="1717834"/>
                      </a:lnTo>
                      <a:cubicBezTo>
                        <a:pt x="1316450" y="1825333"/>
                        <a:pt x="1229449" y="1912544"/>
                        <a:pt x="1121950" y="1912811"/>
                      </a:cubicBezTo>
                      <a:lnTo>
                        <a:pt x="194977" y="1912811"/>
                      </a:lnTo>
                      <a:cubicBezTo>
                        <a:pt x="87294" y="1912811"/>
                        <a:pt x="0" y="1825514"/>
                        <a:pt x="0" y="1717834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2400" b="1" dirty="0">
                      <a:solidFill>
                        <a:schemeClr val="bg1"/>
                      </a:solidFill>
                      <a:latin typeface="Lora" pitchFamily="2" charset="0"/>
                    </a:rPr>
                    <a:t>02</a:t>
                  </a:r>
                  <a:endParaRPr lang="en-IN"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3105E3-6C2C-90E0-5945-3119F10720AC}"/>
                </a:ext>
              </a:extLst>
            </p:cNvPr>
            <p:cNvGrpSpPr/>
            <p:nvPr/>
          </p:nvGrpSpPr>
          <p:grpSpPr>
            <a:xfrm>
              <a:off x="439712" y="4258950"/>
              <a:ext cx="11192657" cy="1798612"/>
              <a:chOff x="499672" y="1699744"/>
              <a:chExt cx="11192657" cy="179861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2509E1-312C-C682-3AFD-6DD628DAE66E}"/>
                  </a:ext>
                </a:extLst>
              </p:cNvPr>
              <p:cNvGrpSpPr/>
              <p:nvPr/>
            </p:nvGrpSpPr>
            <p:grpSpPr>
              <a:xfrm>
                <a:off x="499672" y="1699744"/>
                <a:ext cx="5351488" cy="1798612"/>
                <a:chOff x="2653260" y="2471737"/>
                <a:chExt cx="5691265" cy="1912810"/>
              </a:xfrm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E4E2F3E5-1A86-7392-C995-917E0E8F7D25}"/>
                    </a:ext>
                  </a:extLst>
                </p:cNvPr>
                <p:cNvSpPr/>
                <p:nvPr/>
              </p:nvSpPr>
              <p:spPr>
                <a:xfrm>
                  <a:off x="2653260" y="2608992"/>
                  <a:ext cx="5691265" cy="1590198"/>
                </a:xfrm>
                <a:prstGeom prst="roundRect">
                  <a:avLst/>
                </a:pr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02D1B9A-7AF0-97F8-44B3-5843465A2BCC}"/>
                    </a:ext>
                  </a:extLst>
                </p:cNvPr>
                <p:cNvSpPr/>
                <p:nvPr/>
              </p:nvSpPr>
              <p:spPr>
                <a:xfrm>
                  <a:off x="2874645" y="2471737"/>
                  <a:ext cx="1590960" cy="137159"/>
                </a:xfrm>
                <a:custGeom>
                  <a:avLst/>
                  <a:gdLst>
                    <a:gd name="connsiteX0" fmla="*/ 1453706 w 1590960"/>
                    <a:gd name="connsiteY0" fmla="*/ 0 h 137159"/>
                    <a:gd name="connsiteX1" fmla="*/ 137255 w 1590960"/>
                    <a:gd name="connsiteY1" fmla="*/ 0 h 137159"/>
                    <a:gd name="connsiteX2" fmla="*/ 0 w 1590960"/>
                    <a:gd name="connsiteY2" fmla="*/ 137160 h 137159"/>
                    <a:gd name="connsiteX3" fmla="*/ 1590961 w 1590960"/>
                    <a:gd name="connsiteY3" fmla="*/ 137160 h 137159"/>
                    <a:gd name="connsiteX4" fmla="*/ 1453706 w 1590960"/>
                    <a:gd name="connsiteY4" fmla="*/ 0 h 137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0960" h="137159">
                      <a:moveTo>
                        <a:pt x="1453706" y="0"/>
                      </a:moveTo>
                      <a:lnTo>
                        <a:pt x="137255" y="0"/>
                      </a:lnTo>
                      <a:lnTo>
                        <a:pt x="0" y="137160"/>
                      </a:lnTo>
                      <a:lnTo>
                        <a:pt x="1590961" y="137160"/>
                      </a:lnTo>
                      <a:lnTo>
                        <a:pt x="1453706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842D431-B34B-FE29-A3AA-96BE79E18453}"/>
                    </a:ext>
                  </a:extLst>
                </p:cNvPr>
                <p:cNvSpPr/>
                <p:nvPr/>
              </p:nvSpPr>
              <p:spPr>
                <a:xfrm>
                  <a:off x="3011900" y="2471737"/>
                  <a:ext cx="1316450" cy="1912810"/>
                </a:xfrm>
                <a:custGeom>
                  <a:avLst/>
                  <a:gdLst>
                    <a:gd name="connsiteX0" fmla="*/ 0 w 1316450"/>
                    <a:gd name="connsiteY0" fmla="*/ 0 h 1912810"/>
                    <a:gd name="connsiteX1" fmla="*/ 1316450 w 1316450"/>
                    <a:gd name="connsiteY1" fmla="*/ 0 h 1912810"/>
                    <a:gd name="connsiteX2" fmla="*/ 1316450 w 1316450"/>
                    <a:gd name="connsiteY2" fmla="*/ 0 h 1912810"/>
                    <a:gd name="connsiteX3" fmla="*/ 1316450 w 1316450"/>
                    <a:gd name="connsiteY3" fmla="*/ 1717834 h 1912810"/>
                    <a:gd name="connsiteX4" fmla="*/ 1121950 w 1316450"/>
                    <a:gd name="connsiteY4" fmla="*/ 1912811 h 1912810"/>
                    <a:gd name="connsiteX5" fmla="*/ 194977 w 1316450"/>
                    <a:gd name="connsiteY5" fmla="*/ 1912811 h 1912810"/>
                    <a:gd name="connsiteX6" fmla="*/ 0 w 1316450"/>
                    <a:gd name="connsiteY6" fmla="*/ 1717834 h 1912810"/>
                    <a:gd name="connsiteX7" fmla="*/ 0 w 1316450"/>
                    <a:gd name="connsiteY7" fmla="*/ 0 h 1912810"/>
                    <a:gd name="connsiteX8" fmla="*/ 0 w 1316450"/>
                    <a:gd name="connsiteY8" fmla="*/ 0 h 1912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16450" h="1912810">
                      <a:moveTo>
                        <a:pt x="0" y="0"/>
                      </a:moveTo>
                      <a:lnTo>
                        <a:pt x="1316450" y="0"/>
                      </a:lnTo>
                      <a:lnTo>
                        <a:pt x="1316450" y="0"/>
                      </a:lnTo>
                      <a:lnTo>
                        <a:pt x="1316450" y="1717834"/>
                      </a:lnTo>
                      <a:cubicBezTo>
                        <a:pt x="1316450" y="1825333"/>
                        <a:pt x="1229449" y="1912544"/>
                        <a:pt x="1121950" y="1912811"/>
                      </a:cubicBezTo>
                      <a:lnTo>
                        <a:pt x="194977" y="1912811"/>
                      </a:lnTo>
                      <a:cubicBezTo>
                        <a:pt x="87294" y="1912811"/>
                        <a:pt x="0" y="1825514"/>
                        <a:pt x="0" y="1717834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2400" b="1" dirty="0">
                      <a:solidFill>
                        <a:schemeClr val="bg1"/>
                      </a:solidFill>
                      <a:latin typeface="Lora" pitchFamily="2" charset="0"/>
                    </a:rPr>
                    <a:t>03</a:t>
                  </a:r>
                  <a:endParaRPr lang="en-IN"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EA447D4-D191-F9CB-7B10-668272CE0523}"/>
                  </a:ext>
                </a:extLst>
              </p:cNvPr>
              <p:cNvGrpSpPr/>
              <p:nvPr/>
            </p:nvGrpSpPr>
            <p:grpSpPr>
              <a:xfrm>
                <a:off x="6340841" y="1699744"/>
                <a:ext cx="5351488" cy="1798612"/>
                <a:chOff x="2653260" y="2471737"/>
                <a:chExt cx="5691265" cy="1912810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96CF2939-0490-3FF7-FC37-1D75147E07F6}"/>
                    </a:ext>
                  </a:extLst>
                </p:cNvPr>
                <p:cNvSpPr/>
                <p:nvPr/>
              </p:nvSpPr>
              <p:spPr>
                <a:xfrm>
                  <a:off x="2653260" y="2608992"/>
                  <a:ext cx="5691265" cy="1590198"/>
                </a:xfrm>
                <a:prstGeom prst="roundRect">
                  <a:avLst/>
                </a:pr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7F8FD0FF-FDAA-CD29-4A02-D54D023058FB}"/>
                    </a:ext>
                  </a:extLst>
                </p:cNvPr>
                <p:cNvSpPr/>
                <p:nvPr/>
              </p:nvSpPr>
              <p:spPr>
                <a:xfrm>
                  <a:off x="2874645" y="2471737"/>
                  <a:ext cx="1590960" cy="137159"/>
                </a:xfrm>
                <a:custGeom>
                  <a:avLst/>
                  <a:gdLst>
                    <a:gd name="connsiteX0" fmla="*/ 1453706 w 1590960"/>
                    <a:gd name="connsiteY0" fmla="*/ 0 h 137159"/>
                    <a:gd name="connsiteX1" fmla="*/ 137255 w 1590960"/>
                    <a:gd name="connsiteY1" fmla="*/ 0 h 137159"/>
                    <a:gd name="connsiteX2" fmla="*/ 0 w 1590960"/>
                    <a:gd name="connsiteY2" fmla="*/ 137160 h 137159"/>
                    <a:gd name="connsiteX3" fmla="*/ 1590961 w 1590960"/>
                    <a:gd name="connsiteY3" fmla="*/ 137160 h 137159"/>
                    <a:gd name="connsiteX4" fmla="*/ 1453706 w 1590960"/>
                    <a:gd name="connsiteY4" fmla="*/ 0 h 137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0960" h="137159">
                      <a:moveTo>
                        <a:pt x="1453706" y="0"/>
                      </a:moveTo>
                      <a:lnTo>
                        <a:pt x="137255" y="0"/>
                      </a:lnTo>
                      <a:lnTo>
                        <a:pt x="0" y="137160"/>
                      </a:lnTo>
                      <a:lnTo>
                        <a:pt x="1590961" y="137160"/>
                      </a:lnTo>
                      <a:lnTo>
                        <a:pt x="1453706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dirty="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0141B60C-C1A5-9CC4-AEC8-E8B30E594C75}"/>
                    </a:ext>
                  </a:extLst>
                </p:cNvPr>
                <p:cNvSpPr/>
                <p:nvPr/>
              </p:nvSpPr>
              <p:spPr>
                <a:xfrm>
                  <a:off x="3011900" y="2471737"/>
                  <a:ext cx="1316450" cy="1912810"/>
                </a:xfrm>
                <a:custGeom>
                  <a:avLst/>
                  <a:gdLst>
                    <a:gd name="connsiteX0" fmla="*/ 0 w 1316450"/>
                    <a:gd name="connsiteY0" fmla="*/ 0 h 1912810"/>
                    <a:gd name="connsiteX1" fmla="*/ 1316450 w 1316450"/>
                    <a:gd name="connsiteY1" fmla="*/ 0 h 1912810"/>
                    <a:gd name="connsiteX2" fmla="*/ 1316450 w 1316450"/>
                    <a:gd name="connsiteY2" fmla="*/ 0 h 1912810"/>
                    <a:gd name="connsiteX3" fmla="*/ 1316450 w 1316450"/>
                    <a:gd name="connsiteY3" fmla="*/ 1717834 h 1912810"/>
                    <a:gd name="connsiteX4" fmla="*/ 1121950 w 1316450"/>
                    <a:gd name="connsiteY4" fmla="*/ 1912811 h 1912810"/>
                    <a:gd name="connsiteX5" fmla="*/ 194977 w 1316450"/>
                    <a:gd name="connsiteY5" fmla="*/ 1912811 h 1912810"/>
                    <a:gd name="connsiteX6" fmla="*/ 0 w 1316450"/>
                    <a:gd name="connsiteY6" fmla="*/ 1717834 h 1912810"/>
                    <a:gd name="connsiteX7" fmla="*/ 0 w 1316450"/>
                    <a:gd name="connsiteY7" fmla="*/ 0 h 1912810"/>
                    <a:gd name="connsiteX8" fmla="*/ 0 w 1316450"/>
                    <a:gd name="connsiteY8" fmla="*/ 0 h 1912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16450" h="1912810">
                      <a:moveTo>
                        <a:pt x="0" y="0"/>
                      </a:moveTo>
                      <a:lnTo>
                        <a:pt x="1316450" y="0"/>
                      </a:lnTo>
                      <a:lnTo>
                        <a:pt x="1316450" y="0"/>
                      </a:lnTo>
                      <a:lnTo>
                        <a:pt x="1316450" y="1717834"/>
                      </a:lnTo>
                      <a:cubicBezTo>
                        <a:pt x="1316450" y="1825333"/>
                        <a:pt x="1229449" y="1912544"/>
                        <a:pt x="1121950" y="1912811"/>
                      </a:cubicBezTo>
                      <a:lnTo>
                        <a:pt x="194977" y="1912811"/>
                      </a:lnTo>
                      <a:cubicBezTo>
                        <a:pt x="87294" y="1912811"/>
                        <a:pt x="0" y="1825514"/>
                        <a:pt x="0" y="1717834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2400" b="1" dirty="0">
                      <a:solidFill>
                        <a:schemeClr val="bg1"/>
                      </a:solidFill>
                      <a:latin typeface="Lora" pitchFamily="2" charset="0"/>
                    </a:rPr>
                    <a:t>04</a:t>
                  </a:r>
                  <a:endParaRPr lang="en-IN"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3AFE2D-2CE5-1668-5645-85A6744A0456}"/>
              </a:ext>
            </a:extLst>
          </p:cNvPr>
          <p:cNvSpPr txBox="1"/>
          <p:nvPr/>
        </p:nvSpPr>
        <p:spPr>
          <a:xfrm>
            <a:off x="8105256" y="4619318"/>
            <a:ext cx="339774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Replat forming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  <a:p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Slightly modify apps to leverage cloud capabilities efficiently.</a:t>
            </a:r>
            <a:endParaRPr lang="en-GB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Lor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2F388-3ADE-CFEB-82F6-F2A310B013E9}"/>
              </a:ext>
            </a:extLst>
          </p:cNvPr>
          <p:cNvSpPr txBox="1"/>
          <p:nvPr/>
        </p:nvSpPr>
        <p:spPr>
          <a:xfrm>
            <a:off x="2404842" y="4688896"/>
            <a:ext cx="339774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Refactoring</a:t>
            </a: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Optimize apps for cloud-native architecture and benefits.</a:t>
            </a:r>
            <a:endParaRPr lang="en-GB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Lor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2424F-EB90-F042-8F1B-F97492B3BE24}"/>
              </a:ext>
            </a:extLst>
          </p:cNvPr>
          <p:cNvSpPr txBox="1"/>
          <p:nvPr/>
        </p:nvSpPr>
        <p:spPr>
          <a:xfrm>
            <a:off x="8105256" y="2092971"/>
            <a:ext cx="339774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Rehosting</a:t>
            </a: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 </a:t>
            </a:r>
          </a:p>
          <a:p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Transfer data and apps with minimal modifications.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91981-1DE0-689F-2699-E0C11FFD7138}"/>
              </a:ext>
            </a:extLst>
          </p:cNvPr>
          <p:cNvSpPr txBox="1"/>
          <p:nvPr/>
        </p:nvSpPr>
        <p:spPr>
          <a:xfrm>
            <a:off x="2404842" y="2129690"/>
            <a:ext cx="339774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Lift and Shift </a:t>
            </a:r>
          </a:p>
          <a:p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Move applications as-is to the cloud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01412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4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176BEF"/>
      </a:accent2>
      <a:accent3>
        <a:srgbClr val="560086"/>
      </a:accent3>
      <a:accent4>
        <a:srgbClr val="FF3E30"/>
      </a:accent4>
      <a:accent5>
        <a:srgbClr val="CD4B6F"/>
      </a:accent5>
      <a:accent6>
        <a:srgbClr val="179C52"/>
      </a:accent6>
      <a:hlink>
        <a:srgbClr val="F7B529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897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Lora</vt:lpstr>
      <vt:lpstr>Proxima Nova</vt:lpstr>
      <vt:lpstr>Segoe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Santhiya K</dc:creator>
  <cp:lastModifiedBy>Deckzi Solutions</cp:lastModifiedBy>
  <cp:revision>6</cp:revision>
  <dcterms:created xsi:type="dcterms:W3CDTF">2023-10-08T14:55:21Z</dcterms:created>
  <dcterms:modified xsi:type="dcterms:W3CDTF">2023-10-09T06:55:03Z</dcterms:modified>
</cp:coreProperties>
</file>