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A404-0B71-0784-6518-5D4AB06C9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2B9FF-D319-6F6D-CD19-9F344DC05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A6A1B-23B7-F19A-5FD4-E21EA09A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E140-C11C-4154-957E-D7AA1E101B33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E2FC6-51A8-B917-1E0B-76667F5F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6E010-0AB3-7F56-56FE-1B357F79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7561-DE0C-413D-AD5B-4614AAE23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84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035A-2466-3CD2-CCAD-087EF9BA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027A0-8424-0969-5BDF-02BEBAAC3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3D184-6080-5D6E-75BB-96D7B9B2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E140-C11C-4154-957E-D7AA1E101B33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42C37-2A0C-942B-E280-352D90BE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34BB9-6223-7AA1-01C8-6BF8EFCC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7561-DE0C-413D-AD5B-4614AAE23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94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16F6D5-01C5-5FA6-0AE2-66E06E60F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4B44A-F9E9-D94E-6550-65580F154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8CC7D-54CA-3641-1493-53F84BDC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E140-C11C-4154-957E-D7AA1E101B33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AF661-2EE3-78C7-59FA-7A9A3F1D8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3BEAE-1980-94CF-BADA-CA51C3FF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7561-DE0C-413D-AD5B-4614AAE23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96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4AB5-30C8-8C35-BA74-8BB38312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445F1-FCB1-5872-6CE8-164A8DE51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20C59-905C-5AA8-2B48-68255521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E140-C11C-4154-957E-D7AA1E101B33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534A0-A445-B7F3-2310-45850703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8A38-0B03-0EB8-9D89-A4236358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7561-DE0C-413D-AD5B-4614AAE23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87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0FD9-61A8-6698-2C43-0E69DA503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98279-B336-017C-D6BB-E642A373F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E9F24-747A-5788-7F17-F78FDD49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E140-C11C-4154-957E-D7AA1E101B33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D1CF-1F35-0275-DA3E-0CBEC231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76CB3-60E1-11C3-EC4A-C75CD3B7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7561-DE0C-413D-AD5B-4614AAE23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69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FA3E-95EF-C0F9-500B-F3C03EBD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26F4B-4B04-A4E4-6270-858772667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53F05-6431-C019-D9C9-46FE0EE37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3D786-A1AD-FF48-BBEC-8A23B115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E140-C11C-4154-957E-D7AA1E101B33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2BC2F-D505-91A0-1DF7-857B70E1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559E9-F7B2-8386-CDAE-AFEA43E9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7561-DE0C-413D-AD5B-4614AAE23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54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36AF-2BF1-D734-078D-779CD72E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D26FC-9E76-53A8-B7A8-0C162D49B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122DD-2F31-67CE-A374-CAFA764D1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12F95-E36C-CAFC-298B-AA8D7FAE8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96C66-C7AB-08C5-D139-D4DF7CAD3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609168-9A06-DF25-6C30-D21CA3BE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E140-C11C-4154-957E-D7AA1E101B33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ABD550-AFC4-1AEB-EB10-8E74EC81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A6C1AA-AF24-ABB6-8680-231DF6AB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7561-DE0C-413D-AD5B-4614AAE23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47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4236-AC80-8066-3FBF-6154C7BA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63BCF-BBE4-E8A7-1EB8-E74E07626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E140-C11C-4154-957E-D7AA1E101B33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36743-4306-81A6-7C3B-5991A8A8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D4988-6B6C-5FB9-5623-8C8A8D99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7561-DE0C-413D-AD5B-4614AAE23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59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EABF2-A5B5-5238-98C2-AA7087804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E140-C11C-4154-957E-D7AA1E101B33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E4CCD3-2227-9612-FE61-1E2CB311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E250C-6633-7DC2-1A74-1AB13207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7561-DE0C-413D-AD5B-4614AAE23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17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F385-441F-819E-38CC-129066FB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4B489-3221-80B3-40C4-E3305F516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AE422-5B12-5804-A35B-2BDAC67DD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B3B79-5609-B549-3541-7BBD949F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E140-C11C-4154-957E-D7AA1E101B33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26FD8-1D61-79AA-0219-D2C7D49F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1F4FB-AD81-A8C1-B476-D03A599E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7561-DE0C-413D-AD5B-4614AAE23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80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E54A-BC80-1575-81E8-B9AC51C3D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1E6F7-029A-6B90-D4C4-8449C8F91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38BC4-F6A2-6B6D-09EE-A236FA2F4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44BA7-E045-1223-A5BE-F8470BE6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E140-C11C-4154-957E-D7AA1E101B33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2FA98-74A6-A0E6-7B8A-D61E08228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B5468-ECDE-5CAE-6444-D7742A4A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7561-DE0C-413D-AD5B-4614AAE23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26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BE04DB-B918-7A7F-353D-504F9EE2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24511-6E41-08A1-5444-63ABFBCDD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4D12E-0228-070E-BF97-549E3FC44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13E140-C11C-4154-957E-D7AA1E101B33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03626-EA73-8A2A-ED16-A751045A3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96F3E-9B83-C1BD-F447-F4B83FA63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987561-DE0C-413D-AD5B-4614AAE23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61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0"/>
              </a:schemeClr>
            </a:gs>
            <a:gs pos="0">
              <a:schemeClr val="accent1"/>
            </a:gs>
            <a:gs pos="44000">
              <a:schemeClr val="accent1"/>
            </a:gs>
            <a:gs pos="97000">
              <a:schemeClr val="accent1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Box 361">
            <a:extLst>
              <a:ext uri="{FF2B5EF4-FFF2-40B4-BE49-F238E27FC236}">
                <a16:creationId xmlns:a16="http://schemas.microsoft.com/office/drawing/2014/main" id="{C536FD91-A44E-335D-C7D0-ADF37149CFDF}"/>
              </a:ext>
            </a:extLst>
          </p:cNvPr>
          <p:cNvSpPr txBox="1"/>
          <p:nvPr/>
        </p:nvSpPr>
        <p:spPr>
          <a:xfrm>
            <a:off x="0" y="295666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Montserrat" pitchFamily="2" charset="0"/>
              </a:rPr>
              <a:t>Cloud Technology PPT</a:t>
            </a:r>
          </a:p>
        </p:txBody>
      </p: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024015F0-821D-A22A-EA65-372444507F2C}"/>
              </a:ext>
            </a:extLst>
          </p:cNvPr>
          <p:cNvGrpSpPr/>
          <p:nvPr/>
        </p:nvGrpSpPr>
        <p:grpSpPr>
          <a:xfrm>
            <a:off x="1103827" y="1488492"/>
            <a:ext cx="10356958" cy="4613717"/>
            <a:chOff x="1228518" y="1433074"/>
            <a:chExt cx="10356958" cy="4613717"/>
          </a:xfrm>
        </p:grpSpPr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BAAA65FE-ED91-D6E5-9673-01848EDA80A9}"/>
                </a:ext>
              </a:extLst>
            </p:cNvPr>
            <p:cNvGrpSpPr/>
            <p:nvPr/>
          </p:nvGrpSpPr>
          <p:grpSpPr>
            <a:xfrm>
              <a:off x="1228518" y="1433074"/>
              <a:ext cx="3833812" cy="4613717"/>
              <a:chOff x="878977" y="637700"/>
              <a:chExt cx="4638912" cy="5582598"/>
            </a:xfrm>
          </p:grpSpPr>
          <p:grpSp>
            <p:nvGrpSpPr>
              <p:cNvPr id="9" name="Graphic 4">
                <a:extLst>
                  <a:ext uri="{FF2B5EF4-FFF2-40B4-BE49-F238E27FC236}">
                    <a16:creationId xmlns:a16="http://schemas.microsoft.com/office/drawing/2014/main" id="{021F034C-D2C4-D8D8-72FA-1693399A1A1F}"/>
                  </a:ext>
                </a:extLst>
              </p:cNvPr>
              <p:cNvGrpSpPr/>
              <p:nvPr/>
            </p:nvGrpSpPr>
            <p:grpSpPr>
              <a:xfrm>
                <a:off x="878977" y="2030576"/>
                <a:ext cx="4631830" cy="4189722"/>
                <a:chOff x="4700587" y="2337434"/>
                <a:chExt cx="2784157" cy="2518409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E8F7F232-24C8-A465-C2B4-1C92408FC6D6}"/>
                    </a:ext>
                  </a:extLst>
                </p:cNvPr>
                <p:cNvSpPr/>
                <p:nvPr/>
              </p:nvSpPr>
              <p:spPr>
                <a:xfrm>
                  <a:off x="6287452" y="3002279"/>
                  <a:ext cx="834389" cy="653415"/>
                </a:xfrm>
                <a:custGeom>
                  <a:avLst/>
                  <a:gdLst>
                    <a:gd name="connsiteX0" fmla="*/ 834390 w 834389"/>
                    <a:gd name="connsiteY0" fmla="*/ 653415 h 653415"/>
                    <a:gd name="connsiteX1" fmla="*/ 827722 w 834389"/>
                    <a:gd name="connsiteY1" fmla="*/ 272415 h 653415"/>
                    <a:gd name="connsiteX2" fmla="*/ 34290 w 834389"/>
                    <a:gd name="connsiteY2" fmla="*/ 0 h 653415"/>
                    <a:gd name="connsiteX3" fmla="*/ 0 w 834389"/>
                    <a:gd name="connsiteY3" fmla="*/ 317183 h 653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4389" h="653415">
                      <a:moveTo>
                        <a:pt x="834390" y="653415"/>
                      </a:moveTo>
                      <a:lnTo>
                        <a:pt x="827722" y="272415"/>
                      </a:lnTo>
                      <a:lnTo>
                        <a:pt x="34290" y="0"/>
                      </a:lnTo>
                      <a:lnTo>
                        <a:pt x="0" y="317183"/>
                      </a:lnTo>
                      <a:close/>
                    </a:path>
                  </a:pathLst>
                </a:custGeom>
                <a:gradFill>
                  <a:gsLst>
                    <a:gs pos="1058">
                      <a:srgbClr val="57E7DF">
                        <a:alpha val="69804"/>
                      </a:srgbClr>
                    </a:gs>
                    <a:gs pos="27220">
                      <a:srgbClr val="3B9C97">
                        <a:alpha val="51373"/>
                      </a:srgbClr>
                    </a:gs>
                    <a:gs pos="53020">
                      <a:srgbClr val="225956">
                        <a:alpha val="32941"/>
                      </a:srgbClr>
                    </a:gs>
                    <a:gs pos="74470">
                      <a:srgbClr val="0F2927">
                        <a:alpha val="18039"/>
                      </a:srgbClr>
                    </a:gs>
                    <a:gs pos="90770">
                      <a:srgbClr val="040B0B"/>
                    </a:gs>
                    <a:gs pos="100000">
                      <a:srgbClr val="000000">
                        <a:alpha val="0"/>
                      </a:srgbClr>
                    </a:gs>
                  </a:gsLst>
                  <a:lin ang="6698109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grpSp>
              <p:nvGrpSpPr>
                <p:cNvPr id="11" name="Graphic 4">
                  <a:extLst>
                    <a:ext uri="{FF2B5EF4-FFF2-40B4-BE49-F238E27FC236}">
                      <a16:creationId xmlns:a16="http://schemas.microsoft.com/office/drawing/2014/main" id="{DF75023B-2EAC-9C43-2291-9E9D997FEAAE}"/>
                    </a:ext>
                  </a:extLst>
                </p:cNvPr>
                <p:cNvGrpSpPr/>
                <p:nvPr/>
              </p:nvGrpSpPr>
              <p:grpSpPr>
                <a:xfrm>
                  <a:off x="4700587" y="2337434"/>
                  <a:ext cx="2411729" cy="1711642"/>
                  <a:chOff x="4700587" y="2337434"/>
                  <a:chExt cx="2411729" cy="1711642"/>
                </a:xfrm>
              </p:grpSpPr>
              <p:grpSp>
                <p:nvGrpSpPr>
                  <p:cNvPr id="12" name="Graphic 4">
                    <a:extLst>
                      <a:ext uri="{FF2B5EF4-FFF2-40B4-BE49-F238E27FC236}">
                        <a16:creationId xmlns:a16="http://schemas.microsoft.com/office/drawing/2014/main" id="{089E621A-E603-EFDE-9FD0-5DC5C179C0F4}"/>
                      </a:ext>
                    </a:extLst>
                  </p:cNvPr>
                  <p:cNvGrpSpPr/>
                  <p:nvPr/>
                </p:nvGrpSpPr>
                <p:grpSpPr>
                  <a:xfrm>
                    <a:off x="5940741" y="2337434"/>
                    <a:ext cx="1171575" cy="1107757"/>
                    <a:chOff x="5940741" y="2337434"/>
                    <a:chExt cx="1171575" cy="1107757"/>
                  </a:xfrm>
                </p:grpSpPr>
                <p:grpSp>
                  <p:nvGrpSpPr>
                    <p:cNvPr id="13" name="Graphic 4">
                      <a:extLst>
                        <a:ext uri="{FF2B5EF4-FFF2-40B4-BE49-F238E27FC236}">
                          <a16:creationId xmlns:a16="http://schemas.microsoft.com/office/drawing/2014/main" id="{66D15EDE-820D-2028-E206-FB751FCCA4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42646" y="2337434"/>
                      <a:ext cx="1169670" cy="1107757"/>
                      <a:chOff x="5942646" y="2337434"/>
                      <a:chExt cx="1169670" cy="1107757"/>
                    </a:xfrm>
                  </p:grpSpPr>
                  <p:grpSp>
                    <p:nvGrpSpPr>
                      <p:cNvPr id="14" name="Graphic 4">
                        <a:extLst>
                          <a:ext uri="{FF2B5EF4-FFF2-40B4-BE49-F238E27FC236}">
                            <a16:creationId xmlns:a16="http://schemas.microsoft.com/office/drawing/2014/main" id="{BD88A68A-C718-F7BD-3E62-377533DB009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942646" y="2337434"/>
                        <a:ext cx="1169670" cy="1107757"/>
                        <a:chOff x="5942646" y="2337434"/>
                        <a:chExt cx="1169670" cy="1107757"/>
                      </a:xfrm>
                    </p:grpSpPr>
                    <p:grpSp>
                      <p:nvGrpSpPr>
                        <p:cNvPr id="15" name="Graphic 4">
                          <a:extLst>
                            <a:ext uri="{FF2B5EF4-FFF2-40B4-BE49-F238E27FC236}">
                              <a16:creationId xmlns:a16="http://schemas.microsoft.com/office/drawing/2014/main" id="{1689EF96-4F95-07B2-4BC3-977A5BA74A1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942646" y="2337434"/>
                          <a:ext cx="1169670" cy="1107757"/>
                          <a:chOff x="5942646" y="2337434"/>
                          <a:chExt cx="1169670" cy="1107757"/>
                        </a:xfrm>
                      </p:grpSpPr>
                      <p:sp>
                        <p:nvSpPr>
                          <p:cNvPr id="16" name="Freeform: Shape 15">
                            <a:extLst>
                              <a:ext uri="{FF2B5EF4-FFF2-40B4-BE49-F238E27FC236}">
                                <a16:creationId xmlns:a16="http://schemas.microsoft.com/office/drawing/2014/main" id="{C15D2B3E-CA4C-E54B-6E2E-43C03A3840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736079" y="2610801"/>
                            <a:ext cx="376237" cy="834389"/>
                          </a:xfrm>
                          <a:custGeom>
                            <a:avLst/>
                            <a:gdLst>
                              <a:gd name="connsiteX0" fmla="*/ 17145 w 376237"/>
                              <a:gd name="connsiteY0" fmla="*/ 834390 h 834389"/>
                              <a:gd name="connsiteX1" fmla="*/ 376238 w 376237"/>
                              <a:gd name="connsiteY1" fmla="*/ 653415 h 834389"/>
                              <a:gd name="connsiteX2" fmla="*/ 365760 w 376237"/>
                              <a:gd name="connsiteY2" fmla="*/ 0 h 834389"/>
                              <a:gd name="connsiteX3" fmla="*/ 0 w 376237"/>
                              <a:gd name="connsiteY3" fmla="*/ 137160 h 83438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376237" h="834389">
                                <a:moveTo>
                                  <a:pt x="17145" y="834390"/>
                                </a:moveTo>
                                <a:lnTo>
                                  <a:pt x="376238" y="653415"/>
                                </a:lnTo>
                                <a:lnTo>
                                  <a:pt x="365760" y="0"/>
                                </a:lnTo>
                                <a:lnTo>
                                  <a:pt x="0" y="137160"/>
                                </a:lnTo>
                                <a:close/>
                              </a:path>
                            </a:pathLst>
                          </a:custGeom>
                          <a:gradFill>
                            <a:gsLst>
                              <a:gs pos="85000">
                                <a:schemeClr val="accent2"/>
                              </a:gs>
                              <a:gs pos="100000">
                                <a:srgbClr val="8AD8C1"/>
                              </a:gs>
                              <a:gs pos="0">
                                <a:schemeClr val="accent3"/>
                              </a:gs>
                            </a:gsLst>
                            <a:lin ang="89245" scaled="1"/>
                          </a:gra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17" name="Freeform: Shape 16">
                            <a:extLst>
                              <a:ext uri="{FF2B5EF4-FFF2-40B4-BE49-F238E27FC236}">
                                <a16:creationId xmlns:a16="http://schemas.microsoft.com/office/drawing/2014/main" id="{AA248C2B-A1AD-885F-10ED-CF1FF1BE26B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788466" y="2725102"/>
                            <a:ext cx="270510" cy="309562"/>
                          </a:xfrm>
                          <a:custGeom>
                            <a:avLst/>
                            <a:gdLst>
                              <a:gd name="connsiteX0" fmla="*/ 270510 w 270510"/>
                              <a:gd name="connsiteY0" fmla="*/ 209550 h 309562"/>
                              <a:gd name="connsiteX1" fmla="*/ 265748 w 270510"/>
                              <a:gd name="connsiteY1" fmla="*/ 0 h 309562"/>
                              <a:gd name="connsiteX2" fmla="*/ 0 w 270510"/>
                              <a:gd name="connsiteY2" fmla="*/ 100013 h 309562"/>
                              <a:gd name="connsiteX3" fmla="*/ 5715 w 270510"/>
                              <a:gd name="connsiteY3" fmla="*/ 309563 h 3095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270510" h="309562">
                                <a:moveTo>
                                  <a:pt x="270510" y="209550"/>
                                </a:moveTo>
                                <a:lnTo>
                                  <a:pt x="265748" y="0"/>
                                </a:lnTo>
                                <a:lnTo>
                                  <a:pt x="0" y="100013"/>
                                </a:lnTo>
                                <a:lnTo>
                                  <a:pt x="5715" y="309563"/>
                                </a:lnTo>
                                <a:close/>
                              </a:path>
                            </a:pathLst>
                          </a:custGeom>
                          <a:gradFill>
                            <a:gsLst>
                              <a:gs pos="0">
                                <a:srgbClr val="0066EC"/>
                              </a:gs>
                              <a:gs pos="32100">
                                <a:srgbClr val="00BCC2"/>
                              </a:gs>
                              <a:gs pos="34230">
                                <a:srgbClr val="14C1C2"/>
                              </a:gs>
                              <a:gs pos="39820">
                                <a:srgbClr val="44CBC2"/>
                              </a:gs>
                              <a:gs pos="45390">
                                <a:srgbClr val="6CD4C2"/>
                              </a:gs>
                              <a:gs pos="50840">
                                <a:srgbClr val="8ADBC2"/>
                              </a:gs>
                              <a:gs pos="56140">
                                <a:srgbClr val="A0E0C2"/>
                              </a:gs>
                              <a:gs pos="61220">
                                <a:srgbClr val="AEE3C2"/>
                              </a:gs>
                              <a:gs pos="65850">
                                <a:srgbClr val="B2E4C2"/>
                              </a:gs>
                            </a:gsLst>
                            <a:lin ang="3729436" scaled="1"/>
                          </a:gra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18" name="Freeform: Shape 17">
                            <a:extLst>
                              <a:ext uri="{FF2B5EF4-FFF2-40B4-BE49-F238E27FC236}">
                                <a16:creationId xmlns:a16="http://schemas.microsoft.com/office/drawing/2014/main" id="{65D08439-0E5C-9FE9-C50C-DC364429625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42646" y="2337434"/>
                            <a:ext cx="1159192" cy="410527"/>
                          </a:xfrm>
                          <a:custGeom>
                            <a:avLst/>
                            <a:gdLst>
                              <a:gd name="connsiteX0" fmla="*/ 793433 w 1159192"/>
                              <a:gd name="connsiteY0" fmla="*/ 410528 h 410527"/>
                              <a:gd name="connsiteX1" fmla="*/ 1159193 w 1159192"/>
                              <a:gd name="connsiteY1" fmla="*/ 273367 h 410527"/>
                              <a:gd name="connsiteX2" fmla="*/ 365760 w 1159192"/>
                              <a:gd name="connsiteY2" fmla="*/ 0 h 410527"/>
                              <a:gd name="connsiteX3" fmla="*/ 0 w 1159192"/>
                              <a:gd name="connsiteY3" fmla="*/ 138113 h 41052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1159192" h="410527">
                                <a:moveTo>
                                  <a:pt x="793433" y="410528"/>
                                </a:moveTo>
                                <a:lnTo>
                                  <a:pt x="1159193" y="273367"/>
                                </a:lnTo>
                                <a:lnTo>
                                  <a:pt x="365760" y="0"/>
                                </a:lnTo>
                                <a:lnTo>
                                  <a:pt x="0" y="138113"/>
                                </a:lnTo>
                                <a:close/>
                              </a:path>
                            </a:pathLst>
                          </a:custGeom>
                          <a:gradFill>
                            <a:gsLst>
                              <a:gs pos="1036">
                                <a:schemeClr val="accent2"/>
                              </a:gs>
                              <a:gs pos="100000">
                                <a:schemeClr val="accent3"/>
                              </a:gs>
                            </a:gsLst>
                            <a:lin ang="89245" scaled="1"/>
                          </a:gra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19" name="Freeform: Shape 18">
                            <a:extLst>
                              <a:ext uri="{FF2B5EF4-FFF2-40B4-BE49-F238E27FC236}">
                                <a16:creationId xmlns:a16="http://schemas.microsoft.com/office/drawing/2014/main" id="{DD40128B-995C-32A2-39A5-5592EBEDCD8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42646" y="2475547"/>
                            <a:ext cx="810577" cy="969644"/>
                          </a:xfrm>
                          <a:custGeom>
                            <a:avLst/>
                            <a:gdLst>
                              <a:gd name="connsiteX0" fmla="*/ 0 w 810577"/>
                              <a:gd name="connsiteY0" fmla="*/ 0 h 969644"/>
                              <a:gd name="connsiteX1" fmla="*/ 17145 w 810577"/>
                              <a:gd name="connsiteY1" fmla="*/ 696278 h 969644"/>
                              <a:gd name="connsiteX2" fmla="*/ 810578 w 810577"/>
                              <a:gd name="connsiteY2" fmla="*/ 969645 h 969644"/>
                              <a:gd name="connsiteX3" fmla="*/ 793433 w 810577"/>
                              <a:gd name="connsiteY3" fmla="*/ 272415 h 96964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810577" h="969644">
                                <a:moveTo>
                                  <a:pt x="0" y="0"/>
                                </a:moveTo>
                                <a:lnTo>
                                  <a:pt x="17145" y="696278"/>
                                </a:lnTo>
                                <a:lnTo>
                                  <a:pt x="810578" y="969645"/>
                                </a:lnTo>
                                <a:lnTo>
                                  <a:pt x="793433" y="27241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accent2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</p:grpSp>
                    <p:grpSp>
                      <p:nvGrpSpPr>
                        <p:cNvPr id="20" name="Graphic 4">
                          <a:extLst>
                            <a:ext uri="{FF2B5EF4-FFF2-40B4-BE49-F238E27FC236}">
                              <a16:creationId xmlns:a16="http://schemas.microsoft.com/office/drawing/2014/main" id="{74022483-F563-8268-A36F-8EC57802FEA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017894" y="2366962"/>
                          <a:ext cx="1016317" cy="351472"/>
                          <a:chOff x="6017894" y="2366962"/>
                          <a:chExt cx="1016317" cy="351472"/>
                        </a:xfrm>
                      </p:grpSpPr>
                      <p:grpSp>
                        <p:nvGrpSpPr>
                          <p:cNvPr id="21" name="Graphic 4">
                            <a:extLst>
                              <a:ext uri="{FF2B5EF4-FFF2-40B4-BE49-F238E27FC236}">
                                <a16:creationId xmlns:a16="http://schemas.microsoft.com/office/drawing/2014/main" id="{288ABC0E-37A2-F2A3-4CFB-A07A0D28464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713219" y="2601276"/>
                            <a:ext cx="320992" cy="117157"/>
                            <a:chOff x="6713219" y="2601276"/>
                            <a:chExt cx="320992" cy="117157"/>
                          </a:xfrm>
                        </p:grpSpPr>
                        <p:sp>
                          <p:nvSpPr>
                            <p:cNvPr id="22" name="Freeform: Shape 21">
                              <a:extLst>
                                <a:ext uri="{FF2B5EF4-FFF2-40B4-BE49-F238E27FC236}">
                                  <a16:creationId xmlns:a16="http://schemas.microsoft.com/office/drawing/2014/main" id="{F808EEA0-DF3F-CB31-FD7F-0DAA8B56DCE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713219" y="2704951"/>
                              <a:ext cx="30479" cy="13483"/>
                            </a:xfrm>
                            <a:custGeom>
                              <a:avLst/>
                              <a:gdLst>
                                <a:gd name="connsiteX0" fmla="*/ 30480 w 30479"/>
                                <a:gd name="connsiteY0" fmla="*/ 6816 h 13483"/>
                                <a:gd name="connsiteX1" fmla="*/ 15240 w 30479"/>
                                <a:gd name="connsiteY1" fmla="*/ 13483 h 13483"/>
                                <a:gd name="connsiteX2" fmla="*/ 0 w 30479"/>
                                <a:gd name="connsiteY2" fmla="*/ 6816 h 13483"/>
                                <a:gd name="connsiteX3" fmla="*/ 15240 w 30479"/>
                                <a:gd name="connsiteY3" fmla="*/ 148 h 13483"/>
                                <a:gd name="connsiteX4" fmla="*/ 30480 w 30479"/>
                                <a:gd name="connsiteY4" fmla="*/ 6816 h 13483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30479" h="13483">
                                  <a:moveTo>
                                    <a:pt x="30480" y="6816"/>
                                  </a:moveTo>
                                  <a:cubicBezTo>
                                    <a:pt x="30480" y="10626"/>
                                    <a:pt x="23813" y="13483"/>
                                    <a:pt x="15240" y="13483"/>
                                  </a:cubicBezTo>
                                  <a:cubicBezTo>
                                    <a:pt x="6667" y="13483"/>
                                    <a:pt x="0" y="10626"/>
                                    <a:pt x="0" y="6816"/>
                                  </a:cubicBezTo>
                                  <a:cubicBezTo>
                                    <a:pt x="0" y="3006"/>
                                    <a:pt x="6667" y="148"/>
                                    <a:pt x="15240" y="148"/>
                                  </a:cubicBezTo>
                                  <a:cubicBezTo>
                                    <a:pt x="22860" y="-804"/>
                                    <a:pt x="30480" y="3006"/>
                                    <a:pt x="30480" y="6816"/>
                                  </a:cubicBezTo>
                                  <a:close/>
                                </a:path>
                              </a:pathLst>
                            </a:custGeom>
                            <a:gradFill>
                              <a:gsLst>
                                <a:gs pos="2073">
                                  <a:srgbClr val="245185"/>
                                </a:gs>
                                <a:gs pos="14960">
                                  <a:srgbClr val="36637D"/>
                                </a:gs>
                                <a:gs pos="34690">
                                  <a:srgbClr val="4C7874"/>
                                </a:gs>
                                <a:gs pos="53690">
                                  <a:srgbClr val="5A856E"/>
                                </a:gs>
                                <a:gs pos="70980">
                                  <a:srgbClr val="5E896C"/>
                                </a:gs>
                              </a:gsLst>
                              <a:lin ang="0" scaled="1"/>
                            </a:gradFill>
                            <a:ln w="9525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en-IN"/>
                            </a:p>
                          </p:txBody>
                        </p:sp>
                        <p:sp>
                          <p:nvSpPr>
                            <p:cNvPr id="23" name="Freeform: Shape 22">
                              <a:extLst>
                                <a:ext uri="{FF2B5EF4-FFF2-40B4-BE49-F238E27FC236}">
                                  <a16:creationId xmlns:a16="http://schemas.microsoft.com/office/drawing/2014/main" id="{406B8CE9-C723-DA42-A757-5606FDD7173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003732" y="2601276"/>
                              <a:ext cx="30479" cy="13335"/>
                            </a:xfrm>
                            <a:custGeom>
                              <a:avLst/>
                              <a:gdLst>
                                <a:gd name="connsiteX0" fmla="*/ 30480 w 30479"/>
                                <a:gd name="connsiteY0" fmla="*/ 6668 h 13335"/>
                                <a:gd name="connsiteX1" fmla="*/ 15240 w 30479"/>
                                <a:gd name="connsiteY1" fmla="*/ 13335 h 13335"/>
                                <a:gd name="connsiteX2" fmla="*/ 0 w 30479"/>
                                <a:gd name="connsiteY2" fmla="*/ 6668 h 13335"/>
                                <a:gd name="connsiteX3" fmla="*/ 15240 w 30479"/>
                                <a:gd name="connsiteY3" fmla="*/ 0 h 13335"/>
                                <a:gd name="connsiteX4" fmla="*/ 30480 w 30479"/>
                                <a:gd name="connsiteY4" fmla="*/ 6668 h 1333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30479" h="13335">
                                  <a:moveTo>
                                    <a:pt x="30480" y="6668"/>
                                  </a:moveTo>
                                  <a:cubicBezTo>
                                    <a:pt x="30480" y="10477"/>
                                    <a:pt x="23813" y="13335"/>
                                    <a:pt x="15240" y="13335"/>
                                  </a:cubicBezTo>
                                  <a:cubicBezTo>
                                    <a:pt x="6667" y="13335"/>
                                    <a:pt x="0" y="10477"/>
                                    <a:pt x="0" y="6668"/>
                                  </a:cubicBezTo>
                                  <a:cubicBezTo>
                                    <a:pt x="0" y="2858"/>
                                    <a:pt x="6667" y="0"/>
                                    <a:pt x="15240" y="0"/>
                                  </a:cubicBezTo>
                                  <a:cubicBezTo>
                                    <a:pt x="23813" y="0"/>
                                    <a:pt x="30480" y="2858"/>
                                    <a:pt x="30480" y="6668"/>
                                  </a:cubicBezTo>
                                  <a:close/>
                                </a:path>
                              </a:pathLst>
                            </a:custGeom>
                            <a:gradFill>
                              <a:gsLst>
                                <a:gs pos="2073">
                                  <a:srgbClr val="245185"/>
                                </a:gs>
                                <a:gs pos="14960">
                                  <a:srgbClr val="36637D"/>
                                </a:gs>
                                <a:gs pos="34690">
                                  <a:srgbClr val="4C7874"/>
                                </a:gs>
                                <a:gs pos="53690">
                                  <a:srgbClr val="5A856E"/>
                                </a:gs>
                                <a:gs pos="70980">
                                  <a:srgbClr val="5E896C"/>
                                </a:gs>
                              </a:gsLst>
                              <a:lin ang="0" scaled="1"/>
                            </a:gradFill>
                            <a:ln w="9525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en-IN"/>
                            </a:p>
                          </p:txBody>
                        </p:sp>
                      </p:grpSp>
                      <p:grpSp>
                        <p:nvGrpSpPr>
                          <p:cNvPr id="24" name="Graphic 4">
                            <a:extLst>
                              <a:ext uri="{FF2B5EF4-FFF2-40B4-BE49-F238E27FC236}">
                                <a16:creationId xmlns:a16="http://schemas.microsoft.com/office/drawing/2014/main" id="{6053574E-758C-B27E-D1EE-5CEA984BFBA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017894" y="2366962"/>
                            <a:ext cx="320992" cy="117157"/>
                            <a:chOff x="6017894" y="2366962"/>
                            <a:chExt cx="320992" cy="117157"/>
                          </a:xfrm>
                        </p:grpSpPr>
                        <p:sp>
                          <p:nvSpPr>
                            <p:cNvPr id="25" name="Freeform: Shape 24">
                              <a:extLst>
                                <a:ext uri="{FF2B5EF4-FFF2-40B4-BE49-F238E27FC236}">
                                  <a16:creationId xmlns:a16="http://schemas.microsoft.com/office/drawing/2014/main" id="{8C51035D-FFCB-F625-B708-5422E565AFE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017894" y="2470784"/>
                              <a:ext cx="30479" cy="13335"/>
                            </a:xfrm>
                            <a:custGeom>
                              <a:avLst/>
                              <a:gdLst>
                                <a:gd name="connsiteX0" fmla="*/ 30480 w 30479"/>
                                <a:gd name="connsiteY0" fmla="*/ 6667 h 13335"/>
                                <a:gd name="connsiteX1" fmla="*/ 15240 w 30479"/>
                                <a:gd name="connsiteY1" fmla="*/ 13335 h 13335"/>
                                <a:gd name="connsiteX2" fmla="*/ 0 w 30479"/>
                                <a:gd name="connsiteY2" fmla="*/ 6667 h 13335"/>
                                <a:gd name="connsiteX3" fmla="*/ 15240 w 30479"/>
                                <a:gd name="connsiteY3" fmla="*/ 0 h 13335"/>
                                <a:gd name="connsiteX4" fmla="*/ 30480 w 30479"/>
                                <a:gd name="connsiteY4" fmla="*/ 6667 h 1333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30479" h="13335">
                                  <a:moveTo>
                                    <a:pt x="30480" y="6667"/>
                                  </a:moveTo>
                                  <a:cubicBezTo>
                                    <a:pt x="30480" y="10477"/>
                                    <a:pt x="23813" y="13335"/>
                                    <a:pt x="15240" y="13335"/>
                                  </a:cubicBezTo>
                                  <a:cubicBezTo>
                                    <a:pt x="6667" y="13335"/>
                                    <a:pt x="0" y="10477"/>
                                    <a:pt x="0" y="6667"/>
                                  </a:cubicBezTo>
                                  <a:cubicBezTo>
                                    <a:pt x="0" y="2857"/>
                                    <a:pt x="6667" y="0"/>
                                    <a:pt x="15240" y="0"/>
                                  </a:cubicBezTo>
                                  <a:cubicBezTo>
                                    <a:pt x="23813" y="0"/>
                                    <a:pt x="30480" y="2857"/>
                                    <a:pt x="30480" y="6667"/>
                                  </a:cubicBezTo>
                                  <a:close/>
                                </a:path>
                              </a:pathLst>
                            </a:custGeom>
                            <a:gradFill>
                              <a:gsLst>
                                <a:gs pos="2073">
                                  <a:srgbClr val="245185"/>
                                </a:gs>
                                <a:gs pos="14960">
                                  <a:srgbClr val="36637D"/>
                                </a:gs>
                                <a:gs pos="34690">
                                  <a:srgbClr val="4C7874"/>
                                </a:gs>
                                <a:gs pos="53690">
                                  <a:srgbClr val="5A856E"/>
                                </a:gs>
                                <a:gs pos="70980">
                                  <a:srgbClr val="5E896C"/>
                                </a:gs>
                              </a:gsLst>
                              <a:lin ang="0" scaled="1"/>
                            </a:gradFill>
                            <a:ln w="9525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en-IN"/>
                            </a:p>
                          </p:txBody>
                        </p:sp>
                        <p:sp>
                          <p:nvSpPr>
                            <p:cNvPr id="26" name="Freeform: Shape 25">
                              <a:extLst>
                                <a:ext uri="{FF2B5EF4-FFF2-40B4-BE49-F238E27FC236}">
                                  <a16:creationId xmlns:a16="http://schemas.microsoft.com/office/drawing/2014/main" id="{3616B0D5-C0AB-BA89-B021-3782FBA968C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308407" y="2366962"/>
                              <a:ext cx="30479" cy="13335"/>
                            </a:xfrm>
                            <a:custGeom>
                              <a:avLst/>
                              <a:gdLst>
                                <a:gd name="connsiteX0" fmla="*/ 30480 w 30479"/>
                                <a:gd name="connsiteY0" fmla="*/ 6667 h 13335"/>
                                <a:gd name="connsiteX1" fmla="*/ 15240 w 30479"/>
                                <a:gd name="connsiteY1" fmla="*/ 13335 h 13335"/>
                                <a:gd name="connsiteX2" fmla="*/ 0 w 30479"/>
                                <a:gd name="connsiteY2" fmla="*/ 6667 h 13335"/>
                                <a:gd name="connsiteX3" fmla="*/ 15240 w 30479"/>
                                <a:gd name="connsiteY3" fmla="*/ 0 h 13335"/>
                                <a:gd name="connsiteX4" fmla="*/ 30480 w 30479"/>
                                <a:gd name="connsiteY4" fmla="*/ 6667 h 1333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30479" h="13335">
                                  <a:moveTo>
                                    <a:pt x="30480" y="6667"/>
                                  </a:moveTo>
                                  <a:cubicBezTo>
                                    <a:pt x="30480" y="10477"/>
                                    <a:pt x="23813" y="13335"/>
                                    <a:pt x="15240" y="13335"/>
                                  </a:cubicBezTo>
                                  <a:cubicBezTo>
                                    <a:pt x="6667" y="13335"/>
                                    <a:pt x="0" y="10477"/>
                                    <a:pt x="0" y="6667"/>
                                  </a:cubicBezTo>
                                  <a:cubicBezTo>
                                    <a:pt x="0" y="2858"/>
                                    <a:pt x="6667" y="0"/>
                                    <a:pt x="15240" y="0"/>
                                  </a:cubicBezTo>
                                  <a:cubicBezTo>
                                    <a:pt x="23813" y="0"/>
                                    <a:pt x="30480" y="2858"/>
                                    <a:pt x="30480" y="6667"/>
                                  </a:cubicBezTo>
                                  <a:close/>
                                </a:path>
                              </a:pathLst>
                            </a:custGeom>
                            <a:gradFill>
                              <a:gsLst>
                                <a:gs pos="2073">
                                  <a:srgbClr val="245185"/>
                                </a:gs>
                                <a:gs pos="14960">
                                  <a:srgbClr val="36637D"/>
                                </a:gs>
                                <a:gs pos="34690">
                                  <a:srgbClr val="4C7874"/>
                                </a:gs>
                                <a:gs pos="53690">
                                  <a:srgbClr val="5A856E"/>
                                </a:gs>
                                <a:gs pos="70980">
                                  <a:srgbClr val="5E896C"/>
                                </a:gs>
                              </a:gsLst>
                              <a:lin ang="0" scaled="1"/>
                            </a:gradFill>
                            <a:ln w="9525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en-IN"/>
                            </a:p>
                          </p:txBody>
                        </p:sp>
                      </p:grpSp>
                    </p:grpSp>
                    <p:grpSp>
                      <p:nvGrpSpPr>
                        <p:cNvPr id="27" name="Graphic 4">
                          <a:extLst>
                            <a:ext uri="{FF2B5EF4-FFF2-40B4-BE49-F238E27FC236}">
                              <a16:creationId xmlns:a16="http://schemas.microsoft.com/office/drawing/2014/main" id="{BD988305-8991-CCDB-7C32-7DD0FC6F13C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015037" y="2600324"/>
                          <a:ext cx="641984" cy="424815"/>
                          <a:chOff x="6015037" y="2600324"/>
                          <a:chExt cx="641984" cy="424815"/>
                        </a:xfrm>
                        <a:solidFill>
                          <a:srgbClr val="29188B"/>
                        </a:solidFill>
                      </p:grpSpPr>
                      <p:sp>
                        <p:nvSpPr>
                          <p:cNvPr id="28" name="Freeform: Shape 27">
                            <a:extLst>
                              <a:ext uri="{FF2B5EF4-FFF2-40B4-BE49-F238E27FC236}">
                                <a16:creationId xmlns:a16="http://schemas.microsoft.com/office/drawing/2014/main" id="{279D3A26-F833-62F1-E2F2-D901DD90A60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05574" y="2758439"/>
                            <a:ext cx="150495" cy="59054"/>
                          </a:xfrm>
                          <a:custGeom>
                            <a:avLst/>
                            <a:gdLst>
                              <a:gd name="connsiteX0" fmla="*/ 147638 w 150495"/>
                              <a:gd name="connsiteY0" fmla="*/ 59055 h 59054"/>
                              <a:gd name="connsiteX1" fmla="*/ 0 w 150495"/>
                              <a:gd name="connsiteY1" fmla="*/ 9525 h 59054"/>
                              <a:gd name="connsiteX2" fmla="*/ 2858 w 150495"/>
                              <a:gd name="connsiteY2" fmla="*/ 0 h 59054"/>
                              <a:gd name="connsiteX3" fmla="*/ 150495 w 150495"/>
                              <a:gd name="connsiteY3" fmla="*/ 49530 h 59054"/>
                              <a:gd name="connsiteX4" fmla="*/ 147638 w 150495"/>
                              <a:gd name="connsiteY4" fmla="*/ 59055 h 5905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0495" h="59054">
                                <a:moveTo>
                                  <a:pt x="147638" y="59055"/>
                                </a:moveTo>
                                <a:cubicBezTo>
                                  <a:pt x="103822" y="43815"/>
                                  <a:pt x="57150" y="27622"/>
                                  <a:pt x="0" y="9525"/>
                                </a:cubicBezTo>
                                <a:lnTo>
                                  <a:pt x="2858" y="0"/>
                                </a:lnTo>
                                <a:cubicBezTo>
                                  <a:pt x="60008" y="18097"/>
                                  <a:pt x="106680" y="34290"/>
                                  <a:pt x="150495" y="49530"/>
                                </a:cubicBezTo>
                                <a:lnTo>
                                  <a:pt x="147638" y="5905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9188B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29" name="Freeform: Shape 28">
                            <a:extLst>
                              <a:ext uri="{FF2B5EF4-FFF2-40B4-BE49-F238E27FC236}">
                                <a16:creationId xmlns:a16="http://schemas.microsoft.com/office/drawing/2014/main" id="{DA1F319B-C97D-FBE0-9BC3-FACAC0F86C8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16966" y="2666047"/>
                            <a:ext cx="225742" cy="80010"/>
                          </a:xfrm>
                          <a:custGeom>
                            <a:avLst/>
                            <a:gdLst>
                              <a:gd name="connsiteX0" fmla="*/ 221933 w 225742"/>
                              <a:gd name="connsiteY0" fmla="*/ 80010 h 80010"/>
                              <a:gd name="connsiteX1" fmla="*/ 176213 w 225742"/>
                              <a:gd name="connsiteY1" fmla="*/ 65723 h 80010"/>
                              <a:gd name="connsiteX2" fmla="*/ 0 w 225742"/>
                              <a:gd name="connsiteY2" fmla="*/ 9525 h 80010"/>
                              <a:gd name="connsiteX3" fmla="*/ 2858 w 225742"/>
                              <a:gd name="connsiteY3" fmla="*/ 0 h 80010"/>
                              <a:gd name="connsiteX4" fmla="*/ 179070 w 225742"/>
                              <a:gd name="connsiteY4" fmla="*/ 56198 h 80010"/>
                              <a:gd name="connsiteX5" fmla="*/ 225742 w 225742"/>
                              <a:gd name="connsiteY5" fmla="*/ 70485 h 80010"/>
                              <a:gd name="connsiteX6" fmla="*/ 221933 w 225742"/>
                              <a:gd name="connsiteY6" fmla="*/ 80010 h 8001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225742" h="80010">
                                <a:moveTo>
                                  <a:pt x="221933" y="80010"/>
                                </a:moveTo>
                                <a:lnTo>
                                  <a:pt x="176213" y="65723"/>
                                </a:lnTo>
                                <a:cubicBezTo>
                                  <a:pt x="118110" y="47625"/>
                                  <a:pt x="58103" y="28575"/>
                                  <a:pt x="0" y="9525"/>
                                </a:cubicBezTo>
                                <a:lnTo>
                                  <a:pt x="2858" y="0"/>
                                </a:lnTo>
                                <a:cubicBezTo>
                                  <a:pt x="60960" y="19050"/>
                                  <a:pt x="120967" y="38100"/>
                                  <a:pt x="179070" y="56198"/>
                                </a:cubicBezTo>
                                <a:lnTo>
                                  <a:pt x="225742" y="70485"/>
                                </a:lnTo>
                                <a:lnTo>
                                  <a:pt x="221933" y="8001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9188B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30" name="Freeform: Shape 29">
                            <a:extLst>
                              <a:ext uri="{FF2B5EF4-FFF2-40B4-BE49-F238E27FC236}">
                                <a16:creationId xmlns:a16="http://schemas.microsoft.com/office/drawing/2014/main" id="{EF32ADFB-F7AC-F3BA-F51E-D4398EE5BE7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15037" y="2600324"/>
                            <a:ext cx="128587" cy="50482"/>
                          </a:xfrm>
                          <a:custGeom>
                            <a:avLst/>
                            <a:gdLst>
                              <a:gd name="connsiteX0" fmla="*/ 125730 w 128587"/>
                              <a:gd name="connsiteY0" fmla="*/ 50483 h 50482"/>
                              <a:gd name="connsiteX1" fmla="*/ 0 w 128587"/>
                              <a:gd name="connsiteY1" fmla="*/ 9525 h 50482"/>
                              <a:gd name="connsiteX2" fmla="*/ 3810 w 128587"/>
                              <a:gd name="connsiteY2" fmla="*/ 0 h 50482"/>
                              <a:gd name="connsiteX3" fmla="*/ 128588 w 128587"/>
                              <a:gd name="connsiteY3" fmla="*/ 40005 h 5048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128587" h="50482">
                                <a:moveTo>
                                  <a:pt x="125730" y="50483"/>
                                </a:moveTo>
                                <a:lnTo>
                                  <a:pt x="0" y="9525"/>
                                </a:lnTo>
                                <a:lnTo>
                                  <a:pt x="3810" y="0"/>
                                </a:lnTo>
                                <a:lnTo>
                                  <a:pt x="128588" y="4000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9188B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31" name="Freeform: Shape 30">
                            <a:extLst>
                              <a:ext uri="{FF2B5EF4-FFF2-40B4-BE49-F238E27FC236}">
                                <a16:creationId xmlns:a16="http://schemas.microsoft.com/office/drawing/2014/main" id="{F4C2F941-DF48-E45F-80FD-D09003C47A3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61771" y="2829877"/>
                            <a:ext cx="95250" cy="39052"/>
                          </a:xfrm>
                          <a:custGeom>
                            <a:avLst/>
                            <a:gdLst>
                              <a:gd name="connsiteX0" fmla="*/ 92393 w 95250"/>
                              <a:gd name="connsiteY0" fmla="*/ 39052 h 39052"/>
                              <a:gd name="connsiteX1" fmla="*/ 0 w 95250"/>
                              <a:gd name="connsiteY1" fmla="*/ 9525 h 39052"/>
                              <a:gd name="connsiteX2" fmla="*/ 2858 w 95250"/>
                              <a:gd name="connsiteY2" fmla="*/ 0 h 39052"/>
                              <a:gd name="connsiteX3" fmla="*/ 95250 w 95250"/>
                              <a:gd name="connsiteY3" fmla="*/ 29527 h 3905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95250" h="39052">
                                <a:moveTo>
                                  <a:pt x="92393" y="39052"/>
                                </a:moveTo>
                                <a:lnTo>
                                  <a:pt x="0" y="9525"/>
                                </a:lnTo>
                                <a:lnTo>
                                  <a:pt x="2858" y="0"/>
                                </a:lnTo>
                                <a:lnTo>
                                  <a:pt x="95250" y="29527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9188B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32" name="Freeform: Shape 31">
                            <a:extLst>
                              <a:ext uri="{FF2B5EF4-FFF2-40B4-BE49-F238E27FC236}">
                                <a16:creationId xmlns:a16="http://schemas.microsoft.com/office/drawing/2014/main" id="{0DF3A33E-21BB-78BC-2E30-2DB94C28046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14121" y="2748914"/>
                            <a:ext cx="175260" cy="65722"/>
                          </a:xfrm>
                          <a:custGeom>
                            <a:avLst/>
                            <a:gdLst>
                              <a:gd name="connsiteX0" fmla="*/ 171450 w 175260"/>
                              <a:gd name="connsiteY0" fmla="*/ 65722 h 65722"/>
                              <a:gd name="connsiteX1" fmla="*/ 0 w 175260"/>
                              <a:gd name="connsiteY1" fmla="*/ 9525 h 65722"/>
                              <a:gd name="connsiteX2" fmla="*/ 2858 w 175260"/>
                              <a:gd name="connsiteY2" fmla="*/ 0 h 65722"/>
                              <a:gd name="connsiteX3" fmla="*/ 175260 w 175260"/>
                              <a:gd name="connsiteY3" fmla="*/ 56197 h 6572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175260" h="65722">
                                <a:moveTo>
                                  <a:pt x="171450" y="65722"/>
                                </a:moveTo>
                                <a:lnTo>
                                  <a:pt x="0" y="9525"/>
                                </a:lnTo>
                                <a:lnTo>
                                  <a:pt x="2858" y="0"/>
                                </a:lnTo>
                                <a:lnTo>
                                  <a:pt x="175260" y="56197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9188B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33" name="Freeform: Shape 32">
                            <a:extLst>
                              <a:ext uri="{FF2B5EF4-FFF2-40B4-BE49-F238E27FC236}">
                                <a16:creationId xmlns:a16="http://schemas.microsoft.com/office/drawing/2014/main" id="{DC5CA3DA-4BED-E12C-3890-92155C1F06B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15037" y="2651759"/>
                            <a:ext cx="234315" cy="84772"/>
                          </a:xfrm>
                          <a:custGeom>
                            <a:avLst/>
                            <a:gdLst>
                              <a:gd name="connsiteX0" fmla="*/ 231458 w 234315"/>
                              <a:gd name="connsiteY0" fmla="*/ 84773 h 84772"/>
                              <a:gd name="connsiteX1" fmla="*/ 0 w 234315"/>
                              <a:gd name="connsiteY1" fmla="*/ 10477 h 84772"/>
                              <a:gd name="connsiteX2" fmla="*/ 3810 w 234315"/>
                              <a:gd name="connsiteY2" fmla="*/ 0 h 84772"/>
                              <a:gd name="connsiteX3" fmla="*/ 234315 w 234315"/>
                              <a:gd name="connsiteY3" fmla="*/ 75248 h 8477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234315" h="84772">
                                <a:moveTo>
                                  <a:pt x="231458" y="84773"/>
                                </a:moveTo>
                                <a:lnTo>
                                  <a:pt x="0" y="10477"/>
                                </a:lnTo>
                                <a:lnTo>
                                  <a:pt x="3810" y="0"/>
                                </a:lnTo>
                                <a:lnTo>
                                  <a:pt x="234315" y="75248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9188B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34" name="Freeform: Shape 33">
                            <a:extLst>
                              <a:ext uri="{FF2B5EF4-FFF2-40B4-BE49-F238E27FC236}">
                                <a16:creationId xmlns:a16="http://schemas.microsoft.com/office/drawing/2014/main" id="{44E719C5-39F1-A9B4-A8B3-C15027B7FC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00812" y="2865119"/>
                            <a:ext cx="156209" cy="56197"/>
                          </a:xfrm>
                          <a:custGeom>
                            <a:avLst/>
                            <a:gdLst>
                              <a:gd name="connsiteX0" fmla="*/ 153353 w 156209"/>
                              <a:gd name="connsiteY0" fmla="*/ 56197 h 56197"/>
                              <a:gd name="connsiteX1" fmla="*/ 0 w 156209"/>
                              <a:gd name="connsiteY1" fmla="*/ 9525 h 56197"/>
                              <a:gd name="connsiteX2" fmla="*/ 3810 w 156209"/>
                              <a:gd name="connsiteY2" fmla="*/ 0 h 56197"/>
                              <a:gd name="connsiteX3" fmla="*/ 156210 w 156209"/>
                              <a:gd name="connsiteY3" fmla="*/ 45720 h 56197"/>
                              <a:gd name="connsiteX4" fmla="*/ 153353 w 156209"/>
                              <a:gd name="connsiteY4" fmla="*/ 56197 h 5619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6209" h="56197">
                                <a:moveTo>
                                  <a:pt x="153353" y="56197"/>
                                </a:moveTo>
                                <a:cubicBezTo>
                                  <a:pt x="107633" y="44767"/>
                                  <a:pt x="59055" y="30480"/>
                                  <a:pt x="0" y="9525"/>
                                </a:cubicBezTo>
                                <a:lnTo>
                                  <a:pt x="3810" y="0"/>
                                </a:lnTo>
                                <a:cubicBezTo>
                                  <a:pt x="62865" y="20002"/>
                                  <a:pt x="111442" y="34290"/>
                                  <a:pt x="156210" y="45720"/>
                                </a:cubicBezTo>
                                <a:lnTo>
                                  <a:pt x="153353" y="56197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9188B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35" name="Freeform: Shape 34">
                            <a:extLst>
                              <a:ext uri="{FF2B5EF4-FFF2-40B4-BE49-F238E27FC236}">
                                <a16:creationId xmlns:a16="http://schemas.microsoft.com/office/drawing/2014/main" id="{0B1BB972-EBA5-EEF5-D531-C07BB8008BD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60769" y="2750819"/>
                            <a:ext cx="267652" cy="97154"/>
                          </a:xfrm>
                          <a:custGeom>
                            <a:avLst/>
                            <a:gdLst>
                              <a:gd name="connsiteX0" fmla="*/ 263842 w 267652"/>
                              <a:gd name="connsiteY0" fmla="*/ 97155 h 97154"/>
                              <a:gd name="connsiteX1" fmla="*/ 241935 w 267652"/>
                              <a:gd name="connsiteY1" fmla="*/ 89535 h 97154"/>
                              <a:gd name="connsiteX2" fmla="*/ 0 w 267652"/>
                              <a:gd name="connsiteY2" fmla="*/ 10477 h 97154"/>
                              <a:gd name="connsiteX3" fmla="*/ 2858 w 267652"/>
                              <a:gd name="connsiteY3" fmla="*/ 0 h 97154"/>
                              <a:gd name="connsiteX4" fmla="*/ 245745 w 267652"/>
                              <a:gd name="connsiteY4" fmla="*/ 80010 h 97154"/>
                              <a:gd name="connsiteX5" fmla="*/ 267652 w 267652"/>
                              <a:gd name="connsiteY5" fmla="*/ 87630 h 97154"/>
                              <a:gd name="connsiteX6" fmla="*/ 263842 w 267652"/>
                              <a:gd name="connsiteY6" fmla="*/ 97155 h 9715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267652" h="97154">
                                <a:moveTo>
                                  <a:pt x="263842" y="97155"/>
                                </a:moveTo>
                                <a:lnTo>
                                  <a:pt x="241935" y="89535"/>
                                </a:lnTo>
                                <a:cubicBezTo>
                                  <a:pt x="163830" y="60960"/>
                                  <a:pt x="81915" y="32385"/>
                                  <a:pt x="0" y="10477"/>
                                </a:cubicBezTo>
                                <a:lnTo>
                                  <a:pt x="2858" y="0"/>
                                </a:lnTo>
                                <a:cubicBezTo>
                                  <a:pt x="84772" y="21908"/>
                                  <a:pt x="166688" y="51435"/>
                                  <a:pt x="245745" y="80010"/>
                                </a:cubicBezTo>
                                <a:lnTo>
                                  <a:pt x="267652" y="87630"/>
                                </a:lnTo>
                                <a:lnTo>
                                  <a:pt x="263842" y="9715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9188B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36" name="Freeform: Shape 35">
                            <a:extLst>
                              <a:ext uri="{FF2B5EF4-FFF2-40B4-BE49-F238E27FC236}">
                                <a16:creationId xmlns:a16="http://schemas.microsoft.com/office/drawing/2014/main" id="{CD8337AE-3793-772A-BAEF-422AF888011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15037" y="2704147"/>
                            <a:ext cx="78104" cy="33337"/>
                          </a:xfrm>
                          <a:custGeom>
                            <a:avLst/>
                            <a:gdLst>
                              <a:gd name="connsiteX0" fmla="*/ 74295 w 78104"/>
                              <a:gd name="connsiteY0" fmla="*/ 33337 h 33337"/>
                              <a:gd name="connsiteX1" fmla="*/ 0 w 78104"/>
                              <a:gd name="connsiteY1" fmla="*/ 9525 h 33337"/>
                              <a:gd name="connsiteX2" fmla="*/ 3810 w 78104"/>
                              <a:gd name="connsiteY2" fmla="*/ 0 h 33337"/>
                              <a:gd name="connsiteX3" fmla="*/ 78105 w 78104"/>
                              <a:gd name="connsiteY3" fmla="*/ 23812 h 3333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78104" h="33337">
                                <a:moveTo>
                                  <a:pt x="74295" y="33337"/>
                                </a:moveTo>
                                <a:lnTo>
                                  <a:pt x="0" y="9525"/>
                                </a:lnTo>
                                <a:lnTo>
                                  <a:pt x="3810" y="0"/>
                                </a:lnTo>
                                <a:lnTo>
                                  <a:pt x="78105" y="23812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9188B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37" name="Freeform: Shape 36">
                            <a:extLst>
                              <a:ext uri="{FF2B5EF4-FFF2-40B4-BE49-F238E27FC236}">
                                <a16:creationId xmlns:a16="http://schemas.microsoft.com/office/drawing/2014/main" id="{931D6C42-B162-9F43-C11D-21C513011C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58889" y="2867024"/>
                            <a:ext cx="298132" cy="105727"/>
                          </a:xfrm>
                          <a:custGeom>
                            <a:avLst/>
                            <a:gdLst>
                              <a:gd name="connsiteX0" fmla="*/ 295275 w 298132"/>
                              <a:gd name="connsiteY0" fmla="*/ 105728 h 105727"/>
                              <a:gd name="connsiteX1" fmla="*/ 0 w 298132"/>
                              <a:gd name="connsiteY1" fmla="*/ 10478 h 105727"/>
                              <a:gd name="connsiteX2" fmla="*/ 2857 w 298132"/>
                              <a:gd name="connsiteY2" fmla="*/ 0 h 105727"/>
                              <a:gd name="connsiteX3" fmla="*/ 298132 w 298132"/>
                              <a:gd name="connsiteY3" fmla="*/ 96203 h 10572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298132" h="105727">
                                <a:moveTo>
                                  <a:pt x="295275" y="105728"/>
                                </a:moveTo>
                                <a:lnTo>
                                  <a:pt x="0" y="10478"/>
                                </a:lnTo>
                                <a:lnTo>
                                  <a:pt x="2857" y="0"/>
                                </a:lnTo>
                                <a:lnTo>
                                  <a:pt x="298132" y="96203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9188B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38" name="Freeform: Shape 37">
                            <a:extLst>
                              <a:ext uri="{FF2B5EF4-FFF2-40B4-BE49-F238E27FC236}">
                                <a16:creationId xmlns:a16="http://schemas.microsoft.com/office/drawing/2014/main" id="{3F3F3171-8A8F-7D0A-BB2D-78F6FD48A85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15037" y="2755582"/>
                            <a:ext cx="278129" cy="99059"/>
                          </a:xfrm>
                          <a:custGeom>
                            <a:avLst/>
                            <a:gdLst>
                              <a:gd name="connsiteX0" fmla="*/ 275272 w 278129"/>
                              <a:gd name="connsiteY0" fmla="*/ 99060 h 99059"/>
                              <a:gd name="connsiteX1" fmla="*/ 0 w 278129"/>
                              <a:gd name="connsiteY1" fmla="*/ 9525 h 99059"/>
                              <a:gd name="connsiteX2" fmla="*/ 3810 w 278129"/>
                              <a:gd name="connsiteY2" fmla="*/ 0 h 99059"/>
                              <a:gd name="connsiteX3" fmla="*/ 278130 w 278129"/>
                              <a:gd name="connsiteY3" fmla="*/ 89535 h 990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278129" h="99059">
                                <a:moveTo>
                                  <a:pt x="275272" y="99060"/>
                                </a:moveTo>
                                <a:lnTo>
                                  <a:pt x="0" y="9525"/>
                                </a:lnTo>
                                <a:lnTo>
                                  <a:pt x="3810" y="0"/>
                                </a:lnTo>
                                <a:lnTo>
                                  <a:pt x="278130" y="8953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9188B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39" name="Freeform: Shape 38">
                            <a:extLst>
                              <a:ext uri="{FF2B5EF4-FFF2-40B4-BE49-F238E27FC236}">
                                <a16:creationId xmlns:a16="http://schemas.microsoft.com/office/drawing/2014/main" id="{ED9CF177-F04E-D458-474A-98082AE3DAB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53199" y="2983229"/>
                            <a:ext cx="102870" cy="41910"/>
                          </a:xfrm>
                          <a:custGeom>
                            <a:avLst/>
                            <a:gdLst>
                              <a:gd name="connsiteX0" fmla="*/ 100013 w 102870"/>
                              <a:gd name="connsiteY0" fmla="*/ 41910 h 41910"/>
                              <a:gd name="connsiteX1" fmla="*/ 0 w 102870"/>
                              <a:gd name="connsiteY1" fmla="*/ 9525 h 41910"/>
                              <a:gd name="connsiteX2" fmla="*/ 2858 w 102870"/>
                              <a:gd name="connsiteY2" fmla="*/ 0 h 41910"/>
                              <a:gd name="connsiteX3" fmla="*/ 102870 w 102870"/>
                              <a:gd name="connsiteY3" fmla="*/ 32385 h 41910"/>
                              <a:gd name="connsiteX4" fmla="*/ 100013 w 102870"/>
                              <a:gd name="connsiteY4" fmla="*/ 41910 h 4191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02870" h="41910">
                                <a:moveTo>
                                  <a:pt x="100013" y="41910"/>
                                </a:moveTo>
                                <a:cubicBezTo>
                                  <a:pt x="70485" y="32385"/>
                                  <a:pt x="37147" y="21908"/>
                                  <a:pt x="0" y="9525"/>
                                </a:cubicBezTo>
                                <a:lnTo>
                                  <a:pt x="2858" y="0"/>
                                </a:lnTo>
                                <a:cubicBezTo>
                                  <a:pt x="40005" y="11430"/>
                                  <a:pt x="73342" y="21908"/>
                                  <a:pt x="102870" y="32385"/>
                                </a:cubicBezTo>
                                <a:lnTo>
                                  <a:pt x="100013" y="4191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9188B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40" name="Freeform: Shape 39">
                            <a:extLst>
                              <a:ext uri="{FF2B5EF4-FFF2-40B4-BE49-F238E27FC236}">
                                <a16:creationId xmlns:a16="http://schemas.microsoft.com/office/drawing/2014/main" id="{04D578EE-6365-D59D-D993-542310D2379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84582" y="2863214"/>
                            <a:ext cx="292417" cy="104775"/>
                          </a:xfrm>
                          <a:custGeom>
                            <a:avLst/>
                            <a:gdLst>
                              <a:gd name="connsiteX0" fmla="*/ 288608 w 292417"/>
                              <a:gd name="connsiteY0" fmla="*/ 104775 h 104775"/>
                              <a:gd name="connsiteX1" fmla="*/ 0 w 292417"/>
                              <a:gd name="connsiteY1" fmla="*/ 9525 h 104775"/>
                              <a:gd name="connsiteX2" fmla="*/ 3810 w 292417"/>
                              <a:gd name="connsiteY2" fmla="*/ 0 h 104775"/>
                              <a:gd name="connsiteX3" fmla="*/ 292417 w 292417"/>
                              <a:gd name="connsiteY3" fmla="*/ 95250 h 104775"/>
                              <a:gd name="connsiteX4" fmla="*/ 288608 w 292417"/>
                              <a:gd name="connsiteY4" fmla="*/ 104775 h 1047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92417" h="104775">
                                <a:moveTo>
                                  <a:pt x="288608" y="104775"/>
                                </a:moveTo>
                                <a:cubicBezTo>
                                  <a:pt x="199072" y="77152"/>
                                  <a:pt x="98108" y="45720"/>
                                  <a:pt x="0" y="9525"/>
                                </a:cubicBezTo>
                                <a:lnTo>
                                  <a:pt x="3810" y="0"/>
                                </a:lnTo>
                                <a:cubicBezTo>
                                  <a:pt x="101917" y="37147"/>
                                  <a:pt x="202883" y="67627"/>
                                  <a:pt x="292417" y="95250"/>
                                </a:cubicBezTo>
                                <a:lnTo>
                                  <a:pt x="288608" y="10477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9188B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41" name="Freeform: Shape 40">
                            <a:extLst>
                              <a:ext uri="{FF2B5EF4-FFF2-40B4-BE49-F238E27FC236}">
                                <a16:creationId xmlns:a16="http://schemas.microsoft.com/office/drawing/2014/main" id="{95B1CD99-8669-3BB0-9FD3-48C768AC7D0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15037" y="2807969"/>
                            <a:ext cx="107632" cy="42862"/>
                          </a:xfrm>
                          <a:custGeom>
                            <a:avLst/>
                            <a:gdLst>
                              <a:gd name="connsiteX0" fmla="*/ 103822 w 107632"/>
                              <a:gd name="connsiteY0" fmla="*/ 42863 h 42862"/>
                              <a:gd name="connsiteX1" fmla="*/ 0 w 107632"/>
                              <a:gd name="connsiteY1" fmla="*/ 9525 h 42862"/>
                              <a:gd name="connsiteX2" fmla="*/ 3810 w 107632"/>
                              <a:gd name="connsiteY2" fmla="*/ 0 h 42862"/>
                              <a:gd name="connsiteX3" fmla="*/ 107633 w 107632"/>
                              <a:gd name="connsiteY3" fmla="*/ 33338 h 428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107632" h="42862">
                                <a:moveTo>
                                  <a:pt x="103822" y="42863"/>
                                </a:moveTo>
                                <a:lnTo>
                                  <a:pt x="0" y="9525"/>
                                </a:lnTo>
                                <a:lnTo>
                                  <a:pt x="3810" y="0"/>
                                </a:lnTo>
                                <a:lnTo>
                                  <a:pt x="107633" y="33338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9188B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</p:grpSp>
                    <p:grpSp>
                      <p:nvGrpSpPr>
                        <p:cNvPr id="42" name="Graphic 4">
                          <a:extLst>
                            <a:ext uri="{FF2B5EF4-FFF2-40B4-BE49-F238E27FC236}">
                              <a16:creationId xmlns:a16="http://schemas.microsoft.com/office/drawing/2014/main" id="{589F308F-1020-5947-4084-B71B9EB12CD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017820" y="2594999"/>
                          <a:ext cx="642633" cy="424425"/>
                          <a:chOff x="6017820" y="2594999"/>
                          <a:chExt cx="642633" cy="424425"/>
                        </a:xfrm>
                        <a:solidFill>
                          <a:srgbClr val="FFFFFF"/>
                        </a:solidFill>
                      </p:grpSpPr>
                      <p:sp>
                        <p:nvSpPr>
                          <p:cNvPr id="43" name="Freeform: Shape 42">
                            <a:extLst>
                              <a:ext uri="{FF2B5EF4-FFF2-40B4-BE49-F238E27FC236}">
                                <a16:creationId xmlns:a16="http://schemas.microsoft.com/office/drawing/2014/main" id="{88ADA9E2-4ED9-C4E5-C25F-4A0D68E41DE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08432" y="2752724"/>
                            <a:ext cx="150495" cy="59054"/>
                          </a:xfrm>
                          <a:custGeom>
                            <a:avLst/>
                            <a:gdLst>
                              <a:gd name="connsiteX0" fmla="*/ 147638 w 150495"/>
                              <a:gd name="connsiteY0" fmla="*/ 59055 h 59054"/>
                              <a:gd name="connsiteX1" fmla="*/ 0 w 150495"/>
                              <a:gd name="connsiteY1" fmla="*/ 9525 h 59054"/>
                              <a:gd name="connsiteX2" fmla="*/ 2858 w 150495"/>
                              <a:gd name="connsiteY2" fmla="*/ 0 h 59054"/>
                              <a:gd name="connsiteX3" fmla="*/ 150495 w 150495"/>
                              <a:gd name="connsiteY3" fmla="*/ 49530 h 59054"/>
                              <a:gd name="connsiteX4" fmla="*/ 147638 w 150495"/>
                              <a:gd name="connsiteY4" fmla="*/ 59055 h 5905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0495" h="59054">
                                <a:moveTo>
                                  <a:pt x="147638" y="59055"/>
                                </a:moveTo>
                                <a:cubicBezTo>
                                  <a:pt x="103822" y="43815"/>
                                  <a:pt x="57150" y="27622"/>
                                  <a:pt x="0" y="9525"/>
                                </a:cubicBezTo>
                                <a:lnTo>
                                  <a:pt x="2858" y="0"/>
                                </a:lnTo>
                                <a:cubicBezTo>
                                  <a:pt x="60008" y="18097"/>
                                  <a:pt x="106680" y="34290"/>
                                  <a:pt x="150495" y="49530"/>
                                </a:cubicBezTo>
                                <a:lnTo>
                                  <a:pt x="147638" y="5905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44" name="Freeform: Shape 43">
                            <a:extLst>
                              <a:ext uri="{FF2B5EF4-FFF2-40B4-BE49-F238E27FC236}">
                                <a16:creationId xmlns:a16="http://schemas.microsoft.com/office/drawing/2014/main" id="{8EB62E39-41EC-48B0-B687-4E1E7846FC3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19824" y="2661284"/>
                            <a:ext cx="225742" cy="80010"/>
                          </a:xfrm>
                          <a:custGeom>
                            <a:avLst/>
                            <a:gdLst>
                              <a:gd name="connsiteX0" fmla="*/ 221933 w 225742"/>
                              <a:gd name="connsiteY0" fmla="*/ 80010 h 80010"/>
                              <a:gd name="connsiteX1" fmla="*/ 176213 w 225742"/>
                              <a:gd name="connsiteY1" fmla="*/ 65723 h 80010"/>
                              <a:gd name="connsiteX2" fmla="*/ 0 w 225742"/>
                              <a:gd name="connsiteY2" fmla="*/ 9525 h 80010"/>
                              <a:gd name="connsiteX3" fmla="*/ 2858 w 225742"/>
                              <a:gd name="connsiteY3" fmla="*/ 0 h 80010"/>
                              <a:gd name="connsiteX4" fmla="*/ 179070 w 225742"/>
                              <a:gd name="connsiteY4" fmla="*/ 56198 h 80010"/>
                              <a:gd name="connsiteX5" fmla="*/ 225742 w 225742"/>
                              <a:gd name="connsiteY5" fmla="*/ 70485 h 80010"/>
                              <a:gd name="connsiteX6" fmla="*/ 221933 w 225742"/>
                              <a:gd name="connsiteY6" fmla="*/ 80010 h 8001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225742" h="80010">
                                <a:moveTo>
                                  <a:pt x="221933" y="80010"/>
                                </a:moveTo>
                                <a:lnTo>
                                  <a:pt x="176213" y="65723"/>
                                </a:lnTo>
                                <a:cubicBezTo>
                                  <a:pt x="118110" y="47625"/>
                                  <a:pt x="58103" y="28575"/>
                                  <a:pt x="0" y="9525"/>
                                </a:cubicBezTo>
                                <a:lnTo>
                                  <a:pt x="2858" y="0"/>
                                </a:lnTo>
                                <a:cubicBezTo>
                                  <a:pt x="60960" y="19050"/>
                                  <a:pt x="120967" y="38100"/>
                                  <a:pt x="179070" y="56198"/>
                                </a:cubicBezTo>
                                <a:lnTo>
                                  <a:pt x="225742" y="70485"/>
                                </a:lnTo>
                                <a:lnTo>
                                  <a:pt x="221933" y="8001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45" name="Freeform: Shape 44">
                            <a:extLst>
                              <a:ext uri="{FF2B5EF4-FFF2-40B4-BE49-F238E27FC236}">
                                <a16:creationId xmlns:a16="http://schemas.microsoft.com/office/drawing/2014/main" id="{D1C0570B-EA8E-CCFB-C78B-5915AC6C253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-4319015">
                            <a:off x="6077278" y="2554584"/>
                            <a:ext cx="10477" cy="131449"/>
                          </a:xfrm>
                          <a:custGeom>
                            <a:avLst/>
                            <a:gdLst>
                              <a:gd name="connsiteX0" fmla="*/ 0 w 10477"/>
                              <a:gd name="connsiteY0" fmla="*/ 0 h 131449"/>
                              <a:gd name="connsiteX1" fmla="*/ 10478 w 10477"/>
                              <a:gd name="connsiteY1" fmla="*/ 0 h 131449"/>
                              <a:gd name="connsiteX2" fmla="*/ 10478 w 10477"/>
                              <a:gd name="connsiteY2" fmla="*/ 131449 h 131449"/>
                              <a:gd name="connsiteX3" fmla="*/ 0 w 10477"/>
                              <a:gd name="connsiteY3" fmla="*/ 131449 h 13144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10477" h="131449">
                                <a:moveTo>
                                  <a:pt x="0" y="0"/>
                                </a:moveTo>
                                <a:lnTo>
                                  <a:pt x="10478" y="0"/>
                                </a:lnTo>
                                <a:lnTo>
                                  <a:pt x="10478" y="131449"/>
                                </a:lnTo>
                                <a:lnTo>
                                  <a:pt x="0" y="131449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46" name="Freeform: Shape 45">
                            <a:extLst>
                              <a:ext uri="{FF2B5EF4-FFF2-40B4-BE49-F238E27FC236}">
                                <a16:creationId xmlns:a16="http://schemas.microsoft.com/office/drawing/2014/main" id="{9B2C0A44-879E-6F73-A7B9-C583C4A82FD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-4319342">
                            <a:off x="6606465" y="2795567"/>
                            <a:ext cx="10477" cy="97155"/>
                          </a:xfrm>
                          <a:custGeom>
                            <a:avLst/>
                            <a:gdLst>
                              <a:gd name="connsiteX0" fmla="*/ 0 w 10477"/>
                              <a:gd name="connsiteY0" fmla="*/ 0 h 97155"/>
                              <a:gd name="connsiteX1" fmla="*/ 10478 w 10477"/>
                              <a:gd name="connsiteY1" fmla="*/ 0 h 97155"/>
                              <a:gd name="connsiteX2" fmla="*/ 10478 w 10477"/>
                              <a:gd name="connsiteY2" fmla="*/ 97155 h 97155"/>
                              <a:gd name="connsiteX3" fmla="*/ 0 w 10477"/>
                              <a:gd name="connsiteY3" fmla="*/ 97155 h 9715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10477" h="97155">
                                <a:moveTo>
                                  <a:pt x="0" y="0"/>
                                </a:moveTo>
                                <a:lnTo>
                                  <a:pt x="10478" y="0"/>
                                </a:lnTo>
                                <a:lnTo>
                                  <a:pt x="10478" y="97155"/>
                                </a:lnTo>
                                <a:lnTo>
                                  <a:pt x="0" y="9715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47" name="Freeform: Shape 46">
                            <a:extLst>
                              <a:ext uri="{FF2B5EF4-FFF2-40B4-BE49-F238E27FC236}">
                                <a16:creationId xmlns:a16="http://schemas.microsoft.com/office/drawing/2014/main" id="{37F515E1-6DED-0FE7-B9E8-F95FB18EE3F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-4319015">
                            <a:off x="6398843" y="2686102"/>
                            <a:ext cx="10477" cy="180981"/>
                          </a:xfrm>
                          <a:custGeom>
                            <a:avLst/>
                            <a:gdLst>
                              <a:gd name="connsiteX0" fmla="*/ 0 w 10477"/>
                              <a:gd name="connsiteY0" fmla="*/ 0 h 180981"/>
                              <a:gd name="connsiteX1" fmla="*/ 10478 w 10477"/>
                              <a:gd name="connsiteY1" fmla="*/ 0 h 180981"/>
                              <a:gd name="connsiteX2" fmla="*/ 10478 w 10477"/>
                              <a:gd name="connsiteY2" fmla="*/ 180981 h 180981"/>
                              <a:gd name="connsiteX3" fmla="*/ 0 w 10477"/>
                              <a:gd name="connsiteY3" fmla="*/ 180981 h 18098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10477" h="180981">
                                <a:moveTo>
                                  <a:pt x="0" y="0"/>
                                </a:moveTo>
                                <a:lnTo>
                                  <a:pt x="10478" y="0"/>
                                </a:lnTo>
                                <a:lnTo>
                                  <a:pt x="10478" y="180981"/>
                                </a:lnTo>
                                <a:lnTo>
                                  <a:pt x="0" y="180981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48" name="Freeform: Shape 47">
                            <a:extLst>
                              <a:ext uri="{FF2B5EF4-FFF2-40B4-BE49-F238E27FC236}">
                                <a16:creationId xmlns:a16="http://schemas.microsoft.com/office/drawing/2014/main" id="{86C10305-FFAD-0B9F-3D3D-850212ADA8A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-4319342">
                            <a:off x="6129795" y="2568077"/>
                            <a:ext cx="10477" cy="242888"/>
                          </a:xfrm>
                          <a:custGeom>
                            <a:avLst/>
                            <a:gdLst>
                              <a:gd name="connsiteX0" fmla="*/ 0 w 10477"/>
                              <a:gd name="connsiteY0" fmla="*/ 0 h 242888"/>
                              <a:gd name="connsiteX1" fmla="*/ 10478 w 10477"/>
                              <a:gd name="connsiteY1" fmla="*/ 0 h 242888"/>
                              <a:gd name="connsiteX2" fmla="*/ 10478 w 10477"/>
                              <a:gd name="connsiteY2" fmla="*/ 242888 h 242888"/>
                              <a:gd name="connsiteX3" fmla="*/ 0 w 10477"/>
                              <a:gd name="connsiteY3" fmla="*/ 242888 h 24288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10477" h="242888">
                                <a:moveTo>
                                  <a:pt x="0" y="0"/>
                                </a:moveTo>
                                <a:lnTo>
                                  <a:pt x="10478" y="0"/>
                                </a:lnTo>
                                <a:lnTo>
                                  <a:pt x="10478" y="242888"/>
                                </a:lnTo>
                                <a:lnTo>
                                  <a:pt x="0" y="242888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49" name="Freeform: Shape 48">
                            <a:extLst>
                              <a:ext uri="{FF2B5EF4-FFF2-40B4-BE49-F238E27FC236}">
                                <a16:creationId xmlns:a16="http://schemas.microsoft.com/office/drawing/2014/main" id="{C654B8A1-F5FD-DD0E-2824-382A82C6D72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03669" y="2860357"/>
                            <a:ext cx="156209" cy="56197"/>
                          </a:xfrm>
                          <a:custGeom>
                            <a:avLst/>
                            <a:gdLst>
                              <a:gd name="connsiteX0" fmla="*/ 153352 w 156209"/>
                              <a:gd name="connsiteY0" fmla="*/ 56197 h 56197"/>
                              <a:gd name="connsiteX1" fmla="*/ 0 w 156209"/>
                              <a:gd name="connsiteY1" fmla="*/ 9525 h 56197"/>
                              <a:gd name="connsiteX2" fmla="*/ 3810 w 156209"/>
                              <a:gd name="connsiteY2" fmla="*/ 0 h 56197"/>
                              <a:gd name="connsiteX3" fmla="*/ 156210 w 156209"/>
                              <a:gd name="connsiteY3" fmla="*/ 45720 h 56197"/>
                              <a:gd name="connsiteX4" fmla="*/ 153352 w 156209"/>
                              <a:gd name="connsiteY4" fmla="*/ 56197 h 5619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6209" h="56197">
                                <a:moveTo>
                                  <a:pt x="153352" y="56197"/>
                                </a:moveTo>
                                <a:cubicBezTo>
                                  <a:pt x="107633" y="44767"/>
                                  <a:pt x="59055" y="30480"/>
                                  <a:pt x="0" y="9525"/>
                                </a:cubicBezTo>
                                <a:lnTo>
                                  <a:pt x="3810" y="0"/>
                                </a:lnTo>
                                <a:cubicBezTo>
                                  <a:pt x="62865" y="20002"/>
                                  <a:pt x="111442" y="34290"/>
                                  <a:pt x="156210" y="45720"/>
                                </a:cubicBezTo>
                                <a:lnTo>
                                  <a:pt x="153352" y="56197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50" name="Freeform: Shape 49">
                            <a:extLst>
                              <a:ext uri="{FF2B5EF4-FFF2-40B4-BE49-F238E27FC236}">
                                <a16:creationId xmlns:a16="http://schemas.microsoft.com/office/drawing/2014/main" id="{2498D6F7-25C1-04D0-D29D-7C2A376768F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63627" y="2746057"/>
                            <a:ext cx="267652" cy="97154"/>
                          </a:xfrm>
                          <a:custGeom>
                            <a:avLst/>
                            <a:gdLst>
                              <a:gd name="connsiteX0" fmla="*/ 263842 w 267652"/>
                              <a:gd name="connsiteY0" fmla="*/ 97155 h 97154"/>
                              <a:gd name="connsiteX1" fmla="*/ 241935 w 267652"/>
                              <a:gd name="connsiteY1" fmla="*/ 89535 h 97154"/>
                              <a:gd name="connsiteX2" fmla="*/ 0 w 267652"/>
                              <a:gd name="connsiteY2" fmla="*/ 10477 h 97154"/>
                              <a:gd name="connsiteX3" fmla="*/ 2857 w 267652"/>
                              <a:gd name="connsiteY3" fmla="*/ 0 h 97154"/>
                              <a:gd name="connsiteX4" fmla="*/ 245745 w 267652"/>
                              <a:gd name="connsiteY4" fmla="*/ 80010 h 97154"/>
                              <a:gd name="connsiteX5" fmla="*/ 267652 w 267652"/>
                              <a:gd name="connsiteY5" fmla="*/ 87630 h 97154"/>
                              <a:gd name="connsiteX6" fmla="*/ 263842 w 267652"/>
                              <a:gd name="connsiteY6" fmla="*/ 97155 h 9715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267652" h="97154">
                                <a:moveTo>
                                  <a:pt x="263842" y="97155"/>
                                </a:moveTo>
                                <a:lnTo>
                                  <a:pt x="241935" y="89535"/>
                                </a:lnTo>
                                <a:cubicBezTo>
                                  <a:pt x="163830" y="60960"/>
                                  <a:pt x="81915" y="32385"/>
                                  <a:pt x="0" y="10477"/>
                                </a:cubicBezTo>
                                <a:lnTo>
                                  <a:pt x="2857" y="0"/>
                                </a:lnTo>
                                <a:cubicBezTo>
                                  <a:pt x="84772" y="21908"/>
                                  <a:pt x="166688" y="51435"/>
                                  <a:pt x="245745" y="80010"/>
                                </a:cubicBezTo>
                                <a:lnTo>
                                  <a:pt x="267652" y="87630"/>
                                </a:lnTo>
                                <a:lnTo>
                                  <a:pt x="263842" y="9715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51" name="Freeform: Shape 50">
                            <a:extLst>
                              <a:ext uri="{FF2B5EF4-FFF2-40B4-BE49-F238E27FC236}">
                                <a16:creationId xmlns:a16="http://schemas.microsoft.com/office/drawing/2014/main" id="{703D6CC1-2316-1A81-EFD6-5529CE6FAD5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-4319015">
                            <a:off x="6051431" y="2676693"/>
                            <a:ext cx="10477" cy="78107"/>
                          </a:xfrm>
                          <a:custGeom>
                            <a:avLst/>
                            <a:gdLst>
                              <a:gd name="connsiteX0" fmla="*/ 0 w 10477"/>
                              <a:gd name="connsiteY0" fmla="*/ 0 h 78107"/>
                              <a:gd name="connsiteX1" fmla="*/ 10478 w 10477"/>
                              <a:gd name="connsiteY1" fmla="*/ 0 h 78107"/>
                              <a:gd name="connsiteX2" fmla="*/ 10478 w 10477"/>
                              <a:gd name="connsiteY2" fmla="*/ 78108 h 78107"/>
                              <a:gd name="connsiteX3" fmla="*/ 0 w 10477"/>
                              <a:gd name="connsiteY3" fmla="*/ 78108 h 7810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10477" h="78107">
                                <a:moveTo>
                                  <a:pt x="0" y="0"/>
                                </a:moveTo>
                                <a:lnTo>
                                  <a:pt x="10478" y="0"/>
                                </a:lnTo>
                                <a:lnTo>
                                  <a:pt x="10478" y="78108"/>
                                </a:lnTo>
                                <a:lnTo>
                                  <a:pt x="0" y="78108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52" name="Freeform: Shape 51">
                            <a:extLst>
                              <a:ext uri="{FF2B5EF4-FFF2-40B4-BE49-F238E27FC236}">
                                <a16:creationId xmlns:a16="http://schemas.microsoft.com/office/drawing/2014/main" id="{61F8BBB2-13E7-1DBC-79EF-54F45F6D33D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-4319015">
                            <a:off x="6505944" y="2759524"/>
                            <a:ext cx="10477" cy="310525"/>
                          </a:xfrm>
                          <a:custGeom>
                            <a:avLst/>
                            <a:gdLst>
                              <a:gd name="connsiteX0" fmla="*/ 0 w 10477"/>
                              <a:gd name="connsiteY0" fmla="*/ 0 h 310525"/>
                              <a:gd name="connsiteX1" fmla="*/ 10478 w 10477"/>
                              <a:gd name="connsiteY1" fmla="*/ 0 h 310525"/>
                              <a:gd name="connsiteX2" fmla="*/ 10478 w 10477"/>
                              <a:gd name="connsiteY2" fmla="*/ 310525 h 310525"/>
                              <a:gd name="connsiteX3" fmla="*/ 0 w 10477"/>
                              <a:gd name="connsiteY3" fmla="*/ 310525 h 3105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10477" h="310525">
                                <a:moveTo>
                                  <a:pt x="0" y="0"/>
                                </a:moveTo>
                                <a:lnTo>
                                  <a:pt x="10478" y="0"/>
                                </a:lnTo>
                                <a:lnTo>
                                  <a:pt x="10478" y="310525"/>
                                </a:lnTo>
                                <a:lnTo>
                                  <a:pt x="0" y="3105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53" name="Freeform: Shape 52">
                            <a:extLst>
                              <a:ext uri="{FF2B5EF4-FFF2-40B4-BE49-F238E27FC236}">
                                <a16:creationId xmlns:a16="http://schemas.microsoft.com/office/drawing/2014/main" id="{F292B6A0-768C-4DFB-49E4-AA8341B5C3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-4319015">
                            <a:off x="6151434" y="2656085"/>
                            <a:ext cx="10477" cy="288617"/>
                          </a:xfrm>
                          <a:custGeom>
                            <a:avLst/>
                            <a:gdLst>
                              <a:gd name="connsiteX0" fmla="*/ 0 w 10477"/>
                              <a:gd name="connsiteY0" fmla="*/ 0 h 288617"/>
                              <a:gd name="connsiteX1" fmla="*/ 10478 w 10477"/>
                              <a:gd name="connsiteY1" fmla="*/ 0 h 288617"/>
                              <a:gd name="connsiteX2" fmla="*/ 10478 w 10477"/>
                              <a:gd name="connsiteY2" fmla="*/ 288617 h 288617"/>
                              <a:gd name="connsiteX3" fmla="*/ 0 w 10477"/>
                              <a:gd name="connsiteY3" fmla="*/ 288617 h 28861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10477" h="288617">
                                <a:moveTo>
                                  <a:pt x="0" y="0"/>
                                </a:moveTo>
                                <a:lnTo>
                                  <a:pt x="10478" y="0"/>
                                </a:lnTo>
                                <a:lnTo>
                                  <a:pt x="10478" y="288617"/>
                                </a:lnTo>
                                <a:lnTo>
                                  <a:pt x="0" y="288617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54" name="Freeform: Shape 53">
                            <a:extLst>
                              <a:ext uri="{FF2B5EF4-FFF2-40B4-BE49-F238E27FC236}">
                                <a16:creationId xmlns:a16="http://schemas.microsoft.com/office/drawing/2014/main" id="{6DFAF116-1515-81BA-7D38-1020A545209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56057" y="2977514"/>
                            <a:ext cx="102870" cy="41909"/>
                          </a:xfrm>
                          <a:custGeom>
                            <a:avLst/>
                            <a:gdLst>
                              <a:gd name="connsiteX0" fmla="*/ 100013 w 102870"/>
                              <a:gd name="connsiteY0" fmla="*/ 41910 h 41909"/>
                              <a:gd name="connsiteX1" fmla="*/ 0 w 102870"/>
                              <a:gd name="connsiteY1" fmla="*/ 9525 h 41909"/>
                              <a:gd name="connsiteX2" fmla="*/ 2858 w 102870"/>
                              <a:gd name="connsiteY2" fmla="*/ 0 h 41909"/>
                              <a:gd name="connsiteX3" fmla="*/ 102870 w 102870"/>
                              <a:gd name="connsiteY3" fmla="*/ 32385 h 41909"/>
                              <a:gd name="connsiteX4" fmla="*/ 100013 w 102870"/>
                              <a:gd name="connsiteY4" fmla="*/ 41910 h 4190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02870" h="41909">
                                <a:moveTo>
                                  <a:pt x="100013" y="41910"/>
                                </a:moveTo>
                                <a:cubicBezTo>
                                  <a:pt x="70485" y="32385"/>
                                  <a:pt x="37147" y="21907"/>
                                  <a:pt x="0" y="9525"/>
                                </a:cubicBezTo>
                                <a:lnTo>
                                  <a:pt x="2858" y="0"/>
                                </a:lnTo>
                                <a:cubicBezTo>
                                  <a:pt x="40005" y="11430"/>
                                  <a:pt x="73342" y="21907"/>
                                  <a:pt x="102870" y="32385"/>
                                </a:cubicBezTo>
                                <a:lnTo>
                                  <a:pt x="100013" y="4191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55" name="Freeform: Shape 54">
                            <a:extLst>
                              <a:ext uri="{FF2B5EF4-FFF2-40B4-BE49-F238E27FC236}">
                                <a16:creationId xmlns:a16="http://schemas.microsoft.com/office/drawing/2014/main" id="{D5AF7ED3-65D8-A71C-3817-59723508A66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87439" y="2858452"/>
                            <a:ext cx="292417" cy="104775"/>
                          </a:xfrm>
                          <a:custGeom>
                            <a:avLst/>
                            <a:gdLst>
                              <a:gd name="connsiteX0" fmla="*/ 288607 w 292417"/>
                              <a:gd name="connsiteY0" fmla="*/ 104775 h 104775"/>
                              <a:gd name="connsiteX1" fmla="*/ 0 w 292417"/>
                              <a:gd name="connsiteY1" fmla="*/ 9525 h 104775"/>
                              <a:gd name="connsiteX2" fmla="*/ 3810 w 292417"/>
                              <a:gd name="connsiteY2" fmla="*/ 0 h 104775"/>
                              <a:gd name="connsiteX3" fmla="*/ 292417 w 292417"/>
                              <a:gd name="connsiteY3" fmla="*/ 95250 h 104775"/>
                              <a:gd name="connsiteX4" fmla="*/ 288607 w 292417"/>
                              <a:gd name="connsiteY4" fmla="*/ 104775 h 1047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92417" h="104775">
                                <a:moveTo>
                                  <a:pt x="288607" y="104775"/>
                                </a:moveTo>
                                <a:cubicBezTo>
                                  <a:pt x="199072" y="77152"/>
                                  <a:pt x="98107" y="45720"/>
                                  <a:pt x="0" y="9525"/>
                                </a:cubicBezTo>
                                <a:lnTo>
                                  <a:pt x="3810" y="0"/>
                                </a:lnTo>
                                <a:cubicBezTo>
                                  <a:pt x="101917" y="37147"/>
                                  <a:pt x="202882" y="67627"/>
                                  <a:pt x="292417" y="95250"/>
                                </a:cubicBezTo>
                                <a:lnTo>
                                  <a:pt x="288607" y="10477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56" name="Freeform: Shape 55">
                            <a:extLst>
                              <a:ext uri="{FF2B5EF4-FFF2-40B4-BE49-F238E27FC236}">
                                <a16:creationId xmlns:a16="http://schemas.microsoft.com/office/drawing/2014/main" id="{E0C5FB9B-51E8-25EF-A6D5-6366207853D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-4319342">
                            <a:off x="6066276" y="2769567"/>
                            <a:ext cx="10477" cy="108585"/>
                          </a:xfrm>
                          <a:custGeom>
                            <a:avLst/>
                            <a:gdLst>
                              <a:gd name="connsiteX0" fmla="*/ 0 w 10477"/>
                              <a:gd name="connsiteY0" fmla="*/ 0 h 108585"/>
                              <a:gd name="connsiteX1" fmla="*/ 10478 w 10477"/>
                              <a:gd name="connsiteY1" fmla="*/ 0 h 108585"/>
                              <a:gd name="connsiteX2" fmla="*/ 10478 w 10477"/>
                              <a:gd name="connsiteY2" fmla="*/ 108585 h 108585"/>
                              <a:gd name="connsiteX3" fmla="*/ 0 w 10477"/>
                              <a:gd name="connsiteY3" fmla="*/ 108585 h 10858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10477" h="108585">
                                <a:moveTo>
                                  <a:pt x="0" y="0"/>
                                </a:moveTo>
                                <a:lnTo>
                                  <a:pt x="10478" y="0"/>
                                </a:lnTo>
                                <a:lnTo>
                                  <a:pt x="10478" y="108585"/>
                                </a:lnTo>
                                <a:lnTo>
                                  <a:pt x="0" y="10858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</p:grpSp>
                  </p:grpSp>
                  <p:grpSp>
                    <p:nvGrpSpPr>
                      <p:cNvPr id="57" name="Graphic 4">
                        <a:extLst>
                          <a:ext uri="{FF2B5EF4-FFF2-40B4-BE49-F238E27FC236}">
                            <a16:creationId xmlns:a16="http://schemas.microsoft.com/office/drawing/2014/main" id="{7A280BEF-90D2-07DE-133A-BF468437ED0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790371" y="3007041"/>
                        <a:ext cx="282892" cy="216217"/>
                        <a:chOff x="6790371" y="3007041"/>
                        <a:chExt cx="282892" cy="216217"/>
                      </a:xfrm>
                    </p:grpSpPr>
                    <p:sp>
                      <p:nvSpPr>
                        <p:cNvPr id="58" name="Freeform: Shape 57">
                          <a:extLst>
                            <a:ext uri="{FF2B5EF4-FFF2-40B4-BE49-F238E27FC236}">
                              <a16:creationId xmlns:a16="http://schemas.microsoft.com/office/drawing/2014/main" id="{B37619A6-D8F1-F9A9-68C1-A5C852D46C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91324" y="3097529"/>
                          <a:ext cx="65722" cy="32385"/>
                        </a:xfrm>
                        <a:custGeom>
                          <a:avLst/>
                          <a:gdLst>
                            <a:gd name="connsiteX0" fmla="*/ 953 w 65722"/>
                            <a:gd name="connsiteY0" fmla="*/ 32385 h 32385"/>
                            <a:gd name="connsiteX1" fmla="*/ 65722 w 65722"/>
                            <a:gd name="connsiteY1" fmla="*/ 4763 h 32385"/>
                            <a:gd name="connsiteX2" fmla="*/ 64770 w 65722"/>
                            <a:gd name="connsiteY2" fmla="*/ 0 h 32385"/>
                            <a:gd name="connsiteX3" fmla="*/ 0 w 65722"/>
                            <a:gd name="connsiteY3" fmla="*/ 28575 h 32385"/>
                            <a:gd name="connsiteX4" fmla="*/ 953 w 65722"/>
                            <a:gd name="connsiteY4" fmla="*/ 32385 h 3238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5722" h="32385">
                              <a:moveTo>
                                <a:pt x="953" y="32385"/>
                              </a:moveTo>
                              <a:cubicBezTo>
                                <a:pt x="20003" y="23813"/>
                                <a:pt x="40958" y="14288"/>
                                <a:pt x="65722" y="4763"/>
                              </a:cubicBezTo>
                              <a:lnTo>
                                <a:pt x="64770" y="0"/>
                              </a:lnTo>
                              <a:cubicBezTo>
                                <a:pt x="40005" y="10478"/>
                                <a:pt x="19050" y="19050"/>
                                <a:pt x="0" y="28575"/>
                              </a:cubicBezTo>
                              <a:lnTo>
                                <a:pt x="953" y="32385"/>
                              </a:lnTo>
                              <a:close/>
                            </a:path>
                          </a:pathLst>
                        </a:custGeom>
                        <a:gradFill>
                          <a:gsLst>
                            <a:gs pos="0">
                              <a:srgbClr val="0066EC"/>
                            </a:gs>
                            <a:gs pos="50000">
                              <a:srgbClr val="0071E6"/>
                            </a:gs>
                            <a:gs pos="100000">
                              <a:srgbClr val="007CE1"/>
                            </a:gs>
                          </a:gsLst>
                          <a:lin ang="21302849" scaled="1"/>
                        </a:gra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59" name="Freeform: Shape 58">
                          <a:extLst>
                            <a:ext uri="{FF2B5EF4-FFF2-40B4-BE49-F238E27FC236}">
                              <a16:creationId xmlns:a16="http://schemas.microsoft.com/office/drawing/2014/main" id="{7A2768A6-F4EC-B842-79CA-CD1DDBBCD9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86574" y="3043237"/>
                          <a:ext cx="99059" cy="45720"/>
                        </a:xfrm>
                        <a:custGeom>
                          <a:avLst/>
                          <a:gdLst>
                            <a:gd name="connsiteX0" fmla="*/ 953 w 99059"/>
                            <a:gd name="connsiteY0" fmla="*/ 45720 h 45720"/>
                            <a:gd name="connsiteX1" fmla="*/ 20955 w 99059"/>
                            <a:gd name="connsiteY1" fmla="*/ 37147 h 45720"/>
                            <a:gd name="connsiteX2" fmla="*/ 99060 w 99059"/>
                            <a:gd name="connsiteY2" fmla="*/ 4763 h 45720"/>
                            <a:gd name="connsiteX3" fmla="*/ 97155 w 99059"/>
                            <a:gd name="connsiteY3" fmla="*/ 0 h 45720"/>
                            <a:gd name="connsiteX4" fmla="*/ 20003 w 99059"/>
                            <a:gd name="connsiteY4" fmla="*/ 32385 h 45720"/>
                            <a:gd name="connsiteX5" fmla="*/ 0 w 99059"/>
                            <a:gd name="connsiteY5" fmla="*/ 40958 h 45720"/>
                            <a:gd name="connsiteX6" fmla="*/ 953 w 99059"/>
                            <a:gd name="connsiteY6" fmla="*/ 45720 h 4572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99059" h="45720">
                              <a:moveTo>
                                <a:pt x="953" y="45720"/>
                              </a:moveTo>
                              <a:lnTo>
                                <a:pt x="20955" y="37147"/>
                              </a:lnTo>
                              <a:cubicBezTo>
                                <a:pt x="46672" y="26670"/>
                                <a:pt x="72390" y="16192"/>
                                <a:pt x="99060" y="4763"/>
                              </a:cubicBezTo>
                              <a:lnTo>
                                <a:pt x="97155" y="0"/>
                              </a:lnTo>
                              <a:cubicBezTo>
                                <a:pt x="71438" y="11430"/>
                                <a:pt x="44767" y="21908"/>
                                <a:pt x="20003" y="32385"/>
                              </a:cubicBezTo>
                              <a:lnTo>
                                <a:pt x="0" y="40958"/>
                              </a:lnTo>
                              <a:lnTo>
                                <a:pt x="953" y="45720"/>
                              </a:lnTo>
                              <a:close/>
                            </a:path>
                          </a:pathLst>
                        </a:custGeom>
                        <a:gradFill>
                          <a:gsLst>
                            <a:gs pos="0">
                              <a:srgbClr val="0066EC"/>
                            </a:gs>
                            <a:gs pos="50000">
                              <a:srgbClr val="0071E6"/>
                            </a:gs>
                            <a:gs pos="100000">
                              <a:srgbClr val="007CE1"/>
                            </a:gs>
                          </a:gsLst>
                          <a:lin ang="21302849" scaled="1"/>
                        </a:gra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60" name="Freeform: Shape 59">
                          <a:extLst>
                            <a:ext uri="{FF2B5EF4-FFF2-40B4-BE49-F238E27FC236}">
                              <a16:creationId xmlns:a16="http://schemas.microsoft.com/office/drawing/2014/main" id="{56263AEF-AF65-A8E0-91FD-2712C45E52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17066" y="3007041"/>
                          <a:ext cx="56197" cy="27622"/>
                        </a:xfrm>
                        <a:custGeom>
                          <a:avLst/>
                          <a:gdLst>
                            <a:gd name="connsiteX0" fmla="*/ 953 w 56197"/>
                            <a:gd name="connsiteY0" fmla="*/ 27623 h 27622"/>
                            <a:gd name="connsiteX1" fmla="*/ 56198 w 56197"/>
                            <a:gd name="connsiteY1" fmla="*/ 4763 h 27622"/>
                            <a:gd name="connsiteX2" fmla="*/ 55245 w 56197"/>
                            <a:gd name="connsiteY2" fmla="*/ 0 h 27622"/>
                            <a:gd name="connsiteX3" fmla="*/ 0 w 56197"/>
                            <a:gd name="connsiteY3" fmla="*/ 23813 h 2762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56197" h="27622">
                              <a:moveTo>
                                <a:pt x="953" y="27623"/>
                              </a:moveTo>
                              <a:lnTo>
                                <a:pt x="56198" y="4763"/>
                              </a:lnTo>
                              <a:lnTo>
                                <a:pt x="55245" y="0"/>
                              </a:lnTo>
                              <a:lnTo>
                                <a:pt x="0" y="23813"/>
                              </a:lnTo>
                              <a:close/>
                            </a:path>
                          </a:pathLst>
                        </a:custGeom>
                        <a:gradFill>
                          <a:gsLst>
                            <a:gs pos="0">
                              <a:srgbClr val="0066EC"/>
                            </a:gs>
                            <a:gs pos="50000">
                              <a:srgbClr val="0071E6"/>
                            </a:gs>
                            <a:gs pos="100000">
                              <a:srgbClr val="007CE1"/>
                            </a:gs>
                          </a:gsLst>
                          <a:lin ang="21302849" scaled="1"/>
                        </a:gra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61" name="Freeform: Shape 60">
                          <a:extLst>
                            <a:ext uri="{FF2B5EF4-FFF2-40B4-BE49-F238E27FC236}">
                              <a16:creationId xmlns:a16="http://schemas.microsoft.com/office/drawing/2014/main" id="{67C1B89E-8C9A-7812-C79F-E052ECF3F1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91324" y="3131819"/>
                          <a:ext cx="41909" cy="20954"/>
                        </a:xfrm>
                        <a:custGeom>
                          <a:avLst/>
                          <a:gdLst>
                            <a:gd name="connsiteX0" fmla="*/ 953 w 41909"/>
                            <a:gd name="connsiteY0" fmla="*/ 20955 h 20954"/>
                            <a:gd name="connsiteX1" fmla="*/ 41910 w 41909"/>
                            <a:gd name="connsiteY1" fmla="*/ 3810 h 20954"/>
                            <a:gd name="connsiteX2" fmla="*/ 40005 w 41909"/>
                            <a:gd name="connsiteY2" fmla="*/ 0 h 20954"/>
                            <a:gd name="connsiteX3" fmla="*/ 0 w 41909"/>
                            <a:gd name="connsiteY3" fmla="*/ 17145 h 2095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41909" h="20954">
                              <a:moveTo>
                                <a:pt x="953" y="20955"/>
                              </a:moveTo>
                              <a:lnTo>
                                <a:pt x="41910" y="3810"/>
                              </a:lnTo>
                              <a:lnTo>
                                <a:pt x="40005" y="0"/>
                              </a:lnTo>
                              <a:lnTo>
                                <a:pt x="0" y="17145"/>
                              </a:lnTo>
                              <a:close/>
                            </a:path>
                          </a:pathLst>
                        </a:custGeom>
                        <a:gradFill>
                          <a:gsLst>
                            <a:gs pos="0">
                              <a:srgbClr val="0066EC"/>
                            </a:gs>
                            <a:gs pos="50000">
                              <a:srgbClr val="0071E6"/>
                            </a:gs>
                            <a:gs pos="100000">
                              <a:srgbClr val="007CE1"/>
                            </a:gs>
                          </a:gsLst>
                          <a:lin ang="21302849" scaled="1"/>
                        </a:gra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62" name="Freeform: Shape 61">
                          <a:extLst>
                            <a:ext uri="{FF2B5EF4-FFF2-40B4-BE49-F238E27FC236}">
                              <a16:creationId xmlns:a16="http://schemas.microsoft.com/office/drawing/2014/main" id="{4B31F217-2A37-2C1F-C293-68D1AB5C97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64666" y="3086099"/>
                          <a:ext cx="77152" cy="36195"/>
                        </a:xfrm>
                        <a:custGeom>
                          <a:avLst/>
                          <a:gdLst>
                            <a:gd name="connsiteX0" fmla="*/ 1905 w 77152"/>
                            <a:gd name="connsiteY0" fmla="*/ 36195 h 36195"/>
                            <a:gd name="connsiteX1" fmla="*/ 77153 w 77152"/>
                            <a:gd name="connsiteY1" fmla="*/ 3810 h 36195"/>
                            <a:gd name="connsiteX2" fmla="*/ 76200 w 77152"/>
                            <a:gd name="connsiteY2" fmla="*/ 0 h 36195"/>
                            <a:gd name="connsiteX3" fmla="*/ 0 w 77152"/>
                            <a:gd name="connsiteY3" fmla="*/ 31433 h 3619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77152" h="36195">
                              <a:moveTo>
                                <a:pt x="1905" y="36195"/>
                              </a:moveTo>
                              <a:lnTo>
                                <a:pt x="77153" y="3810"/>
                              </a:lnTo>
                              <a:lnTo>
                                <a:pt x="76200" y="0"/>
                              </a:lnTo>
                              <a:lnTo>
                                <a:pt x="0" y="31433"/>
                              </a:lnTo>
                              <a:close/>
                            </a:path>
                          </a:pathLst>
                        </a:custGeom>
                        <a:gradFill>
                          <a:gsLst>
                            <a:gs pos="0">
                              <a:srgbClr val="0066EC"/>
                            </a:gs>
                            <a:gs pos="50000">
                              <a:srgbClr val="0071E6"/>
                            </a:gs>
                            <a:gs pos="100000">
                              <a:srgbClr val="007CE1"/>
                            </a:gs>
                          </a:gsLst>
                          <a:lin ang="21302849" scaled="1"/>
                        </a:gra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63" name="Freeform: Shape 62">
                          <a:extLst>
                            <a:ext uri="{FF2B5EF4-FFF2-40B4-BE49-F238E27FC236}">
                              <a16:creationId xmlns:a16="http://schemas.microsoft.com/office/drawing/2014/main" id="{0D57B555-237D-32AD-FB98-B20DED8F68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70394" y="3030854"/>
                          <a:ext cx="102870" cy="46672"/>
                        </a:xfrm>
                        <a:custGeom>
                          <a:avLst/>
                          <a:gdLst>
                            <a:gd name="connsiteX0" fmla="*/ 1905 w 102870"/>
                            <a:gd name="connsiteY0" fmla="*/ 46673 h 46672"/>
                            <a:gd name="connsiteX1" fmla="*/ 102870 w 102870"/>
                            <a:gd name="connsiteY1" fmla="*/ 3810 h 46672"/>
                            <a:gd name="connsiteX2" fmla="*/ 101917 w 102870"/>
                            <a:gd name="connsiteY2" fmla="*/ 0 h 46672"/>
                            <a:gd name="connsiteX3" fmla="*/ 0 w 102870"/>
                            <a:gd name="connsiteY3" fmla="*/ 42863 h 4667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02870" h="46672">
                              <a:moveTo>
                                <a:pt x="1905" y="46673"/>
                              </a:moveTo>
                              <a:lnTo>
                                <a:pt x="102870" y="3810"/>
                              </a:lnTo>
                              <a:lnTo>
                                <a:pt x="101917" y="0"/>
                              </a:lnTo>
                              <a:lnTo>
                                <a:pt x="0" y="42863"/>
                              </a:lnTo>
                              <a:close/>
                            </a:path>
                          </a:pathLst>
                        </a:custGeom>
                        <a:gradFill>
                          <a:gsLst>
                            <a:gs pos="0">
                              <a:srgbClr val="0066EC"/>
                            </a:gs>
                            <a:gs pos="50000">
                              <a:srgbClr val="0071E6"/>
                            </a:gs>
                            <a:gs pos="100000">
                              <a:srgbClr val="007CE1"/>
                            </a:gs>
                          </a:gsLst>
                          <a:lin ang="21302849" scaled="1"/>
                        </a:gra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64" name="Freeform: Shape 63">
                          <a:extLst>
                            <a:ext uri="{FF2B5EF4-FFF2-40B4-BE49-F238E27FC236}">
                              <a16:creationId xmlns:a16="http://schemas.microsoft.com/office/drawing/2014/main" id="{2F8F4441-1196-84C3-1B9D-E0DB83F0F2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90371" y="3145154"/>
                          <a:ext cx="69532" cy="31432"/>
                        </a:xfrm>
                        <a:custGeom>
                          <a:avLst/>
                          <a:gdLst>
                            <a:gd name="connsiteX0" fmla="*/ 1905 w 69532"/>
                            <a:gd name="connsiteY0" fmla="*/ 31433 h 31432"/>
                            <a:gd name="connsiteX1" fmla="*/ 69533 w 69532"/>
                            <a:gd name="connsiteY1" fmla="*/ 4763 h 31432"/>
                            <a:gd name="connsiteX2" fmla="*/ 67628 w 69532"/>
                            <a:gd name="connsiteY2" fmla="*/ 0 h 31432"/>
                            <a:gd name="connsiteX3" fmla="*/ 0 w 69532"/>
                            <a:gd name="connsiteY3" fmla="*/ 26670 h 31432"/>
                            <a:gd name="connsiteX4" fmla="*/ 1905 w 69532"/>
                            <a:gd name="connsiteY4" fmla="*/ 31433 h 3143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9532" h="31432">
                              <a:moveTo>
                                <a:pt x="1905" y="31433"/>
                              </a:moveTo>
                              <a:cubicBezTo>
                                <a:pt x="21908" y="24765"/>
                                <a:pt x="43815" y="16192"/>
                                <a:pt x="69533" y="4763"/>
                              </a:cubicBezTo>
                              <a:lnTo>
                                <a:pt x="67628" y="0"/>
                              </a:lnTo>
                              <a:cubicBezTo>
                                <a:pt x="41910" y="11430"/>
                                <a:pt x="20003" y="20003"/>
                                <a:pt x="0" y="26670"/>
                              </a:cubicBezTo>
                              <a:lnTo>
                                <a:pt x="1905" y="31433"/>
                              </a:lnTo>
                              <a:close/>
                            </a:path>
                          </a:pathLst>
                        </a:custGeom>
                        <a:gradFill>
                          <a:gsLst>
                            <a:gs pos="0">
                              <a:srgbClr val="0066EC"/>
                            </a:gs>
                            <a:gs pos="50000">
                              <a:srgbClr val="0071E6"/>
                            </a:gs>
                            <a:gs pos="100000">
                              <a:srgbClr val="007CE1"/>
                            </a:gs>
                          </a:gsLst>
                          <a:lin ang="21302849" scaled="1"/>
                        </a:gra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65" name="Freeform: Shape 64">
                          <a:extLst>
                            <a:ext uri="{FF2B5EF4-FFF2-40B4-BE49-F238E27FC236}">
                              <a16:creationId xmlns:a16="http://schemas.microsoft.com/office/drawing/2014/main" id="{E94A8F4C-D45F-3EC6-BDAB-5A9E157321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92289" y="3080384"/>
                          <a:ext cx="117157" cy="54292"/>
                        </a:xfrm>
                        <a:custGeom>
                          <a:avLst/>
                          <a:gdLst>
                            <a:gd name="connsiteX0" fmla="*/ 952 w 117157"/>
                            <a:gd name="connsiteY0" fmla="*/ 54293 h 54292"/>
                            <a:gd name="connsiteX1" fmla="*/ 10477 w 117157"/>
                            <a:gd name="connsiteY1" fmla="*/ 49530 h 54292"/>
                            <a:gd name="connsiteX2" fmla="*/ 117157 w 117157"/>
                            <a:gd name="connsiteY2" fmla="*/ 4763 h 54292"/>
                            <a:gd name="connsiteX3" fmla="*/ 116205 w 117157"/>
                            <a:gd name="connsiteY3" fmla="*/ 0 h 54292"/>
                            <a:gd name="connsiteX4" fmla="*/ 9525 w 117157"/>
                            <a:gd name="connsiteY4" fmla="*/ 44768 h 54292"/>
                            <a:gd name="connsiteX5" fmla="*/ 0 w 117157"/>
                            <a:gd name="connsiteY5" fmla="*/ 49530 h 54292"/>
                            <a:gd name="connsiteX6" fmla="*/ 952 w 117157"/>
                            <a:gd name="connsiteY6" fmla="*/ 54293 h 542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17157" h="54292">
                              <a:moveTo>
                                <a:pt x="952" y="54293"/>
                              </a:moveTo>
                              <a:lnTo>
                                <a:pt x="10477" y="49530"/>
                              </a:lnTo>
                              <a:cubicBezTo>
                                <a:pt x="44767" y="33338"/>
                                <a:pt x="80963" y="17145"/>
                                <a:pt x="117157" y="4763"/>
                              </a:cubicBezTo>
                              <a:lnTo>
                                <a:pt x="116205" y="0"/>
                              </a:lnTo>
                              <a:cubicBezTo>
                                <a:pt x="80010" y="13335"/>
                                <a:pt x="43815" y="29528"/>
                                <a:pt x="9525" y="44768"/>
                              </a:cubicBezTo>
                              <a:lnTo>
                                <a:pt x="0" y="49530"/>
                              </a:lnTo>
                              <a:lnTo>
                                <a:pt x="952" y="54293"/>
                              </a:lnTo>
                              <a:close/>
                            </a:path>
                          </a:pathLst>
                        </a:custGeom>
                        <a:gradFill>
                          <a:gsLst>
                            <a:gs pos="0">
                              <a:srgbClr val="0066EC"/>
                            </a:gs>
                            <a:gs pos="50000">
                              <a:srgbClr val="0071E6"/>
                            </a:gs>
                            <a:gs pos="100000">
                              <a:srgbClr val="007CE1"/>
                            </a:gs>
                          </a:gsLst>
                          <a:lin ang="21302849" scaled="1"/>
                        </a:gra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66" name="Freeform: Shape 65">
                          <a:extLst>
                            <a:ext uri="{FF2B5EF4-FFF2-40B4-BE49-F238E27FC236}">
                              <a16:creationId xmlns:a16="http://schemas.microsoft.com/office/drawing/2014/main" id="{05ABEF72-6540-A56A-92BA-71AC9609C0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39927" y="3053714"/>
                          <a:ext cx="33337" cy="18097"/>
                        </a:xfrm>
                        <a:custGeom>
                          <a:avLst/>
                          <a:gdLst>
                            <a:gd name="connsiteX0" fmla="*/ 952 w 33337"/>
                            <a:gd name="connsiteY0" fmla="*/ 18097 h 18097"/>
                            <a:gd name="connsiteX1" fmla="*/ 33338 w 33337"/>
                            <a:gd name="connsiteY1" fmla="*/ 4763 h 18097"/>
                            <a:gd name="connsiteX2" fmla="*/ 32385 w 33337"/>
                            <a:gd name="connsiteY2" fmla="*/ 0 h 18097"/>
                            <a:gd name="connsiteX3" fmla="*/ 0 w 33337"/>
                            <a:gd name="connsiteY3" fmla="*/ 14288 h 1809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33337" h="18097">
                              <a:moveTo>
                                <a:pt x="952" y="18097"/>
                              </a:moveTo>
                              <a:lnTo>
                                <a:pt x="33338" y="4763"/>
                              </a:lnTo>
                              <a:lnTo>
                                <a:pt x="32385" y="0"/>
                              </a:lnTo>
                              <a:lnTo>
                                <a:pt x="0" y="14288"/>
                              </a:lnTo>
                              <a:close/>
                            </a:path>
                          </a:pathLst>
                        </a:custGeom>
                        <a:gradFill>
                          <a:gsLst>
                            <a:gs pos="0">
                              <a:srgbClr val="0066EC"/>
                            </a:gs>
                            <a:gs pos="50000">
                              <a:srgbClr val="0071E6"/>
                            </a:gs>
                            <a:gs pos="100000">
                              <a:srgbClr val="007CE1"/>
                            </a:gs>
                          </a:gsLst>
                          <a:lin ang="21302849" scaled="1"/>
                        </a:gra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67" name="Freeform: Shape 66">
                          <a:extLst>
                            <a:ext uri="{FF2B5EF4-FFF2-40B4-BE49-F238E27FC236}">
                              <a16:creationId xmlns:a16="http://schemas.microsoft.com/office/drawing/2014/main" id="{269B64D0-5531-F06F-637A-55531CF0F5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91324" y="3141344"/>
                          <a:ext cx="131445" cy="58102"/>
                        </a:xfrm>
                        <a:custGeom>
                          <a:avLst/>
                          <a:gdLst>
                            <a:gd name="connsiteX0" fmla="*/ 953 w 131445"/>
                            <a:gd name="connsiteY0" fmla="*/ 58102 h 58102"/>
                            <a:gd name="connsiteX1" fmla="*/ 131445 w 131445"/>
                            <a:gd name="connsiteY1" fmla="*/ 3810 h 58102"/>
                            <a:gd name="connsiteX2" fmla="*/ 129540 w 131445"/>
                            <a:gd name="connsiteY2" fmla="*/ 0 h 58102"/>
                            <a:gd name="connsiteX3" fmla="*/ 0 w 131445"/>
                            <a:gd name="connsiteY3" fmla="*/ 54292 h 5810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31445" h="58102">
                              <a:moveTo>
                                <a:pt x="953" y="58102"/>
                              </a:moveTo>
                              <a:lnTo>
                                <a:pt x="131445" y="3810"/>
                              </a:lnTo>
                              <a:lnTo>
                                <a:pt x="129540" y="0"/>
                              </a:lnTo>
                              <a:lnTo>
                                <a:pt x="0" y="54292"/>
                              </a:lnTo>
                              <a:close/>
                            </a:path>
                          </a:pathLst>
                        </a:custGeom>
                        <a:gradFill>
                          <a:gsLst>
                            <a:gs pos="0">
                              <a:srgbClr val="0066EC"/>
                            </a:gs>
                            <a:gs pos="50000">
                              <a:srgbClr val="0071E6"/>
                            </a:gs>
                            <a:gs pos="100000">
                              <a:srgbClr val="007CE1"/>
                            </a:gs>
                          </a:gsLst>
                          <a:lin ang="21302849" scaled="1"/>
                        </a:gra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68" name="Freeform: Shape 67">
                          <a:extLst>
                            <a:ext uri="{FF2B5EF4-FFF2-40B4-BE49-F238E27FC236}">
                              <a16:creationId xmlns:a16="http://schemas.microsoft.com/office/drawing/2014/main" id="{424AE7AE-AF45-1D4B-BD7A-1182BE034B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51344" y="3077527"/>
                          <a:ext cx="121920" cy="55244"/>
                        </a:xfrm>
                        <a:custGeom>
                          <a:avLst/>
                          <a:gdLst>
                            <a:gd name="connsiteX0" fmla="*/ 952 w 121920"/>
                            <a:gd name="connsiteY0" fmla="*/ 55245 h 55244"/>
                            <a:gd name="connsiteX1" fmla="*/ 121920 w 121920"/>
                            <a:gd name="connsiteY1" fmla="*/ 4763 h 55244"/>
                            <a:gd name="connsiteX2" fmla="*/ 120967 w 121920"/>
                            <a:gd name="connsiteY2" fmla="*/ 0 h 55244"/>
                            <a:gd name="connsiteX3" fmla="*/ 0 w 121920"/>
                            <a:gd name="connsiteY3" fmla="*/ 50482 h 5524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21920" h="55244">
                              <a:moveTo>
                                <a:pt x="952" y="55245"/>
                              </a:moveTo>
                              <a:lnTo>
                                <a:pt x="121920" y="4763"/>
                              </a:lnTo>
                              <a:lnTo>
                                <a:pt x="120967" y="0"/>
                              </a:lnTo>
                              <a:lnTo>
                                <a:pt x="0" y="50482"/>
                              </a:lnTo>
                              <a:close/>
                            </a:path>
                          </a:pathLst>
                        </a:custGeom>
                        <a:gradFill>
                          <a:gsLst>
                            <a:gs pos="0">
                              <a:srgbClr val="0066EC"/>
                            </a:gs>
                            <a:gs pos="50000">
                              <a:srgbClr val="0071E6"/>
                            </a:gs>
                            <a:gs pos="100000">
                              <a:srgbClr val="007CE1"/>
                            </a:gs>
                          </a:gsLst>
                          <a:lin ang="21302849" scaled="1"/>
                        </a:gra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69" name="Freeform: Shape 68">
                          <a:extLst>
                            <a:ext uri="{FF2B5EF4-FFF2-40B4-BE49-F238E27FC236}">
                              <a16:creationId xmlns:a16="http://schemas.microsoft.com/office/drawing/2014/main" id="{4938179B-CC6E-9AF9-47BD-D3A6BBB8E9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91324" y="3200399"/>
                          <a:ext cx="44767" cy="22859"/>
                        </a:xfrm>
                        <a:custGeom>
                          <a:avLst/>
                          <a:gdLst>
                            <a:gd name="connsiteX0" fmla="*/ 953 w 44767"/>
                            <a:gd name="connsiteY0" fmla="*/ 22860 h 22859"/>
                            <a:gd name="connsiteX1" fmla="*/ 44767 w 44767"/>
                            <a:gd name="connsiteY1" fmla="*/ 4763 h 22859"/>
                            <a:gd name="connsiteX2" fmla="*/ 43815 w 44767"/>
                            <a:gd name="connsiteY2" fmla="*/ 0 h 22859"/>
                            <a:gd name="connsiteX3" fmla="*/ 0 w 44767"/>
                            <a:gd name="connsiteY3" fmla="*/ 18097 h 22859"/>
                            <a:gd name="connsiteX4" fmla="*/ 953 w 44767"/>
                            <a:gd name="connsiteY4" fmla="*/ 22860 h 228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44767" h="22859">
                              <a:moveTo>
                                <a:pt x="953" y="22860"/>
                              </a:moveTo>
                              <a:cubicBezTo>
                                <a:pt x="14288" y="17145"/>
                                <a:pt x="28575" y="11430"/>
                                <a:pt x="44767" y="4763"/>
                              </a:cubicBezTo>
                              <a:lnTo>
                                <a:pt x="43815" y="0"/>
                              </a:lnTo>
                              <a:cubicBezTo>
                                <a:pt x="27622" y="6667"/>
                                <a:pt x="12383" y="12383"/>
                                <a:pt x="0" y="18097"/>
                              </a:cubicBezTo>
                              <a:lnTo>
                                <a:pt x="953" y="22860"/>
                              </a:lnTo>
                              <a:close/>
                            </a:path>
                          </a:pathLst>
                        </a:custGeom>
                        <a:gradFill>
                          <a:gsLst>
                            <a:gs pos="0">
                              <a:srgbClr val="0066EC"/>
                            </a:gs>
                            <a:gs pos="50000">
                              <a:srgbClr val="0071E6"/>
                            </a:gs>
                            <a:gs pos="100000">
                              <a:srgbClr val="007CE1"/>
                            </a:gs>
                          </a:gsLst>
                          <a:lin ang="21302849" scaled="1"/>
                        </a:gra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70" name="Freeform: Shape 69">
                          <a:extLst>
                            <a:ext uri="{FF2B5EF4-FFF2-40B4-BE49-F238E27FC236}">
                              <a16:creationId xmlns:a16="http://schemas.microsoft.com/office/drawing/2014/main" id="{F15F3472-017F-A9CD-B6C0-A9EC9DB32F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71334" y="3132771"/>
                          <a:ext cx="128587" cy="58102"/>
                        </a:xfrm>
                        <a:custGeom>
                          <a:avLst/>
                          <a:gdLst>
                            <a:gd name="connsiteX0" fmla="*/ 953 w 128587"/>
                            <a:gd name="connsiteY0" fmla="*/ 58103 h 58102"/>
                            <a:gd name="connsiteX1" fmla="*/ 128588 w 128587"/>
                            <a:gd name="connsiteY1" fmla="*/ 3810 h 58102"/>
                            <a:gd name="connsiteX2" fmla="*/ 126683 w 128587"/>
                            <a:gd name="connsiteY2" fmla="*/ 0 h 58102"/>
                            <a:gd name="connsiteX3" fmla="*/ 0 w 128587"/>
                            <a:gd name="connsiteY3" fmla="*/ 54293 h 58102"/>
                            <a:gd name="connsiteX4" fmla="*/ 953 w 128587"/>
                            <a:gd name="connsiteY4" fmla="*/ 58103 h 5810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28587" h="58102">
                              <a:moveTo>
                                <a:pt x="953" y="58103"/>
                              </a:moveTo>
                              <a:cubicBezTo>
                                <a:pt x="40005" y="41910"/>
                                <a:pt x="84773" y="24765"/>
                                <a:pt x="128588" y="3810"/>
                              </a:cubicBezTo>
                              <a:lnTo>
                                <a:pt x="126683" y="0"/>
                              </a:lnTo>
                              <a:cubicBezTo>
                                <a:pt x="83820" y="20003"/>
                                <a:pt x="39053" y="38100"/>
                                <a:pt x="0" y="54293"/>
                              </a:cubicBezTo>
                              <a:lnTo>
                                <a:pt x="953" y="58103"/>
                              </a:lnTo>
                              <a:close/>
                            </a:path>
                          </a:pathLst>
                        </a:custGeom>
                        <a:gradFill>
                          <a:gsLst>
                            <a:gs pos="0">
                              <a:srgbClr val="0066EC"/>
                            </a:gs>
                            <a:gs pos="50000">
                              <a:srgbClr val="0071E6"/>
                            </a:gs>
                            <a:gs pos="100000">
                              <a:srgbClr val="007CE1"/>
                            </a:gs>
                          </a:gsLst>
                          <a:lin ang="21302849" scaled="1"/>
                        </a:gra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71" name="Freeform: Shape 70">
                          <a:extLst>
                            <a:ext uri="{FF2B5EF4-FFF2-40B4-BE49-F238E27FC236}">
                              <a16:creationId xmlns:a16="http://schemas.microsoft.com/office/drawing/2014/main" id="{B53EEF75-377B-EFD1-8A4D-44AC6B596A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26591" y="3101339"/>
                          <a:ext cx="46672" cy="22859"/>
                        </a:xfrm>
                        <a:custGeom>
                          <a:avLst/>
                          <a:gdLst>
                            <a:gd name="connsiteX0" fmla="*/ 1905 w 46672"/>
                            <a:gd name="connsiteY0" fmla="*/ 22860 h 22859"/>
                            <a:gd name="connsiteX1" fmla="*/ 46673 w 46672"/>
                            <a:gd name="connsiteY1" fmla="*/ 3810 h 22859"/>
                            <a:gd name="connsiteX2" fmla="*/ 45720 w 46672"/>
                            <a:gd name="connsiteY2" fmla="*/ 0 h 22859"/>
                            <a:gd name="connsiteX3" fmla="*/ 0 w 46672"/>
                            <a:gd name="connsiteY3" fmla="*/ 19050 h 228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46672" h="22859">
                              <a:moveTo>
                                <a:pt x="1905" y="22860"/>
                              </a:moveTo>
                              <a:lnTo>
                                <a:pt x="46673" y="3810"/>
                              </a:lnTo>
                              <a:lnTo>
                                <a:pt x="45720" y="0"/>
                              </a:lnTo>
                              <a:lnTo>
                                <a:pt x="0" y="19050"/>
                              </a:lnTo>
                              <a:close/>
                            </a:path>
                          </a:pathLst>
                        </a:custGeom>
                        <a:gradFill>
                          <a:gsLst>
                            <a:gs pos="0">
                              <a:srgbClr val="0066EC"/>
                            </a:gs>
                            <a:gs pos="50000">
                              <a:srgbClr val="0071E6"/>
                            </a:gs>
                            <a:gs pos="100000">
                              <a:srgbClr val="007CE1"/>
                            </a:gs>
                          </a:gsLst>
                          <a:lin ang="21302849" scaled="1"/>
                        </a:gra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</p:grpSp>
                </p:grpSp>
                <p:sp>
                  <p:nvSpPr>
                    <p:cNvPr id="72" name="Freeform: Shape 71">
                      <a:extLst>
                        <a:ext uri="{FF2B5EF4-FFF2-40B4-BE49-F238E27FC236}">
                          <a16:creationId xmlns:a16="http://schemas.microsoft.com/office/drawing/2014/main" id="{78299F2A-43C9-0161-5E00-66AA8B2DD4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0741" y="2646044"/>
                      <a:ext cx="591502" cy="721995"/>
                    </a:xfrm>
                    <a:custGeom>
                      <a:avLst/>
                      <a:gdLst>
                        <a:gd name="connsiteX0" fmla="*/ 0 w 591502"/>
                        <a:gd name="connsiteY0" fmla="*/ 0 h 721995"/>
                        <a:gd name="connsiteX1" fmla="*/ 585788 w 591502"/>
                        <a:gd name="connsiteY1" fmla="*/ 197167 h 721995"/>
                        <a:gd name="connsiteX2" fmla="*/ 591503 w 591502"/>
                        <a:gd name="connsiteY2" fmla="*/ 721995 h 721995"/>
                        <a:gd name="connsiteX3" fmla="*/ 19050 w 591502"/>
                        <a:gd name="connsiteY3" fmla="*/ 525780 h 7219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1502" h="721995">
                          <a:moveTo>
                            <a:pt x="0" y="0"/>
                          </a:moveTo>
                          <a:lnTo>
                            <a:pt x="585788" y="197167"/>
                          </a:lnTo>
                          <a:lnTo>
                            <a:pt x="591503" y="721995"/>
                          </a:lnTo>
                          <a:lnTo>
                            <a:pt x="19050" y="525780"/>
                          </a:lnTo>
                          <a:close/>
                        </a:path>
                      </a:pathLst>
                    </a:custGeom>
                    <a:solidFill>
                      <a:srgbClr val="00ACBF">
                        <a:alpha val="57000"/>
                      </a:srgbClr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73" name="Graphic 4">
                    <a:extLst>
                      <a:ext uri="{FF2B5EF4-FFF2-40B4-BE49-F238E27FC236}">
                        <a16:creationId xmlns:a16="http://schemas.microsoft.com/office/drawing/2014/main" id="{1A29492D-5888-72D2-6571-FCF774D0A94C}"/>
                      </a:ext>
                    </a:extLst>
                  </p:cNvPr>
                  <p:cNvGrpSpPr/>
                  <p:nvPr/>
                </p:nvGrpSpPr>
                <p:grpSpPr>
                  <a:xfrm>
                    <a:off x="5315901" y="2636519"/>
                    <a:ext cx="1171575" cy="1107757"/>
                    <a:chOff x="5315901" y="2636519"/>
                    <a:chExt cx="1171575" cy="1107757"/>
                  </a:xfrm>
                </p:grpSpPr>
                <p:grpSp>
                  <p:nvGrpSpPr>
                    <p:cNvPr id="74" name="Graphic 4">
                      <a:extLst>
                        <a:ext uri="{FF2B5EF4-FFF2-40B4-BE49-F238E27FC236}">
                          <a16:creationId xmlns:a16="http://schemas.microsoft.com/office/drawing/2014/main" id="{2728F86E-CC22-A7CF-0136-E043F1F58E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8759" y="2636519"/>
                      <a:ext cx="1168717" cy="1107757"/>
                      <a:chOff x="5318759" y="2636519"/>
                      <a:chExt cx="1168717" cy="1107757"/>
                    </a:xfrm>
                  </p:grpSpPr>
                  <p:grpSp>
                    <p:nvGrpSpPr>
                      <p:cNvPr id="75" name="Graphic 4">
                        <a:extLst>
                          <a:ext uri="{FF2B5EF4-FFF2-40B4-BE49-F238E27FC236}">
                            <a16:creationId xmlns:a16="http://schemas.microsoft.com/office/drawing/2014/main" id="{F03F4183-45E4-EBEF-4F14-C034B2C632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18759" y="2636519"/>
                        <a:ext cx="1168717" cy="1107757"/>
                        <a:chOff x="5318759" y="2636519"/>
                        <a:chExt cx="1168717" cy="1107757"/>
                      </a:xfrm>
                    </p:grpSpPr>
                    <p:grpSp>
                      <p:nvGrpSpPr>
                        <p:cNvPr id="76" name="Graphic 4">
                          <a:extLst>
                            <a:ext uri="{FF2B5EF4-FFF2-40B4-BE49-F238E27FC236}">
                              <a16:creationId xmlns:a16="http://schemas.microsoft.com/office/drawing/2014/main" id="{6FD529D0-CC3D-2CB4-484A-4FBC77BC559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318759" y="2636519"/>
                          <a:ext cx="1168717" cy="1107757"/>
                          <a:chOff x="5318759" y="2636519"/>
                          <a:chExt cx="1168717" cy="1107757"/>
                        </a:xfrm>
                      </p:grpSpPr>
                      <p:sp>
                        <p:nvSpPr>
                          <p:cNvPr id="77" name="Freeform: Shape 76">
                            <a:extLst>
                              <a:ext uri="{FF2B5EF4-FFF2-40B4-BE49-F238E27FC236}">
                                <a16:creationId xmlns:a16="http://schemas.microsoft.com/office/drawing/2014/main" id="{DCED9F5D-A8DA-3F53-D682-36597DF7E44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12191" y="2909887"/>
                            <a:ext cx="375285" cy="834390"/>
                          </a:xfrm>
                          <a:custGeom>
                            <a:avLst/>
                            <a:gdLst>
                              <a:gd name="connsiteX0" fmla="*/ 16192 w 375285"/>
                              <a:gd name="connsiteY0" fmla="*/ 834390 h 834390"/>
                              <a:gd name="connsiteX1" fmla="*/ 375285 w 375285"/>
                              <a:gd name="connsiteY1" fmla="*/ 661988 h 834390"/>
                              <a:gd name="connsiteX2" fmla="*/ 364808 w 375285"/>
                              <a:gd name="connsiteY2" fmla="*/ 0 h 834390"/>
                              <a:gd name="connsiteX3" fmla="*/ 0 w 375285"/>
                              <a:gd name="connsiteY3" fmla="*/ 137160 h 83439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375285" h="834390">
                                <a:moveTo>
                                  <a:pt x="16192" y="834390"/>
                                </a:moveTo>
                                <a:lnTo>
                                  <a:pt x="375285" y="661988"/>
                                </a:lnTo>
                                <a:lnTo>
                                  <a:pt x="364808" y="0"/>
                                </a:lnTo>
                                <a:lnTo>
                                  <a:pt x="0" y="137160"/>
                                </a:lnTo>
                                <a:close/>
                              </a:path>
                            </a:pathLst>
                          </a:custGeom>
                          <a:gradFill>
                            <a:gsLst>
                              <a:gs pos="85000">
                                <a:schemeClr val="accent2"/>
                              </a:gs>
                              <a:gs pos="100000">
                                <a:srgbClr val="8AD8C1"/>
                              </a:gs>
                              <a:gs pos="0">
                                <a:schemeClr val="accent3"/>
                              </a:gs>
                            </a:gsLst>
                            <a:lin ang="89245" scaled="1"/>
                          </a:gra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78" name="Freeform: Shape 77">
                            <a:extLst>
                              <a:ext uri="{FF2B5EF4-FFF2-40B4-BE49-F238E27FC236}">
                                <a16:creationId xmlns:a16="http://schemas.microsoft.com/office/drawing/2014/main" id="{A650965B-768B-9BFE-2F42-3700C20C86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64579" y="3024187"/>
                            <a:ext cx="269557" cy="308609"/>
                          </a:xfrm>
                          <a:custGeom>
                            <a:avLst/>
                            <a:gdLst>
                              <a:gd name="connsiteX0" fmla="*/ 269558 w 269557"/>
                              <a:gd name="connsiteY0" fmla="*/ 208597 h 308609"/>
                              <a:gd name="connsiteX1" fmla="*/ 264795 w 269557"/>
                              <a:gd name="connsiteY1" fmla="*/ 0 h 308609"/>
                              <a:gd name="connsiteX2" fmla="*/ 0 w 269557"/>
                              <a:gd name="connsiteY2" fmla="*/ 99060 h 308609"/>
                              <a:gd name="connsiteX3" fmla="*/ 4763 w 269557"/>
                              <a:gd name="connsiteY3" fmla="*/ 308610 h 30860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269557" h="308609">
                                <a:moveTo>
                                  <a:pt x="269558" y="208597"/>
                                </a:moveTo>
                                <a:lnTo>
                                  <a:pt x="264795" y="0"/>
                                </a:lnTo>
                                <a:lnTo>
                                  <a:pt x="0" y="99060"/>
                                </a:lnTo>
                                <a:lnTo>
                                  <a:pt x="4763" y="308610"/>
                                </a:lnTo>
                                <a:close/>
                              </a:path>
                            </a:pathLst>
                          </a:custGeom>
                          <a:gradFill>
                            <a:gsLst>
                              <a:gs pos="0">
                                <a:srgbClr val="0066EC"/>
                              </a:gs>
                              <a:gs pos="32100">
                                <a:srgbClr val="00BCC2"/>
                              </a:gs>
                              <a:gs pos="34230">
                                <a:srgbClr val="14C1C2"/>
                              </a:gs>
                              <a:gs pos="39820">
                                <a:srgbClr val="44CBC2"/>
                              </a:gs>
                              <a:gs pos="45390">
                                <a:srgbClr val="6CD4C2"/>
                              </a:gs>
                              <a:gs pos="50840">
                                <a:srgbClr val="8ADBC2"/>
                              </a:gs>
                              <a:gs pos="56140">
                                <a:srgbClr val="A0E0C2"/>
                              </a:gs>
                              <a:gs pos="61220">
                                <a:srgbClr val="AEE3C2"/>
                              </a:gs>
                              <a:gs pos="65850">
                                <a:srgbClr val="B2E4C2"/>
                              </a:gs>
                            </a:gsLst>
                            <a:lin ang="3723041" scaled="1"/>
                          </a:gra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79" name="Freeform: Shape 78">
                            <a:extLst>
                              <a:ext uri="{FF2B5EF4-FFF2-40B4-BE49-F238E27FC236}">
                                <a16:creationId xmlns:a16="http://schemas.microsoft.com/office/drawing/2014/main" id="{5091ECBF-E558-D9B9-971A-F31EDAB8AAB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18759" y="2636519"/>
                            <a:ext cx="1158239" cy="410527"/>
                          </a:xfrm>
                          <a:custGeom>
                            <a:avLst/>
                            <a:gdLst>
                              <a:gd name="connsiteX0" fmla="*/ 793432 w 1158239"/>
                              <a:gd name="connsiteY0" fmla="*/ 410527 h 410527"/>
                              <a:gd name="connsiteX1" fmla="*/ 1158240 w 1158239"/>
                              <a:gd name="connsiteY1" fmla="*/ 273367 h 410527"/>
                              <a:gd name="connsiteX2" fmla="*/ 364807 w 1158239"/>
                              <a:gd name="connsiteY2" fmla="*/ 0 h 410527"/>
                              <a:gd name="connsiteX3" fmla="*/ 0 w 1158239"/>
                              <a:gd name="connsiteY3" fmla="*/ 137160 h 41052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1158239" h="410527">
                                <a:moveTo>
                                  <a:pt x="793432" y="410527"/>
                                </a:moveTo>
                                <a:lnTo>
                                  <a:pt x="1158240" y="273367"/>
                                </a:lnTo>
                                <a:lnTo>
                                  <a:pt x="364807" y="0"/>
                                </a:lnTo>
                                <a:lnTo>
                                  <a:pt x="0" y="137160"/>
                                </a:lnTo>
                                <a:close/>
                              </a:path>
                            </a:pathLst>
                          </a:custGeom>
                          <a:gradFill>
                            <a:gsLst>
                              <a:gs pos="1036">
                                <a:schemeClr val="accent2"/>
                              </a:gs>
                              <a:gs pos="100000">
                                <a:schemeClr val="accent3"/>
                              </a:gs>
                            </a:gsLst>
                            <a:lin ang="89245" scaled="1"/>
                          </a:gra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80" name="Freeform: Shape 79">
                            <a:extLst>
                              <a:ext uri="{FF2B5EF4-FFF2-40B4-BE49-F238E27FC236}">
                                <a16:creationId xmlns:a16="http://schemas.microsoft.com/office/drawing/2014/main" id="{FC678A8A-7016-0C8B-64DD-E97C7A9C25A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18759" y="2773679"/>
                            <a:ext cx="809624" cy="970597"/>
                          </a:xfrm>
                          <a:custGeom>
                            <a:avLst/>
                            <a:gdLst>
                              <a:gd name="connsiteX0" fmla="*/ 0 w 809624"/>
                              <a:gd name="connsiteY0" fmla="*/ 0 h 970597"/>
                              <a:gd name="connsiteX1" fmla="*/ 16192 w 809624"/>
                              <a:gd name="connsiteY1" fmla="*/ 697230 h 970597"/>
                              <a:gd name="connsiteX2" fmla="*/ 809625 w 809624"/>
                              <a:gd name="connsiteY2" fmla="*/ 970598 h 970597"/>
                              <a:gd name="connsiteX3" fmla="*/ 793432 w 809624"/>
                              <a:gd name="connsiteY3" fmla="*/ 273367 h 97059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809624" h="970597">
                                <a:moveTo>
                                  <a:pt x="0" y="0"/>
                                </a:moveTo>
                                <a:lnTo>
                                  <a:pt x="16192" y="697230"/>
                                </a:lnTo>
                                <a:lnTo>
                                  <a:pt x="809625" y="970598"/>
                                </a:lnTo>
                                <a:lnTo>
                                  <a:pt x="793432" y="273367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accent2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</p:grpSp>
                    <p:grpSp>
                      <p:nvGrpSpPr>
                        <p:cNvPr id="81" name="Graphic 4">
                          <a:extLst>
                            <a:ext uri="{FF2B5EF4-FFF2-40B4-BE49-F238E27FC236}">
                              <a16:creationId xmlns:a16="http://schemas.microsoft.com/office/drawing/2014/main" id="{E6E8B6F5-DF10-3396-28EF-22CE107175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393054" y="2666047"/>
                          <a:ext cx="1016317" cy="350519"/>
                          <a:chOff x="5393054" y="2666047"/>
                          <a:chExt cx="1016317" cy="350519"/>
                        </a:xfrm>
                      </p:grpSpPr>
                      <p:grpSp>
                        <p:nvGrpSpPr>
                          <p:cNvPr id="82" name="Graphic 4">
                            <a:extLst>
                              <a:ext uri="{FF2B5EF4-FFF2-40B4-BE49-F238E27FC236}">
                                <a16:creationId xmlns:a16="http://schemas.microsoft.com/office/drawing/2014/main" id="{D02F5D96-64C9-493A-FE9B-9D0CED349C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088379" y="2899409"/>
                            <a:ext cx="320992" cy="117157"/>
                            <a:chOff x="6088379" y="2899409"/>
                            <a:chExt cx="320992" cy="117157"/>
                          </a:xfrm>
                        </p:grpSpPr>
                        <p:sp>
                          <p:nvSpPr>
                            <p:cNvPr id="83" name="Freeform: Shape 82">
                              <a:extLst>
                                <a:ext uri="{FF2B5EF4-FFF2-40B4-BE49-F238E27FC236}">
                                  <a16:creationId xmlns:a16="http://schemas.microsoft.com/office/drawing/2014/main" id="{8C194A76-29A1-D307-8BAD-B809C293495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088379" y="3003232"/>
                              <a:ext cx="30479" cy="13334"/>
                            </a:xfrm>
                            <a:custGeom>
                              <a:avLst/>
                              <a:gdLst>
                                <a:gd name="connsiteX0" fmla="*/ 30480 w 30479"/>
                                <a:gd name="connsiteY0" fmla="*/ 6667 h 13334"/>
                                <a:gd name="connsiteX1" fmla="*/ 15240 w 30479"/>
                                <a:gd name="connsiteY1" fmla="*/ 13335 h 13334"/>
                                <a:gd name="connsiteX2" fmla="*/ 0 w 30479"/>
                                <a:gd name="connsiteY2" fmla="*/ 6667 h 13334"/>
                                <a:gd name="connsiteX3" fmla="*/ 15240 w 30479"/>
                                <a:gd name="connsiteY3" fmla="*/ 0 h 13334"/>
                                <a:gd name="connsiteX4" fmla="*/ 30480 w 30479"/>
                                <a:gd name="connsiteY4" fmla="*/ 6667 h 1333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30479" h="13334">
                                  <a:moveTo>
                                    <a:pt x="30480" y="6667"/>
                                  </a:moveTo>
                                  <a:cubicBezTo>
                                    <a:pt x="30480" y="10477"/>
                                    <a:pt x="23813" y="13335"/>
                                    <a:pt x="15240" y="13335"/>
                                  </a:cubicBezTo>
                                  <a:cubicBezTo>
                                    <a:pt x="6667" y="13335"/>
                                    <a:pt x="0" y="10477"/>
                                    <a:pt x="0" y="6667"/>
                                  </a:cubicBezTo>
                                  <a:cubicBezTo>
                                    <a:pt x="0" y="2858"/>
                                    <a:pt x="6667" y="0"/>
                                    <a:pt x="15240" y="0"/>
                                  </a:cubicBezTo>
                                  <a:cubicBezTo>
                                    <a:pt x="23813" y="0"/>
                                    <a:pt x="30480" y="2858"/>
                                    <a:pt x="30480" y="6667"/>
                                  </a:cubicBezTo>
                                  <a:close/>
                                </a:path>
                              </a:pathLst>
                            </a:custGeom>
                            <a:gradFill>
                              <a:gsLst>
                                <a:gs pos="2073">
                                  <a:srgbClr val="245185"/>
                                </a:gs>
                                <a:gs pos="14960">
                                  <a:srgbClr val="36637D"/>
                                </a:gs>
                                <a:gs pos="34690">
                                  <a:srgbClr val="4C7874"/>
                                </a:gs>
                                <a:gs pos="53690">
                                  <a:srgbClr val="5A856E"/>
                                </a:gs>
                                <a:gs pos="70980">
                                  <a:srgbClr val="5E896C"/>
                                </a:gs>
                              </a:gsLst>
                              <a:lin ang="0" scaled="1"/>
                            </a:gradFill>
                            <a:ln w="9525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en-IN"/>
                            </a:p>
                          </p:txBody>
                        </p:sp>
                        <p:sp>
                          <p:nvSpPr>
                            <p:cNvPr id="84" name="Freeform: Shape 83">
                              <a:extLst>
                                <a:ext uri="{FF2B5EF4-FFF2-40B4-BE49-F238E27FC236}">
                                  <a16:creationId xmlns:a16="http://schemas.microsoft.com/office/drawing/2014/main" id="{6D73F305-5210-DAB9-DF6D-652DC174B8E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378891" y="2899409"/>
                              <a:ext cx="30479" cy="13335"/>
                            </a:xfrm>
                            <a:custGeom>
                              <a:avLst/>
                              <a:gdLst>
                                <a:gd name="connsiteX0" fmla="*/ 30480 w 30479"/>
                                <a:gd name="connsiteY0" fmla="*/ 6668 h 13335"/>
                                <a:gd name="connsiteX1" fmla="*/ 15240 w 30479"/>
                                <a:gd name="connsiteY1" fmla="*/ 13335 h 13335"/>
                                <a:gd name="connsiteX2" fmla="*/ 0 w 30479"/>
                                <a:gd name="connsiteY2" fmla="*/ 6668 h 13335"/>
                                <a:gd name="connsiteX3" fmla="*/ 15240 w 30479"/>
                                <a:gd name="connsiteY3" fmla="*/ 0 h 13335"/>
                                <a:gd name="connsiteX4" fmla="*/ 30480 w 30479"/>
                                <a:gd name="connsiteY4" fmla="*/ 6668 h 1333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30479" h="13335">
                                  <a:moveTo>
                                    <a:pt x="30480" y="6668"/>
                                  </a:moveTo>
                                  <a:cubicBezTo>
                                    <a:pt x="30480" y="10478"/>
                                    <a:pt x="23813" y="13335"/>
                                    <a:pt x="15240" y="13335"/>
                                  </a:cubicBezTo>
                                  <a:cubicBezTo>
                                    <a:pt x="6667" y="13335"/>
                                    <a:pt x="0" y="10478"/>
                                    <a:pt x="0" y="6668"/>
                                  </a:cubicBezTo>
                                  <a:cubicBezTo>
                                    <a:pt x="0" y="2858"/>
                                    <a:pt x="6667" y="0"/>
                                    <a:pt x="15240" y="0"/>
                                  </a:cubicBezTo>
                                  <a:cubicBezTo>
                                    <a:pt x="23813" y="0"/>
                                    <a:pt x="30480" y="2858"/>
                                    <a:pt x="30480" y="6668"/>
                                  </a:cubicBezTo>
                                  <a:close/>
                                </a:path>
                              </a:pathLst>
                            </a:custGeom>
                            <a:gradFill>
                              <a:gsLst>
                                <a:gs pos="2073">
                                  <a:srgbClr val="245185"/>
                                </a:gs>
                                <a:gs pos="14960">
                                  <a:srgbClr val="36637D"/>
                                </a:gs>
                                <a:gs pos="34690">
                                  <a:srgbClr val="4C7874"/>
                                </a:gs>
                                <a:gs pos="53690">
                                  <a:srgbClr val="5A856E"/>
                                </a:gs>
                                <a:gs pos="70980">
                                  <a:srgbClr val="5E896C"/>
                                </a:gs>
                              </a:gsLst>
                              <a:lin ang="0" scaled="1"/>
                            </a:gradFill>
                            <a:ln w="9525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en-IN"/>
                            </a:p>
                          </p:txBody>
                        </p:sp>
                      </p:grpSp>
                      <p:grpSp>
                        <p:nvGrpSpPr>
                          <p:cNvPr id="85" name="Graphic 4">
                            <a:extLst>
                              <a:ext uri="{FF2B5EF4-FFF2-40B4-BE49-F238E27FC236}">
                                <a16:creationId xmlns:a16="http://schemas.microsoft.com/office/drawing/2014/main" id="{1FA59B85-CE8E-1311-A821-25C961337DC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393054" y="2666047"/>
                            <a:ext cx="320992" cy="117157"/>
                            <a:chOff x="5393054" y="2666047"/>
                            <a:chExt cx="320992" cy="117157"/>
                          </a:xfrm>
                        </p:grpSpPr>
                        <p:sp>
                          <p:nvSpPr>
                            <p:cNvPr id="86" name="Freeform: Shape 85">
                              <a:extLst>
                                <a:ext uri="{FF2B5EF4-FFF2-40B4-BE49-F238E27FC236}">
                                  <a16:creationId xmlns:a16="http://schemas.microsoft.com/office/drawing/2014/main" id="{186DC08F-AB48-3A5C-5B03-74447A55BE0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393054" y="2769869"/>
                              <a:ext cx="30480" cy="13334"/>
                            </a:xfrm>
                            <a:custGeom>
                              <a:avLst/>
                              <a:gdLst>
                                <a:gd name="connsiteX0" fmla="*/ 30480 w 30480"/>
                                <a:gd name="connsiteY0" fmla="*/ 6667 h 13334"/>
                                <a:gd name="connsiteX1" fmla="*/ 15240 w 30480"/>
                                <a:gd name="connsiteY1" fmla="*/ 13335 h 13334"/>
                                <a:gd name="connsiteX2" fmla="*/ 0 w 30480"/>
                                <a:gd name="connsiteY2" fmla="*/ 6667 h 13334"/>
                                <a:gd name="connsiteX3" fmla="*/ 15240 w 30480"/>
                                <a:gd name="connsiteY3" fmla="*/ 0 h 13334"/>
                                <a:gd name="connsiteX4" fmla="*/ 30480 w 30480"/>
                                <a:gd name="connsiteY4" fmla="*/ 6667 h 1333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30480" h="13334">
                                  <a:moveTo>
                                    <a:pt x="30480" y="6667"/>
                                  </a:moveTo>
                                  <a:cubicBezTo>
                                    <a:pt x="30480" y="10477"/>
                                    <a:pt x="23813" y="13335"/>
                                    <a:pt x="15240" y="13335"/>
                                  </a:cubicBezTo>
                                  <a:cubicBezTo>
                                    <a:pt x="6668" y="13335"/>
                                    <a:pt x="0" y="10477"/>
                                    <a:pt x="0" y="6667"/>
                                  </a:cubicBezTo>
                                  <a:cubicBezTo>
                                    <a:pt x="0" y="2858"/>
                                    <a:pt x="6668" y="0"/>
                                    <a:pt x="15240" y="0"/>
                                  </a:cubicBezTo>
                                  <a:cubicBezTo>
                                    <a:pt x="23813" y="0"/>
                                    <a:pt x="30480" y="2858"/>
                                    <a:pt x="30480" y="6667"/>
                                  </a:cubicBezTo>
                                  <a:close/>
                                </a:path>
                              </a:pathLst>
                            </a:custGeom>
                            <a:gradFill>
                              <a:gsLst>
                                <a:gs pos="2073">
                                  <a:srgbClr val="245185"/>
                                </a:gs>
                                <a:gs pos="14960">
                                  <a:srgbClr val="36637D"/>
                                </a:gs>
                                <a:gs pos="34690">
                                  <a:srgbClr val="4C7874"/>
                                </a:gs>
                                <a:gs pos="53690">
                                  <a:srgbClr val="5A856E"/>
                                </a:gs>
                                <a:gs pos="70980">
                                  <a:srgbClr val="5E896C"/>
                                </a:gs>
                              </a:gsLst>
                              <a:lin ang="0" scaled="1"/>
                            </a:gradFill>
                            <a:ln w="9525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en-IN"/>
                            </a:p>
                          </p:txBody>
                        </p:sp>
                        <p:sp>
                          <p:nvSpPr>
                            <p:cNvPr id="87" name="Freeform: Shape 86">
                              <a:extLst>
                                <a:ext uri="{FF2B5EF4-FFF2-40B4-BE49-F238E27FC236}">
                                  <a16:creationId xmlns:a16="http://schemas.microsoft.com/office/drawing/2014/main" id="{17B7B3F9-551D-427A-3238-12B4A33C974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683567" y="2666047"/>
                              <a:ext cx="30479" cy="13335"/>
                            </a:xfrm>
                            <a:custGeom>
                              <a:avLst/>
                              <a:gdLst>
                                <a:gd name="connsiteX0" fmla="*/ 30480 w 30479"/>
                                <a:gd name="connsiteY0" fmla="*/ 6667 h 13335"/>
                                <a:gd name="connsiteX1" fmla="*/ 15240 w 30479"/>
                                <a:gd name="connsiteY1" fmla="*/ 13335 h 13335"/>
                                <a:gd name="connsiteX2" fmla="*/ 0 w 30479"/>
                                <a:gd name="connsiteY2" fmla="*/ 6667 h 13335"/>
                                <a:gd name="connsiteX3" fmla="*/ 15240 w 30479"/>
                                <a:gd name="connsiteY3" fmla="*/ 0 h 13335"/>
                                <a:gd name="connsiteX4" fmla="*/ 30480 w 30479"/>
                                <a:gd name="connsiteY4" fmla="*/ 6667 h 1333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30479" h="13335">
                                  <a:moveTo>
                                    <a:pt x="30480" y="6667"/>
                                  </a:moveTo>
                                  <a:cubicBezTo>
                                    <a:pt x="30480" y="10350"/>
                                    <a:pt x="23657" y="13335"/>
                                    <a:pt x="15240" y="13335"/>
                                  </a:cubicBezTo>
                                  <a:cubicBezTo>
                                    <a:pt x="6823" y="13335"/>
                                    <a:pt x="0" y="10350"/>
                                    <a:pt x="0" y="6667"/>
                                  </a:cubicBezTo>
                                  <a:cubicBezTo>
                                    <a:pt x="0" y="2985"/>
                                    <a:pt x="6823" y="0"/>
                                    <a:pt x="15240" y="0"/>
                                  </a:cubicBezTo>
                                  <a:cubicBezTo>
                                    <a:pt x="23657" y="0"/>
                                    <a:pt x="30480" y="2985"/>
                                    <a:pt x="30480" y="6667"/>
                                  </a:cubicBezTo>
                                  <a:close/>
                                </a:path>
                              </a:pathLst>
                            </a:custGeom>
                            <a:gradFill>
                              <a:gsLst>
                                <a:gs pos="2073">
                                  <a:srgbClr val="245185"/>
                                </a:gs>
                                <a:gs pos="14960">
                                  <a:srgbClr val="36637D"/>
                                </a:gs>
                                <a:gs pos="34690">
                                  <a:srgbClr val="4C7874"/>
                                </a:gs>
                                <a:gs pos="53690">
                                  <a:srgbClr val="5A856E"/>
                                </a:gs>
                                <a:gs pos="70980">
                                  <a:srgbClr val="5E896C"/>
                                </a:gs>
                              </a:gsLst>
                              <a:lin ang="0" scaled="1"/>
                            </a:gradFill>
                            <a:ln w="9525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en-IN"/>
                            </a:p>
                          </p:txBody>
                        </p:sp>
                      </p:grpSp>
                    </p:grpSp>
                    <p:grpSp>
                      <p:nvGrpSpPr>
                        <p:cNvPr id="88" name="Graphic 4">
                          <a:extLst>
                            <a:ext uri="{FF2B5EF4-FFF2-40B4-BE49-F238E27FC236}">
                              <a16:creationId xmlns:a16="http://schemas.microsoft.com/office/drawing/2014/main" id="{7420C2D2-BB38-4530-D80B-BF3C73349B6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391149" y="2898457"/>
                          <a:ext cx="641032" cy="424814"/>
                          <a:chOff x="5391149" y="2898457"/>
                          <a:chExt cx="641032" cy="424814"/>
                        </a:xfrm>
                        <a:solidFill>
                          <a:srgbClr val="29188B"/>
                        </a:solidFill>
                      </p:grpSpPr>
                      <p:sp>
                        <p:nvSpPr>
                          <p:cNvPr id="89" name="Freeform: Shape 88">
                            <a:extLst>
                              <a:ext uri="{FF2B5EF4-FFF2-40B4-BE49-F238E27FC236}">
                                <a16:creationId xmlns:a16="http://schemas.microsoft.com/office/drawing/2014/main" id="{17ADE969-16DB-9BEF-52E9-08DA83FBDF6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81687" y="3056571"/>
                            <a:ext cx="150495" cy="59055"/>
                          </a:xfrm>
                          <a:custGeom>
                            <a:avLst/>
                            <a:gdLst>
                              <a:gd name="connsiteX0" fmla="*/ 147638 w 150495"/>
                              <a:gd name="connsiteY0" fmla="*/ 59055 h 59055"/>
                              <a:gd name="connsiteX1" fmla="*/ 0 w 150495"/>
                              <a:gd name="connsiteY1" fmla="*/ 9525 h 59055"/>
                              <a:gd name="connsiteX2" fmla="*/ 2858 w 150495"/>
                              <a:gd name="connsiteY2" fmla="*/ 0 h 59055"/>
                              <a:gd name="connsiteX3" fmla="*/ 150495 w 150495"/>
                              <a:gd name="connsiteY3" fmla="*/ 49530 h 59055"/>
                              <a:gd name="connsiteX4" fmla="*/ 147638 w 150495"/>
                              <a:gd name="connsiteY4" fmla="*/ 59055 h 5905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0495" h="59055">
                                <a:moveTo>
                                  <a:pt x="147638" y="59055"/>
                                </a:moveTo>
                                <a:cubicBezTo>
                                  <a:pt x="103822" y="43815"/>
                                  <a:pt x="57150" y="27623"/>
                                  <a:pt x="0" y="9525"/>
                                </a:cubicBezTo>
                                <a:lnTo>
                                  <a:pt x="2858" y="0"/>
                                </a:lnTo>
                                <a:cubicBezTo>
                                  <a:pt x="60008" y="18098"/>
                                  <a:pt x="106680" y="34290"/>
                                  <a:pt x="150495" y="49530"/>
                                </a:cubicBezTo>
                                <a:lnTo>
                                  <a:pt x="147638" y="5905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9188B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90" name="Freeform: Shape 89">
                            <a:extLst>
                              <a:ext uri="{FF2B5EF4-FFF2-40B4-BE49-F238E27FC236}">
                                <a16:creationId xmlns:a16="http://schemas.microsoft.com/office/drawing/2014/main" id="{AD08580B-B8B6-FD60-C38D-AA84D2B8F3D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592126" y="2965132"/>
                            <a:ext cx="225742" cy="80009"/>
                          </a:xfrm>
                          <a:custGeom>
                            <a:avLst/>
                            <a:gdLst>
                              <a:gd name="connsiteX0" fmla="*/ 221933 w 225742"/>
                              <a:gd name="connsiteY0" fmla="*/ 80010 h 80009"/>
                              <a:gd name="connsiteX1" fmla="*/ 176213 w 225742"/>
                              <a:gd name="connsiteY1" fmla="*/ 65722 h 80009"/>
                              <a:gd name="connsiteX2" fmla="*/ 0 w 225742"/>
                              <a:gd name="connsiteY2" fmla="*/ 9525 h 80009"/>
                              <a:gd name="connsiteX3" fmla="*/ 2858 w 225742"/>
                              <a:gd name="connsiteY3" fmla="*/ 0 h 80009"/>
                              <a:gd name="connsiteX4" fmla="*/ 179070 w 225742"/>
                              <a:gd name="connsiteY4" fmla="*/ 56197 h 80009"/>
                              <a:gd name="connsiteX5" fmla="*/ 225743 w 225742"/>
                              <a:gd name="connsiteY5" fmla="*/ 70485 h 80009"/>
                              <a:gd name="connsiteX6" fmla="*/ 221933 w 225742"/>
                              <a:gd name="connsiteY6" fmla="*/ 80010 h 8000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225742" h="80009">
                                <a:moveTo>
                                  <a:pt x="221933" y="80010"/>
                                </a:moveTo>
                                <a:lnTo>
                                  <a:pt x="176213" y="65722"/>
                                </a:lnTo>
                                <a:cubicBezTo>
                                  <a:pt x="118110" y="47625"/>
                                  <a:pt x="58102" y="28575"/>
                                  <a:pt x="0" y="9525"/>
                                </a:cubicBezTo>
                                <a:lnTo>
                                  <a:pt x="2858" y="0"/>
                                </a:lnTo>
                                <a:cubicBezTo>
                                  <a:pt x="60960" y="19050"/>
                                  <a:pt x="120968" y="38100"/>
                                  <a:pt x="179070" y="56197"/>
                                </a:cubicBezTo>
                                <a:lnTo>
                                  <a:pt x="225743" y="70485"/>
                                </a:lnTo>
                                <a:lnTo>
                                  <a:pt x="221933" y="8001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9188B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91" name="Freeform: Shape 90">
                            <a:extLst>
                              <a:ext uri="{FF2B5EF4-FFF2-40B4-BE49-F238E27FC236}">
                                <a16:creationId xmlns:a16="http://schemas.microsoft.com/office/drawing/2014/main" id="{E745084C-E797-C713-6C9D-F073CA2555D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91149" y="2898457"/>
                            <a:ext cx="128587" cy="50482"/>
                          </a:xfrm>
                          <a:custGeom>
                            <a:avLst/>
                            <a:gdLst>
                              <a:gd name="connsiteX0" fmla="*/ 124777 w 128587"/>
                              <a:gd name="connsiteY0" fmla="*/ 50483 h 50482"/>
                              <a:gd name="connsiteX1" fmla="*/ 0 w 128587"/>
                              <a:gd name="connsiteY1" fmla="*/ 10477 h 50482"/>
                              <a:gd name="connsiteX2" fmla="*/ 2858 w 128587"/>
                              <a:gd name="connsiteY2" fmla="*/ 0 h 50482"/>
                              <a:gd name="connsiteX3" fmla="*/ 128588 w 128587"/>
                              <a:gd name="connsiteY3" fmla="*/ 40958 h 5048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128587" h="50482">
                                <a:moveTo>
                                  <a:pt x="124777" y="50483"/>
                                </a:moveTo>
                                <a:lnTo>
                                  <a:pt x="0" y="10477"/>
                                </a:lnTo>
                                <a:lnTo>
                                  <a:pt x="2858" y="0"/>
                                </a:lnTo>
                                <a:lnTo>
                                  <a:pt x="128588" y="40958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9188B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92" name="Freeform: Shape 91">
                            <a:extLst>
                              <a:ext uri="{FF2B5EF4-FFF2-40B4-BE49-F238E27FC236}">
                                <a16:creationId xmlns:a16="http://schemas.microsoft.com/office/drawing/2014/main" id="{934ECBBF-0780-D3B5-1CC9-1998FAEF0BE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36932" y="3128009"/>
                            <a:ext cx="95250" cy="40005"/>
                          </a:xfrm>
                          <a:custGeom>
                            <a:avLst/>
                            <a:gdLst>
                              <a:gd name="connsiteX0" fmla="*/ 92392 w 95250"/>
                              <a:gd name="connsiteY0" fmla="*/ 40005 h 40005"/>
                              <a:gd name="connsiteX1" fmla="*/ 0 w 95250"/>
                              <a:gd name="connsiteY1" fmla="*/ 10478 h 40005"/>
                              <a:gd name="connsiteX2" fmla="*/ 2858 w 95250"/>
                              <a:gd name="connsiteY2" fmla="*/ 0 h 40005"/>
                              <a:gd name="connsiteX3" fmla="*/ 95250 w 95250"/>
                              <a:gd name="connsiteY3" fmla="*/ 30480 h 4000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95250" h="40005">
                                <a:moveTo>
                                  <a:pt x="92392" y="40005"/>
                                </a:moveTo>
                                <a:lnTo>
                                  <a:pt x="0" y="10478"/>
                                </a:lnTo>
                                <a:lnTo>
                                  <a:pt x="2858" y="0"/>
                                </a:lnTo>
                                <a:lnTo>
                                  <a:pt x="95250" y="3048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9188B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93" name="Freeform: Shape 92">
                            <a:extLst>
                              <a:ext uri="{FF2B5EF4-FFF2-40B4-BE49-F238E27FC236}">
                                <a16:creationId xmlns:a16="http://schemas.microsoft.com/office/drawing/2014/main" id="{54F70671-F5EE-ED0F-FBD8-2B0AC93F5DE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689282" y="3047999"/>
                            <a:ext cx="175259" cy="65722"/>
                          </a:xfrm>
                          <a:custGeom>
                            <a:avLst/>
                            <a:gdLst>
                              <a:gd name="connsiteX0" fmla="*/ 172402 w 175259"/>
                              <a:gd name="connsiteY0" fmla="*/ 65722 h 65722"/>
                              <a:gd name="connsiteX1" fmla="*/ 0 w 175259"/>
                              <a:gd name="connsiteY1" fmla="*/ 9525 h 65722"/>
                              <a:gd name="connsiteX2" fmla="*/ 2857 w 175259"/>
                              <a:gd name="connsiteY2" fmla="*/ 0 h 65722"/>
                              <a:gd name="connsiteX3" fmla="*/ 175260 w 175259"/>
                              <a:gd name="connsiteY3" fmla="*/ 55245 h 6572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175259" h="65722">
                                <a:moveTo>
                                  <a:pt x="172402" y="65722"/>
                                </a:moveTo>
                                <a:lnTo>
                                  <a:pt x="0" y="9525"/>
                                </a:lnTo>
                                <a:lnTo>
                                  <a:pt x="2857" y="0"/>
                                </a:lnTo>
                                <a:lnTo>
                                  <a:pt x="175260" y="5524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9188B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94" name="Freeform: Shape 93">
                            <a:extLst>
                              <a:ext uri="{FF2B5EF4-FFF2-40B4-BE49-F238E27FC236}">
                                <a16:creationId xmlns:a16="http://schemas.microsoft.com/office/drawing/2014/main" id="{BEA18D2B-E051-C37A-7B3F-45B30F444CA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91149" y="2950844"/>
                            <a:ext cx="233362" cy="84772"/>
                          </a:xfrm>
                          <a:custGeom>
                            <a:avLst/>
                            <a:gdLst>
                              <a:gd name="connsiteX0" fmla="*/ 230505 w 233362"/>
                              <a:gd name="connsiteY0" fmla="*/ 84772 h 84772"/>
                              <a:gd name="connsiteX1" fmla="*/ 0 w 233362"/>
                              <a:gd name="connsiteY1" fmla="*/ 9525 h 84772"/>
                              <a:gd name="connsiteX2" fmla="*/ 2858 w 233362"/>
                              <a:gd name="connsiteY2" fmla="*/ 0 h 84772"/>
                              <a:gd name="connsiteX3" fmla="*/ 233363 w 233362"/>
                              <a:gd name="connsiteY3" fmla="*/ 74295 h 8477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233362" h="84772">
                                <a:moveTo>
                                  <a:pt x="230505" y="84772"/>
                                </a:moveTo>
                                <a:lnTo>
                                  <a:pt x="0" y="9525"/>
                                </a:lnTo>
                                <a:lnTo>
                                  <a:pt x="2858" y="0"/>
                                </a:lnTo>
                                <a:lnTo>
                                  <a:pt x="233363" y="7429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9188B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95" name="Freeform: Shape 94">
                            <a:extLst>
                              <a:ext uri="{FF2B5EF4-FFF2-40B4-BE49-F238E27FC236}">
                                <a16:creationId xmlns:a16="http://schemas.microsoft.com/office/drawing/2014/main" id="{50F1F23A-D60D-1300-31EA-6541326DA7F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75972" y="3164204"/>
                            <a:ext cx="156210" cy="56197"/>
                          </a:xfrm>
                          <a:custGeom>
                            <a:avLst/>
                            <a:gdLst>
                              <a:gd name="connsiteX0" fmla="*/ 153352 w 156210"/>
                              <a:gd name="connsiteY0" fmla="*/ 56198 h 56197"/>
                              <a:gd name="connsiteX1" fmla="*/ 0 w 156210"/>
                              <a:gd name="connsiteY1" fmla="*/ 9525 h 56197"/>
                              <a:gd name="connsiteX2" fmla="*/ 3810 w 156210"/>
                              <a:gd name="connsiteY2" fmla="*/ 0 h 56197"/>
                              <a:gd name="connsiteX3" fmla="*/ 156210 w 156210"/>
                              <a:gd name="connsiteY3" fmla="*/ 45720 h 56197"/>
                              <a:gd name="connsiteX4" fmla="*/ 153352 w 156210"/>
                              <a:gd name="connsiteY4" fmla="*/ 56198 h 5619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6210" h="56197">
                                <a:moveTo>
                                  <a:pt x="153352" y="56198"/>
                                </a:moveTo>
                                <a:cubicBezTo>
                                  <a:pt x="107632" y="44767"/>
                                  <a:pt x="59055" y="30480"/>
                                  <a:pt x="0" y="9525"/>
                                </a:cubicBezTo>
                                <a:lnTo>
                                  <a:pt x="3810" y="0"/>
                                </a:lnTo>
                                <a:cubicBezTo>
                                  <a:pt x="62865" y="20003"/>
                                  <a:pt x="111443" y="34290"/>
                                  <a:pt x="156210" y="45720"/>
                                </a:cubicBezTo>
                                <a:lnTo>
                                  <a:pt x="153352" y="56198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9188B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96" name="Freeform: Shape 95">
                            <a:extLst>
                              <a:ext uri="{FF2B5EF4-FFF2-40B4-BE49-F238E27FC236}">
                                <a16:creationId xmlns:a16="http://schemas.microsoft.com/office/drawing/2014/main" id="{DB6AE8A1-E177-BF1D-E901-910BC4E7414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536882" y="3049904"/>
                            <a:ext cx="267652" cy="97154"/>
                          </a:xfrm>
                          <a:custGeom>
                            <a:avLst/>
                            <a:gdLst>
                              <a:gd name="connsiteX0" fmla="*/ 263842 w 267652"/>
                              <a:gd name="connsiteY0" fmla="*/ 97155 h 97154"/>
                              <a:gd name="connsiteX1" fmla="*/ 241935 w 267652"/>
                              <a:gd name="connsiteY1" fmla="*/ 89535 h 97154"/>
                              <a:gd name="connsiteX2" fmla="*/ 0 w 267652"/>
                              <a:gd name="connsiteY2" fmla="*/ 10478 h 97154"/>
                              <a:gd name="connsiteX3" fmla="*/ 2857 w 267652"/>
                              <a:gd name="connsiteY3" fmla="*/ 0 h 97154"/>
                              <a:gd name="connsiteX4" fmla="*/ 245745 w 267652"/>
                              <a:gd name="connsiteY4" fmla="*/ 80010 h 97154"/>
                              <a:gd name="connsiteX5" fmla="*/ 267653 w 267652"/>
                              <a:gd name="connsiteY5" fmla="*/ 87630 h 97154"/>
                              <a:gd name="connsiteX6" fmla="*/ 263842 w 267652"/>
                              <a:gd name="connsiteY6" fmla="*/ 97155 h 9715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267652" h="97154">
                                <a:moveTo>
                                  <a:pt x="263842" y="97155"/>
                                </a:moveTo>
                                <a:lnTo>
                                  <a:pt x="241935" y="89535"/>
                                </a:lnTo>
                                <a:cubicBezTo>
                                  <a:pt x="163830" y="60960"/>
                                  <a:pt x="81915" y="32385"/>
                                  <a:pt x="0" y="10478"/>
                                </a:cubicBezTo>
                                <a:lnTo>
                                  <a:pt x="2857" y="0"/>
                                </a:lnTo>
                                <a:cubicBezTo>
                                  <a:pt x="84772" y="21908"/>
                                  <a:pt x="166688" y="51435"/>
                                  <a:pt x="245745" y="80010"/>
                                </a:cubicBezTo>
                                <a:lnTo>
                                  <a:pt x="267653" y="87630"/>
                                </a:lnTo>
                                <a:lnTo>
                                  <a:pt x="263842" y="9715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9188B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97" name="Freeform: Shape 96">
                            <a:extLst>
                              <a:ext uri="{FF2B5EF4-FFF2-40B4-BE49-F238E27FC236}">
                                <a16:creationId xmlns:a16="http://schemas.microsoft.com/office/drawing/2014/main" id="{F40D53DF-7993-CFDE-4239-FCE29FE093F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91149" y="3002279"/>
                            <a:ext cx="77152" cy="34290"/>
                          </a:xfrm>
                          <a:custGeom>
                            <a:avLst/>
                            <a:gdLst>
                              <a:gd name="connsiteX0" fmla="*/ 73342 w 77152"/>
                              <a:gd name="connsiteY0" fmla="*/ 34290 h 34290"/>
                              <a:gd name="connsiteX1" fmla="*/ 0 w 77152"/>
                              <a:gd name="connsiteY1" fmla="*/ 10478 h 34290"/>
                              <a:gd name="connsiteX2" fmla="*/ 2858 w 77152"/>
                              <a:gd name="connsiteY2" fmla="*/ 0 h 34290"/>
                              <a:gd name="connsiteX3" fmla="*/ 77152 w 77152"/>
                              <a:gd name="connsiteY3" fmla="*/ 23813 h 3429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77152" h="34290">
                                <a:moveTo>
                                  <a:pt x="73342" y="34290"/>
                                </a:moveTo>
                                <a:lnTo>
                                  <a:pt x="0" y="10478"/>
                                </a:lnTo>
                                <a:lnTo>
                                  <a:pt x="2858" y="0"/>
                                </a:lnTo>
                                <a:lnTo>
                                  <a:pt x="77152" y="23813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9188B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98" name="Freeform: Shape 97">
                            <a:extLst>
                              <a:ext uri="{FF2B5EF4-FFF2-40B4-BE49-F238E27FC236}">
                                <a16:creationId xmlns:a16="http://schemas.microsoft.com/office/drawing/2014/main" id="{1FCE8374-C20F-AF4E-56A9-D4C2FDCFEE9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734049" y="3166109"/>
                            <a:ext cx="298132" cy="105727"/>
                          </a:xfrm>
                          <a:custGeom>
                            <a:avLst/>
                            <a:gdLst>
                              <a:gd name="connsiteX0" fmla="*/ 295275 w 298132"/>
                              <a:gd name="connsiteY0" fmla="*/ 105728 h 105727"/>
                              <a:gd name="connsiteX1" fmla="*/ 0 w 298132"/>
                              <a:gd name="connsiteY1" fmla="*/ 9525 h 105727"/>
                              <a:gd name="connsiteX2" fmla="*/ 2858 w 298132"/>
                              <a:gd name="connsiteY2" fmla="*/ 0 h 105727"/>
                              <a:gd name="connsiteX3" fmla="*/ 298133 w 298132"/>
                              <a:gd name="connsiteY3" fmla="*/ 96203 h 10572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298132" h="105727">
                                <a:moveTo>
                                  <a:pt x="295275" y="105728"/>
                                </a:moveTo>
                                <a:lnTo>
                                  <a:pt x="0" y="9525"/>
                                </a:lnTo>
                                <a:lnTo>
                                  <a:pt x="2858" y="0"/>
                                </a:lnTo>
                                <a:lnTo>
                                  <a:pt x="298133" y="96203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9188B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99" name="Freeform: Shape 98">
                            <a:extLst>
                              <a:ext uri="{FF2B5EF4-FFF2-40B4-BE49-F238E27FC236}">
                                <a16:creationId xmlns:a16="http://schemas.microsoft.com/office/drawing/2014/main" id="{CC15AD8C-0682-504E-C6D8-B8C41FE763C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91149" y="3054666"/>
                            <a:ext cx="277177" cy="99060"/>
                          </a:xfrm>
                          <a:custGeom>
                            <a:avLst/>
                            <a:gdLst>
                              <a:gd name="connsiteX0" fmla="*/ 274320 w 277177"/>
                              <a:gd name="connsiteY0" fmla="*/ 99060 h 99060"/>
                              <a:gd name="connsiteX1" fmla="*/ 0 w 277177"/>
                              <a:gd name="connsiteY1" fmla="*/ 9525 h 99060"/>
                              <a:gd name="connsiteX2" fmla="*/ 2858 w 277177"/>
                              <a:gd name="connsiteY2" fmla="*/ 0 h 99060"/>
                              <a:gd name="connsiteX3" fmla="*/ 277178 w 277177"/>
                              <a:gd name="connsiteY3" fmla="*/ 88583 h 9906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277177" h="99060">
                                <a:moveTo>
                                  <a:pt x="274320" y="99060"/>
                                </a:moveTo>
                                <a:lnTo>
                                  <a:pt x="0" y="9525"/>
                                </a:lnTo>
                                <a:lnTo>
                                  <a:pt x="2858" y="0"/>
                                </a:lnTo>
                                <a:lnTo>
                                  <a:pt x="277178" y="88583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9188B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100" name="Freeform: Shape 99">
                            <a:extLst>
                              <a:ext uri="{FF2B5EF4-FFF2-40B4-BE49-F238E27FC236}">
                                <a16:creationId xmlns:a16="http://schemas.microsoft.com/office/drawing/2014/main" id="{95C86092-3C85-AE11-0432-13128364326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29312" y="3281362"/>
                            <a:ext cx="102870" cy="41909"/>
                          </a:xfrm>
                          <a:custGeom>
                            <a:avLst/>
                            <a:gdLst>
                              <a:gd name="connsiteX0" fmla="*/ 100013 w 102870"/>
                              <a:gd name="connsiteY0" fmla="*/ 41910 h 41909"/>
                              <a:gd name="connsiteX1" fmla="*/ 0 w 102870"/>
                              <a:gd name="connsiteY1" fmla="*/ 9525 h 41909"/>
                              <a:gd name="connsiteX2" fmla="*/ 2858 w 102870"/>
                              <a:gd name="connsiteY2" fmla="*/ 0 h 41909"/>
                              <a:gd name="connsiteX3" fmla="*/ 102870 w 102870"/>
                              <a:gd name="connsiteY3" fmla="*/ 32385 h 41909"/>
                              <a:gd name="connsiteX4" fmla="*/ 100013 w 102870"/>
                              <a:gd name="connsiteY4" fmla="*/ 41910 h 4190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02870" h="41909">
                                <a:moveTo>
                                  <a:pt x="100013" y="41910"/>
                                </a:moveTo>
                                <a:cubicBezTo>
                                  <a:pt x="70485" y="32385"/>
                                  <a:pt x="37147" y="21908"/>
                                  <a:pt x="0" y="9525"/>
                                </a:cubicBezTo>
                                <a:lnTo>
                                  <a:pt x="2858" y="0"/>
                                </a:lnTo>
                                <a:cubicBezTo>
                                  <a:pt x="40005" y="11430"/>
                                  <a:pt x="73342" y="21908"/>
                                  <a:pt x="102870" y="32385"/>
                                </a:cubicBezTo>
                                <a:lnTo>
                                  <a:pt x="100013" y="4191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9188B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101" name="Freeform: Shape 100">
                            <a:extLst>
                              <a:ext uri="{FF2B5EF4-FFF2-40B4-BE49-F238E27FC236}">
                                <a16:creationId xmlns:a16="http://schemas.microsoft.com/office/drawing/2014/main" id="{6C9C333C-D47D-BA1F-3C2D-7C410512DFE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560694" y="3162299"/>
                            <a:ext cx="292417" cy="104775"/>
                          </a:xfrm>
                          <a:custGeom>
                            <a:avLst/>
                            <a:gdLst>
                              <a:gd name="connsiteX0" fmla="*/ 288607 w 292417"/>
                              <a:gd name="connsiteY0" fmla="*/ 104775 h 104775"/>
                              <a:gd name="connsiteX1" fmla="*/ 0 w 292417"/>
                              <a:gd name="connsiteY1" fmla="*/ 9525 h 104775"/>
                              <a:gd name="connsiteX2" fmla="*/ 3810 w 292417"/>
                              <a:gd name="connsiteY2" fmla="*/ 0 h 104775"/>
                              <a:gd name="connsiteX3" fmla="*/ 292417 w 292417"/>
                              <a:gd name="connsiteY3" fmla="*/ 95250 h 104775"/>
                              <a:gd name="connsiteX4" fmla="*/ 288607 w 292417"/>
                              <a:gd name="connsiteY4" fmla="*/ 104775 h 1047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92417" h="104775">
                                <a:moveTo>
                                  <a:pt x="288607" y="104775"/>
                                </a:moveTo>
                                <a:cubicBezTo>
                                  <a:pt x="199072" y="77153"/>
                                  <a:pt x="98107" y="45720"/>
                                  <a:pt x="0" y="9525"/>
                                </a:cubicBezTo>
                                <a:lnTo>
                                  <a:pt x="3810" y="0"/>
                                </a:lnTo>
                                <a:cubicBezTo>
                                  <a:pt x="101917" y="37147"/>
                                  <a:pt x="202882" y="67628"/>
                                  <a:pt x="292417" y="95250"/>
                                </a:cubicBezTo>
                                <a:lnTo>
                                  <a:pt x="288607" y="10477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9188B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102" name="Freeform: Shape 101">
                            <a:extLst>
                              <a:ext uri="{FF2B5EF4-FFF2-40B4-BE49-F238E27FC236}">
                                <a16:creationId xmlns:a16="http://schemas.microsoft.com/office/drawing/2014/main" id="{AA9D2354-1F5C-BBB0-82C4-22CD21338EA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391149" y="3106102"/>
                            <a:ext cx="106679" cy="43814"/>
                          </a:xfrm>
                          <a:custGeom>
                            <a:avLst/>
                            <a:gdLst>
                              <a:gd name="connsiteX0" fmla="*/ 103823 w 106679"/>
                              <a:gd name="connsiteY0" fmla="*/ 43815 h 43814"/>
                              <a:gd name="connsiteX1" fmla="*/ 0 w 106679"/>
                              <a:gd name="connsiteY1" fmla="*/ 10477 h 43814"/>
                              <a:gd name="connsiteX2" fmla="*/ 2858 w 106679"/>
                              <a:gd name="connsiteY2" fmla="*/ 0 h 43814"/>
                              <a:gd name="connsiteX3" fmla="*/ 106680 w 106679"/>
                              <a:gd name="connsiteY3" fmla="*/ 34290 h 4381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106679" h="43814">
                                <a:moveTo>
                                  <a:pt x="103823" y="43815"/>
                                </a:moveTo>
                                <a:lnTo>
                                  <a:pt x="0" y="10477"/>
                                </a:lnTo>
                                <a:lnTo>
                                  <a:pt x="2858" y="0"/>
                                </a:lnTo>
                                <a:lnTo>
                                  <a:pt x="106680" y="3429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9188B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</p:grpSp>
                    <p:grpSp>
                      <p:nvGrpSpPr>
                        <p:cNvPr id="103" name="Graphic 4">
                          <a:extLst>
                            <a:ext uri="{FF2B5EF4-FFF2-40B4-BE49-F238E27FC236}">
                              <a16:creationId xmlns:a16="http://schemas.microsoft.com/office/drawing/2014/main" id="{C13D2CB6-F774-07D2-0095-CDDB39B2752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393124" y="2893804"/>
                          <a:ext cx="642147" cy="424704"/>
                          <a:chOff x="5393124" y="2893804"/>
                          <a:chExt cx="642147" cy="424704"/>
                        </a:xfrm>
                        <a:solidFill>
                          <a:srgbClr val="FFFFFF"/>
                        </a:solidFill>
                      </p:grpSpPr>
                      <p:sp>
                        <p:nvSpPr>
                          <p:cNvPr id="104" name="Freeform: Shape 103">
                            <a:extLst>
                              <a:ext uri="{FF2B5EF4-FFF2-40B4-BE49-F238E27FC236}">
                                <a16:creationId xmlns:a16="http://schemas.microsoft.com/office/drawing/2014/main" id="{D5DD69D0-F334-9D4B-C309-45D8B465BEC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83591" y="3051809"/>
                            <a:ext cx="150495" cy="59055"/>
                          </a:xfrm>
                          <a:custGeom>
                            <a:avLst/>
                            <a:gdLst>
                              <a:gd name="connsiteX0" fmla="*/ 147638 w 150495"/>
                              <a:gd name="connsiteY0" fmla="*/ 59055 h 59055"/>
                              <a:gd name="connsiteX1" fmla="*/ 0 w 150495"/>
                              <a:gd name="connsiteY1" fmla="*/ 9525 h 59055"/>
                              <a:gd name="connsiteX2" fmla="*/ 2858 w 150495"/>
                              <a:gd name="connsiteY2" fmla="*/ 0 h 59055"/>
                              <a:gd name="connsiteX3" fmla="*/ 150495 w 150495"/>
                              <a:gd name="connsiteY3" fmla="*/ 49530 h 59055"/>
                              <a:gd name="connsiteX4" fmla="*/ 147638 w 150495"/>
                              <a:gd name="connsiteY4" fmla="*/ 59055 h 5905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0495" h="59055">
                                <a:moveTo>
                                  <a:pt x="147638" y="59055"/>
                                </a:moveTo>
                                <a:cubicBezTo>
                                  <a:pt x="103823" y="43815"/>
                                  <a:pt x="57150" y="27623"/>
                                  <a:pt x="0" y="9525"/>
                                </a:cubicBezTo>
                                <a:lnTo>
                                  <a:pt x="2858" y="0"/>
                                </a:lnTo>
                                <a:cubicBezTo>
                                  <a:pt x="60008" y="18098"/>
                                  <a:pt x="106680" y="34290"/>
                                  <a:pt x="150495" y="49530"/>
                                </a:cubicBezTo>
                                <a:lnTo>
                                  <a:pt x="147638" y="5905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105" name="Freeform: Shape 104">
                            <a:extLst>
                              <a:ext uri="{FF2B5EF4-FFF2-40B4-BE49-F238E27FC236}">
                                <a16:creationId xmlns:a16="http://schemas.microsoft.com/office/drawing/2014/main" id="{690F529F-DD0E-0C84-2E94-E0BA2520DE4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594984" y="2959416"/>
                            <a:ext cx="225742" cy="80010"/>
                          </a:xfrm>
                          <a:custGeom>
                            <a:avLst/>
                            <a:gdLst>
                              <a:gd name="connsiteX0" fmla="*/ 221932 w 225742"/>
                              <a:gd name="connsiteY0" fmla="*/ 80010 h 80010"/>
                              <a:gd name="connsiteX1" fmla="*/ 176213 w 225742"/>
                              <a:gd name="connsiteY1" fmla="*/ 65723 h 80010"/>
                              <a:gd name="connsiteX2" fmla="*/ 0 w 225742"/>
                              <a:gd name="connsiteY2" fmla="*/ 9525 h 80010"/>
                              <a:gd name="connsiteX3" fmla="*/ 2857 w 225742"/>
                              <a:gd name="connsiteY3" fmla="*/ 0 h 80010"/>
                              <a:gd name="connsiteX4" fmla="*/ 179070 w 225742"/>
                              <a:gd name="connsiteY4" fmla="*/ 56198 h 80010"/>
                              <a:gd name="connsiteX5" fmla="*/ 225742 w 225742"/>
                              <a:gd name="connsiteY5" fmla="*/ 70485 h 80010"/>
                              <a:gd name="connsiteX6" fmla="*/ 221932 w 225742"/>
                              <a:gd name="connsiteY6" fmla="*/ 80010 h 8001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225742" h="80010">
                                <a:moveTo>
                                  <a:pt x="221932" y="80010"/>
                                </a:moveTo>
                                <a:lnTo>
                                  <a:pt x="176213" y="65723"/>
                                </a:lnTo>
                                <a:cubicBezTo>
                                  <a:pt x="118110" y="47625"/>
                                  <a:pt x="58102" y="28575"/>
                                  <a:pt x="0" y="9525"/>
                                </a:cubicBezTo>
                                <a:lnTo>
                                  <a:pt x="2857" y="0"/>
                                </a:lnTo>
                                <a:cubicBezTo>
                                  <a:pt x="60960" y="19050"/>
                                  <a:pt x="120967" y="38100"/>
                                  <a:pt x="179070" y="56198"/>
                                </a:cubicBezTo>
                                <a:lnTo>
                                  <a:pt x="225742" y="70485"/>
                                </a:lnTo>
                                <a:lnTo>
                                  <a:pt x="221932" y="8001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106" name="Freeform: Shape 105">
                            <a:extLst>
                              <a:ext uri="{FF2B5EF4-FFF2-40B4-BE49-F238E27FC236}">
                                <a16:creationId xmlns:a16="http://schemas.microsoft.com/office/drawing/2014/main" id="{C413E947-21C2-A6C3-97CB-9B352DF7A6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-4319015">
                            <a:off x="5452101" y="2853390"/>
                            <a:ext cx="10477" cy="131449"/>
                          </a:xfrm>
                          <a:custGeom>
                            <a:avLst/>
                            <a:gdLst>
                              <a:gd name="connsiteX0" fmla="*/ 0 w 10477"/>
                              <a:gd name="connsiteY0" fmla="*/ 0 h 131449"/>
                              <a:gd name="connsiteX1" fmla="*/ 10478 w 10477"/>
                              <a:gd name="connsiteY1" fmla="*/ 0 h 131449"/>
                              <a:gd name="connsiteX2" fmla="*/ 10478 w 10477"/>
                              <a:gd name="connsiteY2" fmla="*/ 131450 h 131449"/>
                              <a:gd name="connsiteX3" fmla="*/ 0 w 10477"/>
                              <a:gd name="connsiteY3" fmla="*/ 131450 h 13144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10477" h="131449">
                                <a:moveTo>
                                  <a:pt x="0" y="0"/>
                                </a:moveTo>
                                <a:lnTo>
                                  <a:pt x="10478" y="0"/>
                                </a:lnTo>
                                <a:lnTo>
                                  <a:pt x="10478" y="131450"/>
                                </a:lnTo>
                                <a:lnTo>
                                  <a:pt x="0" y="13145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107" name="Freeform: Shape 106">
                            <a:extLst>
                              <a:ext uri="{FF2B5EF4-FFF2-40B4-BE49-F238E27FC236}">
                                <a16:creationId xmlns:a16="http://schemas.microsoft.com/office/drawing/2014/main" id="{4A52ABCB-DC4A-2764-B6EB-A11DC3D2619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-4319342">
                            <a:off x="5982216" y="3094647"/>
                            <a:ext cx="10477" cy="97155"/>
                          </a:xfrm>
                          <a:custGeom>
                            <a:avLst/>
                            <a:gdLst>
                              <a:gd name="connsiteX0" fmla="*/ 0 w 10477"/>
                              <a:gd name="connsiteY0" fmla="*/ 0 h 97155"/>
                              <a:gd name="connsiteX1" fmla="*/ 10478 w 10477"/>
                              <a:gd name="connsiteY1" fmla="*/ 0 h 97155"/>
                              <a:gd name="connsiteX2" fmla="*/ 10478 w 10477"/>
                              <a:gd name="connsiteY2" fmla="*/ 97155 h 97155"/>
                              <a:gd name="connsiteX3" fmla="*/ 0 w 10477"/>
                              <a:gd name="connsiteY3" fmla="*/ 97155 h 9715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10477" h="97155">
                                <a:moveTo>
                                  <a:pt x="0" y="0"/>
                                </a:moveTo>
                                <a:lnTo>
                                  <a:pt x="10478" y="0"/>
                                </a:lnTo>
                                <a:lnTo>
                                  <a:pt x="10478" y="97155"/>
                                </a:lnTo>
                                <a:lnTo>
                                  <a:pt x="0" y="9715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108" name="Freeform: Shape 107">
                            <a:extLst>
                              <a:ext uri="{FF2B5EF4-FFF2-40B4-BE49-F238E27FC236}">
                                <a16:creationId xmlns:a16="http://schemas.microsoft.com/office/drawing/2014/main" id="{2C9150C8-59E7-CAE7-F41F-F2E29DBF6D1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-4319015">
                            <a:off x="5774553" y="2985212"/>
                            <a:ext cx="10477" cy="180981"/>
                          </a:xfrm>
                          <a:custGeom>
                            <a:avLst/>
                            <a:gdLst>
                              <a:gd name="connsiteX0" fmla="*/ 0 w 10477"/>
                              <a:gd name="connsiteY0" fmla="*/ 0 h 180981"/>
                              <a:gd name="connsiteX1" fmla="*/ 10478 w 10477"/>
                              <a:gd name="connsiteY1" fmla="*/ 0 h 180981"/>
                              <a:gd name="connsiteX2" fmla="*/ 10478 w 10477"/>
                              <a:gd name="connsiteY2" fmla="*/ 180981 h 180981"/>
                              <a:gd name="connsiteX3" fmla="*/ 0 w 10477"/>
                              <a:gd name="connsiteY3" fmla="*/ 180981 h 18098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10477" h="180981">
                                <a:moveTo>
                                  <a:pt x="0" y="0"/>
                                </a:moveTo>
                                <a:lnTo>
                                  <a:pt x="10478" y="0"/>
                                </a:lnTo>
                                <a:lnTo>
                                  <a:pt x="10478" y="180981"/>
                                </a:lnTo>
                                <a:lnTo>
                                  <a:pt x="0" y="180981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109" name="Freeform: Shape 108">
                            <a:extLst>
                              <a:ext uri="{FF2B5EF4-FFF2-40B4-BE49-F238E27FC236}">
                                <a16:creationId xmlns:a16="http://schemas.microsoft.com/office/drawing/2014/main" id="{5E1DF928-82C5-E653-452B-16AAE69932B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-4319342">
                            <a:off x="5505854" y="2866261"/>
                            <a:ext cx="10477" cy="242888"/>
                          </a:xfrm>
                          <a:custGeom>
                            <a:avLst/>
                            <a:gdLst>
                              <a:gd name="connsiteX0" fmla="*/ 0 w 10477"/>
                              <a:gd name="connsiteY0" fmla="*/ 0 h 242888"/>
                              <a:gd name="connsiteX1" fmla="*/ 10478 w 10477"/>
                              <a:gd name="connsiteY1" fmla="*/ 0 h 242888"/>
                              <a:gd name="connsiteX2" fmla="*/ 10478 w 10477"/>
                              <a:gd name="connsiteY2" fmla="*/ 242888 h 242888"/>
                              <a:gd name="connsiteX3" fmla="*/ 0 w 10477"/>
                              <a:gd name="connsiteY3" fmla="*/ 242888 h 24288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10477" h="242888">
                                <a:moveTo>
                                  <a:pt x="0" y="0"/>
                                </a:moveTo>
                                <a:lnTo>
                                  <a:pt x="10478" y="0"/>
                                </a:lnTo>
                                <a:lnTo>
                                  <a:pt x="10478" y="242888"/>
                                </a:lnTo>
                                <a:lnTo>
                                  <a:pt x="0" y="242888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110" name="Freeform: Shape 109">
                            <a:extLst>
                              <a:ext uri="{FF2B5EF4-FFF2-40B4-BE49-F238E27FC236}">
                                <a16:creationId xmlns:a16="http://schemas.microsoft.com/office/drawing/2014/main" id="{F9C50AB3-DFF5-ECCA-DD74-B4F4D1ED0A9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78829" y="3158489"/>
                            <a:ext cx="156210" cy="56197"/>
                          </a:xfrm>
                          <a:custGeom>
                            <a:avLst/>
                            <a:gdLst>
                              <a:gd name="connsiteX0" fmla="*/ 153353 w 156210"/>
                              <a:gd name="connsiteY0" fmla="*/ 56197 h 56197"/>
                              <a:gd name="connsiteX1" fmla="*/ 0 w 156210"/>
                              <a:gd name="connsiteY1" fmla="*/ 9525 h 56197"/>
                              <a:gd name="connsiteX2" fmla="*/ 3810 w 156210"/>
                              <a:gd name="connsiteY2" fmla="*/ 0 h 56197"/>
                              <a:gd name="connsiteX3" fmla="*/ 156210 w 156210"/>
                              <a:gd name="connsiteY3" fmla="*/ 45720 h 56197"/>
                              <a:gd name="connsiteX4" fmla="*/ 153353 w 156210"/>
                              <a:gd name="connsiteY4" fmla="*/ 56197 h 5619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6210" h="56197">
                                <a:moveTo>
                                  <a:pt x="153353" y="56197"/>
                                </a:moveTo>
                                <a:cubicBezTo>
                                  <a:pt x="107633" y="44767"/>
                                  <a:pt x="59055" y="30480"/>
                                  <a:pt x="0" y="9525"/>
                                </a:cubicBezTo>
                                <a:lnTo>
                                  <a:pt x="3810" y="0"/>
                                </a:lnTo>
                                <a:cubicBezTo>
                                  <a:pt x="62865" y="20002"/>
                                  <a:pt x="111442" y="34290"/>
                                  <a:pt x="156210" y="45720"/>
                                </a:cubicBezTo>
                                <a:lnTo>
                                  <a:pt x="153353" y="56197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111" name="Freeform: Shape 110">
                            <a:extLst>
                              <a:ext uri="{FF2B5EF4-FFF2-40B4-BE49-F238E27FC236}">
                                <a16:creationId xmlns:a16="http://schemas.microsoft.com/office/drawing/2014/main" id="{81645982-09A9-DE50-449A-F91442CB75B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538787" y="3045141"/>
                            <a:ext cx="267652" cy="97154"/>
                          </a:xfrm>
                          <a:custGeom>
                            <a:avLst/>
                            <a:gdLst>
                              <a:gd name="connsiteX0" fmla="*/ 263842 w 267652"/>
                              <a:gd name="connsiteY0" fmla="*/ 97155 h 97154"/>
                              <a:gd name="connsiteX1" fmla="*/ 241935 w 267652"/>
                              <a:gd name="connsiteY1" fmla="*/ 89535 h 97154"/>
                              <a:gd name="connsiteX2" fmla="*/ 0 w 267652"/>
                              <a:gd name="connsiteY2" fmla="*/ 10478 h 97154"/>
                              <a:gd name="connsiteX3" fmla="*/ 2858 w 267652"/>
                              <a:gd name="connsiteY3" fmla="*/ 0 h 97154"/>
                              <a:gd name="connsiteX4" fmla="*/ 245745 w 267652"/>
                              <a:gd name="connsiteY4" fmla="*/ 80010 h 97154"/>
                              <a:gd name="connsiteX5" fmla="*/ 267653 w 267652"/>
                              <a:gd name="connsiteY5" fmla="*/ 87630 h 97154"/>
                              <a:gd name="connsiteX6" fmla="*/ 263842 w 267652"/>
                              <a:gd name="connsiteY6" fmla="*/ 97155 h 9715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267652" h="97154">
                                <a:moveTo>
                                  <a:pt x="263842" y="97155"/>
                                </a:moveTo>
                                <a:lnTo>
                                  <a:pt x="241935" y="89535"/>
                                </a:lnTo>
                                <a:cubicBezTo>
                                  <a:pt x="163830" y="60960"/>
                                  <a:pt x="81915" y="32385"/>
                                  <a:pt x="0" y="10478"/>
                                </a:cubicBezTo>
                                <a:lnTo>
                                  <a:pt x="2858" y="0"/>
                                </a:lnTo>
                                <a:cubicBezTo>
                                  <a:pt x="84773" y="21908"/>
                                  <a:pt x="166688" y="51435"/>
                                  <a:pt x="245745" y="80010"/>
                                </a:cubicBezTo>
                                <a:lnTo>
                                  <a:pt x="267653" y="87630"/>
                                </a:lnTo>
                                <a:lnTo>
                                  <a:pt x="263842" y="9715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112" name="Freeform: Shape 111">
                            <a:extLst>
                              <a:ext uri="{FF2B5EF4-FFF2-40B4-BE49-F238E27FC236}">
                                <a16:creationId xmlns:a16="http://schemas.microsoft.com/office/drawing/2014/main" id="{B18CA636-6778-00C3-BEF3-7742DC4A684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-4319015">
                            <a:off x="5427465" y="2974916"/>
                            <a:ext cx="10477" cy="78107"/>
                          </a:xfrm>
                          <a:custGeom>
                            <a:avLst/>
                            <a:gdLst>
                              <a:gd name="connsiteX0" fmla="*/ 0 w 10477"/>
                              <a:gd name="connsiteY0" fmla="*/ 0 h 78107"/>
                              <a:gd name="connsiteX1" fmla="*/ 10478 w 10477"/>
                              <a:gd name="connsiteY1" fmla="*/ 0 h 78107"/>
                              <a:gd name="connsiteX2" fmla="*/ 10478 w 10477"/>
                              <a:gd name="connsiteY2" fmla="*/ 78107 h 78107"/>
                              <a:gd name="connsiteX3" fmla="*/ 0 w 10477"/>
                              <a:gd name="connsiteY3" fmla="*/ 78107 h 7810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10477" h="78107">
                                <a:moveTo>
                                  <a:pt x="0" y="0"/>
                                </a:moveTo>
                                <a:lnTo>
                                  <a:pt x="10478" y="0"/>
                                </a:lnTo>
                                <a:lnTo>
                                  <a:pt x="10478" y="78107"/>
                                </a:lnTo>
                                <a:lnTo>
                                  <a:pt x="0" y="78107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113" name="Freeform: Shape 112">
                            <a:extLst>
                              <a:ext uri="{FF2B5EF4-FFF2-40B4-BE49-F238E27FC236}">
                                <a16:creationId xmlns:a16="http://schemas.microsoft.com/office/drawing/2014/main" id="{D8230BA3-F810-EBB9-C52C-F0D4E6DCEDB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-4319015">
                            <a:off x="5880748" y="3058330"/>
                            <a:ext cx="10477" cy="310525"/>
                          </a:xfrm>
                          <a:custGeom>
                            <a:avLst/>
                            <a:gdLst>
                              <a:gd name="connsiteX0" fmla="*/ 0 w 10477"/>
                              <a:gd name="connsiteY0" fmla="*/ 0 h 310525"/>
                              <a:gd name="connsiteX1" fmla="*/ 10478 w 10477"/>
                              <a:gd name="connsiteY1" fmla="*/ 0 h 310525"/>
                              <a:gd name="connsiteX2" fmla="*/ 10478 w 10477"/>
                              <a:gd name="connsiteY2" fmla="*/ 310526 h 310525"/>
                              <a:gd name="connsiteX3" fmla="*/ 0 w 10477"/>
                              <a:gd name="connsiteY3" fmla="*/ 310526 h 3105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10477" h="310525">
                                <a:moveTo>
                                  <a:pt x="0" y="0"/>
                                </a:moveTo>
                                <a:lnTo>
                                  <a:pt x="10478" y="0"/>
                                </a:lnTo>
                                <a:lnTo>
                                  <a:pt x="10478" y="310526"/>
                                </a:lnTo>
                                <a:lnTo>
                                  <a:pt x="0" y="31052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114" name="Freeform: Shape 113">
                            <a:extLst>
                              <a:ext uri="{FF2B5EF4-FFF2-40B4-BE49-F238E27FC236}">
                                <a16:creationId xmlns:a16="http://schemas.microsoft.com/office/drawing/2014/main" id="{EBE34096-32A2-0030-5BBD-85B67AECC1F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-4319015">
                            <a:off x="5527450" y="2954289"/>
                            <a:ext cx="10477" cy="288617"/>
                          </a:xfrm>
                          <a:custGeom>
                            <a:avLst/>
                            <a:gdLst>
                              <a:gd name="connsiteX0" fmla="*/ 0 w 10477"/>
                              <a:gd name="connsiteY0" fmla="*/ 0 h 288617"/>
                              <a:gd name="connsiteX1" fmla="*/ 10478 w 10477"/>
                              <a:gd name="connsiteY1" fmla="*/ 0 h 288617"/>
                              <a:gd name="connsiteX2" fmla="*/ 10478 w 10477"/>
                              <a:gd name="connsiteY2" fmla="*/ 288617 h 288617"/>
                              <a:gd name="connsiteX3" fmla="*/ 0 w 10477"/>
                              <a:gd name="connsiteY3" fmla="*/ 288617 h 28861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10477" h="288617">
                                <a:moveTo>
                                  <a:pt x="0" y="0"/>
                                </a:moveTo>
                                <a:lnTo>
                                  <a:pt x="10478" y="0"/>
                                </a:lnTo>
                                <a:lnTo>
                                  <a:pt x="10478" y="288617"/>
                                </a:lnTo>
                                <a:lnTo>
                                  <a:pt x="0" y="288617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115" name="Freeform: Shape 114">
                            <a:extLst>
                              <a:ext uri="{FF2B5EF4-FFF2-40B4-BE49-F238E27FC236}">
                                <a16:creationId xmlns:a16="http://schemas.microsoft.com/office/drawing/2014/main" id="{47A4EA71-8D9C-86DC-3D3E-6DA51A9B121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31216" y="3276599"/>
                            <a:ext cx="102870" cy="41909"/>
                          </a:xfrm>
                          <a:custGeom>
                            <a:avLst/>
                            <a:gdLst>
                              <a:gd name="connsiteX0" fmla="*/ 100013 w 102870"/>
                              <a:gd name="connsiteY0" fmla="*/ 41910 h 41909"/>
                              <a:gd name="connsiteX1" fmla="*/ 0 w 102870"/>
                              <a:gd name="connsiteY1" fmla="*/ 9525 h 41909"/>
                              <a:gd name="connsiteX2" fmla="*/ 2858 w 102870"/>
                              <a:gd name="connsiteY2" fmla="*/ 0 h 41909"/>
                              <a:gd name="connsiteX3" fmla="*/ 102870 w 102870"/>
                              <a:gd name="connsiteY3" fmla="*/ 32385 h 41909"/>
                              <a:gd name="connsiteX4" fmla="*/ 100013 w 102870"/>
                              <a:gd name="connsiteY4" fmla="*/ 41910 h 4190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02870" h="41909">
                                <a:moveTo>
                                  <a:pt x="100013" y="41910"/>
                                </a:moveTo>
                                <a:cubicBezTo>
                                  <a:pt x="70485" y="32385"/>
                                  <a:pt x="37148" y="21908"/>
                                  <a:pt x="0" y="9525"/>
                                </a:cubicBezTo>
                                <a:lnTo>
                                  <a:pt x="2858" y="0"/>
                                </a:lnTo>
                                <a:cubicBezTo>
                                  <a:pt x="40005" y="11430"/>
                                  <a:pt x="73342" y="21908"/>
                                  <a:pt x="102870" y="32385"/>
                                </a:cubicBezTo>
                                <a:lnTo>
                                  <a:pt x="100013" y="4191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116" name="Freeform: Shape 115">
                            <a:extLst>
                              <a:ext uri="{FF2B5EF4-FFF2-40B4-BE49-F238E27FC236}">
                                <a16:creationId xmlns:a16="http://schemas.microsoft.com/office/drawing/2014/main" id="{F0A320BC-27E6-A2F6-11C2-C247F26E8E3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562599" y="3156584"/>
                            <a:ext cx="292417" cy="104775"/>
                          </a:xfrm>
                          <a:custGeom>
                            <a:avLst/>
                            <a:gdLst>
                              <a:gd name="connsiteX0" fmla="*/ 288608 w 292417"/>
                              <a:gd name="connsiteY0" fmla="*/ 104775 h 104775"/>
                              <a:gd name="connsiteX1" fmla="*/ 0 w 292417"/>
                              <a:gd name="connsiteY1" fmla="*/ 9525 h 104775"/>
                              <a:gd name="connsiteX2" fmla="*/ 3810 w 292417"/>
                              <a:gd name="connsiteY2" fmla="*/ 0 h 104775"/>
                              <a:gd name="connsiteX3" fmla="*/ 292417 w 292417"/>
                              <a:gd name="connsiteY3" fmla="*/ 95250 h 104775"/>
                              <a:gd name="connsiteX4" fmla="*/ 288608 w 292417"/>
                              <a:gd name="connsiteY4" fmla="*/ 104775 h 1047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92417" h="104775">
                                <a:moveTo>
                                  <a:pt x="288608" y="104775"/>
                                </a:moveTo>
                                <a:cubicBezTo>
                                  <a:pt x="199073" y="77153"/>
                                  <a:pt x="98108" y="45720"/>
                                  <a:pt x="0" y="9525"/>
                                </a:cubicBezTo>
                                <a:lnTo>
                                  <a:pt x="3810" y="0"/>
                                </a:lnTo>
                                <a:cubicBezTo>
                                  <a:pt x="101917" y="37148"/>
                                  <a:pt x="202883" y="67628"/>
                                  <a:pt x="292417" y="95250"/>
                                </a:cubicBezTo>
                                <a:lnTo>
                                  <a:pt x="288608" y="10477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117" name="Freeform: Shape 116">
                            <a:extLst>
                              <a:ext uri="{FF2B5EF4-FFF2-40B4-BE49-F238E27FC236}">
                                <a16:creationId xmlns:a16="http://schemas.microsoft.com/office/drawing/2014/main" id="{451394B5-E351-693C-55C9-13A4A16C43B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-4319342">
                            <a:off x="5441137" y="3068353"/>
                            <a:ext cx="10477" cy="108585"/>
                          </a:xfrm>
                          <a:custGeom>
                            <a:avLst/>
                            <a:gdLst>
                              <a:gd name="connsiteX0" fmla="*/ 0 w 10477"/>
                              <a:gd name="connsiteY0" fmla="*/ 0 h 108585"/>
                              <a:gd name="connsiteX1" fmla="*/ 10477 w 10477"/>
                              <a:gd name="connsiteY1" fmla="*/ 0 h 108585"/>
                              <a:gd name="connsiteX2" fmla="*/ 10477 w 10477"/>
                              <a:gd name="connsiteY2" fmla="*/ 108585 h 108585"/>
                              <a:gd name="connsiteX3" fmla="*/ 0 w 10477"/>
                              <a:gd name="connsiteY3" fmla="*/ 108585 h 10858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10477" h="108585">
                                <a:moveTo>
                                  <a:pt x="0" y="0"/>
                                </a:moveTo>
                                <a:lnTo>
                                  <a:pt x="10477" y="0"/>
                                </a:lnTo>
                                <a:lnTo>
                                  <a:pt x="10477" y="108585"/>
                                </a:lnTo>
                                <a:lnTo>
                                  <a:pt x="0" y="10858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</p:grpSp>
                  </p:grpSp>
                  <p:grpSp>
                    <p:nvGrpSpPr>
                      <p:cNvPr id="118" name="Graphic 4">
                        <a:extLst>
                          <a:ext uri="{FF2B5EF4-FFF2-40B4-BE49-F238E27FC236}">
                            <a16:creationId xmlns:a16="http://schemas.microsoft.com/office/drawing/2014/main" id="{53FB3A0F-D188-4E57-CB5D-B0FEBCA374C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65532" y="3306127"/>
                        <a:ext cx="283845" cy="216217"/>
                        <a:chOff x="6165532" y="3306127"/>
                        <a:chExt cx="283845" cy="216217"/>
                      </a:xfrm>
                    </p:grpSpPr>
                    <p:sp>
                      <p:nvSpPr>
                        <p:cNvPr id="119" name="Freeform: Shape 118">
                          <a:extLst>
                            <a:ext uri="{FF2B5EF4-FFF2-40B4-BE49-F238E27FC236}">
                              <a16:creationId xmlns:a16="http://schemas.microsoft.com/office/drawing/2014/main" id="{979DDE2E-7457-F9C2-EC46-58E75A031A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67437" y="3395662"/>
                          <a:ext cx="65722" cy="32384"/>
                        </a:xfrm>
                        <a:custGeom>
                          <a:avLst/>
                          <a:gdLst>
                            <a:gd name="connsiteX0" fmla="*/ 953 w 65722"/>
                            <a:gd name="connsiteY0" fmla="*/ 32385 h 32384"/>
                            <a:gd name="connsiteX1" fmla="*/ 65722 w 65722"/>
                            <a:gd name="connsiteY1" fmla="*/ 4763 h 32384"/>
                            <a:gd name="connsiteX2" fmla="*/ 64770 w 65722"/>
                            <a:gd name="connsiteY2" fmla="*/ 0 h 32384"/>
                            <a:gd name="connsiteX3" fmla="*/ 0 w 65722"/>
                            <a:gd name="connsiteY3" fmla="*/ 28575 h 32384"/>
                            <a:gd name="connsiteX4" fmla="*/ 953 w 65722"/>
                            <a:gd name="connsiteY4" fmla="*/ 32385 h 3238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5722" h="32384">
                              <a:moveTo>
                                <a:pt x="953" y="32385"/>
                              </a:moveTo>
                              <a:cubicBezTo>
                                <a:pt x="20003" y="23813"/>
                                <a:pt x="40958" y="14288"/>
                                <a:pt x="65722" y="4763"/>
                              </a:cubicBezTo>
                              <a:lnTo>
                                <a:pt x="64770" y="0"/>
                              </a:lnTo>
                              <a:cubicBezTo>
                                <a:pt x="40005" y="10478"/>
                                <a:pt x="19050" y="19050"/>
                                <a:pt x="0" y="28575"/>
                              </a:cubicBezTo>
                              <a:lnTo>
                                <a:pt x="953" y="32385"/>
                              </a:lnTo>
                              <a:close/>
                            </a:path>
                          </a:pathLst>
                        </a:custGeom>
                        <a:gradFill>
                          <a:gsLst>
                            <a:gs pos="0">
                              <a:srgbClr val="0066EC"/>
                            </a:gs>
                            <a:gs pos="50000">
                              <a:srgbClr val="0071E6"/>
                            </a:gs>
                            <a:gs pos="100000">
                              <a:srgbClr val="007CE1"/>
                            </a:gs>
                          </a:gsLst>
                          <a:lin ang="21302849" scaled="1"/>
                        </a:gra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20" name="Freeform: Shape 119">
                          <a:extLst>
                            <a:ext uri="{FF2B5EF4-FFF2-40B4-BE49-F238E27FC236}">
                              <a16:creationId xmlns:a16="http://schemas.microsoft.com/office/drawing/2014/main" id="{25F8DBA3-6439-2E22-FACB-15F27202D6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61734" y="3342321"/>
                          <a:ext cx="99060" cy="45720"/>
                        </a:xfrm>
                        <a:custGeom>
                          <a:avLst/>
                          <a:gdLst>
                            <a:gd name="connsiteX0" fmla="*/ 953 w 99060"/>
                            <a:gd name="connsiteY0" fmla="*/ 45720 h 45720"/>
                            <a:gd name="connsiteX1" fmla="*/ 20955 w 99060"/>
                            <a:gd name="connsiteY1" fmla="*/ 37148 h 45720"/>
                            <a:gd name="connsiteX2" fmla="*/ 99060 w 99060"/>
                            <a:gd name="connsiteY2" fmla="*/ 4763 h 45720"/>
                            <a:gd name="connsiteX3" fmla="*/ 97155 w 99060"/>
                            <a:gd name="connsiteY3" fmla="*/ 0 h 45720"/>
                            <a:gd name="connsiteX4" fmla="*/ 20003 w 99060"/>
                            <a:gd name="connsiteY4" fmla="*/ 32385 h 45720"/>
                            <a:gd name="connsiteX5" fmla="*/ 0 w 99060"/>
                            <a:gd name="connsiteY5" fmla="*/ 40958 h 45720"/>
                            <a:gd name="connsiteX6" fmla="*/ 953 w 99060"/>
                            <a:gd name="connsiteY6" fmla="*/ 45720 h 4572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99060" h="45720">
                              <a:moveTo>
                                <a:pt x="953" y="45720"/>
                              </a:moveTo>
                              <a:lnTo>
                                <a:pt x="20955" y="37148"/>
                              </a:lnTo>
                              <a:cubicBezTo>
                                <a:pt x="46673" y="26670"/>
                                <a:pt x="72390" y="16193"/>
                                <a:pt x="99060" y="4763"/>
                              </a:cubicBezTo>
                              <a:lnTo>
                                <a:pt x="97155" y="0"/>
                              </a:lnTo>
                              <a:cubicBezTo>
                                <a:pt x="71438" y="11430"/>
                                <a:pt x="44768" y="21908"/>
                                <a:pt x="20003" y="32385"/>
                              </a:cubicBezTo>
                              <a:lnTo>
                                <a:pt x="0" y="40958"/>
                              </a:lnTo>
                              <a:lnTo>
                                <a:pt x="953" y="45720"/>
                              </a:lnTo>
                              <a:close/>
                            </a:path>
                          </a:pathLst>
                        </a:custGeom>
                        <a:gradFill>
                          <a:gsLst>
                            <a:gs pos="0">
                              <a:srgbClr val="0066EC"/>
                            </a:gs>
                            <a:gs pos="50000">
                              <a:srgbClr val="0071E6"/>
                            </a:gs>
                            <a:gs pos="100000">
                              <a:srgbClr val="007CE1"/>
                            </a:gs>
                          </a:gsLst>
                          <a:lin ang="21302849" scaled="1"/>
                        </a:gra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21" name="Freeform: Shape 120">
                          <a:extLst>
                            <a:ext uri="{FF2B5EF4-FFF2-40B4-BE49-F238E27FC236}">
                              <a16:creationId xmlns:a16="http://schemas.microsoft.com/office/drawing/2014/main" id="{6F805B63-48B6-4F80-5B1A-8680FA9CEC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92227" y="3306127"/>
                          <a:ext cx="57150" cy="27622"/>
                        </a:xfrm>
                        <a:custGeom>
                          <a:avLst/>
                          <a:gdLst>
                            <a:gd name="connsiteX0" fmla="*/ 1905 w 57150"/>
                            <a:gd name="connsiteY0" fmla="*/ 27622 h 27622"/>
                            <a:gd name="connsiteX1" fmla="*/ 57150 w 57150"/>
                            <a:gd name="connsiteY1" fmla="*/ 3810 h 27622"/>
                            <a:gd name="connsiteX2" fmla="*/ 55245 w 57150"/>
                            <a:gd name="connsiteY2" fmla="*/ 0 h 27622"/>
                            <a:gd name="connsiteX3" fmla="*/ 0 w 57150"/>
                            <a:gd name="connsiteY3" fmla="*/ 22860 h 2762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57150" h="27622">
                              <a:moveTo>
                                <a:pt x="1905" y="27622"/>
                              </a:moveTo>
                              <a:lnTo>
                                <a:pt x="57150" y="3810"/>
                              </a:lnTo>
                              <a:lnTo>
                                <a:pt x="55245" y="0"/>
                              </a:lnTo>
                              <a:lnTo>
                                <a:pt x="0" y="22860"/>
                              </a:lnTo>
                              <a:close/>
                            </a:path>
                          </a:pathLst>
                        </a:custGeom>
                        <a:gradFill>
                          <a:gsLst>
                            <a:gs pos="0">
                              <a:srgbClr val="0066EC"/>
                            </a:gs>
                            <a:gs pos="50000">
                              <a:srgbClr val="0071E6"/>
                            </a:gs>
                            <a:gs pos="100000">
                              <a:srgbClr val="007CE1"/>
                            </a:gs>
                          </a:gsLst>
                          <a:lin ang="21302849" scaled="1"/>
                        </a:gra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22" name="Freeform: Shape 121">
                          <a:extLst>
                            <a:ext uri="{FF2B5EF4-FFF2-40B4-BE49-F238E27FC236}">
                              <a16:creationId xmlns:a16="http://schemas.microsoft.com/office/drawing/2014/main" id="{A155C10C-70A8-FBC7-A009-AD962B7FE9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66484" y="3429952"/>
                          <a:ext cx="41910" cy="21907"/>
                        </a:xfrm>
                        <a:custGeom>
                          <a:avLst/>
                          <a:gdLst>
                            <a:gd name="connsiteX0" fmla="*/ 1905 w 41910"/>
                            <a:gd name="connsiteY0" fmla="*/ 21907 h 21907"/>
                            <a:gd name="connsiteX1" fmla="*/ 41910 w 41910"/>
                            <a:gd name="connsiteY1" fmla="*/ 4763 h 21907"/>
                            <a:gd name="connsiteX2" fmla="*/ 40958 w 41910"/>
                            <a:gd name="connsiteY2" fmla="*/ 0 h 21907"/>
                            <a:gd name="connsiteX3" fmla="*/ 0 w 41910"/>
                            <a:gd name="connsiteY3" fmla="*/ 17145 h 2190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41910" h="21907">
                              <a:moveTo>
                                <a:pt x="1905" y="21907"/>
                              </a:moveTo>
                              <a:lnTo>
                                <a:pt x="41910" y="4763"/>
                              </a:lnTo>
                              <a:lnTo>
                                <a:pt x="40958" y="0"/>
                              </a:lnTo>
                              <a:lnTo>
                                <a:pt x="0" y="17145"/>
                              </a:lnTo>
                              <a:close/>
                            </a:path>
                          </a:pathLst>
                        </a:custGeom>
                        <a:gradFill>
                          <a:gsLst>
                            <a:gs pos="0">
                              <a:srgbClr val="0066EC"/>
                            </a:gs>
                            <a:gs pos="50000">
                              <a:srgbClr val="0071E6"/>
                            </a:gs>
                            <a:gs pos="100000">
                              <a:srgbClr val="007CE1"/>
                            </a:gs>
                          </a:gsLst>
                          <a:lin ang="21302849" scaled="1"/>
                        </a:gra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23" name="Freeform: Shape 122">
                          <a:extLst>
                            <a:ext uri="{FF2B5EF4-FFF2-40B4-BE49-F238E27FC236}">
                              <a16:creationId xmlns:a16="http://schemas.microsoft.com/office/drawing/2014/main" id="{F1B5A84E-C5F3-03BF-C4D6-DB17CFBE8A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40779" y="3384232"/>
                          <a:ext cx="77152" cy="36195"/>
                        </a:xfrm>
                        <a:custGeom>
                          <a:avLst/>
                          <a:gdLst>
                            <a:gd name="connsiteX0" fmla="*/ 953 w 77152"/>
                            <a:gd name="connsiteY0" fmla="*/ 36195 h 36195"/>
                            <a:gd name="connsiteX1" fmla="*/ 77153 w 77152"/>
                            <a:gd name="connsiteY1" fmla="*/ 4763 h 36195"/>
                            <a:gd name="connsiteX2" fmla="*/ 75248 w 77152"/>
                            <a:gd name="connsiteY2" fmla="*/ 0 h 36195"/>
                            <a:gd name="connsiteX3" fmla="*/ 0 w 77152"/>
                            <a:gd name="connsiteY3" fmla="*/ 32385 h 3619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77152" h="36195">
                              <a:moveTo>
                                <a:pt x="953" y="36195"/>
                              </a:moveTo>
                              <a:lnTo>
                                <a:pt x="77153" y="4763"/>
                              </a:lnTo>
                              <a:lnTo>
                                <a:pt x="75248" y="0"/>
                              </a:lnTo>
                              <a:lnTo>
                                <a:pt x="0" y="32385"/>
                              </a:lnTo>
                              <a:close/>
                            </a:path>
                          </a:pathLst>
                        </a:custGeom>
                        <a:gradFill>
                          <a:gsLst>
                            <a:gs pos="0">
                              <a:srgbClr val="0066EC"/>
                            </a:gs>
                            <a:gs pos="50000">
                              <a:srgbClr val="0071E6"/>
                            </a:gs>
                            <a:gs pos="100000">
                              <a:srgbClr val="007CE1"/>
                            </a:gs>
                          </a:gsLst>
                          <a:lin ang="21302849" scaled="1"/>
                        </a:gra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24" name="Freeform: Shape 123">
                          <a:extLst>
                            <a:ext uri="{FF2B5EF4-FFF2-40B4-BE49-F238E27FC236}">
                              <a16:creationId xmlns:a16="http://schemas.microsoft.com/office/drawing/2014/main" id="{3F530101-638B-9788-5487-0495A42779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6507" y="3328987"/>
                          <a:ext cx="102870" cy="47625"/>
                        </a:xfrm>
                        <a:custGeom>
                          <a:avLst/>
                          <a:gdLst>
                            <a:gd name="connsiteX0" fmla="*/ 952 w 102870"/>
                            <a:gd name="connsiteY0" fmla="*/ 47625 h 47625"/>
                            <a:gd name="connsiteX1" fmla="*/ 102870 w 102870"/>
                            <a:gd name="connsiteY1" fmla="*/ 4763 h 47625"/>
                            <a:gd name="connsiteX2" fmla="*/ 100965 w 102870"/>
                            <a:gd name="connsiteY2" fmla="*/ 0 h 47625"/>
                            <a:gd name="connsiteX3" fmla="*/ 0 w 102870"/>
                            <a:gd name="connsiteY3" fmla="*/ 42863 h 476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02870" h="47625">
                              <a:moveTo>
                                <a:pt x="952" y="47625"/>
                              </a:moveTo>
                              <a:lnTo>
                                <a:pt x="102870" y="4763"/>
                              </a:lnTo>
                              <a:lnTo>
                                <a:pt x="100965" y="0"/>
                              </a:lnTo>
                              <a:lnTo>
                                <a:pt x="0" y="42863"/>
                              </a:lnTo>
                              <a:close/>
                            </a:path>
                          </a:pathLst>
                        </a:custGeom>
                        <a:gradFill>
                          <a:gsLst>
                            <a:gs pos="0">
                              <a:srgbClr val="0066EC"/>
                            </a:gs>
                            <a:gs pos="50000">
                              <a:srgbClr val="0071E6"/>
                            </a:gs>
                            <a:gs pos="100000">
                              <a:srgbClr val="007CE1"/>
                            </a:gs>
                          </a:gsLst>
                          <a:lin ang="21302849" scaled="1"/>
                        </a:gra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25" name="Freeform: Shape 124">
                          <a:extLst>
                            <a:ext uri="{FF2B5EF4-FFF2-40B4-BE49-F238E27FC236}">
                              <a16:creationId xmlns:a16="http://schemas.microsoft.com/office/drawing/2014/main" id="{7E22E08D-B251-97CB-FBAB-B0F514C8F3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65532" y="3444239"/>
                          <a:ext cx="69532" cy="31432"/>
                        </a:xfrm>
                        <a:custGeom>
                          <a:avLst/>
                          <a:gdLst>
                            <a:gd name="connsiteX0" fmla="*/ 1905 w 69532"/>
                            <a:gd name="connsiteY0" fmla="*/ 31432 h 31432"/>
                            <a:gd name="connsiteX1" fmla="*/ 69533 w 69532"/>
                            <a:gd name="connsiteY1" fmla="*/ 4763 h 31432"/>
                            <a:gd name="connsiteX2" fmla="*/ 67627 w 69532"/>
                            <a:gd name="connsiteY2" fmla="*/ 0 h 31432"/>
                            <a:gd name="connsiteX3" fmla="*/ 0 w 69532"/>
                            <a:gd name="connsiteY3" fmla="*/ 26670 h 31432"/>
                            <a:gd name="connsiteX4" fmla="*/ 1905 w 69532"/>
                            <a:gd name="connsiteY4" fmla="*/ 31432 h 3143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9532" h="31432">
                              <a:moveTo>
                                <a:pt x="1905" y="31432"/>
                              </a:moveTo>
                              <a:cubicBezTo>
                                <a:pt x="21908" y="24765"/>
                                <a:pt x="43815" y="16192"/>
                                <a:pt x="69533" y="4763"/>
                              </a:cubicBezTo>
                              <a:lnTo>
                                <a:pt x="67627" y="0"/>
                              </a:lnTo>
                              <a:cubicBezTo>
                                <a:pt x="41910" y="11430"/>
                                <a:pt x="20002" y="20002"/>
                                <a:pt x="0" y="26670"/>
                              </a:cubicBezTo>
                              <a:lnTo>
                                <a:pt x="1905" y="31432"/>
                              </a:lnTo>
                              <a:close/>
                            </a:path>
                          </a:pathLst>
                        </a:custGeom>
                        <a:gradFill>
                          <a:gsLst>
                            <a:gs pos="0">
                              <a:srgbClr val="0066EC"/>
                            </a:gs>
                            <a:gs pos="50000">
                              <a:srgbClr val="0071E6"/>
                            </a:gs>
                            <a:gs pos="100000">
                              <a:srgbClr val="007CE1"/>
                            </a:gs>
                          </a:gsLst>
                          <a:lin ang="21302849" scaled="1"/>
                        </a:gra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26" name="Freeform: Shape 125">
                          <a:extLst>
                            <a:ext uri="{FF2B5EF4-FFF2-40B4-BE49-F238E27FC236}">
                              <a16:creationId xmlns:a16="http://schemas.microsoft.com/office/drawing/2014/main" id="{3A707853-93E9-D71E-B6D7-85A66FA983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67449" y="3379469"/>
                          <a:ext cx="117157" cy="54292"/>
                        </a:xfrm>
                        <a:custGeom>
                          <a:avLst/>
                          <a:gdLst>
                            <a:gd name="connsiteX0" fmla="*/ 953 w 117157"/>
                            <a:gd name="connsiteY0" fmla="*/ 54292 h 54292"/>
                            <a:gd name="connsiteX1" fmla="*/ 10478 w 117157"/>
                            <a:gd name="connsiteY1" fmla="*/ 49530 h 54292"/>
                            <a:gd name="connsiteX2" fmla="*/ 117158 w 117157"/>
                            <a:gd name="connsiteY2" fmla="*/ 4763 h 54292"/>
                            <a:gd name="connsiteX3" fmla="*/ 116205 w 117157"/>
                            <a:gd name="connsiteY3" fmla="*/ 0 h 54292"/>
                            <a:gd name="connsiteX4" fmla="*/ 9525 w 117157"/>
                            <a:gd name="connsiteY4" fmla="*/ 44767 h 54292"/>
                            <a:gd name="connsiteX5" fmla="*/ 0 w 117157"/>
                            <a:gd name="connsiteY5" fmla="*/ 49530 h 54292"/>
                            <a:gd name="connsiteX6" fmla="*/ 953 w 117157"/>
                            <a:gd name="connsiteY6" fmla="*/ 54292 h 542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17157" h="54292">
                              <a:moveTo>
                                <a:pt x="953" y="54292"/>
                              </a:moveTo>
                              <a:lnTo>
                                <a:pt x="10478" y="49530"/>
                              </a:lnTo>
                              <a:cubicBezTo>
                                <a:pt x="44767" y="33338"/>
                                <a:pt x="80963" y="17145"/>
                                <a:pt x="117158" y="4763"/>
                              </a:cubicBezTo>
                              <a:lnTo>
                                <a:pt x="116205" y="0"/>
                              </a:lnTo>
                              <a:cubicBezTo>
                                <a:pt x="80010" y="13335"/>
                                <a:pt x="43815" y="29527"/>
                                <a:pt x="9525" y="44767"/>
                              </a:cubicBezTo>
                              <a:lnTo>
                                <a:pt x="0" y="49530"/>
                              </a:lnTo>
                              <a:lnTo>
                                <a:pt x="953" y="54292"/>
                              </a:lnTo>
                              <a:close/>
                            </a:path>
                          </a:pathLst>
                        </a:custGeom>
                        <a:gradFill>
                          <a:gsLst>
                            <a:gs pos="0">
                              <a:srgbClr val="0066EC"/>
                            </a:gs>
                            <a:gs pos="50000">
                              <a:srgbClr val="0071E6"/>
                            </a:gs>
                            <a:gs pos="100000">
                              <a:srgbClr val="007CE1"/>
                            </a:gs>
                          </a:gsLst>
                          <a:lin ang="21302849" scaled="1"/>
                        </a:gra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27" name="Freeform: Shape 126">
                          <a:extLst>
                            <a:ext uri="{FF2B5EF4-FFF2-40B4-BE49-F238E27FC236}">
                              <a16:creationId xmlns:a16="http://schemas.microsoft.com/office/drawing/2014/main" id="{E17338A0-A3A3-D4BA-9EBC-ECC49854EE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15087" y="3352799"/>
                          <a:ext cx="34290" cy="18097"/>
                        </a:xfrm>
                        <a:custGeom>
                          <a:avLst/>
                          <a:gdLst>
                            <a:gd name="connsiteX0" fmla="*/ 953 w 34290"/>
                            <a:gd name="connsiteY0" fmla="*/ 18097 h 18097"/>
                            <a:gd name="connsiteX1" fmla="*/ 34290 w 34290"/>
                            <a:gd name="connsiteY1" fmla="*/ 4763 h 18097"/>
                            <a:gd name="connsiteX2" fmla="*/ 32385 w 34290"/>
                            <a:gd name="connsiteY2" fmla="*/ 0 h 18097"/>
                            <a:gd name="connsiteX3" fmla="*/ 0 w 34290"/>
                            <a:gd name="connsiteY3" fmla="*/ 13335 h 1809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34290" h="18097">
                              <a:moveTo>
                                <a:pt x="953" y="18097"/>
                              </a:moveTo>
                              <a:lnTo>
                                <a:pt x="34290" y="4763"/>
                              </a:lnTo>
                              <a:lnTo>
                                <a:pt x="32385" y="0"/>
                              </a:lnTo>
                              <a:lnTo>
                                <a:pt x="0" y="13335"/>
                              </a:lnTo>
                              <a:close/>
                            </a:path>
                          </a:pathLst>
                        </a:custGeom>
                        <a:gradFill>
                          <a:gsLst>
                            <a:gs pos="0">
                              <a:srgbClr val="0066EC"/>
                            </a:gs>
                            <a:gs pos="50000">
                              <a:srgbClr val="0071E6"/>
                            </a:gs>
                            <a:gs pos="100000">
                              <a:srgbClr val="007CE1"/>
                            </a:gs>
                          </a:gsLst>
                          <a:lin ang="21302849" scaled="1"/>
                        </a:gra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28" name="Freeform: Shape 127">
                          <a:extLst>
                            <a:ext uri="{FF2B5EF4-FFF2-40B4-BE49-F238E27FC236}">
                              <a16:creationId xmlns:a16="http://schemas.microsoft.com/office/drawing/2014/main" id="{C8F275B2-EBC8-B236-BB6D-9C44F27872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66484" y="3439477"/>
                          <a:ext cx="131445" cy="59054"/>
                        </a:xfrm>
                        <a:custGeom>
                          <a:avLst/>
                          <a:gdLst>
                            <a:gd name="connsiteX0" fmla="*/ 1905 w 131445"/>
                            <a:gd name="connsiteY0" fmla="*/ 59055 h 59054"/>
                            <a:gd name="connsiteX1" fmla="*/ 131445 w 131445"/>
                            <a:gd name="connsiteY1" fmla="*/ 4763 h 59054"/>
                            <a:gd name="connsiteX2" fmla="*/ 130493 w 131445"/>
                            <a:gd name="connsiteY2" fmla="*/ 0 h 59054"/>
                            <a:gd name="connsiteX3" fmla="*/ 0 w 131445"/>
                            <a:gd name="connsiteY3" fmla="*/ 55245 h 5905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31445" h="59054">
                              <a:moveTo>
                                <a:pt x="1905" y="59055"/>
                              </a:moveTo>
                              <a:lnTo>
                                <a:pt x="131445" y="4763"/>
                              </a:lnTo>
                              <a:lnTo>
                                <a:pt x="130493" y="0"/>
                              </a:lnTo>
                              <a:lnTo>
                                <a:pt x="0" y="55245"/>
                              </a:lnTo>
                              <a:close/>
                            </a:path>
                          </a:pathLst>
                        </a:custGeom>
                        <a:gradFill>
                          <a:gsLst>
                            <a:gs pos="0">
                              <a:srgbClr val="0066EC"/>
                            </a:gs>
                            <a:gs pos="50000">
                              <a:srgbClr val="0071E6"/>
                            </a:gs>
                            <a:gs pos="100000">
                              <a:srgbClr val="007CE1"/>
                            </a:gs>
                          </a:gsLst>
                          <a:lin ang="21302849" scaled="1"/>
                        </a:gra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29" name="Freeform: Shape 128">
                          <a:extLst>
                            <a:ext uri="{FF2B5EF4-FFF2-40B4-BE49-F238E27FC236}">
                              <a16:creationId xmlns:a16="http://schemas.microsoft.com/office/drawing/2014/main" id="{092FDEFC-8B63-BF1C-C3BC-E4A9F55E18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504" y="3376612"/>
                          <a:ext cx="122872" cy="54292"/>
                        </a:xfrm>
                        <a:custGeom>
                          <a:avLst/>
                          <a:gdLst>
                            <a:gd name="connsiteX0" fmla="*/ 1905 w 122872"/>
                            <a:gd name="connsiteY0" fmla="*/ 54292 h 54292"/>
                            <a:gd name="connsiteX1" fmla="*/ 122873 w 122872"/>
                            <a:gd name="connsiteY1" fmla="*/ 3810 h 54292"/>
                            <a:gd name="connsiteX2" fmla="*/ 120967 w 122872"/>
                            <a:gd name="connsiteY2" fmla="*/ 0 h 54292"/>
                            <a:gd name="connsiteX3" fmla="*/ 0 w 122872"/>
                            <a:gd name="connsiteY3" fmla="*/ 50483 h 542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22872" h="54292">
                              <a:moveTo>
                                <a:pt x="1905" y="54292"/>
                              </a:moveTo>
                              <a:lnTo>
                                <a:pt x="122873" y="3810"/>
                              </a:lnTo>
                              <a:lnTo>
                                <a:pt x="120967" y="0"/>
                              </a:lnTo>
                              <a:lnTo>
                                <a:pt x="0" y="50483"/>
                              </a:lnTo>
                              <a:close/>
                            </a:path>
                          </a:pathLst>
                        </a:custGeom>
                        <a:gradFill>
                          <a:gsLst>
                            <a:gs pos="0">
                              <a:srgbClr val="0066EC"/>
                            </a:gs>
                            <a:gs pos="50000">
                              <a:srgbClr val="0071E6"/>
                            </a:gs>
                            <a:gs pos="100000">
                              <a:srgbClr val="007CE1"/>
                            </a:gs>
                          </a:gsLst>
                          <a:lin ang="21302849" scaled="1"/>
                        </a:gra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30" name="Freeform: Shape 129">
                          <a:extLst>
                            <a:ext uri="{FF2B5EF4-FFF2-40B4-BE49-F238E27FC236}">
                              <a16:creationId xmlns:a16="http://schemas.microsoft.com/office/drawing/2014/main" id="{7A67EC92-6761-F928-7D05-47EDC9E79B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67437" y="3499484"/>
                          <a:ext cx="44767" cy="22860"/>
                        </a:xfrm>
                        <a:custGeom>
                          <a:avLst/>
                          <a:gdLst>
                            <a:gd name="connsiteX0" fmla="*/ 953 w 44767"/>
                            <a:gd name="connsiteY0" fmla="*/ 22860 h 22860"/>
                            <a:gd name="connsiteX1" fmla="*/ 44767 w 44767"/>
                            <a:gd name="connsiteY1" fmla="*/ 4763 h 22860"/>
                            <a:gd name="connsiteX2" fmla="*/ 43815 w 44767"/>
                            <a:gd name="connsiteY2" fmla="*/ 0 h 22860"/>
                            <a:gd name="connsiteX3" fmla="*/ 0 w 44767"/>
                            <a:gd name="connsiteY3" fmla="*/ 18098 h 22860"/>
                            <a:gd name="connsiteX4" fmla="*/ 953 w 44767"/>
                            <a:gd name="connsiteY4" fmla="*/ 22860 h 228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44767" h="22860">
                              <a:moveTo>
                                <a:pt x="953" y="22860"/>
                              </a:moveTo>
                              <a:cubicBezTo>
                                <a:pt x="14288" y="17145"/>
                                <a:pt x="28575" y="11430"/>
                                <a:pt x="44767" y="4763"/>
                              </a:cubicBezTo>
                              <a:lnTo>
                                <a:pt x="43815" y="0"/>
                              </a:lnTo>
                              <a:cubicBezTo>
                                <a:pt x="27622" y="6668"/>
                                <a:pt x="12383" y="12383"/>
                                <a:pt x="0" y="18098"/>
                              </a:cubicBezTo>
                              <a:lnTo>
                                <a:pt x="953" y="22860"/>
                              </a:lnTo>
                              <a:close/>
                            </a:path>
                          </a:pathLst>
                        </a:custGeom>
                        <a:gradFill>
                          <a:gsLst>
                            <a:gs pos="0">
                              <a:srgbClr val="0066EC"/>
                            </a:gs>
                            <a:gs pos="50000">
                              <a:srgbClr val="0071E6"/>
                            </a:gs>
                            <a:gs pos="100000">
                              <a:srgbClr val="007CE1"/>
                            </a:gs>
                          </a:gsLst>
                          <a:lin ang="21302849" scaled="1"/>
                        </a:gra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31" name="Freeform: Shape 130">
                          <a:extLst>
                            <a:ext uri="{FF2B5EF4-FFF2-40B4-BE49-F238E27FC236}">
                              <a16:creationId xmlns:a16="http://schemas.microsoft.com/office/drawing/2014/main" id="{21EFF83C-9B3E-961E-2A74-0430DFA2AB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46494" y="3430904"/>
                          <a:ext cx="128587" cy="58102"/>
                        </a:xfrm>
                        <a:custGeom>
                          <a:avLst/>
                          <a:gdLst>
                            <a:gd name="connsiteX0" fmla="*/ 952 w 128587"/>
                            <a:gd name="connsiteY0" fmla="*/ 58103 h 58102"/>
                            <a:gd name="connsiteX1" fmla="*/ 128588 w 128587"/>
                            <a:gd name="connsiteY1" fmla="*/ 3810 h 58102"/>
                            <a:gd name="connsiteX2" fmla="*/ 126683 w 128587"/>
                            <a:gd name="connsiteY2" fmla="*/ 0 h 58102"/>
                            <a:gd name="connsiteX3" fmla="*/ 0 w 128587"/>
                            <a:gd name="connsiteY3" fmla="*/ 54292 h 58102"/>
                            <a:gd name="connsiteX4" fmla="*/ 952 w 128587"/>
                            <a:gd name="connsiteY4" fmla="*/ 58103 h 5810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28587" h="58102">
                              <a:moveTo>
                                <a:pt x="952" y="58103"/>
                              </a:moveTo>
                              <a:cubicBezTo>
                                <a:pt x="40005" y="41910"/>
                                <a:pt x="84772" y="24765"/>
                                <a:pt x="128588" y="3810"/>
                              </a:cubicBezTo>
                              <a:lnTo>
                                <a:pt x="126683" y="0"/>
                              </a:lnTo>
                              <a:cubicBezTo>
                                <a:pt x="83820" y="20003"/>
                                <a:pt x="39052" y="38100"/>
                                <a:pt x="0" y="54292"/>
                              </a:cubicBezTo>
                              <a:lnTo>
                                <a:pt x="952" y="58103"/>
                              </a:lnTo>
                              <a:close/>
                            </a:path>
                          </a:pathLst>
                        </a:custGeom>
                        <a:gradFill>
                          <a:gsLst>
                            <a:gs pos="0">
                              <a:srgbClr val="0066EC"/>
                            </a:gs>
                            <a:gs pos="50000">
                              <a:srgbClr val="0071E6"/>
                            </a:gs>
                            <a:gs pos="100000">
                              <a:srgbClr val="007CE1"/>
                            </a:gs>
                          </a:gsLst>
                          <a:lin ang="21302849" scaled="1"/>
                        </a:gra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32" name="Freeform: Shape 131">
                          <a:extLst>
                            <a:ext uri="{FF2B5EF4-FFF2-40B4-BE49-F238E27FC236}">
                              <a16:creationId xmlns:a16="http://schemas.microsoft.com/office/drawing/2014/main" id="{3326FD9C-8407-BFDA-A427-3CF9801679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1752" y="3399471"/>
                          <a:ext cx="47625" cy="23812"/>
                        </a:xfrm>
                        <a:custGeom>
                          <a:avLst/>
                          <a:gdLst>
                            <a:gd name="connsiteX0" fmla="*/ 1905 w 47625"/>
                            <a:gd name="connsiteY0" fmla="*/ 23813 h 23812"/>
                            <a:gd name="connsiteX1" fmla="*/ 47625 w 47625"/>
                            <a:gd name="connsiteY1" fmla="*/ 4763 h 23812"/>
                            <a:gd name="connsiteX2" fmla="*/ 45720 w 47625"/>
                            <a:gd name="connsiteY2" fmla="*/ 0 h 23812"/>
                            <a:gd name="connsiteX3" fmla="*/ 0 w 47625"/>
                            <a:gd name="connsiteY3" fmla="*/ 19050 h 238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47625" h="23812">
                              <a:moveTo>
                                <a:pt x="1905" y="23813"/>
                              </a:moveTo>
                              <a:lnTo>
                                <a:pt x="47625" y="4763"/>
                              </a:lnTo>
                              <a:lnTo>
                                <a:pt x="45720" y="0"/>
                              </a:lnTo>
                              <a:lnTo>
                                <a:pt x="0" y="19050"/>
                              </a:lnTo>
                              <a:close/>
                            </a:path>
                          </a:pathLst>
                        </a:custGeom>
                        <a:gradFill>
                          <a:gsLst>
                            <a:gs pos="0">
                              <a:srgbClr val="0066EC"/>
                            </a:gs>
                            <a:gs pos="50000">
                              <a:srgbClr val="0071E6"/>
                            </a:gs>
                            <a:gs pos="100000">
                              <a:srgbClr val="007CE1"/>
                            </a:gs>
                          </a:gsLst>
                          <a:lin ang="21302849" scaled="1"/>
                        </a:gra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</p:grpSp>
                </p:grpSp>
                <p:sp>
                  <p:nvSpPr>
                    <p:cNvPr id="133" name="Freeform: Shape 132">
                      <a:extLst>
                        <a:ext uri="{FF2B5EF4-FFF2-40B4-BE49-F238E27FC236}">
                          <a16:creationId xmlns:a16="http://schemas.microsoft.com/office/drawing/2014/main" id="{C729E00A-C98B-B968-DA97-F9AA28630E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5901" y="2950844"/>
                      <a:ext cx="591502" cy="721042"/>
                    </a:xfrm>
                    <a:custGeom>
                      <a:avLst/>
                      <a:gdLst>
                        <a:gd name="connsiteX0" fmla="*/ 0 w 591502"/>
                        <a:gd name="connsiteY0" fmla="*/ 0 h 721042"/>
                        <a:gd name="connsiteX1" fmla="*/ 585788 w 591502"/>
                        <a:gd name="connsiteY1" fmla="*/ 197167 h 721042"/>
                        <a:gd name="connsiteX2" fmla="*/ 591503 w 591502"/>
                        <a:gd name="connsiteY2" fmla="*/ 721043 h 721042"/>
                        <a:gd name="connsiteX3" fmla="*/ 19050 w 591502"/>
                        <a:gd name="connsiteY3" fmla="*/ 525780 h 7210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91502" h="721042">
                          <a:moveTo>
                            <a:pt x="0" y="0"/>
                          </a:moveTo>
                          <a:lnTo>
                            <a:pt x="585788" y="197167"/>
                          </a:lnTo>
                          <a:lnTo>
                            <a:pt x="591503" y="721043"/>
                          </a:lnTo>
                          <a:lnTo>
                            <a:pt x="19050" y="525780"/>
                          </a:lnTo>
                          <a:close/>
                        </a:path>
                      </a:pathLst>
                    </a:custGeom>
                    <a:solidFill>
                      <a:srgbClr val="00ACBF">
                        <a:alpha val="57000"/>
                      </a:srgbClr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134" name="Graphic 4">
                    <a:extLst>
                      <a:ext uri="{FF2B5EF4-FFF2-40B4-BE49-F238E27FC236}">
                        <a16:creationId xmlns:a16="http://schemas.microsoft.com/office/drawing/2014/main" id="{E1BDBC7F-872E-9C92-0B44-D7CF83AC411F}"/>
                      </a:ext>
                    </a:extLst>
                  </p:cNvPr>
                  <p:cNvGrpSpPr/>
                  <p:nvPr/>
                </p:nvGrpSpPr>
                <p:grpSpPr>
                  <a:xfrm>
                    <a:off x="4700587" y="2941319"/>
                    <a:ext cx="1168717" cy="1107757"/>
                    <a:chOff x="4700587" y="2941319"/>
                    <a:chExt cx="1168717" cy="1107757"/>
                  </a:xfrm>
                </p:grpSpPr>
                <p:grpSp>
                  <p:nvGrpSpPr>
                    <p:cNvPr id="135" name="Graphic 4">
                      <a:extLst>
                        <a:ext uri="{FF2B5EF4-FFF2-40B4-BE49-F238E27FC236}">
                          <a16:creationId xmlns:a16="http://schemas.microsoft.com/office/drawing/2014/main" id="{CB500956-278D-B4AB-C61E-A43F3950B4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00587" y="2941319"/>
                      <a:ext cx="1168717" cy="1107757"/>
                      <a:chOff x="4700587" y="2941319"/>
                      <a:chExt cx="1168717" cy="1107757"/>
                    </a:xfrm>
                  </p:grpSpPr>
                  <p:grpSp>
                    <p:nvGrpSpPr>
                      <p:cNvPr id="136" name="Graphic 4">
                        <a:extLst>
                          <a:ext uri="{FF2B5EF4-FFF2-40B4-BE49-F238E27FC236}">
                            <a16:creationId xmlns:a16="http://schemas.microsoft.com/office/drawing/2014/main" id="{48E72232-ADD2-7377-1A55-A7BDC33F1B6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00587" y="2941319"/>
                        <a:ext cx="1168717" cy="1107757"/>
                        <a:chOff x="4700587" y="2941319"/>
                        <a:chExt cx="1168717" cy="1107757"/>
                      </a:xfrm>
                    </p:grpSpPr>
                    <p:sp>
                      <p:nvSpPr>
                        <p:cNvPr id="137" name="Freeform: Shape 136">
                          <a:extLst>
                            <a:ext uri="{FF2B5EF4-FFF2-40B4-BE49-F238E27FC236}">
                              <a16:creationId xmlns:a16="http://schemas.microsoft.com/office/drawing/2014/main" id="{FCFA8DDC-C2FF-A309-99EF-A20D6718B0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94019" y="3214687"/>
                          <a:ext cx="375284" cy="834390"/>
                        </a:xfrm>
                        <a:custGeom>
                          <a:avLst/>
                          <a:gdLst>
                            <a:gd name="connsiteX0" fmla="*/ 16192 w 375284"/>
                            <a:gd name="connsiteY0" fmla="*/ 834390 h 834390"/>
                            <a:gd name="connsiteX1" fmla="*/ 375285 w 375284"/>
                            <a:gd name="connsiteY1" fmla="*/ 652463 h 834390"/>
                            <a:gd name="connsiteX2" fmla="*/ 365760 w 375284"/>
                            <a:gd name="connsiteY2" fmla="*/ 0 h 834390"/>
                            <a:gd name="connsiteX3" fmla="*/ 0 w 375284"/>
                            <a:gd name="connsiteY3" fmla="*/ 137160 h 83439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375284" h="834390">
                              <a:moveTo>
                                <a:pt x="16192" y="834390"/>
                              </a:moveTo>
                              <a:lnTo>
                                <a:pt x="375285" y="652463"/>
                              </a:lnTo>
                              <a:lnTo>
                                <a:pt x="365760" y="0"/>
                              </a:lnTo>
                              <a:lnTo>
                                <a:pt x="0" y="137160"/>
                              </a:lnTo>
                              <a:close/>
                            </a:path>
                          </a:pathLst>
                        </a:custGeom>
                        <a:gradFill>
                          <a:gsLst>
                            <a:gs pos="85000">
                              <a:schemeClr val="accent2"/>
                            </a:gs>
                            <a:gs pos="100000">
                              <a:srgbClr val="8AD8C1"/>
                            </a:gs>
                            <a:gs pos="0">
                              <a:schemeClr val="accent3"/>
                            </a:gs>
                          </a:gsLst>
                          <a:lin ang="89245" scaled="1"/>
                        </a:gra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38" name="Freeform: Shape 137">
                          <a:extLst>
                            <a:ext uri="{FF2B5EF4-FFF2-40B4-BE49-F238E27FC236}">
                              <a16:creationId xmlns:a16="http://schemas.microsoft.com/office/drawing/2014/main" id="{69E62F4C-CEB0-E7D0-2145-9D5A4B8F3E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46407" y="3328987"/>
                          <a:ext cx="270509" cy="308609"/>
                        </a:xfrm>
                        <a:custGeom>
                          <a:avLst/>
                          <a:gdLst>
                            <a:gd name="connsiteX0" fmla="*/ 270510 w 270509"/>
                            <a:gd name="connsiteY0" fmla="*/ 208597 h 308609"/>
                            <a:gd name="connsiteX1" fmla="*/ 265747 w 270509"/>
                            <a:gd name="connsiteY1" fmla="*/ 0 h 308609"/>
                            <a:gd name="connsiteX2" fmla="*/ 0 w 270509"/>
                            <a:gd name="connsiteY2" fmla="*/ 100013 h 308609"/>
                            <a:gd name="connsiteX3" fmla="*/ 4763 w 270509"/>
                            <a:gd name="connsiteY3" fmla="*/ 308610 h 30860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70509" h="308609">
                              <a:moveTo>
                                <a:pt x="270510" y="208597"/>
                              </a:moveTo>
                              <a:lnTo>
                                <a:pt x="265747" y="0"/>
                              </a:lnTo>
                              <a:lnTo>
                                <a:pt x="0" y="100013"/>
                              </a:lnTo>
                              <a:lnTo>
                                <a:pt x="4763" y="308610"/>
                              </a:lnTo>
                              <a:close/>
                            </a:path>
                          </a:pathLst>
                        </a:custGeom>
                        <a:gradFill>
                          <a:gsLst>
                            <a:gs pos="0">
                              <a:srgbClr val="0066EC"/>
                            </a:gs>
                            <a:gs pos="32100">
                              <a:srgbClr val="00BCC2"/>
                            </a:gs>
                            <a:gs pos="34230">
                              <a:srgbClr val="14C1C2"/>
                            </a:gs>
                            <a:gs pos="39820">
                              <a:srgbClr val="44CBC2"/>
                            </a:gs>
                            <a:gs pos="45390">
                              <a:srgbClr val="6CD4C2"/>
                            </a:gs>
                            <a:gs pos="50840">
                              <a:srgbClr val="8ADBC2"/>
                            </a:gs>
                            <a:gs pos="56140">
                              <a:srgbClr val="A0E0C2"/>
                            </a:gs>
                            <a:gs pos="61220">
                              <a:srgbClr val="AEE3C2"/>
                            </a:gs>
                            <a:gs pos="65850">
                              <a:srgbClr val="B2E4C2"/>
                            </a:gs>
                          </a:gsLst>
                          <a:lin ang="3723112" scaled="1"/>
                        </a:gra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39" name="Freeform: Shape 138">
                          <a:extLst>
                            <a:ext uri="{FF2B5EF4-FFF2-40B4-BE49-F238E27FC236}">
                              <a16:creationId xmlns:a16="http://schemas.microsoft.com/office/drawing/2014/main" id="{C6D0CBB5-6857-924C-C90B-B6ADAA3BAD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00587" y="2941319"/>
                          <a:ext cx="1159192" cy="410527"/>
                        </a:xfrm>
                        <a:custGeom>
                          <a:avLst/>
                          <a:gdLst>
                            <a:gd name="connsiteX0" fmla="*/ 793433 w 1159192"/>
                            <a:gd name="connsiteY0" fmla="*/ 410527 h 410527"/>
                            <a:gd name="connsiteX1" fmla="*/ 1159193 w 1159192"/>
                            <a:gd name="connsiteY1" fmla="*/ 273367 h 410527"/>
                            <a:gd name="connsiteX2" fmla="*/ 365760 w 1159192"/>
                            <a:gd name="connsiteY2" fmla="*/ 0 h 410527"/>
                            <a:gd name="connsiteX3" fmla="*/ 0 w 1159192"/>
                            <a:gd name="connsiteY3" fmla="*/ 137160 h 41052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159192" h="410527">
                              <a:moveTo>
                                <a:pt x="793433" y="410527"/>
                              </a:moveTo>
                              <a:lnTo>
                                <a:pt x="1159193" y="273367"/>
                              </a:lnTo>
                              <a:lnTo>
                                <a:pt x="365760" y="0"/>
                              </a:lnTo>
                              <a:lnTo>
                                <a:pt x="0" y="137160"/>
                              </a:lnTo>
                              <a:close/>
                            </a:path>
                          </a:pathLst>
                        </a:custGeom>
                        <a:gradFill>
                          <a:gsLst>
                            <a:gs pos="100000">
                              <a:schemeClr val="accent2"/>
                            </a:gs>
                            <a:gs pos="0">
                              <a:schemeClr val="accent3"/>
                            </a:gs>
                          </a:gsLst>
                          <a:lin ang="89245" scaled="1"/>
                        </a:gra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40" name="Freeform: Shape 139">
                          <a:extLst>
                            <a:ext uri="{FF2B5EF4-FFF2-40B4-BE49-F238E27FC236}">
                              <a16:creationId xmlns:a16="http://schemas.microsoft.com/office/drawing/2014/main" id="{A0A03A90-5BBD-E54D-1040-898F71343A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00587" y="3078479"/>
                          <a:ext cx="809625" cy="970597"/>
                        </a:xfrm>
                        <a:custGeom>
                          <a:avLst/>
                          <a:gdLst>
                            <a:gd name="connsiteX0" fmla="*/ 0 w 809625"/>
                            <a:gd name="connsiteY0" fmla="*/ 0 h 970597"/>
                            <a:gd name="connsiteX1" fmla="*/ 16193 w 809625"/>
                            <a:gd name="connsiteY1" fmla="*/ 697230 h 970597"/>
                            <a:gd name="connsiteX2" fmla="*/ 809625 w 809625"/>
                            <a:gd name="connsiteY2" fmla="*/ 970598 h 970597"/>
                            <a:gd name="connsiteX3" fmla="*/ 793433 w 809625"/>
                            <a:gd name="connsiteY3" fmla="*/ 273367 h 97059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809625" h="970597">
                              <a:moveTo>
                                <a:pt x="0" y="0"/>
                              </a:moveTo>
                              <a:lnTo>
                                <a:pt x="16193" y="697230"/>
                              </a:lnTo>
                              <a:lnTo>
                                <a:pt x="809625" y="970598"/>
                              </a:lnTo>
                              <a:lnTo>
                                <a:pt x="793433" y="273367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2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</p:grpSp>
                  <p:grpSp>
                    <p:nvGrpSpPr>
                      <p:cNvPr id="141" name="Graphic 4">
                        <a:extLst>
                          <a:ext uri="{FF2B5EF4-FFF2-40B4-BE49-F238E27FC236}">
                            <a16:creationId xmlns:a16="http://schemas.microsoft.com/office/drawing/2014/main" id="{192A9FFF-E834-0426-0D55-5982EFE73E6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4882" y="2970846"/>
                        <a:ext cx="1016317" cy="350520"/>
                        <a:chOff x="4774882" y="2970846"/>
                        <a:chExt cx="1016317" cy="350520"/>
                      </a:xfrm>
                    </p:grpSpPr>
                    <p:grpSp>
                      <p:nvGrpSpPr>
                        <p:cNvPr id="142" name="Graphic 4">
                          <a:extLst>
                            <a:ext uri="{FF2B5EF4-FFF2-40B4-BE49-F238E27FC236}">
                              <a16:creationId xmlns:a16="http://schemas.microsoft.com/office/drawing/2014/main" id="{01B92CCE-7A83-BC37-3C15-1FCFD25A4AA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70207" y="3204209"/>
                          <a:ext cx="320992" cy="117157"/>
                          <a:chOff x="5470207" y="3204209"/>
                          <a:chExt cx="320992" cy="117157"/>
                        </a:xfrm>
                      </p:grpSpPr>
                      <p:sp>
                        <p:nvSpPr>
                          <p:cNvPr id="143" name="Freeform: Shape 142">
                            <a:extLst>
                              <a:ext uri="{FF2B5EF4-FFF2-40B4-BE49-F238E27FC236}">
                                <a16:creationId xmlns:a16="http://schemas.microsoft.com/office/drawing/2014/main" id="{5B4D24DD-10A5-FF46-23F8-0F3C57A0318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70207" y="3308032"/>
                            <a:ext cx="30479" cy="13334"/>
                          </a:xfrm>
                          <a:custGeom>
                            <a:avLst/>
                            <a:gdLst>
                              <a:gd name="connsiteX0" fmla="*/ 30480 w 30479"/>
                              <a:gd name="connsiteY0" fmla="*/ 6667 h 13334"/>
                              <a:gd name="connsiteX1" fmla="*/ 15240 w 30479"/>
                              <a:gd name="connsiteY1" fmla="*/ 13335 h 13334"/>
                              <a:gd name="connsiteX2" fmla="*/ 0 w 30479"/>
                              <a:gd name="connsiteY2" fmla="*/ 6667 h 13334"/>
                              <a:gd name="connsiteX3" fmla="*/ 15240 w 30479"/>
                              <a:gd name="connsiteY3" fmla="*/ 0 h 13334"/>
                              <a:gd name="connsiteX4" fmla="*/ 30480 w 30479"/>
                              <a:gd name="connsiteY4" fmla="*/ 6667 h 1333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0479" h="13334">
                                <a:moveTo>
                                  <a:pt x="30480" y="6667"/>
                                </a:moveTo>
                                <a:cubicBezTo>
                                  <a:pt x="30480" y="10477"/>
                                  <a:pt x="23813" y="13335"/>
                                  <a:pt x="15240" y="13335"/>
                                </a:cubicBezTo>
                                <a:cubicBezTo>
                                  <a:pt x="6667" y="13335"/>
                                  <a:pt x="0" y="10477"/>
                                  <a:pt x="0" y="6667"/>
                                </a:cubicBezTo>
                                <a:cubicBezTo>
                                  <a:pt x="0" y="2858"/>
                                  <a:pt x="6667" y="0"/>
                                  <a:pt x="15240" y="0"/>
                                </a:cubicBezTo>
                                <a:cubicBezTo>
                                  <a:pt x="23813" y="0"/>
                                  <a:pt x="30480" y="2858"/>
                                  <a:pt x="30480" y="6667"/>
                                </a:cubicBezTo>
                                <a:close/>
                              </a:path>
                            </a:pathLst>
                          </a:custGeom>
                          <a:gradFill>
                            <a:gsLst>
                              <a:gs pos="2073">
                                <a:srgbClr val="245185"/>
                              </a:gs>
                              <a:gs pos="14960">
                                <a:srgbClr val="36637D"/>
                              </a:gs>
                              <a:gs pos="34690">
                                <a:srgbClr val="4C7874"/>
                              </a:gs>
                              <a:gs pos="53690">
                                <a:srgbClr val="5A856E"/>
                              </a:gs>
                              <a:gs pos="70980">
                                <a:srgbClr val="5E896C"/>
                              </a:gs>
                            </a:gsLst>
                            <a:lin ang="0" scaled="1"/>
                          </a:gra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144" name="Freeform: Shape 143">
                            <a:extLst>
                              <a:ext uri="{FF2B5EF4-FFF2-40B4-BE49-F238E27FC236}">
                                <a16:creationId xmlns:a16="http://schemas.microsoft.com/office/drawing/2014/main" id="{5A3F7139-2973-7D49-81D0-040D3B606A9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760719" y="3204209"/>
                            <a:ext cx="30479" cy="13335"/>
                          </a:xfrm>
                          <a:custGeom>
                            <a:avLst/>
                            <a:gdLst>
                              <a:gd name="connsiteX0" fmla="*/ 30480 w 30479"/>
                              <a:gd name="connsiteY0" fmla="*/ 6668 h 13335"/>
                              <a:gd name="connsiteX1" fmla="*/ 15240 w 30479"/>
                              <a:gd name="connsiteY1" fmla="*/ 13335 h 13335"/>
                              <a:gd name="connsiteX2" fmla="*/ 0 w 30479"/>
                              <a:gd name="connsiteY2" fmla="*/ 6668 h 13335"/>
                              <a:gd name="connsiteX3" fmla="*/ 15240 w 30479"/>
                              <a:gd name="connsiteY3" fmla="*/ 0 h 13335"/>
                              <a:gd name="connsiteX4" fmla="*/ 30480 w 30479"/>
                              <a:gd name="connsiteY4" fmla="*/ 6668 h 1333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0479" h="13335">
                                <a:moveTo>
                                  <a:pt x="30480" y="6668"/>
                                </a:moveTo>
                                <a:cubicBezTo>
                                  <a:pt x="30480" y="10478"/>
                                  <a:pt x="23813" y="13335"/>
                                  <a:pt x="15240" y="13335"/>
                                </a:cubicBezTo>
                                <a:cubicBezTo>
                                  <a:pt x="6667" y="13335"/>
                                  <a:pt x="0" y="10478"/>
                                  <a:pt x="0" y="6668"/>
                                </a:cubicBezTo>
                                <a:cubicBezTo>
                                  <a:pt x="0" y="2858"/>
                                  <a:pt x="6667" y="0"/>
                                  <a:pt x="15240" y="0"/>
                                </a:cubicBezTo>
                                <a:cubicBezTo>
                                  <a:pt x="23813" y="0"/>
                                  <a:pt x="30480" y="2858"/>
                                  <a:pt x="30480" y="6668"/>
                                </a:cubicBezTo>
                                <a:close/>
                              </a:path>
                            </a:pathLst>
                          </a:custGeom>
                          <a:gradFill>
                            <a:gsLst>
                              <a:gs pos="2073">
                                <a:srgbClr val="245185"/>
                              </a:gs>
                              <a:gs pos="14960">
                                <a:srgbClr val="36637D"/>
                              </a:gs>
                              <a:gs pos="34690">
                                <a:srgbClr val="4C7874"/>
                              </a:gs>
                              <a:gs pos="53690">
                                <a:srgbClr val="5A856E"/>
                              </a:gs>
                              <a:gs pos="70980">
                                <a:srgbClr val="5E896C"/>
                              </a:gs>
                            </a:gsLst>
                            <a:lin ang="0" scaled="1"/>
                          </a:gra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</p:grpSp>
                    <p:grpSp>
                      <p:nvGrpSpPr>
                        <p:cNvPr id="145" name="Graphic 4">
                          <a:extLst>
                            <a:ext uri="{FF2B5EF4-FFF2-40B4-BE49-F238E27FC236}">
                              <a16:creationId xmlns:a16="http://schemas.microsoft.com/office/drawing/2014/main" id="{5D995DB4-BF79-BE84-A5BC-7D3A4A51A0C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74882" y="2970846"/>
                          <a:ext cx="320992" cy="117157"/>
                          <a:chOff x="4774882" y="2970846"/>
                          <a:chExt cx="320992" cy="117157"/>
                        </a:xfrm>
                      </p:grpSpPr>
                      <p:sp>
                        <p:nvSpPr>
                          <p:cNvPr id="146" name="Freeform: Shape 145">
                            <a:extLst>
                              <a:ext uri="{FF2B5EF4-FFF2-40B4-BE49-F238E27FC236}">
                                <a16:creationId xmlns:a16="http://schemas.microsoft.com/office/drawing/2014/main" id="{C0686525-2B02-3767-2D09-266CA2705F1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774882" y="3074669"/>
                            <a:ext cx="30479" cy="13334"/>
                          </a:xfrm>
                          <a:custGeom>
                            <a:avLst/>
                            <a:gdLst>
                              <a:gd name="connsiteX0" fmla="*/ 30480 w 30479"/>
                              <a:gd name="connsiteY0" fmla="*/ 6667 h 13334"/>
                              <a:gd name="connsiteX1" fmla="*/ 15240 w 30479"/>
                              <a:gd name="connsiteY1" fmla="*/ 13335 h 13334"/>
                              <a:gd name="connsiteX2" fmla="*/ 0 w 30479"/>
                              <a:gd name="connsiteY2" fmla="*/ 6667 h 13334"/>
                              <a:gd name="connsiteX3" fmla="*/ 15240 w 30479"/>
                              <a:gd name="connsiteY3" fmla="*/ 0 h 13334"/>
                              <a:gd name="connsiteX4" fmla="*/ 30480 w 30479"/>
                              <a:gd name="connsiteY4" fmla="*/ 6667 h 1333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0479" h="13334">
                                <a:moveTo>
                                  <a:pt x="30480" y="6667"/>
                                </a:moveTo>
                                <a:cubicBezTo>
                                  <a:pt x="30480" y="10477"/>
                                  <a:pt x="23813" y="13335"/>
                                  <a:pt x="15240" y="13335"/>
                                </a:cubicBezTo>
                                <a:cubicBezTo>
                                  <a:pt x="6667" y="13335"/>
                                  <a:pt x="0" y="10477"/>
                                  <a:pt x="0" y="6667"/>
                                </a:cubicBezTo>
                                <a:cubicBezTo>
                                  <a:pt x="0" y="2858"/>
                                  <a:pt x="6667" y="0"/>
                                  <a:pt x="15240" y="0"/>
                                </a:cubicBezTo>
                                <a:cubicBezTo>
                                  <a:pt x="23813" y="0"/>
                                  <a:pt x="30480" y="2858"/>
                                  <a:pt x="30480" y="6667"/>
                                </a:cubicBezTo>
                                <a:close/>
                              </a:path>
                            </a:pathLst>
                          </a:custGeom>
                          <a:gradFill>
                            <a:gsLst>
                              <a:gs pos="2073">
                                <a:srgbClr val="245185"/>
                              </a:gs>
                              <a:gs pos="14960">
                                <a:srgbClr val="36637D"/>
                              </a:gs>
                              <a:gs pos="34690">
                                <a:srgbClr val="4C7874"/>
                              </a:gs>
                              <a:gs pos="53690">
                                <a:srgbClr val="5A856E"/>
                              </a:gs>
                              <a:gs pos="70980">
                                <a:srgbClr val="5E896C"/>
                              </a:gs>
                            </a:gsLst>
                            <a:lin ang="0" scaled="1"/>
                          </a:gra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147" name="Freeform: Shape 146">
                            <a:extLst>
                              <a:ext uri="{FF2B5EF4-FFF2-40B4-BE49-F238E27FC236}">
                                <a16:creationId xmlns:a16="http://schemas.microsoft.com/office/drawing/2014/main" id="{43AC0E13-9E3E-F0D3-FA14-76DBFB691A0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065394" y="2970846"/>
                            <a:ext cx="30480" cy="13335"/>
                          </a:xfrm>
                          <a:custGeom>
                            <a:avLst/>
                            <a:gdLst>
                              <a:gd name="connsiteX0" fmla="*/ 30480 w 30480"/>
                              <a:gd name="connsiteY0" fmla="*/ 6668 h 13335"/>
                              <a:gd name="connsiteX1" fmla="*/ 15240 w 30480"/>
                              <a:gd name="connsiteY1" fmla="*/ 13335 h 13335"/>
                              <a:gd name="connsiteX2" fmla="*/ 0 w 30480"/>
                              <a:gd name="connsiteY2" fmla="*/ 6668 h 13335"/>
                              <a:gd name="connsiteX3" fmla="*/ 15240 w 30480"/>
                              <a:gd name="connsiteY3" fmla="*/ 0 h 13335"/>
                              <a:gd name="connsiteX4" fmla="*/ 30480 w 30480"/>
                              <a:gd name="connsiteY4" fmla="*/ 6668 h 1333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0480" h="13335">
                                <a:moveTo>
                                  <a:pt x="30480" y="6668"/>
                                </a:moveTo>
                                <a:cubicBezTo>
                                  <a:pt x="30480" y="10478"/>
                                  <a:pt x="23813" y="13335"/>
                                  <a:pt x="15240" y="13335"/>
                                </a:cubicBezTo>
                                <a:cubicBezTo>
                                  <a:pt x="6668" y="13335"/>
                                  <a:pt x="0" y="10478"/>
                                  <a:pt x="0" y="6668"/>
                                </a:cubicBezTo>
                                <a:cubicBezTo>
                                  <a:pt x="0" y="2858"/>
                                  <a:pt x="6668" y="0"/>
                                  <a:pt x="15240" y="0"/>
                                </a:cubicBezTo>
                                <a:cubicBezTo>
                                  <a:pt x="23813" y="0"/>
                                  <a:pt x="30480" y="2858"/>
                                  <a:pt x="30480" y="6668"/>
                                </a:cubicBezTo>
                                <a:close/>
                              </a:path>
                            </a:pathLst>
                          </a:custGeom>
                          <a:gradFill>
                            <a:gsLst>
                              <a:gs pos="2073">
                                <a:srgbClr val="245185"/>
                              </a:gs>
                              <a:gs pos="14960">
                                <a:srgbClr val="36637D"/>
                              </a:gs>
                              <a:gs pos="34690">
                                <a:srgbClr val="4C7874"/>
                              </a:gs>
                              <a:gs pos="53690">
                                <a:srgbClr val="5A856E"/>
                              </a:gs>
                              <a:gs pos="70980">
                                <a:srgbClr val="5E896C"/>
                              </a:gs>
                            </a:gsLst>
                            <a:lin ang="0" scaled="1"/>
                          </a:gra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IN"/>
                          </a:p>
                        </p:txBody>
                      </p:sp>
                    </p:grpSp>
                  </p:grpSp>
                  <p:grpSp>
                    <p:nvGrpSpPr>
                      <p:cNvPr id="148" name="Graphic 4">
                        <a:extLst>
                          <a:ext uri="{FF2B5EF4-FFF2-40B4-BE49-F238E27FC236}">
                            <a16:creationId xmlns:a16="http://schemas.microsoft.com/office/drawing/2014/main" id="{AA8F4EAE-7ABB-D45D-9BF6-9F826136ED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2976" y="3203257"/>
                        <a:ext cx="641032" cy="424814"/>
                        <a:chOff x="4772976" y="3203257"/>
                        <a:chExt cx="641032" cy="424814"/>
                      </a:xfrm>
                      <a:solidFill>
                        <a:srgbClr val="29188B"/>
                      </a:solidFill>
                    </p:grpSpPr>
                    <p:sp>
                      <p:nvSpPr>
                        <p:cNvPr id="149" name="Freeform: Shape 148">
                          <a:extLst>
                            <a:ext uri="{FF2B5EF4-FFF2-40B4-BE49-F238E27FC236}">
                              <a16:creationId xmlns:a16="http://schemas.microsoft.com/office/drawing/2014/main" id="{E02A56A0-1E66-8EA7-F0EA-336B1AB7ED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63514" y="3362324"/>
                          <a:ext cx="150495" cy="59054"/>
                        </a:xfrm>
                        <a:custGeom>
                          <a:avLst/>
                          <a:gdLst>
                            <a:gd name="connsiteX0" fmla="*/ 147638 w 150495"/>
                            <a:gd name="connsiteY0" fmla="*/ 59055 h 59054"/>
                            <a:gd name="connsiteX1" fmla="*/ 0 w 150495"/>
                            <a:gd name="connsiteY1" fmla="*/ 9525 h 59054"/>
                            <a:gd name="connsiteX2" fmla="*/ 2858 w 150495"/>
                            <a:gd name="connsiteY2" fmla="*/ 0 h 59054"/>
                            <a:gd name="connsiteX3" fmla="*/ 150495 w 150495"/>
                            <a:gd name="connsiteY3" fmla="*/ 49530 h 59054"/>
                            <a:gd name="connsiteX4" fmla="*/ 147638 w 150495"/>
                            <a:gd name="connsiteY4" fmla="*/ 59055 h 5905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0495" h="59054">
                              <a:moveTo>
                                <a:pt x="147638" y="59055"/>
                              </a:moveTo>
                              <a:cubicBezTo>
                                <a:pt x="103823" y="43815"/>
                                <a:pt x="57150" y="27622"/>
                                <a:pt x="0" y="9525"/>
                              </a:cubicBezTo>
                              <a:lnTo>
                                <a:pt x="2858" y="0"/>
                              </a:lnTo>
                              <a:cubicBezTo>
                                <a:pt x="60008" y="18097"/>
                                <a:pt x="106680" y="34290"/>
                                <a:pt x="150495" y="49530"/>
                              </a:cubicBezTo>
                              <a:lnTo>
                                <a:pt x="147638" y="5905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9188B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50" name="Freeform: Shape 149">
                          <a:extLst>
                            <a:ext uri="{FF2B5EF4-FFF2-40B4-BE49-F238E27FC236}">
                              <a16:creationId xmlns:a16="http://schemas.microsoft.com/office/drawing/2014/main" id="{44C53D0F-A6CC-7973-D9A7-1D351062C4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74906" y="3269932"/>
                          <a:ext cx="225742" cy="80009"/>
                        </a:xfrm>
                        <a:custGeom>
                          <a:avLst/>
                          <a:gdLst>
                            <a:gd name="connsiteX0" fmla="*/ 221933 w 225742"/>
                            <a:gd name="connsiteY0" fmla="*/ 80010 h 80009"/>
                            <a:gd name="connsiteX1" fmla="*/ 176213 w 225742"/>
                            <a:gd name="connsiteY1" fmla="*/ 65722 h 80009"/>
                            <a:gd name="connsiteX2" fmla="*/ 0 w 225742"/>
                            <a:gd name="connsiteY2" fmla="*/ 9525 h 80009"/>
                            <a:gd name="connsiteX3" fmla="*/ 2858 w 225742"/>
                            <a:gd name="connsiteY3" fmla="*/ 0 h 80009"/>
                            <a:gd name="connsiteX4" fmla="*/ 179070 w 225742"/>
                            <a:gd name="connsiteY4" fmla="*/ 56197 h 80009"/>
                            <a:gd name="connsiteX5" fmla="*/ 225743 w 225742"/>
                            <a:gd name="connsiteY5" fmla="*/ 70485 h 80009"/>
                            <a:gd name="connsiteX6" fmla="*/ 221933 w 225742"/>
                            <a:gd name="connsiteY6" fmla="*/ 80010 h 8000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225742" h="80009">
                              <a:moveTo>
                                <a:pt x="221933" y="80010"/>
                              </a:moveTo>
                              <a:lnTo>
                                <a:pt x="176213" y="65722"/>
                              </a:lnTo>
                              <a:cubicBezTo>
                                <a:pt x="118110" y="47625"/>
                                <a:pt x="58103" y="28575"/>
                                <a:pt x="0" y="9525"/>
                              </a:cubicBezTo>
                              <a:lnTo>
                                <a:pt x="2858" y="0"/>
                              </a:lnTo>
                              <a:cubicBezTo>
                                <a:pt x="60960" y="19050"/>
                                <a:pt x="120968" y="38100"/>
                                <a:pt x="179070" y="56197"/>
                              </a:cubicBezTo>
                              <a:lnTo>
                                <a:pt x="225743" y="70485"/>
                              </a:lnTo>
                              <a:lnTo>
                                <a:pt x="221933" y="8001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9188B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51" name="Freeform: Shape 150">
                          <a:extLst>
                            <a:ext uri="{FF2B5EF4-FFF2-40B4-BE49-F238E27FC236}">
                              <a16:creationId xmlns:a16="http://schemas.microsoft.com/office/drawing/2014/main" id="{6FF2107C-9932-D512-0952-110F5AAA60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72976" y="3203257"/>
                          <a:ext cx="128587" cy="50482"/>
                        </a:xfrm>
                        <a:custGeom>
                          <a:avLst/>
                          <a:gdLst>
                            <a:gd name="connsiteX0" fmla="*/ 125730 w 128587"/>
                            <a:gd name="connsiteY0" fmla="*/ 50483 h 50482"/>
                            <a:gd name="connsiteX1" fmla="*/ 0 w 128587"/>
                            <a:gd name="connsiteY1" fmla="*/ 10477 h 50482"/>
                            <a:gd name="connsiteX2" fmla="*/ 2858 w 128587"/>
                            <a:gd name="connsiteY2" fmla="*/ 0 h 50482"/>
                            <a:gd name="connsiteX3" fmla="*/ 128588 w 128587"/>
                            <a:gd name="connsiteY3" fmla="*/ 40958 h 5048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28587" h="50482">
                              <a:moveTo>
                                <a:pt x="125730" y="50483"/>
                              </a:moveTo>
                              <a:lnTo>
                                <a:pt x="0" y="10477"/>
                              </a:lnTo>
                              <a:lnTo>
                                <a:pt x="2858" y="0"/>
                              </a:lnTo>
                              <a:lnTo>
                                <a:pt x="128588" y="4095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9188B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52" name="Freeform: Shape 151">
                          <a:extLst>
                            <a:ext uri="{FF2B5EF4-FFF2-40B4-BE49-F238E27FC236}">
                              <a16:creationId xmlns:a16="http://schemas.microsoft.com/office/drawing/2014/main" id="{88453EDE-2505-8C23-33DB-2891B0CB7D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18759" y="3432809"/>
                          <a:ext cx="95250" cy="40005"/>
                        </a:xfrm>
                        <a:custGeom>
                          <a:avLst/>
                          <a:gdLst>
                            <a:gd name="connsiteX0" fmla="*/ 92392 w 95250"/>
                            <a:gd name="connsiteY0" fmla="*/ 40005 h 40005"/>
                            <a:gd name="connsiteX1" fmla="*/ 0 w 95250"/>
                            <a:gd name="connsiteY1" fmla="*/ 10478 h 40005"/>
                            <a:gd name="connsiteX2" fmla="*/ 3810 w 95250"/>
                            <a:gd name="connsiteY2" fmla="*/ 0 h 40005"/>
                            <a:gd name="connsiteX3" fmla="*/ 95250 w 95250"/>
                            <a:gd name="connsiteY3" fmla="*/ 30480 h 4000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95250" h="40005">
                              <a:moveTo>
                                <a:pt x="92392" y="40005"/>
                              </a:moveTo>
                              <a:lnTo>
                                <a:pt x="0" y="10478"/>
                              </a:lnTo>
                              <a:lnTo>
                                <a:pt x="3810" y="0"/>
                              </a:lnTo>
                              <a:lnTo>
                                <a:pt x="95250" y="3048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9188B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53" name="Freeform: Shape 152">
                          <a:extLst>
                            <a:ext uri="{FF2B5EF4-FFF2-40B4-BE49-F238E27FC236}">
                              <a16:creationId xmlns:a16="http://schemas.microsoft.com/office/drawing/2014/main" id="{BB7446A0-A04D-2410-9108-01395A13C2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71109" y="3352799"/>
                          <a:ext cx="175259" cy="65722"/>
                        </a:xfrm>
                        <a:custGeom>
                          <a:avLst/>
                          <a:gdLst>
                            <a:gd name="connsiteX0" fmla="*/ 172402 w 175259"/>
                            <a:gd name="connsiteY0" fmla="*/ 65722 h 65722"/>
                            <a:gd name="connsiteX1" fmla="*/ 0 w 175259"/>
                            <a:gd name="connsiteY1" fmla="*/ 9525 h 65722"/>
                            <a:gd name="connsiteX2" fmla="*/ 3810 w 175259"/>
                            <a:gd name="connsiteY2" fmla="*/ 0 h 65722"/>
                            <a:gd name="connsiteX3" fmla="*/ 175260 w 175259"/>
                            <a:gd name="connsiteY3" fmla="*/ 55245 h 6572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75259" h="65722">
                              <a:moveTo>
                                <a:pt x="172402" y="65722"/>
                              </a:moveTo>
                              <a:lnTo>
                                <a:pt x="0" y="9525"/>
                              </a:lnTo>
                              <a:lnTo>
                                <a:pt x="3810" y="0"/>
                              </a:lnTo>
                              <a:lnTo>
                                <a:pt x="175260" y="5524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9188B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54" name="Freeform: Shape 153">
                          <a:extLst>
                            <a:ext uri="{FF2B5EF4-FFF2-40B4-BE49-F238E27FC236}">
                              <a16:creationId xmlns:a16="http://schemas.microsoft.com/office/drawing/2014/main" id="{E8D33B58-0533-1A21-2F41-152B95FD0E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72976" y="3255644"/>
                          <a:ext cx="234315" cy="84772"/>
                        </a:xfrm>
                        <a:custGeom>
                          <a:avLst/>
                          <a:gdLst>
                            <a:gd name="connsiteX0" fmla="*/ 230505 w 234315"/>
                            <a:gd name="connsiteY0" fmla="*/ 84772 h 84772"/>
                            <a:gd name="connsiteX1" fmla="*/ 0 w 234315"/>
                            <a:gd name="connsiteY1" fmla="*/ 9525 h 84772"/>
                            <a:gd name="connsiteX2" fmla="*/ 2858 w 234315"/>
                            <a:gd name="connsiteY2" fmla="*/ 0 h 84772"/>
                            <a:gd name="connsiteX3" fmla="*/ 234315 w 234315"/>
                            <a:gd name="connsiteY3" fmla="*/ 75247 h 8477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34315" h="84772">
                              <a:moveTo>
                                <a:pt x="230505" y="84772"/>
                              </a:moveTo>
                              <a:lnTo>
                                <a:pt x="0" y="9525"/>
                              </a:lnTo>
                              <a:lnTo>
                                <a:pt x="2858" y="0"/>
                              </a:lnTo>
                              <a:lnTo>
                                <a:pt x="234315" y="7524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9188B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55" name="Freeform: Shape 154">
                          <a:extLst>
                            <a:ext uri="{FF2B5EF4-FFF2-40B4-BE49-F238E27FC236}">
                              <a16:creationId xmlns:a16="http://schemas.microsoft.com/office/drawing/2014/main" id="{10B49D36-BC02-3547-C84E-C6986051A3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57799" y="3469004"/>
                          <a:ext cx="156210" cy="56197"/>
                        </a:xfrm>
                        <a:custGeom>
                          <a:avLst/>
                          <a:gdLst>
                            <a:gd name="connsiteX0" fmla="*/ 153352 w 156210"/>
                            <a:gd name="connsiteY0" fmla="*/ 56198 h 56197"/>
                            <a:gd name="connsiteX1" fmla="*/ 0 w 156210"/>
                            <a:gd name="connsiteY1" fmla="*/ 9525 h 56197"/>
                            <a:gd name="connsiteX2" fmla="*/ 3810 w 156210"/>
                            <a:gd name="connsiteY2" fmla="*/ 0 h 56197"/>
                            <a:gd name="connsiteX3" fmla="*/ 156210 w 156210"/>
                            <a:gd name="connsiteY3" fmla="*/ 45720 h 56197"/>
                            <a:gd name="connsiteX4" fmla="*/ 153352 w 156210"/>
                            <a:gd name="connsiteY4" fmla="*/ 56198 h 5619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6210" h="56197">
                              <a:moveTo>
                                <a:pt x="153352" y="56198"/>
                              </a:moveTo>
                              <a:cubicBezTo>
                                <a:pt x="107633" y="44767"/>
                                <a:pt x="59055" y="30480"/>
                                <a:pt x="0" y="9525"/>
                              </a:cubicBezTo>
                              <a:lnTo>
                                <a:pt x="3810" y="0"/>
                              </a:lnTo>
                              <a:cubicBezTo>
                                <a:pt x="62865" y="20003"/>
                                <a:pt x="111442" y="34290"/>
                                <a:pt x="156210" y="45720"/>
                              </a:cubicBezTo>
                              <a:lnTo>
                                <a:pt x="153352" y="5619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9188B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56" name="Freeform: Shape 155">
                          <a:extLst>
                            <a:ext uri="{FF2B5EF4-FFF2-40B4-BE49-F238E27FC236}">
                              <a16:creationId xmlns:a16="http://schemas.microsoft.com/office/drawing/2014/main" id="{D6AF8885-3D68-8E03-DE5F-0F820657D8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18709" y="3354704"/>
                          <a:ext cx="267652" cy="97154"/>
                        </a:xfrm>
                        <a:custGeom>
                          <a:avLst/>
                          <a:gdLst>
                            <a:gd name="connsiteX0" fmla="*/ 263843 w 267652"/>
                            <a:gd name="connsiteY0" fmla="*/ 97155 h 97154"/>
                            <a:gd name="connsiteX1" fmla="*/ 241935 w 267652"/>
                            <a:gd name="connsiteY1" fmla="*/ 89535 h 97154"/>
                            <a:gd name="connsiteX2" fmla="*/ 0 w 267652"/>
                            <a:gd name="connsiteY2" fmla="*/ 10478 h 97154"/>
                            <a:gd name="connsiteX3" fmla="*/ 2858 w 267652"/>
                            <a:gd name="connsiteY3" fmla="*/ 0 h 97154"/>
                            <a:gd name="connsiteX4" fmla="*/ 245745 w 267652"/>
                            <a:gd name="connsiteY4" fmla="*/ 80010 h 97154"/>
                            <a:gd name="connsiteX5" fmla="*/ 267653 w 267652"/>
                            <a:gd name="connsiteY5" fmla="*/ 87630 h 97154"/>
                            <a:gd name="connsiteX6" fmla="*/ 263843 w 267652"/>
                            <a:gd name="connsiteY6" fmla="*/ 97155 h 9715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267652" h="97154">
                              <a:moveTo>
                                <a:pt x="263843" y="97155"/>
                              </a:moveTo>
                              <a:lnTo>
                                <a:pt x="241935" y="89535"/>
                              </a:lnTo>
                              <a:cubicBezTo>
                                <a:pt x="163830" y="60960"/>
                                <a:pt x="81915" y="32385"/>
                                <a:pt x="0" y="10478"/>
                              </a:cubicBezTo>
                              <a:lnTo>
                                <a:pt x="2858" y="0"/>
                              </a:lnTo>
                              <a:cubicBezTo>
                                <a:pt x="84773" y="21908"/>
                                <a:pt x="166688" y="51435"/>
                                <a:pt x="245745" y="80010"/>
                              </a:cubicBezTo>
                              <a:lnTo>
                                <a:pt x="267653" y="87630"/>
                              </a:lnTo>
                              <a:lnTo>
                                <a:pt x="263843" y="9715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9188B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57" name="Freeform: Shape 156">
                          <a:extLst>
                            <a:ext uri="{FF2B5EF4-FFF2-40B4-BE49-F238E27FC236}">
                              <a16:creationId xmlns:a16="http://schemas.microsoft.com/office/drawing/2014/main" id="{721BA909-B8A2-D720-37F8-D1CA27C9C9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72976" y="3307079"/>
                          <a:ext cx="77152" cy="34290"/>
                        </a:xfrm>
                        <a:custGeom>
                          <a:avLst/>
                          <a:gdLst>
                            <a:gd name="connsiteX0" fmla="*/ 74295 w 77152"/>
                            <a:gd name="connsiteY0" fmla="*/ 34290 h 34290"/>
                            <a:gd name="connsiteX1" fmla="*/ 0 w 77152"/>
                            <a:gd name="connsiteY1" fmla="*/ 10478 h 34290"/>
                            <a:gd name="connsiteX2" fmla="*/ 2858 w 77152"/>
                            <a:gd name="connsiteY2" fmla="*/ 0 h 34290"/>
                            <a:gd name="connsiteX3" fmla="*/ 77153 w 77152"/>
                            <a:gd name="connsiteY3" fmla="*/ 24765 h 3429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77152" h="34290">
                              <a:moveTo>
                                <a:pt x="74295" y="34290"/>
                              </a:moveTo>
                              <a:lnTo>
                                <a:pt x="0" y="10478"/>
                              </a:lnTo>
                              <a:lnTo>
                                <a:pt x="2858" y="0"/>
                              </a:lnTo>
                              <a:lnTo>
                                <a:pt x="77153" y="2476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9188B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58" name="Freeform: Shape 157">
                          <a:extLst>
                            <a:ext uri="{FF2B5EF4-FFF2-40B4-BE49-F238E27FC236}">
                              <a16:creationId xmlns:a16="http://schemas.microsoft.com/office/drawing/2014/main" id="{6749357D-6B27-1AF8-B0FE-37133EB724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15876" y="3470909"/>
                          <a:ext cx="298132" cy="105727"/>
                        </a:xfrm>
                        <a:custGeom>
                          <a:avLst/>
                          <a:gdLst>
                            <a:gd name="connsiteX0" fmla="*/ 295275 w 298132"/>
                            <a:gd name="connsiteY0" fmla="*/ 105728 h 105727"/>
                            <a:gd name="connsiteX1" fmla="*/ 0 w 298132"/>
                            <a:gd name="connsiteY1" fmla="*/ 9525 h 105727"/>
                            <a:gd name="connsiteX2" fmla="*/ 3810 w 298132"/>
                            <a:gd name="connsiteY2" fmla="*/ 0 h 105727"/>
                            <a:gd name="connsiteX3" fmla="*/ 298133 w 298132"/>
                            <a:gd name="connsiteY3" fmla="*/ 96203 h 10572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98132" h="105727">
                              <a:moveTo>
                                <a:pt x="295275" y="105728"/>
                              </a:moveTo>
                              <a:lnTo>
                                <a:pt x="0" y="9525"/>
                              </a:lnTo>
                              <a:lnTo>
                                <a:pt x="3810" y="0"/>
                              </a:lnTo>
                              <a:lnTo>
                                <a:pt x="298133" y="9620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9188B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59" name="Freeform: Shape 158">
                          <a:extLst>
                            <a:ext uri="{FF2B5EF4-FFF2-40B4-BE49-F238E27FC236}">
                              <a16:creationId xmlns:a16="http://schemas.microsoft.com/office/drawing/2014/main" id="{3B325F56-7ABB-1D8F-9527-ECE1A81AD2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72976" y="3359466"/>
                          <a:ext cx="278129" cy="99060"/>
                        </a:xfrm>
                        <a:custGeom>
                          <a:avLst/>
                          <a:gdLst>
                            <a:gd name="connsiteX0" fmla="*/ 274320 w 278129"/>
                            <a:gd name="connsiteY0" fmla="*/ 99060 h 99060"/>
                            <a:gd name="connsiteX1" fmla="*/ 0 w 278129"/>
                            <a:gd name="connsiteY1" fmla="*/ 9525 h 99060"/>
                            <a:gd name="connsiteX2" fmla="*/ 2858 w 278129"/>
                            <a:gd name="connsiteY2" fmla="*/ 0 h 99060"/>
                            <a:gd name="connsiteX3" fmla="*/ 278130 w 278129"/>
                            <a:gd name="connsiteY3" fmla="*/ 88583 h 99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78129" h="99060">
                              <a:moveTo>
                                <a:pt x="274320" y="99060"/>
                              </a:moveTo>
                              <a:lnTo>
                                <a:pt x="0" y="9525"/>
                              </a:lnTo>
                              <a:lnTo>
                                <a:pt x="2858" y="0"/>
                              </a:lnTo>
                              <a:lnTo>
                                <a:pt x="278130" y="8858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9188B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60" name="Freeform: Shape 159">
                          <a:extLst>
                            <a:ext uri="{FF2B5EF4-FFF2-40B4-BE49-F238E27FC236}">
                              <a16:creationId xmlns:a16="http://schemas.microsoft.com/office/drawing/2014/main" id="{43C29C21-3401-E375-E337-642CB580F2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11139" y="3586162"/>
                          <a:ext cx="102870" cy="41909"/>
                        </a:xfrm>
                        <a:custGeom>
                          <a:avLst/>
                          <a:gdLst>
                            <a:gd name="connsiteX0" fmla="*/ 100013 w 102870"/>
                            <a:gd name="connsiteY0" fmla="*/ 41910 h 41909"/>
                            <a:gd name="connsiteX1" fmla="*/ 0 w 102870"/>
                            <a:gd name="connsiteY1" fmla="*/ 9525 h 41909"/>
                            <a:gd name="connsiteX2" fmla="*/ 2858 w 102870"/>
                            <a:gd name="connsiteY2" fmla="*/ 0 h 41909"/>
                            <a:gd name="connsiteX3" fmla="*/ 102870 w 102870"/>
                            <a:gd name="connsiteY3" fmla="*/ 32385 h 41909"/>
                            <a:gd name="connsiteX4" fmla="*/ 100013 w 102870"/>
                            <a:gd name="connsiteY4" fmla="*/ 41910 h 4190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2870" h="41909">
                              <a:moveTo>
                                <a:pt x="100013" y="41910"/>
                              </a:moveTo>
                              <a:cubicBezTo>
                                <a:pt x="70485" y="32385"/>
                                <a:pt x="37148" y="21908"/>
                                <a:pt x="0" y="9525"/>
                              </a:cubicBezTo>
                              <a:lnTo>
                                <a:pt x="2858" y="0"/>
                              </a:lnTo>
                              <a:cubicBezTo>
                                <a:pt x="40005" y="11430"/>
                                <a:pt x="73343" y="21908"/>
                                <a:pt x="102870" y="32385"/>
                              </a:cubicBezTo>
                              <a:lnTo>
                                <a:pt x="100013" y="4191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9188B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61" name="Freeform: Shape 160">
                          <a:extLst>
                            <a:ext uri="{FF2B5EF4-FFF2-40B4-BE49-F238E27FC236}">
                              <a16:creationId xmlns:a16="http://schemas.microsoft.com/office/drawing/2014/main" id="{3DB219CD-BC59-8211-C13E-E170848011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42521" y="3467099"/>
                          <a:ext cx="292417" cy="104775"/>
                        </a:xfrm>
                        <a:custGeom>
                          <a:avLst/>
                          <a:gdLst>
                            <a:gd name="connsiteX0" fmla="*/ 288608 w 292417"/>
                            <a:gd name="connsiteY0" fmla="*/ 104775 h 104775"/>
                            <a:gd name="connsiteX1" fmla="*/ 0 w 292417"/>
                            <a:gd name="connsiteY1" fmla="*/ 9525 h 104775"/>
                            <a:gd name="connsiteX2" fmla="*/ 3810 w 292417"/>
                            <a:gd name="connsiteY2" fmla="*/ 0 h 104775"/>
                            <a:gd name="connsiteX3" fmla="*/ 292418 w 292417"/>
                            <a:gd name="connsiteY3" fmla="*/ 95250 h 104775"/>
                            <a:gd name="connsiteX4" fmla="*/ 288608 w 292417"/>
                            <a:gd name="connsiteY4" fmla="*/ 104775 h 1047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92417" h="104775">
                              <a:moveTo>
                                <a:pt x="288608" y="104775"/>
                              </a:moveTo>
                              <a:cubicBezTo>
                                <a:pt x="199073" y="77153"/>
                                <a:pt x="98108" y="45720"/>
                                <a:pt x="0" y="9525"/>
                              </a:cubicBezTo>
                              <a:lnTo>
                                <a:pt x="3810" y="0"/>
                              </a:lnTo>
                              <a:cubicBezTo>
                                <a:pt x="101917" y="37147"/>
                                <a:pt x="202883" y="67628"/>
                                <a:pt x="292418" y="95250"/>
                              </a:cubicBezTo>
                              <a:lnTo>
                                <a:pt x="288608" y="10477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9188B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62" name="Freeform: Shape 161">
                          <a:extLst>
                            <a:ext uri="{FF2B5EF4-FFF2-40B4-BE49-F238E27FC236}">
                              <a16:creationId xmlns:a16="http://schemas.microsoft.com/office/drawing/2014/main" id="{81DF17BB-B9F0-3992-94E3-3945AB3667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72976" y="3410902"/>
                          <a:ext cx="106679" cy="43814"/>
                        </a:xfrm>
                        <a:custGeom>
                          <a:avLst/>
                          <a:gdLst>
                            <a:gd name="connsiteX0" fmla="*/ 103823 w 106679"/>
                            <a:gd name="connsiteY0" fmla="*/ 43815 h 43814"/>
                            <a:gd name="connsiteX1" fmla="*/ 0 w 106679"/>
                            <a:gd name="connsiteY1" fmla="*/ 10477 h 43814"/>
                            <a:gd name="connsiteX2" fmla="*/ 2858 w 106679"/>
                            <a:gd name="connsiteY2" fmla="*/ 0 h 43814"/>
                            <a:gd name="connsiteX3" fmla="*/ 106680 w 106679"/>
                            <a:gd name="connsiteY3" fmla="*/ 34290 h 4381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06679" h="43814">
                              <a:moveTo>
                                <a:pt x="103823" y="43815"/>
                              </a:moveTo>
                              <a:lnTo>
                                <a:pt x="0" y="10477"/>
                              </a:lnTo>
                              <a:lnTo>
                                <a:pt x="2858" y="0"/>
                              </a:lnTo>
                              <a:lnTo>
                                <a:pt x="106680" y="3429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9188B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</p:grpSp>
                  <p:grpSp>
                    <p:nvGrpSpPr>
                      <p:cNvPr id="163" name="Graphic 4">
                        <a:extLst>
                          <a:ext uri="{FF2B5EF4-FFF2-40B4-BE49-F238E27FC236}">
                            <a16:creationId xmlns:a16="http://schemas.microsoft.com/office/drawing/2014/main" id="{9449D59D-64DF-49E3-D4EA-58B8144F0D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5122" y="3198046"/>
                        <a:ext cx="642439" cy="425262"/>
                        <a:chOff x="4775122" y="3198046"/>
                        <a:chExt cx="642439" cy="425262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164" name="Freeform: Shape 163">
                          <a:extLst>
                            <a:ext uri="{FF2B5EF4-FFF2-40B4-BE49-F238E27FC236}">
                              <a16:creationId xmlns:a16="http://schemas.microsoft.com/office/drawing/2014/main" id="{0D91FFAF-7A3F-CB2F-6F1D-79D0BD8071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66372" y="3356609"/>
                          <a:ext cx="150494" cy="59055"/>
                        </a:xfrm>
                        <a:custGeom>
                          <a:avLst/>
                          <a:gdLst>
                            <a:gd name="connsiteX0" fmla="*/ 147638 w 150494"/>
                            <a:gd name="connsiteY0" fmla="*/ 59055 h 59055"/>
                            <a:gd name="connsiteX1" fmla="*/ 0 w 150494"/>
                            <a:gd name="connsiteY1" fmla="*/ 9525 h 59055"/>
                            <a:gd name="connsiteX2" fmla="*/ 2857 w 150494"/>
                            <a:gd name="connsiteY2" fmla="*/ 0 h 59055"/>
                            <a:gd name="connsiteX3" fmla="*/ 150495 w 150494"/>
                            <a:gd name="connsiteY3" fmla="*/ 49530 h 59055"/>
                            <a:gd name="connsiteX4" fmla="*/ 147638 w 150494"/>
                            <a:gd name="connsiteY4" fmla="*/ 59055 h 5905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0494" h="59055">
                              <a:moveTo>
                                <a:pt x="147638" y="59055"/>
                              </a:moveTo>
                              <a:cubicBezTo>
                                <a:pt x="103823" y="43815"/>
                                <a:pt x="57150" y="27623"/>
                                <a:pt x="0" y="9525"/>
                              </a:cubicBezTo>
                              <a:lnTo>
                                <a:pt x="2857" y="0"/>
                              </a:lnTo>
                              <a:cubicBezTo>
                                <a:pt x="60007" y="18098"/>
                                <a:pt x="106680" y="34290"/>
                                <a:pt x="150495" y="49530"/>
                              </a:cubicBezTo>
                              <a:lnTo>
                                <a:pt x="147638" y="5905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65" name="Freeform: Shape 164">
                          <a:extLst>
                            <a:ext uri="{FF2B5EF4-FFF2-40B4-BE49-F238E27FC236}">
                              <a16:creationId xmlns:a16="http://schemas.microsoft.com/office/drawing/2014/main" id="{B5D260AF-EDE5-EA26-2382-3F5990C88A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76812" y="3264216"/>
                          <a:ext cx="225742" cy="80010"/>
                        </a:xfrm>
                        <a:custGeom>
                          <a:avLst/>
                          <a:gdLst>
                            <a:gd name="connsiteX0" fmla="*/ 221933 w 225742"/>
                            <a:gd name="connsiteY0" fmla="*/ 80010 h 80010"/>
                            <a:gd name="connsiteX1" fmla="*/ 176213 w 225742"/>
                            <a:gd name="connsiteY1" fmla="*/ 65723 h 80010"/>
                            <a:gd name="connsiteX2" fmla="*/ 0 w 225742"/>
                            <a:gd name="connsiteY2" fmla="*/ 9525 h 80010"/>
                            <a:gd name="connsiteX3" fmla="*/ 2857 w 225742"/>
                            <a:gd name="connsiteY3" fmla="*/ 0 h 80010"/>
                            <a:gd name="connsiteX4" fmla="*/ 179070 w 225742"/>
                            <a:gd name="connsiteY4" fmla="*/ 56198 h 80010"/>
                            <a:gd name="connsiteX5" fmla="*/ 225743 w 225742"/>
                            <a:gd name="connsiteY5" fmla="*/ 70485 h 80010"/>
                            <a:gd name="connsiteX6" fmla="*/ 221933 w 225742"/>
                            <a:gd name="connsiteY6" fmla="*/ 80010 h 8001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225742" h="80010">
                              <a:moveTo>
                                <a:pt x="221933" y="80010"/>
                              </a:moveTo>
                              <a:lnTo>
                                <a:pt x="176213" y="65723"/>
                              </a:lnTo>
                              <a:cubicBezTo>
                                <a:pt x="118110" y="47625"/>
                                <a:pt x="58102" y="28575"/>
                                <a:pt x="0" y="9525"/>
                              </a:cubicBezTo>
                              <a:lnTo>
                                <a:pt x="2857" y="0"/>
                              </a:lnTo>
                              <a:cubicBezTo>
                                <a:pt x="60960" y="19050"/>
                                <a:pt x="120968" y="38100"/>
                                <a:pt x="179070" y="56198"/>
                              </a:cubicBezTo>
                              <a:lnTo>
                                <a:pt x="225743" y="70485"/>
                              </a:lnTo>
                              <a:lnTo>
                                <a:pt x="221933" y="8001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66" name="Freeform: Shape 165">
                          <a:extLst>
                            <a:ext uri="{FF2B5EF4-FFF2-40B4-BE49-F238E27FC236}">
                              <a16:creationId xmlns:a16="http://schemas.microsoft.com/office/drawing/2014/main" id="{35B81A2F-CD96-2231-62BD-737293BF97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-4319015">
                          <a:off x="4834366" y="3157632"/>
                          <a:ext cx="10477" cy="131449"/>
                        </a:xfrm>
                        <a:custGeom>
                          <a:avLst/>
                          <a:gdLst>
                            <a:gd name="connsiteX0" fmla="*/ 0 w 10477"/>
                            <a:gd name="connsiteY0" fmla="*/ 0 h 131449"/>
                            <a:gd name="connsiteX1" fmla="*/ 10478 w 10477"/>
                            <a:gd name="connsiteY1" fmla="*/ 0 h 131449"/>
                            <a:gd name="connsiteX2" fmla="*/ 10478 w 10477"/>
                            <a:gd name="connsiteY2" fmla="*/ 131449 h 131449"/>
                            <a:gd name="connsiteX3" fmla="*/ 0 w 10477"/>
                            <a:gd name="connsiteY3" fmla="*/ 131449 h 1314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0477" h="131449">
                              <a:moveTo>
                                <a:pt x="0" y="0"/>
                              </a:moveTo>
                              <a:lnTo>
                                <a:pt x="10478" y="0"/>
                              </a:lnTo>
                              <a:lnTo>
                                <a:pt x="10478" y="131449"/>
                              </a:lnTo>
                              <a:lnTo>
                                <a:pt x="0" y="13144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67" name="Freeform: Shape 166">
                          <a:extLst>
                            <a:ext uri="{FF2B5EF4-FFF2-40B4-BE49-F238E27FC236}">
                              <a16:creationId xmlns:a16="http://schemas.microsoft.com/office/drawing/2014/main" id="{51984F96-DCBC-C9C2-4C49-9F1BFFF055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-4319342">
                          <a:off x="5364506" y="3398858"/>
                          <a:ext cx="10477" cy="97155"/>
                        </a:xfrm>
                        <a:custGeom>
                          <a:avLst/>
                          <a:gdLst>
                            <a:gd name="connsiteX0" fmla="*/ 0 w 10477"/>
                            <a:gd name="connsiteY0" fmla="*/ 0 h 97155"/>
                            <a:gd name="connsiteX1" fmla="*/ 10477 w 10477"/>
                            <a:gd name="connsiteY1" fmla="*/ 0 h 97155"/>
                            <a:gd name="connsiteX2" fmla="*/ 10477 w 10477"/>
                            <a:gd name="connsiteY2" fmla="*/ 97155 h 97155"/>
                            <a:gd name="connsiteX3" fmla="*/ 0 w 10477"/>
                            <a:gd name="connsiteY3" fmla="*/ 97155 h 9715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0477" h="97155">
                              <a:moveTo>
                                <a:pt x="0" y="0"/>
                              </a:moveTo>
                              <a:lnTo>
                                <a:pt x="10477" y="0"/>
                              </a:lnTo>
                              <a:lnTo>
                                <a:pt x="10477" y="97155"/>
                              </a:lnTo>
                              <a:lnTo>
                                <a:pt x="0" y="9715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68" name="Freeform: Shape 167">
                          <a:extLst>
                            <a:ext uri="{FF2B5EF4-FFF2-40B4-BE49-F238E27FC236}">
                              <a16:creationId xmlns:a16="http://schemas.microsoft.com/office/drawing/2014/main" id="{0937D801-62E7-FD91-65CA-19F4476EB0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-4319015">
                          <a:off x="5156805" y="3289444"/>
                          <a:ext cx="10477" cy="180981"/>
                        </a:xfrm>
                        <a:custGeom>
                          <a:avLst/>
                          <a:gdLst>
                            <a:gd name="connsiteX0" fmla="*/ 0 w 10477"/>
                            <a:gd name="connsiteY0" fmla="*/ 0 h 180981"/>
                            <a:gd name="connsiteX1" fmla="*/ 10478 w 10477"/>
                            <a:gd name="connsiteY1" fmla="*/ 0 h 180981"/>
                            <a:gd name="connsiteX2" fmla="*/ 10478 w 10477"/>
                            <a:gd name="connsiteY2" fmla="*/ 180981 h 180981"/>
                            <a:gd name="connsiteX3" fmla="*/ 0 w 10477"/>
                            <a:gd name="connsiteY3" fmla="*/ 180981 h 18098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0477" h="180981">
                              <a:moveTo>
                                <a:pt x="0" y="0"/>
                              </a:moveTo>
                              <a:lnTo>
                                <a:pt x="10478" y="0"/>
                              </a:lnTo>
                              <a:lnTo>
                                <a:pt x="10478" y="180981"/>
                              </a:lnTo>
                              <a:lnTo>
                                <a:pt x="0" y="18098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69" name="Freeform: Shape 168">
                          <a:extLst>
                            <a:ext uri="{FF2B5EF4-FFF2-40B4-BE49-F238E27FC236}">
                              <a16:creationId xmlns:a16="http://schemas.microsoft.com/office/drawing/2014/main" id="{4044ECC1-FB03-8571-A0D6-6F55198344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-4319342">
                          <a:off x="4887859" y="3171369"/>
                          <a:ext cx="10477" cy="242888"/>
                        </a:xfrm>
                        <a:custGeom>
                          <a:avLst/>
                          <a:gdLst>
                            <a:gd name="connsiteX0" fmla="*/ 0 w 10477"/>
                            <a:gd name="connsiteY0" fmla="*/ 0 h 242888"/>
                            <a:gd name="connsiteX1" fmla="*/ 10478 w 10477"/>
                            <a:gd name="connsiteY1" fmla="*/ 0 h 242888"/>
                            <a:gd name="connsiteX2" fmla="*/ 10478 w 10477"/>
                            <a:gd name="connsiteY2" fmla="*/ 242888 h 242888"/>
                            <a:gd name="connsiteX3" fmla="*/ 0 w 10477"/>
                            <a:gd name="connsiteY3" fmla="*/ 242888 h 24288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0477" h="242888">
                              <a:moveTo>
                                <a:pt x="0" y="0"/>
                              </a:moveTo>
                              <a:lnTo>
                                <a:pt x="10478" y="0"/>
                              </a:lnTo>
                              <a:lnTo>
                                <a:pt x="10478" y="242888"/>
                              </a:lnTo>
                              <a:lnTo>
                                <a:pt x="0" y="24288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70" name="Freeform: Shape 169">
                          <a:extLst>
                            <a:ext uri="{FF2B5EF4-FFF2-40B4-BE49-F238E27FC236}">
                              <a16:creationId xmlns:a16="http://schemas.microsoft.com/office/drawing/2014/main" id="{AFFFB4BF-684D-FDE7-6FF4-9797EEE174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60656" y="3463289"/>
                          <a:ext cx="156209" cy="56197"/>
                        </a:xfrm>
                        <a:custGeom>
                          <a:avLst/>
                          <a:gdLst>
                            <a:gd name="connsiteX0" fmla="*/ 153353 w 156209"/>
                            <a:gd name="connsiteY0" fmla="*/ 56197 h 56197"/>
                            <a:gd name="connsiteX1" fmla="*/ 0 w 156209"/>
                            <a:gd name="connsiteY1" fmla="*/ 9525 h 56197"/>
                            <a:gd name="connsiteX2" fmla="*/ 3810 w 156209"/>
                            <a:gd name="connsiteY2" fmla="*/ 0 h 56197"/>
                            <a:gd name="connsiteX3" fmla="*/ 156210 w 156209"/>
                            <a:gd name="connsiteY3" fmla="*/ 45720 h 56197"/>
                            <a:gd name="connsiteX4" fmla="*/ 153353 w 156209"/>
                            <a:gd name="connsiteY4" fmla="*/ 56197 h 5619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6209" h="56197">
                              <a:moveTo>
                                <a:pt x="153353" y="56197"/>
                              </a:moveTo>
                              <a:cubicBezTo>
                                <a:pt x="107632" y="44767"/>
                                <a:pt x="59055" y="30480"/>
                                <a:pt x="0" y="9525"/>
                              </a:cubicBezTo>
                              <a:lnTo>
                                <a:pt x="3810" y="0"/>
                              </a:lnTo>
                              <a:cubicBezTo>
                                <a:pt x="62865" y="20002"/>
                                <a:pt x="111443" y="34290"/>
                                <a:pt x="156210" y="45720"/>
                              </a:cubicBezTo>
                              <a:lnTo>
                                <a:pt x="153353" y="5619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71" name="Freeform: Shape 170">
                          <a:extLst>
                            <a:ext uri="{FF2B5EF4-FFF2-40B4-BE49-F238E27FC236}">
                              <a16:creationId xmlns:a16="http://schemas.microsoft.com/office/drawing/2014/main" id="{FB22DB29-2174-BCF2-0FA9-A777034024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21567" y="3349941"/>
                          <a:ext cx="267652" cy="97154"/>
                        </a:xfrm>
                        <a:custGeom>
                          <a:avLst/>
                          <a:gdLst>
                            <a:gd name="connsiteX0" fmla="*/ 263843 w 267652"/>
                            <a:gd name="connsiteY0" fmla="*/ 97155 h 97154"/>
                            <a:gd name="connsiteX1" fmla="*/ 241935 w 267652"/>
                            <a:gd name="connsiteY1" fmla="*/ 89535 h 97154"/>
                            <a:gd name="connsiteX2" fmla="*/ 0 w 267652"/>
                            <a:gd name="connsiteY2" fmla="*/ 10478 h 97154"/>
                            <a:gd name="connsiteX3" fmla="*/ 2857 w 267652"/>
                            <a:gd name="connsiteY3" fmla="*/ 0 h 97154"/>
                            <a:gd name="connsiteX4" fmla="*/ 245745 w 267652"/>
                            <a:gd name="connsiteY4" fmla="*/ 80010 h 97154"/>
                            <a:gd name="connsiteX5" fmla="*/ 267653 w 267652"/>
                            <a:gd name="connsiteY5" fmla="*/ 87630 h 97154"/>
                            <a:gd name="connsiteX6" fmla="*/ 263843 w 267652"/>
                            <a:gd name="connsiteY6" fmla="*/ 97155 h 9715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267652" h="97154">
                              <a:moveTo>
                                <a:pt x="263843" y="97155"/>
                              </a:moveTo>
                              <a:lnTo>
                                <a:pt x="241935" y="89535"/>
                              </a:lnTo>
                              <a:cubicBezTo>
                                <a:pt x="163830" y="60960"/>
                                <a:pt x="81915" y="32385"/>
                                <a:pt x="0" y="10478"/>
                              </a:cubicBezTo>
                              <a:lnTo>
                                <a:pt x="2857" y="0"/>
                              </a:lnTo>
                              <a:cubicBezTo>
                                <a:pt x="84772" y="21908"/>
                                <a:pt x="166688" y="51435"/>
                                <a:pt x="245745" y="80010"/>
                              </a:cubicBezTo>
                              <a:lnTo>
                                <a:pt x="267653" y="87630"/>
                              </a:lnTo>
                              <a:lnTo>
                                <a:pt x="263843" y="9715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72" name="Freeform: Shape 171">
                          <a:extLst>
                            <a:ext uri="{FF2B5EF4-FFF2-40B4-BE49-F238E27FC236}">
                              <a16:creationId xmlns:a16="http://schemas.microsoft.com/office/drawing/2014/main" id="{60297E11-E92F-073D-3E96-61CDF8EED6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-4319015">
                          <a:off x="4809430" y="3280054"/>
                          <a:ext cx="10477" cy="78107"/>
                        </a:xfrm>
                        <a:custGeom>
                          <a:avLst/>
                          <a:gdLst>
                            <a:gd name="connsiteX0" fmla="*/ 0 w 10477"/>
                            <a:gd name="connsiteY0" fmla="*/ 0 h 78107"/>
                            <a:gd name="connsiteX1" fmla="*/ 10478 w 10477"/>
                            <a:gd name="connsiteY1" fmla="*/ 0 h 78107"/>
                            <a:gd name="connsiteX2" fmla="*/ 10478 w 10477"/>
                            <a:gd name="connsiteY2" fmla="*/ 78108 h 78107"/>
                            <a:gd name="connsiteX3" fmla="*/ 0 w 10477"/>
                            <a:gd name="connsiteY3" fmla="*/ 78108 h 7810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0477" h="78107">
                              <a:moveTo>
                                <a:pt x="0" y="0"/>
                              </a:moveTo>
                              <a:lnTo>
                                <a:pt x="10478" y="0"/>
                              </a:lnTo>
                              <a:lnTo>
                                <a:pt x="10478" y="78108"/>
                              </a:lnTo>
                              <a:lnTo>
                                <a:pt x="0" y="7810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73" name="Freeform: Shape 172">
                          <a:extLst>
                            <a:ext uri="{FF2B5EF4-FFF2-40B4-BE49-F238E27FC236}">
                              <a16:creationId xmlns:a16="http://schemas.microsoft.com/office/drawing/2014/main" id="{71EE5B5F-B4EE-634F-C1AD-DC267917A1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-4319015">
                          <a:off x="5262701" y="3363468"/>
                          <a:ext cx="10477" cy="310525"/>
                        </a:xfrm>
                        <a:custGeom>
                          <a:avLst/>
                          <a:gdLst>
                            <a:gd name="connsiteX0" fmla="*/ 0 w 10477"/>
                            <a:gd name="connsiteY0" fmla="*/ 0 h 310525"/>
                            <a:gd name="connsiteX1" fmla="*/ 10478 w 10477"/>
                            <a:gd name="connsiteY1" fmla="*/ 0 h 310525"/>
                            <a:gd name="connsiteX2" fmla="*/ 10478 w 10477"/>
                            <a:gd name="connsiteY2" fmla="*/ 310526 h 310525"/>
                            <a:gd name="connsiteX3" fmla="*/ 0 w 10477"/>
                            <a:gd name="connsiteY3" fmla="*/ 310526 h 3105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0477" h="310525">
                              <a:moveTo>
                                <a:pt x="0" y="0"/>
                              </a:moveTo>
                              <a:lnTo>
                                <a:pt x="10478" y="0"/>
                              </a:lnTo>
                              <a:lnTo>
                                <a:pt x="10478" y="310526"/>
                              </a:lnTo>
                              <a:lnTo>
                                <a:pt x="0" y="31052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74" name="Freeform: Shape 173">
                          <a:extLst>
                            <a:ext uri="{FF2B5EF4-FFF2-40B4-BE49-F238E27FC236}">
                              <a16:creationId xmlns:a16="http://schemas.microsoft.com/office/drawing/2014/main" id="{36503186-F48B-1EA0-09A0-91E99ADD7A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-4319015">
                          <a:off x="4909414" y="3259427"/>
                          <a:ext cx="10477" cy="288617"/>
                        </a:xfrm>
                        <a:custGeom>
                          <a:avLst/>
                          <a:gdLst>
                            <a:gd name="connsiteX0" fmla="*/ 0 w 10477"/>
                            <a:gd name="connsiteY0" fmla="*/ 0 h 288617"/>
                            <a:gd name="connsiteX1" fmla="*/ 10478 w 10477"/>
                            <a:gd name="connsiteY1" fmla="*/ 0 h 288617"/>
                            <a:gd name="connsiteX2" fmla="*/ 10478 w 10477"/>
                            <a:gd name="connsiteY2" fmla="*/ 288617 h 288617"/>
                            <a:gd name="connsiteX3" fmla="*/ 0 w 10477"/>
                            <a:gd name="connsiteY3" fmla="*/ 288617 h 28861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0477" h="288617">
                              <a:moveTo>
                                <a:pt x="0" y="0"/>
                              </a:moveTo>
                              <a:lnTo>
                                <a:pt x="10478" y="0"/>
                              </a:lnTo>
                              <a:lnTo>
                                <a:pt x="10478" y="288617"/>
                              </a:lnTo>
                              <a:lnTo>
                                <a:pt x="0" y="28861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75" name="Freeform: Shape 174">
                          <a:extLst>
                            <a:ext uri="{FF2B5EF4-FFF2-40B4-BE49-F238E27FC236}">
                              <a16:creationId xmlns:a16="http://schemas.microsoft.com/office/drawing/2014/main" id="{E52F1E7F-73B2-A712-3C6C-2272B9D226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13997" y="3581399"/>
                          <a:ext cx="102869" cy="41909"/>
                        </a:xfrm>
                        <a:custGeom>
                          <a:avLst/>
                          <a:gdLst>
                            <a:gd name="connsiteX0" fmla="*/ 100013 w 102869"/>
                            <a:gd name="connsiteY0" fmla="*/ 41910 h 41909"/>
                            <a:gd name="connsiteX1" fmla="*/ 0 w 102869"/>
                            <a:gd name="connsiteY1" fmla="*/ 9525 h 41909"/>
                            <a:gd name="connsiteX2" fmla="*/ 2857 w 102869"/>
                            <a:gd name="connsiteY2" fmla="*/ 0 h 41909"/>
                            <a:gd name="connsiteX3" fmla="*/ 102870 w 102869"/>
                            <a:gd name="connsiteY3" fmla="*/ 32385 h 41909"/>
                            <a:gd name="connsiteX4" fmla="*/ 100013 w 102869"/>
                            <a:gd name="connsiteY4" fmla="*/ 41910 h 4190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2869" h="41909">
                              <a:moveTo>
                                <a:pt x="100013" y="41910"/>
                              </a:moveTo>
                              <a:cubicBezTo>
                                <a:pt x="70485" y="32385"/>
                                <a:pt x="37148" y="21908"/>
                                <a:pt x="0" y="9525"/>
                              </a:cubicBezTo>
                              <a:lnTo>
                                <a:pt x="2857" y="0"/>
                              </a:lnTo>
                              <a:cubicBezTo>
                                <a:pt x="40005" y="11430"/>
                                <a:pt x="73342" y="21908"/>
                                <a:pt x="102870" y="32385"/>
                              </a:cubicBezTo>
                              <a:lnTo>
                                <a:pt x="100013" y="4191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76" name="Freeform: Shape 175">
                          <a:extLst>
                            <a:ext uri="{FF2B5EF4-FFF2-40B4-BE49-F238E27FC236}">
                              <a16:creationId xmlns:a16="http://schemas.microsoft.com/office/drawing/2014/main" id="{CF16ED92-C109-089D-822D-498A9E63F5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45379" y="3461384"/>
                          <a:ext cx="292417" cy="104775"/>
                        </a:xfrm>
                        <a:custGeom>
                          <a:avLst/>
                          <a:gdLst>
                            <a:gd name="connsiteX0" fmla="*/ 288608 w 292417"/>
                            <a:gd name="connsiteY0" fmla="*/ 104775 h 104775"/>
                            <a:gd name="connsiteX1" fmla="*/ 0 w 292417"/>
                            <a:gd name="connsiteY1" fmla="*/ 9525 h 104775"/>
                            <a:gd name="connsiteX2" fmla="*/ 3810 w 292417"/>
                            <a:gd name="connsiteY2" fmla="*/ 0 h 104775"/>
                            <a:gd name="connsiteX3" fmla="*/ 292418 w 292417"/>
                            <a:gd name="connsiteY3" fmla="*/ 95250 h 104775"/>
                            <a:gd name="connsiteX4" fmla="*/ 288608 w 292417"/>
                            <a:gd name="connsiteY4" fmla="*/ 104775 h 1047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92417" h="104775">
                              <a:moveTo>
                                <a:pt x="288608" y="104775"/>
                              </a:moveTo>
                              <a:cubicBezTo>
                                <a:pt x="199072" y="77153"/>
                                <a:pt x="98107" y="45720"/>
                                <a:pt x="0" y="9525"/>
                              </a:cubicBezTo>
                              <a:lnTo>
                                <a:pt x="3810" y="0"/>
                              </a:lnTo>
                              <a:cubicBezTo>
                                <a:pt x="101918" y="37148"/>
                                <a:pt x="202883" y="67628"/>
                                <a:pt x="292418" y="95250"/>
                              </a:cubicBezTo>
                              <a:lnTo>
                                <a:pt x="288608" y="10477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177" name="Freeform: Shape 176">
                          <a:extLst>
                            <a:ext uri="{FF2B5EF4-FFF2-40B4-BE49-F238E27FC236}">
                              <a16:creationId xmlns:a16="http://schemas.microsoft.com/office/drawing/2014/main" id="{59E56007-1623-AEBB-B666-167B309694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-4319342">
                          <a:off x="4823136" y="3373461"/>
                          <a:ext cx="10477" cy="108585"/>
                        </a:xfrm>
                        <a:custGeom>
                          <a:avLst/>
                          <a:gdLst>
                            <a:gd name="connsiteX0" fmla="*/ 0 w 10477"/>
                            <a:gd name="connsiteY0" fmla="*/ 0 h 108585"/>
                            <a:gd name="connsiteX1" fmla="*/ 10477 w 10477"/>
                            <a:gd name="connsiteY1" fmla="*/ 0 h 108585"/>
                            <a:gd name="connsiteX2" fmla="*/ 10477 w 10477"/>
                            <a:gd name="connsiteY2" fmla="*/ 108585 h 108585"/>
                            <a:gd name="connsiteX3" fmla="*/ 0 w 10477"/>
                            <a:gd name="connsiteY3" fmla="*/ 108585 h 10858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0477" h="108585">
                              <a:moveTo>
                                <a:pt x="0" y="0"/>
                              </a:moveTo>
                              <a:lnTo>
                                <a:pt x="10477" y="0"/>
                              </a:lnTo>
                              <a:lnTo>
                                <a:pt x="10477" y="108585"/>
                              </a:lnTo>
                              <a:lnTo>
                                <a:pt x="0" y="10858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IN"/>
                        </a:p>
                      </p:txBody>
                    </p:sp>
                  </p:grpSp>
                </p:grpSp>
                <p:grpSp>
                  <p:nvGrpSpPr>
                    <p:cNvPr id="178" name="Graphic 4">
                      <a:extLst>
                        <a:ext uri="{FF2B5EF4-FFF2-40B4-BE49-F238E27FC236}">
                          <a16:creationId xmlns:a16="http://schemas.microsoft.com/office/drawing/2014/main" id="{6D85D7E3-83B9-DFC7-D9B1-20763BE34D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48312" y="3610927"/>
                      <a:ext cx="282892" cy="216217"/>
                      <a:chOff x="5548312" y="3610927"/>
                      <a:chExt cx="282892" cy="216217"/>
                    </a:xfrm>
                  </p:grpSpPr>
                  <p:sp>
                    <p:nvSpPr>
                      <p:cNvPr id="179" name="Freeform: Shape 178">
                        <a:extLst>
                          <a:ext uri="{FF2B5EF4-FFF2-40B4-BE49-F238E27FC236}">
                            <a16:creationId xmlns:a16="http://schemas.microsoft.com/office/drawing/2014/main" id="{80382C7E-1F84-971B-5760-B6CD15A079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49264" y="3700462"/>
                        <a:ext cx="65722" cy="32384"/>
                      </a:xfrm>
                      <a:custGeom>
                        <a:avLst/>
                        <a:gdLst>
                          <a:gd name="connsiteX0" fmla="*/ 952 w 65722"/>
                          <a:gd name="connsiteY0" fmla="*/ 32385 h 32384"/>
                          <a:gd name="connsiteX1" fmla="*/ 65723 w 65722"/>
                          <a:gd name="connsiteY1" fmla="*/ 4763 h 32384"/>
                          <a:gd name="connsiteX2" fmla="*/ 64770 w 65722"/>
                          <a:gd name="connsiteY2" fmla="*/ 0 h 32384"/>
                          <a:gd name="connsiteX3" fmla="*/ 0 w 65722"/>
                          <a:gd name="connsiteY3" fmla="*/ 28575 h 32384"/>
                          <a:gd name="connsiteX4" fmla="*/ 952 w 65722"/>
                          <a:gd name="connsiteY4" fmla="*/ 32385 h 323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5722" h="32384">
                            <a:moveTo>
                              <a:pt x="952" y="32385"/>
                            </a:moveTo>
                            <a:cubicBezTo>
                              <a:pt x="20002" y="23813"/>
                              <a:pt x="40958" y="14288"/>
                              <a:pt x="65723" y="4763"/>
                            </a:cubicBezTo>
                            <a:lnTo>
                              <a:pt x="64770" y="0"/>
                            </a:lnTo>
                            <a:cubicBezTo>
                              <a:pt x="40005" y="10478"/>
                              <a:pt x="19050" y="19050"/>
                              <a:pt x="0" y="28575"/>
                            </a:cubicBezTo>
                            <a:lnTo>
                              <a:pt x="952" y="32385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0066EC"/>
                          </a:gs>
                          <a:gs pos="50000">
                            <a:srgbClr val="0071E6"/>
                          </a:gs>
                          <a:gs pos="100000">
                            <a:srgbClr val="007CE1"/>
                          </a:gs>
                        </a:gsLst>
                        <a:lin ang="21302849" scaled="1"/>
                      </a:gra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80" name="Freeform: Shape 179">
                        <a:extLst>
                          <a:ext uri="{FF2B5EF4-FFF2-40B4-BE49-F238E27FC236}">
                            <a16:creationId xmlns:a16="http://schemas.microsoft.com/office/drawing/2014/main" id="{7CFD6D16-F49E-5858-5850-C24A9DD5CB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43562" y="3647121"/>
                        <a:ext cx="99060" cy="45720"/>
                      </a:xfrm>
                      <a:custGeom>
                        <a:avLst/>
                        <a:gdLst>
                          <a:gd name="connsiteX0" fmla="*/ 952 w 99060"/>
                          <a:gd name="connsiteY0" fmla="*/ 45720 h 45720"/>
                          <a:gd name="connsiteX1" fmla="*/ 20955 w 99060"/>
                          <a:gd name="connsiteY1" fmla="*/ 37148 h 45720"/>
                          <a:gd name="connsiteX2" fmla="*/ 99060 w 99060"/>
                          <a:gd name="connsiteY2" fmla="*/ 4763 h 45720"/>
                          <a:gd name="connsiteX3" fmla="*/ 97155 w 99060"/>
                          <a:gd name="connsiteY3" fmla="*/ 0 h 45720"/>
                          <a:gd name="connsiteX4" fmla="*/ 20002 w 99060"/>
                          <a:gd name="connsiteY4" fmla="*/ 32385 h 45720"/>
                          <a:gd name="connsiteX5" fmla="*/ 0 w 99060"/>
                          <a:gd name="connsiteY5" fmla="*/ 40958 h 45720"/>
                          <a:gd name="connsiteX6" fmla="*/ 952 w 99060"/>
                          <a:gd name="connsiteY6" fmla="*/ 45720 h 457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99060" h="45720">
                            <a:moveTo>
                              <a:pt x="952" y="45720"/>
                            </a:moveTo>
                            <a:lnTo>
                              <a:pt x="20955" y="37148"/>
                            </a:lnTo>
                            <a:cubicBezTo>
                              <a:pt x="46673" y="26670"/>
                              <a:pt x="72390" y="16193"/>
                              <a:pt x="99060" y="4763"/>
                            </a:cubicBezTo>
                            <a:lnTo>
                              <a:pt x="97155" y="0"/>
                            </a:lnTo>
                            <a:cubicBezTo>
                              <a:pt x="71438" y="11430"/>
                              <a:pt x="44767" y="21908"/>
                              <a:pt x="20002" y="32385"/>
                            </a:cubicBezTo>
                            <a:lnTo>
                              <a:pt x="0" y="40958"/>
                            </a:lnTo>
                            <a:lnTo>
                              <a:pt x="952" y="4572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0066EC"/>
                          </a:gs>
                          <a:gs pos="50000">
                            <a:srgbClr val="0071E6"/>
                          </a:gs>
                          <a:gs pos="100000">
                            <a:srgbClr val="007CE1"/>
                          </a:gs>
                        </a:gsLst>
                        <a:lin ang="21302849" scaled="1"/>
                      </a:gra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81" name="Freeform: Shape 180">
                        <a:extLst>
                          <a:ext uri="{FF2B5EF4-FFF2-40B4-BE49-F238E27FC236}">
                            <a16:creationId xmlns:a16="http://schemas.microsoft.com/office/drawing/2014/main" id="{2172F19F-88DA-27AF-8EAF-3207EFB1CD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75007" y="3610927"/>
                        <a:ext cx="56197" cy="27622"/>
                      </a:xfrm>
                      <a:custGeom>
                        <a:avLst/>
                        <a:gdLst>
                          <a:gd name="connsiteX0" fmla="*/ 952 w 56197"/>
                          <a:gd name="connsiteY0" fmla="*/ 27622 h 27622"/>
                          <a:gd name="connsiteX1" fmla="*/ 56197 w 56197"/>
                          <a:gd name="connsiteY1" fmla="*/ 3810 h 27622"/>
                          <a:gd name="connsiteX2" fmla="*/ 55245 w 56197"/>
                          <a:gd name="connsiteY2" fmla="*/ 0 h 27622"/>
                          <a:gd name="connsiteX3" fmla="*/ 0 w 56197"/>
                          <a:gd name="connsiteY3" fmla="*/ 22860 h 276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6197" h="27622">
                            <a:moveTo>
                              <a:pt x="952" y="27622"/>
                            </a:moveTo>
                            <a:lnTo>
                              <a:pt x="56197" y="3810"/>
                            </a:lnTo>
                            <a:lnTo>
                              <a:pt x="55245" y="0"/>
                            </a:lnTo>
                            <a:lnTo>
                              <a:pt x="0" y="2286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0066EC"/>
                          </a:gs>
                          <a:gs pos="50000">
                            <a:srgbClr val="0071E6"/>
                          </a:gs>
                          <a:gs pos="100000">
                            <a:srgbClr val="007CE1"/>
                          </a:gs>
                        </a:gsLst>
                        <a:lin ang="21302849" scaled="1"/>
                      </a:gra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82" name="Freeform: Shape 181">
                        <a:extLst>
                          <a:ext uri="{FF2B5EF4-FFF2-40B4-BE49-F238E27FC236}">
                            <a16:creationId xmlns:a16="http://schemas.microsoft.com/office/drawing/2014/main" id="{D5992DEB-563B-8F3F-531C-39E936B47E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48312" y="3735704"/>
                        <a:ext cx="42862" cy="20954"/>
                      </a:xfrm>
                      <a:custGeom>
                        <a:avLst/>
                        <a:gdLst>
                          <a:gd name="connsiteX0" fmla="*/ 1905 w 42862"/>
                          <a:gd name="connsiteY0" fmla="*/ 20955 h 20954"/>
                          <a:gd name="connsiteX1" fmla="*/ 42863 w 42862"/>
                          <a:gd name="connsiteY1" fmla="*/ 3810 h 20954"/>
                          <a:gd name="connsiteX2" fmla="*/ 40958 w 42862"/>
                          <a:gd name="connsiteY2" fmla="*/ 0 h 20954"/>
                          <a:gd name="connsiteX3" fmla="*/ 0 w 42862"/>
                          <a:gd name="connsiteY3" fmla="*/ 16192 h 209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2862" h="20954">
                            <a:moveTo>
                              <a:pt x="1905" y="20955"/>
                            </a:moveTo>
                            <a:lnTo>
                              <a:pt x="42863" y="3810"/>
                            </a:lnTo>
                            <a:lnTo>
                              <a:pt x="40958" y="0"/>
                            </a:lnTo>
                            <a:lnTo>
                              <a:pt x="0" y="16192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0066EC"/>
                          </a:gs>
                          <a:gs pos="50000">
                            <a:srgbClr val="0071E6"/>
                          </a:gs>
                          <a:gs pos="100000">
                            <a:srgbClr val="007CE1"/>
                          </a:gs>
                        </a:gsLst>
                        <a:lin ang="21302849" scaled="1"/>
                      </a:gra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83" name="Freeform: Shape 182">
                        <a:extLst>
                          <a:ext uri="{FF2B5EF4-FFF2-40B4-BE49-F238E27FC236}">
                            <a16:creationId xmlns:a16="http://schemas.microsoft.com/office/drawing/2014/main" id="{BA325B0B-E064-8EC1-7DFE-14846E9A15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22607" y="3689032"/>
                        <a:ext cx="77152" cy="36195"/>
                      </a:xfrm>
                      <a:custGeom>
                        <a:avLst/>
                        <a:gdLst>
                          <a:gd name="connsiteX0" fmla="*/ 952 w 77152"/>
                          <a:gd name="connsiteY0" fmla="*/ 36195 h 36195"/>
                          <a:gd name="connsiteX1" fmla="*/ 77152 w 77152"/>
                          <a:gd name="connsiteY1" fmla="*/ 4763 h 36195"/>
                          <a:gd name="connsiteX2" fmla="*/ 76200 w 77152"/>
                          <a:gd name="connsiteY2" fmla="*/ 0 h 36195"/>
                          <a:gd name="connsiteX3" fmla="*/ 0 w 77152"/>
                          <a:gd name="connsiteY3" fmla="*/ 32385 h 3619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7152" h="36195">
                            <a:moveTo>
                              <a:pt x="952" y="36195"/>
                            </a:moveTo>
                            <a:lnTo>
                              <a:pt x="77152" y="4763"/>
                            </a:lnTo>
                            <a:lnTo>
                              <a:pt x="76200" y="0"/>
                            </a:lnTo>
                            <a:lnTo>
                              <a:pt x="0" y="32385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0066EC"/>
                          </a:gs>
                          <a:gs pos="50000">
                            <a:srgbClr val="0071E6"/>
                          </a:gs>
                          <a:gs pos="100000">
                            <a:srgbClr val="007CE1"/>
                          </a:gs>
                        </a:gsLst>
                        <a:lin ang="21302849" scaled="1"/>
                      </a:gra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84" name="Freeform: Shape 183">
                        <a:extLst>
                          <a:ext uri="{FF2B5EF4-FFF2-40B4-BE49-F238E27FC236}">
                            <a16:creationId xmlns:a16="http://schemas.microsoft.com/office/drawing/2014/main" id="{B38D93F4-01FF-D51F-F79E-4A9D1E585E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28334" y="3634739"/>
                        <a:ext cx="102869" cy="46672"/>
                      </a:xfrm>
                      <a:custGeom>
                        <a:avLst/>
                        <a:gdLst>
                          <a:gd name="connsiteX0" fmla="*/ 952 w 102869"/>
                          <a:gd name="connsiteY0" fmla="*/ 46672 h 46672"/>
                          <a:gd name="connsiteX1" fmla="*/ 102870 w 102869"/>
                          <a:gd name="connsiteY1" fmla="*/ 3810 h 46672"/>
                          <a:gd name="connsiteX2" fmla="*/ 101917 w 102869"/>
                          <a:gd name="connsiteY2" fmla="*/ 0 h 46672"/>
                          <a:gd name="connsiteX3" fmla="*/ 0 w 102869"/>
                          <a:gd name="connsiteY3" fmla="*/ 41910 h 466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02869" h="46672">
                            <a:moveTo>
                              <a:pt x="952" y="46672"/>
                            </a:moveTo>
                            <a:lnTo>
                              <a:pt x="102870" y="3810"/>
                            </a:lnTo>
                            <a:lnTo>
                              <a:pt x="101917" y="0"/>
                            </a:lnTo>
                            <a:lnTo>
                              <a:pt x="0" y="4191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0066EC"/>
                          </a:gs>
                          <a:gs pos="50000">
                            <a:srgbClr val="0071E6"/>
                          </a:gs>
                          <a:gs pos="100000">
                            <a:srgbClr val="007CE1"/>
                          </a:gs>
                        </a:gsLst>
                        <a:lin ang="21302849" scaled="1"/>
                      </a:gra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85" name="Freeform: Shape 184">
                        <a:extLst>
                          <a:ext uri="{FF2B5EF4-FFF2-40B4-BE49-F238E27FC236}">
                            <a16:creationId xmlns:a16="http://schemas.microsoft.com/office/drawing/2014/main" id="{AFAA5320-5D1D-DE8C-5F1F-E5B769E407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48312" y="3749039"/>
                        <a:ext cx="69532" cy="31432"/>
                      </a:xfrm>
                      <a:custGeom>
                        <a:avLst/>
                        <a:gdLst>
                          <a:gd name="connsiteX0" fmla="*/ 1905 w 69532"/>
                          <a:gd name="connsiteY0" fmla="*/ 31432 h 31432"/>
                          <a:gd name="connsiteX1" fmla="*/ 69533 w 69532"/>
                          <a:gd name="connsiteY1" fmla="*/ 4763 h 31432"/>
                          <a:gd name="connsiteX2" fmla="*/ 67627 w 69532"/>
                          <a:gd name="connsiteY2" fmla="*/ 0 h 31432"/>
                          <a:gd name="connsiteX3" fmla="*/ 0 w 69532"/>
                          <a:gd name="connsiteY3" fmla="*/ 26670 h 31432"/>
                          <a:gd name="connsiteX4" fmla="*/ 1905 w 69532"/>
                          <a:gd name="connsiteY4" fmla="*/ 31432 h 314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9532" h="31432">
                            <a:moveTo>
                              <a:pt x="1905" y="31432"/>
                            </a:moveTo>
                            <a:cubicBezTo>
                              <a:pt x="21908" y="24765"/>
                              <a:pt x="43815" y="16192"/>
                              <a:pt x="69533" y="4763"/>
                            </a:cubicBezTo>
                            <a:lnTo>
                              <a:pt x="67627" y="0"/>
                            </a:lnTo>
                            <a:cubicBezTo>
                              <a:pt x="41910" y="11430"/>
                              <a:pt x="20002" y="20002"/>
                              <a:pt x="0" y="26670"/>
                            </a:cubicBezTo>
                            <a:lnTo>
                              <a:pt x="1905" y="31432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0066EC"/>
                          </a:gs>
                          <a:gs pos="50000">
                            <a:srgbClr val="0071E6"/>
                          </a:gs>
                          <a:gs pos="100000">
                            <a:srgbClr val="007CE1"/>
                          </a:gs>
                        </a:gsLst>
                        <a:lin ang="21302849" scaled="1"/>
                      </a:gra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86" name="Freeform: Shape 185">
                        <a:extLst>
                          <a:ext uri="{FF2B5EF4-FFF2-40B4-BE49-F238E27FC236}">
                            <a16:creationId xmlns:a16="http://schemas.microsoft.com/office/drawing/2014/main" id="{B4672E14-1169-D3FB-C884-E7683F8AA7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50229" y="3684269"/>
                        <a:ext cx="117157" cy="54292"/>
                      </a:xfrm>
                      <a:custGeom>
                        <a:avLst/>
                        <a:gdLst>
                          <a:gd name="connsiteX0" fmla="*/ 953 w 117157"/>
                          <a:gd name="connsiteY0" fmla="*/ 54292 h 54292"/>
                          <a:gd name="connsiteX1" fmla="*/ 10478 w 117157"/>
                          <a:gd name="connsiteY1" fmla="*/ 49530 h 54292"/>
                          <a:gd name="connsiteX2" fmla="*/ 117158 w 117157"/>
                          <a:gd name="connsiteY2" fmla="*/ 4763 h 54292"/>
                          <a:gd name="connsiteX3" fmla="*/ 116205 w 117157"/>
                          <a:gd name="connsiteY3" fmla="*/ 0 h 54292"/>
                          <a:gd name="connsiteX4" fmla="*/ 9525 w 117157"/>
                          <a:gd name="connsiteY4" fmla="*/ 44767 h 54292"/>
                          <a:gd name="connsiteX5" fmla="*/ 0 w 117157"/>
                          <a:gd name="connsiteY5" fmla="*/ 49530 h 54292"/>
                          <a:gd name="connsiteX6" fmla="*/ 953 w 117157"/>
                          <a:gd name="connsiteY6" fmla="*/ 54292 h 542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17157" h="54292">
                            <a:moveTo>
                              <a:pt x="953" y="54292"/>
                            </a:moveTo>
                            <a:lnTo>
                              <a:pt x="10478" y="49530"/>
                            </a:lnTo>
                            <a:cubicBezTo>
                              <a:pt x="44768" y="33338"/>
                              <a:pt x="80963" y="17145"/>
                              <a:pt x="117158" y="4763"/>
                            </a:cubicBezTo>
                            <a:lnTo>
                              <a:pt x="116205" y="0"/>
                            </a:lnTo>
                            <a:cubicBezTo>
                              <a:pt x="80010" y="13335"/>
                              <a:pt x="43815" y="29527"/>
                              <a:pt x="9525" y="44767"/>
                            </a:cubicBezTo>
                            <a:lnTo>
                              <a:pt x="0" y="49530"/>
                            </a:lnTo>
                            <a:lnTo>
                              <a:pt x="953" y="54292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0066EC"/>
                          </a:gs>
                          <a:gs pos="50000">
                            <a:srgbClr val="0071E6"/>
                          </a:gs>
                          <a:gs pos="100000">
                            <a:srgbClr val="007CE1"/>
                          </a:gs>
                        </a:gsLst>
                        <a:lin ang="21302849" scaled="1"/>
                      </a:gra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87" name="Freeform: Shape 186">
                        <a:extLst>
                          <a:ext uri="{FF2B5EF4-FFF2-40B4-BE49-F238E27FC236}">
                            <a16:creationId xmlns:a16="http://schemas.microsoft.com/office/drawing/2014/main" id="{36CE4F76-6371-3141-5BDB-D4F8416344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96914" y="3657599"/>
                        <a:ext cx="34289" cy="18097"/>
                      </a:xfrm>
                      <a:custGeom>
                        <a:avLst/>
                        <a:gdLst>
                          <a:gd name="connsiteX0" fmla="*/ 1905 w 34289"/>
                          <a:gd name="connsiteY0" fmla="*/ 18097 h 18097"/>
                          <a:gd name="connsiteX1" fmla="*/ 34290 w 34289"/>
                          <a:gd name="connsiteY1" fmla="*/ 4763 h 18097"/>
                          <a:gd name="connsiteX2" fmla="*/ 33338 w 34289"/>
                          <a:gd name="connsiteY2" fmla="*/ 0 h 18097"/>
                          <a:gd name="connsiteX3" fmla="*/ 0 w 34289"/>
                          <a:gd name="connsiteY3" fmla="*/ 13335 h 180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4289" h="18097">
                            <a:moveTo>
                              <a:pt x="1905" y="18097"/>
                            </a:moveTo>
                            <a:lnTo>
                              <a:pt x="34290" y="4763"/>
                            </a:lnTo>
                            <a:lnTo>
                              <a:pt x="33338" y="0"/>
                            </a:lnTo>
                            <a:lnTo>
                              <a:pt x="0" y="13335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0066EC"/>
                          </a:gs>
                          <a:gs pos="50000">
                            <a:srgbClr val="0071E6"/>
                          </a:gs>
                          <a:gs pos="100000">
                            <a:srgbClr val="007CE1"/>
                          </a:gs>
                        </a:gsLst>
                        <a:lin ang="21302849" scaled="1"/>
                      </a:gra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88" name="Freeform: Shape 187">
                        <a:extLst>
                          <a:ext uri="{FF2B5EF4-FFF2-40B4-BE49-F238E27FC236}">
                            <a16:creationId xmlns:a16="http://schemas.microsoft.com/office/drawing/2014/main" id="{936FE17C-20BD-583C-624B-F21BADD411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48312" y="3744277"/>
                        <a:ext cx="131445" cy="59054"/>
                      </a:xfrm>
                      <a:custGeom>
                        <a:avLst/>
                        <a:gdLst>
                          <a:gd name="connsiteX0" fmla="*/ 1905 w 131445"/>
                          <a:gd name="connsiteY0" fmla="*/ 59055 h 59054"/>
                          <a:gd name="connsiteX1" fmla="*/ 131445 w 131445"/>
                          <a:gd name="connsiteY1" fmla="*/ 4763 h 59054"/>
                          <a:gd name="connsiteX2" fmla="*/ 130492 w 131445"/>
                          <a:gd name="connsiteY2" fmla="*/ 0 h 59054"/>
                          <a:gd name="connsiteX3" fmla="*/ 0 w 131445"/>
                          <a:gd name="connsiteY3" fmla="*/ 55245 h 59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31445" h="59054">
                            <a:moveTo>
                              <a:pt x="1905" y="59055"/>
                            </a:moveTo>
                            <a:lnTo>
                              <a:pt x="131445" y="4763"/>
                            </a:lnTo>
                            <a:lnTo>
                              <a:pt x="130492" y="0"/>
                            </a:lnTo>
                            <a:lnTo>
                              <a:pt x="0" y="55245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0066EC"/>
                          </a:gs>
                          <a:gs pos="50000">
                            <a:srgbClr val="0071E6"/>
                          </a:gs>
                          <a:gs pos="100000">
                            <a:srgbClr val="007CE1"/>
                          </a:gs>
                        </a:gsLst>
                        <a:lin ang="21302849" scaled="1"/>
                      </a:gra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89" name="Freeform: Shape 188">
                        <a:extLst>
                          <a:ext uri="{FF2B5EF4-FFF2-40B4-BE49-F238E27FC236}">
                            <a16:creationId xmlns:a16="http://schemas.microsoft.com/office/drawing/2014/main" id="{1FD85399-EFD3-E296-53FC-DD227A30DB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09284" y="3681412"/>
                        <a:ext cx="121919" cy="54292"/>
                      </a:xfrm>
                      <a:custGeom>
                        <a:avLst/>
                        <a:gdLst>
                          <a:gd name="connsiteX0" fmla="*/ 952 w 121919"/>
                          <a:gd name="connsiteY0" fmla="*/ 54292 h 54292"/>
                          <a:gd name="connsiteX1" fmla="*/ 121920 w 121919"/>
                          <a:gd name="connsiteY1" fmla="*/ 3810 h 54292"/>
                          <a:gd name="connsiteX2" fmla="*/ 120967 w 121919"/>
                          <a:gd name="connsiteY2" fmla="*/ 0 h 54292"/>
                          <a:gd name="connsiteX3" fmla="*/ 0 w 121919"/>
                          <a:gd name="connsiteY3" fmla="*/ 50483 h 542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21919" h="54292">
                            <a:moveTo>
                              <a:pt x="952" y="54292"/>
                            </a:moveTo>
                            <a:lnTo>
                              <a:pt x="121920" y="3810"/>
                            </a:lnTo>
                            <a:lnTo>
                              <a:pt x="120967" y="0"/>
                            </a:lnTo>
                            <a:lnTo>
                              <a:pt x="0" y="50483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0066EC"/>
                          </a:gs>
                          <a:gs pos="50000">
                            <a:srgbClr val="0071E6"/>
                          </a:gs>
                          <a:gs pos="100000">
                            <a:srgbClr val="007CE1"/>
                          </a:gs>
                        </a:gsLst>
                        <a:lin ang="21302849" scaled="1"/>
                      </a:gra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90" name="Freeform: Shape 189">
                        <a:extLst>
                          <a:ext uri="{FF2B5EF4-FFF2-40B4-BE49-F238E27FC236}">
                            <a16:creationId xmlns:a16="http://schemas.microsoft.com/office/drawing/2014/main" id="{F3C79D76-B520-AD60-C3D9-B647B6DD4C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49264" y="3804284"/>
                        <a:ext cx="44767" cy="22860"/>
                      </a:xfrm>
                      <a:custGeom>
                        <a:avLst/>
                        <a:gdLst>
                          <a:gd name="connsiteX0" fmla="*/ 952 w 44767"/>
                          <a:gd name="connsiteY0" fmla="*/ 22860 h 22860"/>
                          <a:gd name="connsiteX1" fmla="*/ 44768 w 44767"/>
                          <a:gd name="connsiteY1" fmla="*/ 4763 h 22860"/>
                          <a:gd name="connsiteX2" fmla="*/ 43815 w 44767"/>
                          <a:gd name="connsiteY2" fmla="*/ 0 h 22860"/>
                          <a:gd name="connsiteX3" fmla="*/ 0 w 44767"/>
                          <a:gd name="connsiteY3" fmla="*/ 18098 h 22860"/>
                          <a:gd name="connsiteX4" fmla="*/ 952 w 44767"/>
                          <a:gd name="connsiteY4" fmla="*/ 22860 h 228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4767" h="22860">
                            <a:moveTo>
                              <a:pt x="952" y="22860"/>
                            </a:moveTo>
                            <a:cubicBezTo>
                              <a:pt x="14288" y="17145"/>
                              <a:pt x="28575" y="11430"/>
                              <a:pt x="44768" y="4763"/>
                            </a:cubicBezTo>
                            <a:lnTo>
                              <a:pt x="43815" y="0"/>
                            </a:lnTo>
                            <a:cubicBezTo>
                              <a:pt x="27623" y="6668"/>
                              <a:pt x="12383" y="12383"/>
                              <a:pt x="0" y="18098"/>
                            </a:cubicBezTo>
                            <a:lnTo>
                              <a:pt x="952" y="2286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0066EC"/>
                          </a:gs>
                          <a:gs pos="50000">
                            <a:srgbClr val="0071E6"/>
                          </a:gs>
                          <a:gs pos="100000">
                            <a:srgbClr val="007CE1"/>
                          </a:gs>
                        </a:gsLst>
                        <a:lin ang="21302849" scaled="1"/>
                      </a:gra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91" name="Freeform: Shape 190">
                        <a:extLst>
                          <a:ext uri="{FF2B5EF4-FFF2-40B4-BE49-F238E27FC236}">
                            <a16:creationId xmlns:a16="http://schemas.microsoft.com/office/drawing/2014/main" id="{913A5410-026F-9714-1289-7CC6625325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28322" y="3735704"/>
                        <a:ext cx="128587" cy="58102"/>
                      </a:xfrm>
                      <a:custGeom>
                        <a:avLst/>
                        <a:gdLst>
                          <a:gd name="connsiteX0" fmla="*/ 952 w 128587"/>
                          <a:gd name="connsiteY0" fmla="*/ 58103 h 58102"/>
                          <a:gd name="connsiteX1" fmla="*/ 128588 w 128587"/>
                          <a:gd name="connsiteY1" fmla="*/ 3810 h 58102"/>
                          <a:gd name="connsiteX2" fmla="*/ 126682 w 128587"/>
                          <a:gd name="connsiteY2" fmla="*/ 0 h 58102"/>
                          <a:gd name="connsiteX3" fmla="*/ 0 w 128587"/>
                          <a:gd name="connsiteY3" fmla="*/ 54292 h 58102"/>
                          <a:gd name="connsiteX4" fmla="*/ 952 w 128587"/>
                          <a:gd name="connsiteY4" fmla="*/ 58103 h 581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28587" h="58102">
                            <a:moveTo>
                              <a:pt x="952" y="58103"/>
                            </a:moveTo>
                            <a:cubicBezTo>
                              <a:pt x="40005" y="41910"/>
                              <a:pt x="84773" y="24765"/>
                              <a:pt x="128588" y="3810"/>
                            </a:cubicBezTo>
                            <a:lnTo>
                              <a:pt x="126682" y="0"/>
                            </a:lnTo>
                            <a:cubicBezTo>
                              <a:pt x="83820" y="20003"/>
                              <a:pt x="39052" y="38100"/>
                              <a:pt x="0" y="54292"/>
                            </a:cubicBezTo>
                            <a:lnTo>
                              <a:pt x="952" y="58103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0066EC"/>
                          </a:gs>
                          <a:gs pos="50000">
                            <a:srgbClr val="0071E6"/>
                          </a:gs>
                          <a:gs pos="100000">
                            <a:srgbClr val="007CE1"/>
                          </a:gs>
                        </a:gsLst>
                        <a:lin ang="21302849" scaled="1"/>
                      </a:gra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192" name="Freeform: Shape 191">
                        <a:extLst>
                          <a:ext uri="{FF2B5EF4-FFF2-40B4-BE49-F238E27FC236}">
                            <a16:creationId xmlns:a16="http://schemas.microsoft.com/office/drawing/2014/main" id="{900308CC-A57E-B5A5-E8CC-A1833FBF1C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84532" y="3704271"/>
                        <a:ext cx="46672" cy="23812"/>
                      </a:xfrm>
                      <a:custGeom>
                        <a:avLst/>
                        <a:gdLst>
                          <a:gd name="connsiteX0" fmla="*/ 952 w 46672"/>
                          <a:gd name="connsiteY0" fmla="*/ 23813 h 23812"/>
                          <a:gd name="connsiteX1" fmla="*/ 46672 w 46672"/>
                          <a:gd name="connsiteY1" fmla="*/ 4763 h 23812"/>
                          <a:gd name="connsiteX2" fmla="*/ 45720 w 46672"/>
                          <a:gd name="connsiteY2" fmla="*/ 0 h 23812"/>
                          <a:gd name="connsiteX3" fmla="*/ 0 w 46672"/>
                          <a:gd name="connsiteY3" fmla="*/ 19050 h 238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6672" h="23812">
                            <a:moveTo>
                              <a:pt x="952" y="23813"/>
                            </a:moveTo>
                            <a:lnTo>
                              <a:pt x="46672" y="4763"/>
                            </a:lnTo>
                            <a:lnTo>
                              <a:pt x="45720" y="0"/>
                            </a:lnTo>
                            <a:lnTo>
                              <a:pt x="0" y="19050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0066EC"/>
                          </a:gs>
                          <a:gs pos="50000">
                            <a:srgbClr val="0071E6"/>
                          </a:gs>
                          <a:gs pos="100000">
                            <a:srgbClr val="007CE1"/>
                          </a:gs>
                        </a:gsLst>
                        <a:lin ang="21302849" scaled="1"/>
                      </a:gra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IN"/>
                      </a:p>
                    </p:txBody>
                  </p:sp>
                </p:grpSp>
              </p:grpSp>
            </p:grp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C15DB917-4CB0-0786-A772-CA5D80457323}"/>
                    </a:ext>
                  </a:extLst>
                </p:cNvPr>
                <p:cNvSpPr/>
                <p:nvPr/>
              </p:nvSpPr>
              <p:spPr>
                <a:xfrm>
                  <a:off x="4715827" y="3775709"/>
                  <a:ext cx="797242" cy="670559"/>
                </a:xfrm>
                <a:custGeom>
                  <a:avLst/>
                  <a:gdLst>
                    <a:gd name="connsiteX0" fmla="*/ 786765 w 797242"/>
                    <a:gd name="connsiteY0" fmla="*/ 670560 h 670559"/>
                    <a:gd name="connsiteX1" fmla="*/ 797243 w 797242"/>
                    <a:gd name="connsiteY1" fmla="*/ 273368 h 670559"/>
                    <a:gd name="connsiteX2" fmla="*/ 3810 w 797242"/>
                    <a:gd name="connsiteY2" fmla="*/ 0 h 670559"/>
                    <a:gd name="connsiteX3" fmla="*/ 0 w 797242"/>
                    <a:gd name="connsiteY3" fmla="*/ 381953 h 670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7242" h="670559">
                      <a:moveTo>
                        <a:pt x="786765" y="670560"/>
                      </a:moveTo>
                      <a:lnTo>
                        <a:pt x="797243" y="273368"/>
                      </a:lnTo>
                      <a:lnTo>
                        <a:pt x="3810" y="0"/>
                      </a:lnTo>
                      <a:lnTo>
                        <a:pt x="0" y="381953"/>
                      </a:lnTo>
                      <a:close/>
                    </a:path>
                  </a:pathLst>
                </a:custGeom>
                <a:gradFill>
                  <a:gsLst>
                    <a:gs pos="1058">
                      <a:srgbClr val="57E7DF">
                        <a:alpha val="69804"/>
                      </a:srgbClr>
                    </a:gs>
                    <a:gs pos="27220">
                      <a:srgbClr val="3B9C97">
                        <a:alpha val="51373"/>
                      </a:srgbClr>
                    </a:gs>
                    <a:gs pos="53020">
                      <a:srgbClr val="225956">
                        <a:alpha val="32941"/>
                      </a:srgbClr>
                    </a:gs>
                    <a:gs pos="74470">
                      <a:srgbClr val="0F2927">
                        <a:alpha val="18039"/>
                      </a:srgbClr>
                    </a:gs>
                    <a:gs pos="90770">
                      <a:srgbClr val="040B0B"/>
                    </a:gs>
                    <a:gs pos="100000">
                      <a:srgbClr val="000000">
                        <a:alpha val="0"/>
                      </a:srgbClr>
                    </a:gs>
                  </a:gsLst>
                  <a:lin ang="6698096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AC58999C-9847-229E-DE7C-C7B5FDCC19C7}"/>
                    </a:ext>
                  </a:extLst>
                </p:cNvPr>
                <p:cNvSpPr/>
                <p:nvPr/>
              </p:nvSpPr>
              <p:spPr>
                <a:xfrm>
                  <a:off x="6401752" y="4261484"/>
                  <a:ext cx="587692" cy="594359"/>
                </a:xfrm>
                <a:custGeom>
                  <a:avLst/>
                  <a:gdLst>
                    <a:gd name="connsiteX0" fmla="*/ 577215 w 587692"/>
                    <a:gd name="connsiteY0" fmla="*/ 594360 h 594359"/>
                    <a:gd name="connsiteX1" fmla="*/ 587693 w 587692"/>
                    <a:gd name="connsiteY1" fmla="*/ 197168 h 594359"/>
                    <a:gd name="connsiteX2" fmla="*/ 3810 w 587692"/>
                    <a:gd name="connsiteY2" fmla="*/ 0 h 594359"/>
                    <a:gd name="connsiteX3" fmla="*/ 0 w 587692"/>
                    <a:gd name="connsiteY3" fmla="*/ 381953 h 594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7692" h="594359">
                      <a:moveTo>
                        <a:pt x="577215" y="594360"/>
                      </a:moveTo>
                      <a:lnTo>
                        <a:pt x="587693" y="197168"/>
                      </a:lnTo>
                      <a:lnTo>
                        <a:pt x="3810" y="0"/>
                      </a:lnTo>
                      <a:lnTo>
                        <a:pt x="0" y="381953"/>
                      </a:lnTo>
                      <a:close/>
                    </a:path>
                  </a:pathLst>
                </a:custGeom>
                <a:gradFill>
                  <a:gsLst>
                    <a:gs pos="1058">
                      <a:srgbClr val="57E7DF">
                        <a:alpha val="69804"/>
                      </a:srgbClr>
                    </a:gs>
                    <a:gs pos="27220">
                      <a:srgbClr val="3B9C97">
                        <a:alpha val="51373"/>
                      </a:srgbClr>
                    </a:gs>
                    <a:gs pos="53020">
                      <a:srgbClr val="225956">
                        <a:alpha val="32941"/>
                      </a:srgbClr>
                    </a:gs>
                    <a:gs pos="74470">
                      <a:srgbClr val="0F2927">
                        <a:alpha val="18039"/>
                      </a:srgbClr>
                    </a:gs>
                    <a:gs pos="90770">
                      <a:srgbClr val="040B0B"/>
                    </a:gs>
                    <a:gs pos="100000">
                      <a:srgbClr val="000000">
                        <a:alpha val="0"/>
                      </a:srgbClr>
                    </a:gs>
                  </a:gsLst>
                  <a:lin ang="6698076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B3AC69F1-547D-0C77-361B-E68E73541490}"/>
                    </a:ext>
                  </a:extLst>
                </p:cNvPr>
                <p:cNvSpPr/>
                <p:nvPr/>
              </p:nvSpPr>
              <p:spPr>
                <a:xfrm>
                  <a:off x="6897052" y="4013834"/>
                  <a:ext cx="587692" cy="594359"/>
                </a:xfrm>
                <a:custGeom>
                  <a:avLst/>
                  <a:gdLst>
                    <a:gd name="connsiteX0" fmla="*/ 577215 w 587692"/>
                    <a:gd name="connsiteY0" fmla="*/ 594360 h 594359"/>
                    <a:gd name="connsiteX1" fmla="*/ 587692 w 587692"/>
                    <a:gd name="connsiteY1" fmla="*/ 197168 h 594359"/>
                    <a:gd name="connsiteX2" fmla="*/ 3810 w 587692"/>
                    <a:gd name="connsiteY2" fmla="*/ 0 h 594359"/>
                    <a:gd name="connsiteX3" fmla="*/ 0 w 587692"/>
                    <a:gd name="connsiteY3" fmla="*/ 381953 h 594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7692" h="594359">
                      <a:moveTo>
                        <a:pt x="577215" y="594360"/>
                      </a:moveTo>
                      <a:lnTo>
                        <a:pt x="587692" y="197168"/>
                      </a:lnTo>
                      <a:lnTo>
                        <a:pt x="3810" y="0"/>
                      </a:lnTo>
                      <a:lnTo>
                        <a:pt x="0" y="381953"/>
                      </a:lnTo>
                      <a:close/>
                    </a:path>
                  </a:pathLst>
                </a:custGeom>
                <a:gradFill>
                  <a:gsLst>
                    <a:gs pos="1058">
                      <a:srgbClr val="57E7DF">
                        <a:alpha val="69804"/>
                      </a:srgbClr>
                    </a:gs>
                    <a:gs pos="27220">
                      <a:srgbClr val="3B9C97">
                        <a:alpha val="51373"/>
                      </a:srgbClr>
                    </a:gs>
                    <a:gs pos="53020">
                      <a:srgbClr val="225956">
                        <a:alpha val="32941"/>
                      </a:srgbClr>
                    </a:gs>
                    <a:gs pos="74470">
                      <a:srgbClr val="0F2927">
                        <a:alpha val="18039"/>
                      </a:srgbClr>
                    </a:gs>
                    <a:gs pos="90770">
                      <a:srgbClr val="040B0B"/>
                    </a:gs>
                    <a:gs pos="100000">
                      <a:srgbClr val="000000">
                        <a:alpha val="0"/>
                      </a:srgbClr>
                    </a:gs>
                  </a:gsLst>
                  <a:lin ang="6698107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98" name="Graphic 4">
                <a:extLst>
                  <a:ext uri="{FF2B5EF4-FFF2-40B4-BE49-F238E27FC236}">
                    <a16:creationId xmlns:a16="http://schemas.microsoft.com/office/drawing/2014/main" id="{DB51EA8F-442A-CB10-6C30-91C231A1F706}"/>
                  </a:ext>
                </a:extLst>
              </p:cNvPr>
              <p:cNvGrpSpPr/>
              <p:nvPr/>
            </p:nvGrpSpPr>
            <p:grpSpPr>
              <a:xfrm>
                <a:off x="1203203" y="637700"/>
                <a:ext cx="2445011" cy="1867045"/>
                <a:chOff x="4895477" y="1500187"/>
                <a:chExt cx="1469677" cy="1122266"/>
              </a:xfrm>
            </p:grpSpPr>
            <p:grpSp>
              <p:nvGrpSpPr>
                <p:cNvPr id="199" name="Graphic 4">
                  <a:extLst>
                    <a:ext uri="{FF2B5EF4-FFF2-40B4-BE49-F238E27FC236}">
                      <a16:creationId xmlns:a16="http://schemas.microsoft.com/office/drawing/2014/main" id="{9E45A710-2F70-9E8B-6AE1-8584BBDC4D80}"/>
                    </a:ext>
                  </a:extLst>
                </p:cNvPr>
                <p:cNvGrpSpPr/>
                <p:nvPr/>
              </p:nvGrpSpPr>
              <p:grpSpPr>
                <a:xfrm>
                  <a:off x="5983604" y="1652587"/>
                  <a:ext cx="314325" cy="99059"/>
                  <a:chOff x="5983604" y="1652587"/>
                  <a:chExt cx="314325" cy="99059"/>
                </a:xfrm>
              </p:grpSpPr>
              <p:sp>
                <p:nvSpPr>
                  <p:cNvPr id="200" name="Freeform: Shape 199">
                    <a:extLst>
                      <a:ext uri="{FF2B5EF4-FFF2-40B4-BE49-F238E27FC236}">
                        <a16:creationId xmlns:a16="http://schemas.microsoft.com/office/drawing/2014/main" id="{FB3EFCC7-C6ED-BED8-6102-4E9A27F1B9FE}"/>
                      </a:ext>
                    </a:extLst>
                  </p:cNvPr>
                  <p:cNvSpPr/>
                  <p:nvPr/>
                </p:nvSpPr>
                <p:spPr>
                  <a:xfrm>
                    <a:off x="5983604" y="1664969"/>
                    <a:ext cx="161925" cy="81915"/>
                  </a:xfrm>
                  <a:custGeom>
                    <a:avLst/>
                    <a:gdLst>
                      <a:gd name="connsiteX0" fmla="*/ 159067 w 161925"/>
                      <a:gd name="connsiteY0" fmla="*/ 80010 h 81915"/>
                      <a:gd name="connsiteX1" fmla="*/ 0 w 161925"/>
                      <a:gd name="connsiteY1" fmla="*/ 0 h 81915"/>
                      <a:gd name="connsiteX2" fmla="*/ 2858 w 161925"/>
                      <a:gd name="connsiteY2" fmla="*/ 1905 h 81915"/>
                      <a:gd name="connsiteX3" fmla="*/ 161925 w 161925"/>
                      <a:gd name="connsiteY3" fmla="*/ 81915 h 81915"/>
                      <a:gd name="connsiteX4" fmla="*/ 159067 w 161925"/>
                      <a:gd name="connsiteY4" fmla="*/ 80010 h 81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1925" h="81915">
                        <a:moveTo>
                          <a:pt x="159067" y="80010"/>
                        </a:moveTo>
                        <a:lnTo>
                          <a:pt x="0" y="0"/>
                        </a:lnTo>
                        <a:cubicBezTo>
                          <a:pt x="953" y="953"/>
                          <a:pt x="1905" y="953"/>
                          <a:pt x="2858" y="1905"/>
                        </a:cubicBezTo>
                        <a:lnTo>
                          <a:pt x="161925" y="81915"/>
                        </a:lnTo>
                        <a:cubicBezTo>
                          <a:pt x="160973" y="80963"/>
                          <a:pt x="160020" y="80963"/>
                          <a:pt x="159067" y="80010"/>
                        </a:cubicBezTo>
                      </a:path>
                    </a:pathLst>
                  </a:custGeom>
                  <a:solidFill>
                    <a:srgbClr val="00818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01" name="Freeform: Shape 200">
                    <a:extLst>
                      <a:ext uri="{FF2B5EF4-FFF2-40B4-BE49-F238E27FC236}">
                        <a16:creationId xmlns:a16="http://schemas.microsoft.com/office/drawing/2014/main" id="{970A34DF-56C1-E541-7315-66615BC69156}"/>
                      </a:ext>
                    </a:extLst>
                  </p:cNvPr>
                  <p:cNvSpPr/>
                  <p:nvPr/>
                </p:nvSpPr>
                <p:spPr>
                  <a:xfrm>
                    <a:off x="5986462" y="1665921"/>
                    <a:ext cx="165734" cy="82309"/>
                  </a:xfrm>
                  <a:custGeom>
                    <a:avLst/>
                    <a:gdLst>
                      <a:gd name="connsiteX0" fmla="*/ 159067 w 165734"/>
                      <a:gd name="connsiteY0" fmla="*/ 80963 h 82309"/>
                      <a:gd name="connsiteX1" fmla="*/ 0 w 165734"/>
                      <a:gd name="connsiteY1" fmla="*/ 0 h 82309"/>
                      <a:gd name="connsiteX2" fmla="*/ 6667 w 165734"/>
                      <a:gd name="connsiteY2" fmla="*/ 1905 h 82309"/>
                      <a:gd name="connsiteX3" fmla="*/ 165735 w 165734"/>
                      <a:gd name="connsiteY3" fmla="*/ 81915 h 82309"/>
                      <a:gd name="connsiteX4" fmla="*/ 159067 w 165734"/>
                      <a:gd name="connsiteY4" fmla="*/ 80963 h 823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5734" h="82309">
                        <a:moveTo>
                          <a:pt x="159067" y="80963"/>
                        </a:moveTo>
                        <a:lnTo>
                          <a:pt x="0" y="0"/>
                        </a:lnTo>
                        <a:cubicBezTo>
                          <a:pt x="1905" y="953"/>
                          <a:pt x="3810" y="1905"/>
                          <a:pt x="6667" y="1905"/>
                        </a:cubicBezTo>
                        <a:lnTo>
                          <a:pt x="165735" y="81915"/>
                        </a:lnTo>
                        <a:cubicBezTo>
                          <a:pt x="162878" y="82868"/>
                          <a:pt x="160972" y="81915"/>
                          <a:pt x="159067" y="80963"/>
                        </a:cubicBezTo>
                      </a:path>
                    </a:pathLst>
                  </a:custGeom>
                  <a:solidFill>
                    <a:srgbClr val="00858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02" name="Freeform: Shape 201">
                    <a:extLst>
                      <a:ext uri="{FF2B5EF4-FFF2-40B4-BE49-F238E27FC236}">
                        <a16:creationId xmlns:a16="http://schemas.microsoft.com/office/drawing/2014/main" id="{4ABC5E57-BDF2-F943-9273-1A72CE3C1F6D}"/>
                      </a:ext>
                    </a:extLst>
                  </p:cNvPr>
                  <p:cNvSpPr/>
                  <p:nvPr/>
                </p:nvSpPr>
                <p:spPr>
                  <a:xfrm>
                    <a:off x="5993129" y="1668779"/>
                    <a:ext cx="165735" cy="81914"/>
                  </a:xfrm>
                  <a:custGeom>
                    <a:avLst/>
                    <a:gdLst>
                      <a:gd name="connsiteX0" fmla="*/ 159067 w 165735"/>
                      <a:gd name="connsiteY0" fmla="*/ 80010 h 81914"/>
                      <a:gd name="connsiteX1" fmla="*/ 0 w 165735"/>
                      <a:gd name="connsiteY1" fmla="*/ 0 h 81914"/>
                      <a:gd name="connsiteX2" fmla="*/ 6667 w 165735"/>
                      <a:gd name="connsiteY2" fmla="*/ 1905 h 81914"/>
                      <a:gd name="connsiteX3" fmla="*/ 165735 w 165735"/>
                      <a:gd name="connsiteY3" fmla="*/ 81915 h 81914"/>
                      <a:gd name="connsiteX4" fmla="*/ 159067 w 165735"/>
                      <a:gd name="connsiteY4" fmla="*/ 80010 h 81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5735" h="81914">
                        <a:moveTo>
                          <a:pt x="159067" y="80010"/>
                        </a:moveTo>
                        <a:lnTo>
                          <a:pt x="0" y="0"/>
                        </a:lnTo>
                        <a:cubicBezTo>
                          <a:pt x="1905" y="952"/>
                          <a:pt x="4763" y="952"/>
                          <a:pt x="6667" y="1905"/>
                        </a:cubicBezTo>
                        <a:lnTo>
                          <a:pt x="165735" y="81915"/>
                        </a:lnTo>
                        <a:cubicBezTo>
                          <a:pt x="162878" y="81915"/>
                          <a:pt x="160973" y="80963"/>
                          <a:pt x="159067" y="80010"/>
                        </a:cubicBezTo>
                      </a:path>
                    </a:pathLst>
                  </a:custGeom>
                  <a:solidFill>
                    <a:srgbClr val="00898E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03" name="Freeform: Shape 202">
                    <a:extLst>
                      <a:ext uri="{FF2B5EF4-FFF2-40B4-BE49-F238E27FC236}">
                        <a16:creationId xmlns:a16="http://schemas.microsoft.com/office/drawing/2014/main" id="{D6002D0C-B09E-53A6-ECF2-55E28DE72630}"/>
                      </a:ext>
                    </a:extLst>
                  </p:cNvPr>
                  <p:cNvSpPr/>
                  <p:nvPr/>
                </p:nvSpPr>
                <p:spPr>
                  <a:xfrm>
                    <a:off x="5999796" y="1670684"/>
                    <a:ext cx="166687" cy="80962"/>
                  </a:xfrm>
                  <a:custGeom>
                    <a:avLst/>
                    <a:gdLst>
                      <a:gd name="connsiteX0" fmla="*/ 159068 w 166687"/>
                      <a:gd name="connsiteY0" fmla="*/ 80010 h 80962"/>
                      <a:gd name="connsiteX1" fmla="*/ 0 w 166687"/>
                      <a:gd name="connsiteY1" fmla="*/ 0 h 80962"/>
                      <a:gd name="connsiteX2" fmla="*/ 7620 w 166687"/>
                      <a:gd name="connsiteY2" fmla="*/ 953 h 80962"/>
                      <a:gd name="connsiteX3" fmla="*/ 166688 w 166687"/>
                      <a:gd name="connsiteY3" fmla="*/ 80963 h 80962"/>
                      <a:gd name="connsiteX4" fmla="*/ 159068 w 166687"/>
                      <a:gd name="connsiteY4" fmla="*/ 80010 h 809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6687" h="80962">
                        <a:moveTo>
                          <a:pt x="159068" y="80010"/>
                        </a:moveTo>
                        <a:lnTo>
                          <a:pt x="0" y="0"/>
                        </a:lnTo>
                        <a:cubicBezTo>
                          <a:pt x="2858" y="0"/>
                          <a:pt x="4763" y="953"/>
                          <a:pt x="7620" y="953"/>
                        </a:cubicBezTo>
                        <a:lnTo>
                          <a:pt x="166688" y="80963"/>
                        </a:lnTo>
                        <a:cubicBezTo>
                          <a:pt x="163830" y="80963"/>
                          <a:pt x="160973" y="80010"/>
                          <a:pt x="159068" y="80010"/>
                        </a:cubicBezTo>
                      </a:path>
                    </a:pathLst>
                  </a:custGeom>
                  <a:solidFill>
                    <a:srgbClr val="008D9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04" name="Freeform: Shape 203">
                    <a:extLst>
                      <a:ext uri="{FF2B5EF4-FFF2-40B4-BE49-F238E27FC236}">
                        <a16:creationId xmlns:a16="http://schemas.microsoft.com/office/drawing/2014/main" id="{2FD376D6-54E7-AD79-94CB-078259AE4057}"/>
                      </a:ext>
                    </a:extLst>
                  </p:cNvPr>
                  <p:cNvSpPr/>
                  <p:nvPr/>
                </p:nvSpPr>
                <p:spPr>
                  <a:xfrm>
                    <a:off x="6007416" y="1671637"/>
                    <a:ext cx="166687" cy="80009"/>
                  </a:xfrm>
                  <a:custGeom>
                    <a:avLst/>
                    <a:gdLst>
                      <a:gd name="connsiteX0" fmla="*/ 159067 w 166687"/>
                      <a:gd name="connsiteY0" fmla="*/ 80010 h 80009"/>
                      <a:gd name="connsiteX1" fmla="*/ 0 w 166687"/>
                      <a:gd name="connsiteY1" fmla="*/ 0 h 80009"/>
                      <a:gd name="connsiteX2" fmla="*/ 7620 w 166687"/>
                      <a:gd name="connsiteY2" fmla="*/ 0 h 80009"/>
                      <a:gd name="connsiteX3" fmla="*/ 166688 w 166687"/>
                      <a:gd name="connsiteY3" fmla="*/ 80010 h 80009"/>
                      <a:gd name="connsiteX4" fmla="*/ 159067 w 166687"/>
                      <a:gd name="connsiteY4" fmla="*/ 80010 h 80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6687" h="80009">
                        <a:moveTo>
                          <a:pt x="159067" y="80010"/>
                        </a:moveTo>
                        <a:lnTo>
                          <a:pt x="0" y="0"/>
                        </a:lnTo>
                        <a:cubicBezTo>
                          <a:pt x="2858" y="0"/>
                          <a:pt x="5715" y="0"/>
                          <a:pt x="7620" y="0"/>
                        </a:cubicBezTo>
                        <a:lnTo>
                          <a:pt x="166688" y="80010"/>
                        </a:lnTo>
                        <a:cubicBezTo>
                          <a:pt x="163830" y="80010"/>
                          <a:pt x="160973" y="80010"/>
                          <a:pt x="159067" y="80010"/>
                        </a:cubicBezTo>
                      </a:path>
                    </a:pathLst>
                  </a:custGeom>
                  <a:solidFill>
                    <a:srgbClr val="00929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05" name="Freeform: Shape 204">
                    <a:extLst>
                      <a:ext uri="{FF2B5EF4-FFF2-40B4-BE49-F238E27FC236}">
                        <a16:creationId xmlns:a16="http://schemas.microsoft.com/office/drawing/2014/main" id="{359EA0D2-A9B7-6057-F455-D8B8DFFFE560}"/>
                      </a:ext>
                    </a:extLst>
                  </p:cNvPr>
                  <p:cNvSpPr/>
                  <p:nvPr/>
                </p:nvSpPr>
                <p:spPr>
                  <a:xfrm>
                    <a:off x="6015037" y="1669731"/>
                    <a:ext cx="168592" cy="81915"/>
                  </a:xfrm>
                  <a:custGeom>
                    <a:avLst/>
                    <a:gdLst>
                      <a:gd name="connsiteX0" fmla="*/ 159067 w 168592"/>
                      <a:gd name="connsiteY0" fmla="*/ 81915 h 81915"/>
                      <a:gd name="connsiteX1" fmla="*/ 0 w 168592"/>
                      <a:gd name="connsiteY1" fmla="*/ 953 h 81915"/>
                      <a:gd name="connsiteX2" fmla="*/ 9525 w 168592"/>
                      <a:gd name="connsiteY2" fmla="*/ 0 h 81915"/>
                      <a:gd name="connsiteX3" fmla="*/ 168592 w 168592"/>
                      <a:gd name="connsiteY3" fmla="*/ 80010 h 81915"/>
                      <a:gd name="connsiteX4" fmla="*/ 159067 w 168592"/>
                      <a:gd name="connsiteY4" fmla="*/ 81915 h 81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8592" h="81915">
                        <a:moveTo>
                          <a:pt x="159067" y="81915"/>
                        </a:moveTo>
                        <a:lnTo>
                          <a:pt x="0" y="953"/>
                        </a:lnTo>
                        <a:cubicBezTo>
                          <a:pt x="2858" y="953"/>
                          <a:pt x="5715" y="0"/>
                          <a:pt x="9525" y="0"/>
                        </a:cubicBezTo>
                        <a:lnTo>
                          <a:pt x="168592" y="80010"/>
                        </a:lnTo>
                        <a:cubicBezTo>
                          <a:pt x="164783" y="80963"/>
                          <a:pt x="161925" y="80963"/>
                          <a:pt x="159067" y="81915"/>
                        </a:cubicBezTo>
                      </a:path>
                    </a:pathLst>
                  </a:custGeom>
                  <a:solidFill>
                    <a:srgbClr val="00969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06" name="Freeform: Shape 205">
                    <a:extLst>
                      <a:ext uri="{FF2B5EF4-FFF2-40B4-BE49-F238E27FC236}">
                        <a16:creationId xmlns:a16="http://schemas.microsoft.com/office/drawing/2014/main" id="{335A4F8C-C8F9-7BA7-A2A7-2C2B75F55B43}"/>
                      </a:ext>
                    </a:extLst>
                  </p:cNvPr>
                  <p:cNvSpPr/>
                  <p:nvPr/>
                </p:nvSpPr>
                <p:spPr>
                  <a:xfrm>
                    <a:off x="6023609" y="1666874"/>
                    <a:ext cx="169545" cy="82867"/>
                  </a:xfrm>
                  <a:custGeom>
                    <a:avLst/>
                    <a:gdLst>
                      <a:gd name="connsiteX0" fmla="*/ 159068 w 169545"/>
                      <a:gd name="connsiteY0" fmla="*/ 82868 h 82867"/>
                      <a:gd name="connsiteX1" fmla="*/ 0 w 169545"/>
                      <a:gd name="connsiteY1" fmla="*/ 2857 h 82867"/>
                      <a:gd name="connsiteX2" fmla="*/ 10478 w 169545"/>
                      <a:gd name="connsiteY2" fmla="*/ 0 h 82867"/>
                      <a:gd name="connsiteX3" fmla="*/ 169545 w 169545"/>
                      <a:gd name="connsiteY3" fmla="*/ 80010 h 82867"/>
                      <a:gd name="connsiteX4" fmla="*/ 159068 w 169545"/>
                      <a:gd name="connsiteY4" fmla="*/ 82868 h 82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9545" h="82867">
                        <a:moveTo>
                          <a:pt x="159068" y="82868"/>
                        </a:moveTo>
                        <a:lnTo>
                          <a:pt x="0" y="2857"/>
                        </a:lnTo>
                        <a:cubicBezTo>
                          <a:pt x="3810" y="1905"/>
                          <a:pt x="7620" y="953"/>
                          <a:pt x="10478" y="0"/>
                        </a:cubicBezTo>
                        <a:lnTo>
                          <a:pt x="169545" y="80010"/>
                        </a:lnTo>
                        <a:cubicBezTo>
                          <a:pt x="166688" y="81915"/>
                          <a:pt x="162878" y="82868"/>
                          <a:pt x="159068" y="82868"/>
                        </a:cubicBezTo>
                      </a:path>
                    </a:pathLst>
                  </a:custGeom>
                  <a:solidFill>
                    <a:srgbClr val="009A9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07" name="Freeform: Shape 206">
                    <a:extLst>
                      <a:ext uri="{FF2B5EF4-FFF2-40B4-BE49-F238E27FC236}">
                        <a16:creationId xmlns:a16="http://schemas.microsoft.com/office/drawing/2014/main" id="{19F8D3FC-B4F0-FDAD-843D-62C68FCDFE28}"/>
                      </a:ext>
                    </a:extLst>
                  </p:cNvPr>
                  <p:cNvSpPr/>
                  <p:nvPr/>
                </p:nvSpPr>
                <p:spPr>
                  <a:xfrm>
                    <a:off x="6035039" y="1659254"/>
                    <a:ext cx="179069" cy="87629"/>
                  </a:xfrm>
                  <a:custGeom>
                    <a:avLst/>
                    <a:gdLst>
                      <a:gd name="connsiteX0" fmla="*/ 159067 w 179069"/>
                      <a:gd name="connsiteY0" fmla="*/ 87630 h 87629"/>
                      <a:gd name="connsiteX1" fmla="*/ 0 w 179069"/>
                      <a:gd name="connsiteY1" fmla="*/ 7620 h 87629"/>
                      <a:gd name="connsiteX2" fmla="*/ 7620 w 179069"/>
                      <a:gd name="connsiteY2" fmla="*/ 4763 h 87629"/>
                      <a:gd name="connsiteX3" fmla="*/ 20002 w 179069"/>
                      <a:gd name="connsiteY3" fmla="*/ 0 h 87629"/>
                      <a:gd name="connsiteX4" fmla="*/ 179070 w 179069"/>
                      <a:gd name="connsiteY4" fmla="*/ 80010 h 87629"/>
                      <a:gd name="connsiteX5" fmla="*/ 166688 w 179069"/>
                      <a:gd name="connsiteY5" fmla="*/ 84773 h 87629"/>
                      <a:gd name="connsiteX6" fmla="*/ 159067 w 179069"/>
                      <a:gd name="connsiteY6" fmla="*/ 87630 h 876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9069" h="87629">
                        <a:moveTo>
                          <a:pt x="159067" y="87630"/>
                        </a:moveTo>
                        <a:lnTo>
                          <a:pt x="0" y="7620"/>
                        </a:lnTo>
                        <a:cubicBezTo>
                          <a:pt x="2857" y="6667"/>
                          <a:pt x="4763" y="5715"/>
                          <a:pt x="7620" y="4763"/>
                        </a:cubicBezTo>
                        <a:cubicBezTo>
                          <a:pt x="11430" y="2857"/>
                          <a:pt x="16192" y="952"/>
                          <a:pt x="20002" y="0"/>
                        </a:cubicBezTo>
                        <a:lnTo>
                          <a:pt x="179070" y="80010"/>
                        </a:lnTo>
                        <a:cubicBezTo>
                          <a:pt x="175260" y="80963"/>
                          <a:pt x="170497" y="82867"/>
                          <a:pt x="166688" y="84773"/>
                        </a:cubicBezTo>
                        <a:cubicBezTo>
                          <a:pt x="163830" y="85725"/>
                          <a:pt x="161925" y="86677"/>
                          <a:pt x="159067" y="87630"/>
                        </a:cubicBezTo>
                      </a:path>
                    </a:pathLst>
                  </a:custGeom>
                  <a:solidFill>
                    <a:srgbClr val="009EA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08" name="Freeform: Shape 207">
                    <a:extLst>
                      <a:ext uri="{FF2B5EF4-FFF2-40B4-BE49-F238E27FC236}">
                        <a16:creationId xmlns:a16="http://schemas.microsoft.com/office/drawing/2014/main" id="{FE02DB37-4B8F-5B8A-E7F3-F68E60A8E6E6}"/>
                      </a:ext>
                    </a:extLst>
                  </p:cNvPr>
                  <p:cNvSpPr/>
                  <p:nvPr/>
                </p:nvSpPr>
                <p:spPr>
                  <a:xfrm>
                    <a:off x="6055041" y="1654492"/>
                    <a:ext cx="176212" cy="84772"/>
                  </a:xfrm>
                  <a:custGeom>
                    <a:avLst/>
                    <a:gdLst>
                      <a:gd name="connsiteX0" fmla="*/ 159067 w 176212"/>
                      <a:gd name="connsiteY0" fmla="*/ 84773 h 84772"/>
                      <a:gd name="connsiteX1" fmla="*/ 0 w 176212"/>
                      <a:gd name="connsiteY1" fmla="*/ 4763 h 84772"/>
                      <a:gd name="connsiteX2" fmla="*/ 17145 w 176212"/>
                      <a:gd name="connsiteY2" fmla="*/ 0 h 84772"/>
                      <a:gd name="connsiteX3" fmla="*/ 176213 w 176212"/>
                      <a:gd name="connsiteY3" fmla="*/ 80010 h 84772"/>
                      <a:gd name="connsiteX4" fmla="*/ 159067 w 176212"/>
                      <a:gd name="connsiteY4" fmla="*/ 84773 h 847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6212" h="84772">
                        <a:moveTo>
                          <a:pt x="159067" y="84773"/>
                        </a:moveTo>
                        <a:lnTo>
                          <a:pt x="0" y="4763"/>
                        </a:lnTo>
                        <a:cubicBezTo>
                          <a:pt x="5715" y="2857"/>
                          <a:pt x="11430" y="952"/>
                          <a:pt x="17145" y="0"/>
                        </a:cubicBezTo>
                        <a:lnTo>
                          <a:pt x="176213" y="80010"/>
                        </a:lnTo>
                        <a:cubicBezTo>
                          <a:pt x="170498" y="81915"/>
                          <a:pt x="164783" y="82867"/>
                          <a:pt x="159067" y="84773"/>
                        </a:cubicBezTo>
                      </a:path>
                    </a:pathLst>
                  </a:custGeom>
                  <a:solidFill>
                    <a:srgbClr val="009A9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09" name="Freeform: Shape 208">
                    <a:extLst>
                      <a:ext uri="{FF2B5EF4-FFF2-40B4-BE49-F238E27FC236}">
                        <a16:creationId xmlns:a16="http://schemas.microsoft.com/office/drawing/2014/main" id="{53CDAEA1-1369-2308-405D-BC4E284C081B}"/>
                      </a:ext>
                    </a:extLst>
                  </p:cNvPr>
                  <p:cNvSpPr/>
                  <p:nvPr/>
                </p:nvSpPr>
                <p:spPr>
                  <a:xfrm>
                    <a:off x="6072187" y="1652587"/>
                    <a:ext cx="173354" cy="81915"/>
                  </a:xfrm>
                  <a:custGeom>
                    <a:avLst/>
                    <a:gdLst>
                      <a:gd name="connsiteX0" fmla="*/ 159067 w 173354"/>
                      <a:gd name="connsiteY0" fmla="*/ 81915 h 81915"/>
                      <a:gd name="connsiteX1" fmla="*/ 0 w 173354"/>
                      <a:gd name="connsiteY1" fmla="*/ 1905 h 81915"/>
                      <a:gd name="connsiteX2" fmla="*/ 14288 w 173354"/>
                      <a:gd name="connsiteY2" fmla="*/ 0 h 81915"/>
                      <a:gd name="connsiteX3" fmla="*/ 173355 w 173354"/>
                      <a:gd name="connsiteY3" fmla="*/ 80010 h 81915"/>
                      <a:gd name="connsiteX4" fmla="*/ 159067 w 173354"/>
                      <a:gd name="connsiteY4" fmla="*/ 81915 h 81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3354" h="81915">
                        <a:moveTo>
                          <a:pt x="159067" y="81915"/>
                        </a:moveTo>
                        <a:lnTo>
                          <a:pt x="0" y="1905"/>
                        </a:lnTo>
                        <a:cubicBezTo>
                          <a:pt x="4763" y="953"/>
                          <a:pt x="9525" y="0"/>
                          <a:pt x="14288" y="0"/>
                        </a:cubicBezTo>
                        <a:lnTo>
                          <a:pt x="173355" y="80010"/>
                        </a:lnTo>
                        <a:cubicBezTo>
                          <a:pt x="169545" y="80963"/>
                          <a:pt x="164783" y="80963"/>
                          <a:pt x="159067" y="81915"/>
                        </a:cubicBezTo>
                      </a:path>
                    </a:pathLst>
                  </a:custGeom>
                  <a:solidFill>
                    <a:srgbClr val="00969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10" name="Freeform: Shape 209">
                    <a:extLst>
                      <a:ext uri="{FF2B5EF4-FFF2-40B4-BE49-F238E27FC236}">
                        <a16:creationId xmlns:a16="http://schemas.microsoft.com/office/drawing/2014/main" id="{2C1F6E1E-4091-FBC9-5B87-37953760D83C}"/>
                      </a:ext>
                    </a:extLst>
                  </p:cNvPr>
                  <p:cNvSpPr/>
                  <p:nvPr/>
                </p:nvSpPr>
                <p:spPr>
                  <a:xfrm>
                    <a:off x="6086474" y="1652587"/>
                    <a:ext cx="172402" cy="80009"/>
                  </a:xfrm>
                  <a:custGeom>
                    <a:avLst/>
                    <a:gdLst>
                      <a:gd name="connsiteX0" fmla="*/ 160020 w 172402"/>
                      <a:gd name="connsiteY0" fmla="*/ 80010 h 80009"/>
                      <a:gd name="connsiteX1" fmla="*/ 0 w 172402"/>
                      <a:gd name="connsiteY1" fmla="*/ 0 h 80009"/>
                      <a:gd name="connsiteX2" fmla="*/ 13335 w 172402"/>
                      <a:gd name="connsiteY2" fmla="*/ 0 h 80009"/>
                      <a:gd name="connsiteX3" fmla="*/ 172403 w 172402"/>
                      <a:gd name="connsiteY3" fmla="*/ 80010 h 80009"/>
                      <a:gd name="connsiteX4" fmla="*/ 160020 w 172402"/>
                      <a:gd name="connsiteY4" fmla="*/ 80010 h 80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2402" h="80009">
                        <a:moveTo>
                          <a:pt x="160020" y="80010"/>
                        </a:moveTo>
                        <a:lnTo>
                          <a:pt x="0" y="0"/>
                        </a:lnTo>
                        <a:cubicBezTo>
                          <a:pt x="4763" y="0"/>
                          <a:pt x="8572" y="0"/>
                          <a:pt x="13335" y="0"/>
                        </a:cubicBezTo>
                        <a:lnTo>
                          <a:pt x="172403" y="80010"/>
                        </a:lnTo>
                        <a:cubicBezTo>
                          <a:pt x="168592" y="80010"/>
                          <a:pt x="163830" y="80010"/>
                          <a:pt x="160020" y="80010"/>
                        </a:cubicBezTo>
                      </a:path>
                    </a:pathLst>
                  </a:custGeom>
                  <a:solidFill>
                    <a:srgbClr val="00929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11" name="Freeform: Shape 210">
                    <a:extLst>
                      <a:ext uri="{FF2B5EF4-FFF2-40B4-BE49-F238E27FC236}">
                        <a16:creationId xmlns:a16="http://schemas.microsoft.com/office/drawing/2014/main" id="{7A6E3866-41A3-76A8-8A2E-A784F1CDC341}"/>
                      </a:ext>
                    </a:extLst>
                  </p:cNvPr>
                  <p:cNvSpPr/>
                  <p:nvPr/>
                </p:nvSpPr>
                <p:spPr>
                  <a:xfrm>
                    <a:off x="6099809" y="1652587"/>
                    <a:ext cx="171450" cy="80962"/>
                  </a:xfrm>
                  <a:custGeom>
                    <a:avLst/>
                    <a:gdLst>
                      <a:gd name="connsiteX0" fmla="*/ 159068 w 171450"/>
                      <a:gd name="connsiteY0" fmla="*/ 80010 h 80962"/>
                      <a:gd name="connsiteX1" fmla="*/ 0 w 171450"/>
                      <a:gd name="connsiteY1" fmla="*/ 0 h 80962"/>
                      <a:gd name="connsiteX2" fmla="*/ 12383 w 171450"/>
                      <a:gd name="connsiteY2" fmla="*/ 953 h 80962"/>
                      <a:gd name="connsiteX3" fmla="*/ 171450 w 171450"/>
                      <a:gd name="connsiteY3" fmla="*/ 80963 h 80962"/>
                      <a:gd name="connsiteX4" fmla="*/ 159068 w 171450"/>
                      <a:gd name="connsiteY4" fmla="*/ 80010 h 809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450" h="80962">
                        <a:moveTo>
                          <a:pt x="159068" y="80010"/>
                        </a:moveTo>
                        <a:lnTo>
                          <a:pt x="0" y="0"/>
                        </a:lnTo>
                        <a:cubicBezTo>
                          <a:pt x="3810" y="0"/>
                          <a:pt x="7620" y="953"/>
                          <a:pt x="12383" y="953"/>
                        </a:cubicBezTo>
                        <a:lnTo>
                          <a:pt x="171450" y="80963"/>
                        </a:lnTo>
                        <a:cubicBezTo>
                          <a:pt x="167640" y="80963"/>
                          <a:pt x="163830" y="80010"/>
                          <a:pt x="159068" y="80010"/>
                        </a:cubicBezTo>
                      </a:path>
                    </a:pathLst>
                  </a:custGeom>
                  <a:solidFill>
                    <a:srgbClr val="008D9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12" name="Freeform: Shape 211">
                    <a:extLst>
                      <a:ext uri="{FF2B5EF4-FFF2-40B4-BE49-F238E27FC236}">
                        <a16:creationId xmlns:a16="http://schemas.microsoft.com/office/drawing/2014/main" id="{D24D6615-1105-A328-2987-C09E79563610}"/>
                      </a:ext>
                    </a:extLst>
                  </p:cNvPr>
                  <p:cNvSpPr/>
                  <p:nvPr/>
                </p:nvSpPr>
                <p:spPr>
                  <a:xfrm>
                    <a:off x="6112191" y="1653539"/>
                    <a:ext cx="170497" cy="82867"/>
                  </a:xfrm>
                  <a:custGeom>
                    <a:avLst/>
                    <a:gdLst>
                      <a:gd name="connsiteX0" fmla="*/ 159067 w 170497"/>
                      <a:gd name="connsiteY0" fmla="*/ 80010 h 82867"/>
                      <a:gd name="connsiteX1" fmla="*/ 0 w 170497"/>
                      <a:gd name="connsiteY1" fmla="*/ 0 h 82867"/>
                      <a:gd name="connsiteX2" fmla="*/ 11430 w 170497"/>
                      <a:gd name="connsiteY2" fmla="*/ 2857 h 82867"/>
                      <a:gd name="connsiteX3" fmla="*/ 170498 w 170497"/>
                      <a:gd name="connsiteY3" fmla="*/ 82867 h 82867"/>
                      <a:gd name="connsiteX4" fmla="*/ 159067 w 170497"/>
                      <a:gd name="connsiteY4" fmla="*/ 80010 h 82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0497" h="82867">
                        <a:moveTo>
                          <a:pt x="159067" y="80010"/>
                        </a:moveTo>
                        <a:lnTo>
                          <a:pt x="0" y="0"/>
                        </a:lnTo>
                        <a:cubicBezTo>
                          <a:pt x="3810" y="953"/>
                          <a:pt x="7620" y="1905"/>
                          <a:pt x="11430" y="2857"/>
                        </a:cubicBezTo>
                        <a:lnTo>
                          <a:pt x="170498" y="82867"/>
                        </a:lnTo>
                        <a:cubicBezTo>
                          <a:pt x="166688" y="81915"/>
                          <a:pt x="162878" y="80963"/>
                          <a:pt x="159067" y="80010"/>
                        </a:cubicBezTo>
                      </a:path>
                    </a:pathLst>
                  </a:custGeom>
                  <a:solidFill>
                    <a:srgbClr val="00898E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13" name="Freeform: Shape 212">
                    <a:extLst>
                      <a:ext uri="{FF2B5EF4-FFF2-40B4-BE49-F238E27FC236}">
                        <a16:creationId xmlns:a16="http://schemas.microsoft.com/office/drawing/2014/main" id="{8FDBB419-4257-4BBF-2731-FDCC4C343E7B}"/>
                      </a:ext>
                    </a:extLst>
                  </p:cNvPr>
                  <p:cNvSpPr/>
                  <p:nvPr/>
                </p:nvSpPr>
                <p:spPr>
                  <a:xfrm>
                    <a:off x="6123621" y="1656396"/>
                    <a:ext cx="169545" cy="83820"/>
                  </a:xfrm>
                  <a:custGeom>
                    <a:avLst/>
                    <a:gdLst>
                      <a:gd name="connsiteX0" fmla="*/ 159068 w 169545"/>
                      <a:gd name="connsiteY0" fmla="*/ 80010 h 83820"/>
                      <a:gd name="connsiteX1" fmla="*/ 0 w 169545"/>
                      <a:gd name="connsiteY1" fmla="*/ 0 h 83820"/>
                      <a:gd name="connsiteX2" fmla="*/ 10478 w 169545"/>
                      <a:gd name="connsiteY2" fmla="*/ 3810 h 83820"/>
                      <a:gd name="connsiteX3" fmla="*/ 169545 w 169545"/>
                      <a:gd name="connsiteY3" fmla="*/ 83820 h 83820"/>
                      <a:gd name="connsiteX4" fmla="*/ 159068 w 169545"/>
                      <a:gd name="connsiteY4" fmla="*/ 80010 h 838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9545" h="83820">
                        <a:moveTo>
                          <a:pt x="159068" y="80010"/>
                        </a:moveTo>
                        <a:lnTo>
                          <a:pt x="0" y="0"/>
                        </a:lnTo>
                        <a:cubicBezTo>
                          <a:pt x="3810" y="953"/>
                          <a:pt x="7620" y="1905"/>
                          <a:pt x="10478" y="3810"/>
                        </a:cubicBezTo>
                        <a:lnTo>
                          <a:pt x="169545" y="83820"/>
                        </a:lnTo>
                        <a:cubicBezTo>
                          <a:pt x="165735" y="82868"/>
                          <a:pt x="162878" y="80963"/>
                          <a:pt x="159068" y="80010"/>
                        </a:cubicBezTo>
                      </a:path>
                    </a:pathLst>
                  </a:custGeom>
                  <a:solidFill>
                    <a:srgbClr val="00858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14" name="Freeform: Shape 213">
                    <a:extLst>
                      <a:ext uri="{FF2B5EF4-FFF2-40B4-BE49-F238E27FC236}">
                        <a16:creationId xmlns:a16="http://schemas.microsoft.com/office/drawing/2014/main" id="{F8081AE8-E582-9829-56DC-D1D0D9CD7F54}"/>
                      </a:ext>
                    </a:extLst>
                  </p:cNvPr>
                  <p:cNvSpPr/>
                  <p:nvPr/>
                </p:nvSpPr>
                <p:spPr>
                  <a:xfrm>
                    <a:off x="6134099" y="1660206"/>
                    <a:ext cx="163829" cy="82867"/>
                  </a:xfrm>
                  <a:custGeom>
                    <a:avLst/>
                    <a:gdLst>
                      <a:gd name="connsiteX0" fmla="*/ 159067 w 163829"/>
                      <a:gd name="connsiteY0" fmla="*/ 80010 h 82867"/>
                      <a:gd name="connsiteX1" fmla="*/ 0 w 163829"/>
                      <a:gd name="connsiteY1" fmla="*/ 0 h 82867"/>
                      <a:gd name="connsiteX2" fmla="*/ 4763 w 163829"/>
                      <a:gd name="connsiteY2" fmla="*/ 2858 h 82867"/>
                      <a:gd name="connsiteX3" fmla="*/ 163830 w 163829"/>
                      <a:gd name="connsiteY3" fmla="*/ 82868 h 82867"/>
                      <a:gd name="connsiteX4" fmla="*/ 159067 w 163829"/>
                      <a:gd name="connsiteY4" fmla="*/ 80010 h 82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829" h="82867">
                        <a:moveTo>
                          <a:pt x="159067" y="80010"/>
                        </a:moveTo>
                        <a:lnTo>
                          <a:pt x="0" y="0"/>
                        </a:lnTo>
                        <a:cubicBezTo>
                          <a:pt x="1905" y="953"/>
                          <a:pt x="3810" y="1905"/>
                          <a:pt x="4763" y="2858"/>
                        </a:cubicBezTo>
                        <a:lnTo>
                          <a:pt x="163830" y="82868"/>
                        </a:lnTo>
                        <a:cubicBezTo>
                          <a:pt x="162878" y="81915"/>
                          <a:pt x="160972" y="80963"/>
                          <a:pt x="159067" y="80010"/>
                        </a:cubicBezTo>
                      </a:path>
                    </a:pathLst>
                  </a:custGeom>
                  <a:solidFill>
                    <a:srgbClr val="00818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215" name="Graphic 4">
                  <a:extLst>
                    <a:ext uri="{FF2B5EF4-FFF2-40B4-BE49-F238E27FC236}">
                      <a16:creationId xmlns:a16="http://schemas.microsoft.com/office/drawing/2014/main" id="{F54F38EB-1C07-56A2-D114-026A57A70C43}"/>
                    </a:ext>
                  </a:extLst>
                </p:cNvPr>
                <p:cNvGrpSpPr/>
                <p:nvPr/>
              </p:nvGrpSpPr>
              <p:grpSpPr>
                <a:xfrm>
                  <a:off x="5673089" y="1554479"/>
                  <a:ext cx="383857" cy="199072"/>
                  <a:chOff x="5673089" y="1554479"/>
                  <a:chExt cx="383857" cy="199072"/>
                </a:xfrm>
              </p:grpSpPr>
              <p:sp>
                <p:nvSpPr>
                  <p:cNvPr id="216" name="Freeform: Shape 215">
                    <a:extLst>
                      <a:ext uri="{FF2B5EF4-FFF2-40B4-BE49-F238E27FC236}">
                        <a16:creationId xmlns:a16="http://schemas.microsoft.com/office/drawing/2014/main" id="{C1A8213C-E42B-A97A-0FF8-92CBCE76A2F5}"/>
                      </a:ext>
                    </a:extLst>
                  </p:cNvPr>
                  <p:cNvSpPr/>
                  <p:nvPr/>
                </p:nvSpPr>
                <p:spPr>
                  <a:xfrm>
                    <a:off x="5673089" y="1661159"/>
                    <a:ext cx="168592" cy="92392"/>
                  </a:xfrm>
                  <a:custGeom>
                    <a:avLst/>
                    <a:gdLst>
                      <a:gd name="connsiteX0" fmla="*/ 159068 w 168592"/>
                      <a:gd name="connsiteY0" fmla="*/ 92393 h 92392"/>
                      <a:gd name="connsiteX1" fmla="*/ 0 w 168592"/>
                      <a:gd name="connsiteY1" fmla="*/ 12383 h 92392"/>
                      <a:gd name="connsiteX2" fmla="*/ 9525 w 168592"/>
                      <a:gd name="connsiteY2" fmla="*/ 0 h 92392"/>
                      <a:gd name="connsiteX3" fmla="*/ 168593 w 168592"/>
                      <a:gd name="connsiteY3" fmla="*/ 80010 h 92392"/>
                      <a:gd name="connsiteX4" fmla="*/ 159068 w 168592"/>
                      <a:gd name="connsiteY4" fmla="*/ 92393 h 923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8592" h="92392">
                        <a:moveTo>
                          <a:pt x="159068" y="92393"/>
                        </a:moveTo>
                        <a:lnTo>
                          <a:pt x="0" y="12383"/>
                        </a:lnTo>
                        <a:cubicBezTo>
                          <a:pt x="2858" y="7620"/>
                          <a:pt x="5715" y="3810"/>
                          <a:pt x="9525" y="0"/>
                        </a:cubicBezTo>
                        <a:lnTo>
                          <a:pt x="168593" y="80010"/>
                        </a:lnTo>
                        <a:cubicBezTo>
                          <a:pt x="164783" y="83820"/>
                          <a:pt x="161925" y="88583"/>
                          <a:pt x="159068" y="92393"/>
                        </a:cubicBezTo>
                      </a:path>
                    </a:pathLst>
                  </a:custGeom>
                  <a:solidFill>
                    <a:srgbClr val="009A9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17" name="Freeform: Shape 216">
                    <a:extLst>
                      <a:ext uri="{FF2B5EF4-FFF2-40B4-BE49-F238E27FC236}">
                        <a16:creationId xmlns:a16="http://schemas.microsoft.com/office/drawing/2014/main" id="{897803F4-A27D-1A31-5DE3-34E4DC544943}"/>
                      </a:ext>
                    </a:extLst>
                  </p:cNvPr>
                  <p:cNvSpPr/>
                  <p:nvPr/>
                </p:nvSpPr>
                <p:spPr>
                  <a:xfrm>
                    <a:off x="5682614" y="1634489"/>
                    <a:ext cx="180975" cy="106679"/>
                  </a:xfrm>
                  <a:custGeom>
                    <a:avLst/>
                    <a:gdLst>
                      <a:gd name="connsiteX0" fmla="*/ 159068 w 180975"/>
                      <a:gd name="connsiteY0" fmla="*/ 106680 h 106679"/>
                      <a:gd name="connsiteX1" fmla="*/ 0 w 180975"/>
                      <a:gd name="connsiteY1" fmla="*/ 26670 h 106679"/>
                      <a:gd name="connsiteX2" fmla="*/ 21908 w 180975"/>
                      <a:gd name="connsiteY2" fmla="*/ 0 h 106679"/>
                      <a:gd name="connsiteX3" fmla="*/ 180975 w 180975"/>
                      <a:gd name="connsiteY3" fmla="*/ 80010 h 106679"/>
                      <a:gd name="connsiteX4" fmla="*/ 159068 w 180975"/>
                      <a:gd name="connsiteY4" fmla="*/ 106680 h 106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975" h="106679">
                        <a:moveTo>
                          <a:pt x="159068" y="106680"/>
                        </a:moveTo>
                        <a:lnTo>
                          <a:pt x="0" y="26670"/>
                        </a:lnTo>
                        <a:cubicBezTo>
                          <a:pt x="6668" y="17145"/>
                          <a:pt x="14288" y="8572"/>
                          <a:pt x="21908" y="0"/>
                        </a:cubicBezTo>
                        <a:lnTo>
                          <a:pt x="180975" y="80010"/>
                        </a:lnTo>
                        <a:cubicBezTo>
                          <a:pt x="173355" y="88582"/>
                          <a:pt x="165735" y="97155"/>
                          <a:pt x="159068" y="106680"/>
                        </a:cubicBezTo>
                      </a:path>
                    </a:pathLst>
                  </a:custGeom>
                  <a:solidFill>
                    <a:srgbClr val="009EA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18" name="Freeform: Shape 217">
                    <a:extLst>
                      <a:ext uri="{FF2B5EF4-FFF2-40B4-BE49-F238E27FC236}">
                        <a16:creationId xmlns:a16="http://schemas.microsoft.com/office/drawing/2014/main" id="{02049EE3-19DD-ECF4-1062-06916FBF7D87}"/>
                      </a:ext>
                    </a:extLst>
                  </p:cNvPr>
                  <p:cNvSpPr/>
                  <p:nvPr/>
                </p:nvSpPr>
                <p:spPr>
                  <a:xfrm>
                    <a:off x="5704522" y="1571624"/>
                    <a:ext cx="238124" cy="142875"/>
                  </a:xfrm>
                  <a:custGeom>
                    <a:avLst/>
                    <a:gdLst>
                      <a:gd name="connsiteX0" fmla="*/ 159067 w 238124"/>
                      <a:gd name="connsiteY0" fmla="*/ 142875 h 142875"/>
                      <a:gd name="connsiteX1" fmla="*/ 0 w 238124"/>
                      <a:gd name="connsiteY1" fmla="*/ 61913 h 142875"/>
                      <a:gd name="connsiteX2" fmla="*/ 79057 w 238124"/>
                      <a:gd name="connsiteY2" fmla="*/ 0 h 142875"/>
                      <a:gd name="connsiteX3" fmla="*/ 238125 w 238124"/>
                      <a:gd name="connsiteY3" fmla="*/ 80010 h 142875"/>
                      <a:gd name="connsiteX4" fmla="*/ 159067 w 238124"/>
                      <a:gd name="connsiteY4" fmla="*/ 142875 h 142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38124" h="142875">
                        <a:moveTo>
                          <a:pt x="159067" y="142875"/>
                        </a:moveTo>
                        <a:lnTo>
                          <a:pt x="0" y="61913"/>
                        </a:lnTo>
                        <a:cubicBezTo>
                          <a:pt x="23813" y="35243"/>
                          <a:pt x="50482" y="14288"/>
                          <a:pt x="79057" y="0"/>
                        </a:cubicBezTo>
                        <a:lnTo>
                          <a:pt x="238125" y="80010"/>
                        </a:lnTo>
                        <a:cubicBezTo>
                          <a:pt x="210502" y="94298"/>
                          <a:pt x="183832" y="116205"/>
                          <a:pt x="159067" y="142875"/>
                        </a:cubicBezTo>
                      </a:path>
                    </a:pathLst>
                  </a:custGeom>
                  <a:solidFill>
                    <a:srgbClr val="00A2A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19" name="Freeform: Shape 218">
                    <a:extLst>
                      <a:ext uri="{FF2B5EF4-FFF2-40B4-BE49-F238E27FC236}">
                        <a16:creationId xmlns:a16="http://schemas.microsoft.com/office/drawing/2014/main" id="{47989372-A26C-28EC-D829-E4CEEDDFAB5E}"/>
                      </a:ext>
                    </a:extLst>
                  </p:cNvPr>
                  <p:cNvSpPr/>
                  <p:nvPr/>
                </p:nvSpPr>
                <p:spPr>
                  <a:xfrm>
                    <a:off x="5783579" y="1562099"/>
                    <a:ext cx="184785" cy="90487"/>
                  </a:xfrm>
                  <a:custGeom>
                    <a:avLst/>
                    <a:gdLst>
                      <a:gd name="connsiteX0" fmla="*/ 159067 w 184785"/>
                      <a:gd name="connsiteY0" fmla="*/ 90488 h 90487"/>
                      <a:gd name="connsiteX1" fmla="*/ 0 w 184785"/>
                      <a:gd name="connsiteY1" fmla="*/ 10477 h 90487"/>
                      <a:gd name="connsiteX2" fmla="*/ 12383 w 184785"/>
                      <a:gd name="connsiteY2" fmla="*/ 4763 h 90487"/>
                      <a:gd name="connsiteX3" fmla="*/ 25718 w 184785"/>
                      <a:gd name="connsiteY3" fmla="*/ 0 h 90487"/>
                      <a:gd name="connsiteX4" fmla="*/ 184785 w 184785"/>
                      <a:gd name="connsiteY4" fmla="*/ 80010 h 90487"/>
                      <a:gd name="connsiteX5" fmla="*/ 171450 w 184785"/>
                      <a:gd name="connsiteY5" fmla="*/ 84773 h 90487"/>
                      <a:gd name="connsiteX6" fmla="*/ 159067 w 184785"/>
                      <a:gd name="connsiteY6" fmla="*/ 90488 h 90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4785" h="90487">
                        <a:moveTo>
                          <a:pt x="159067" y="90488"/>
                        </a:moveTo>
                        <a:lnTo>
                          <a:pt x="0" y="10477"/>
                        </a:lnTo>
                        <a:cubicBezTo>
                          <a:pt x="3810" y="8573"/>
                          <a:pt x="7620" y="6667"/>
                          <a:pt x="12383" y="4763"/>
                        </a:cubicBezTo>
                        <a:cubicBezTo>
                          <a:pt x="17145" y="2858"/>
                          <a:pt x="20955" y="952"/>
                          <a:pt x="25718" y="0"/>
                        </a:cubicBezTo>
                        <a:lnTo>
                          <a:pt x="184785" y="80010"/>
                        </a:lnTo>
                        <a:cubicBezTo>
                          <a:pt x="180023" y="81915"/>
                          <a:pt x="176213" y="82868"/>
                          <a:pt x="171450" y="84773"/>
                        </a:cubicBezTo>
                        <a:cubicBezTo>
                          <a:pt x="166688" y="86678"/>
                          <a:pt x="162878" y="88583"/>
                          <a:pt x="159067" y="90488"/>
                        </a:cubicBezTo>
                      </a:path>
                    </a:pathLst>
                  </a:custGeom>
                  <a:solidFill>
                    <a:srgbClr val="009EA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20" name="Freeform: Shape 219">
                    <a:extLst>
                      <a:ext uri="{FF2B5EF4-FFF2-40B4-BE49-F238E27FC236}">
                        <a16:creationId xmlns:a16="http://schemas.microsoft.com/office/drawing/2014/main" id="{3BD1CC77-D399-A140-2BF2-3EF1901DAEB6}"/>
                      </a:ext>
                    </a:extLst>
                  </p:cNvPr>
                  <p:cNvSpPr/>
                  <p:nvPr/>
                </p:nvSpPr>
                <p:spPr>
                  <a:xfrm>
                    <a:off x="5809297" y="1557337"/>
                    <a:ext cx="178117" cy="84772"/>
                  </a:xfrm>
                  <a:custGeom>
                    <a:avLst/>
                    <a:gdLst>
                      <a:gd name="connsiteX0" fmla="*/ 159068 w 178117"/>
                      <a:gd name="connsiteY0" fmla="*/ 84773 h 84772"/>
                      <a:gd name="connsiteX1" fmla="*/ 0 w 178117"/>
                      <a:gd name="connsiteY1" fmla="*/ 4763 h 84772"/>
                      <a:gd name="connsiteX2" fmla="*/ 19050 w 178117"/>
                      <a:gd name="connsiteY2" fmla="*/ 0 h 84772"/>
                      <a:gd name="connsiteX3" fmla="*/ 178118 w 178117"/>
                      <a:gd name="connsiteY3" fmla="*/ 80010 h 84772"/>
                      <a:gd name="connsiteX4" fmla="*/ 159068 w 178117"/>
                      <a:gd name="connsiteY4" fmla="*/ 84773 h 847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117" h="84772">
                        <a:moveTo>
                          <a:pt x="159068" y="84773"/>
                        </a:moveTo>
                        <a:lnTo>
                          <a:pt x="0" y="4763"/>
                        </a:lnTo>
                        <a:cubicBezTo>
                          <a:pt x="6667" y="2858"/>
                          <a:pt x="12382" y="952"/>
                          <a:pt x="19050" y="0"/>
                        </a:cubicBezTo>
                        <a:lnTo>
                          <a:pt x="178118" y="80010"/>
                        </a:lnTo>
                        <a:cubicBezTo>
                          <a:pt x="171450" y="80963"/>
                          <a:pt x="164782" y="81915"/>
                          <a:pt x="159068" y="84773"/>
                        </a:cubicBezTo>
                      </a:path>
                    </a:pathLst>
                  </a:custGeom>
                  <a:solidFill>
                    <a:srgbClr val="009A9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21" name="Freeform: Shape 220">
                    <a:extLst>
                      <a:ext uri="{FF2B5EF4-FFF2-40B4-BE49-F238E27FC236}">
                        <a16:creationId xmlns:a16="http://schemas.microsoft.com/office/drawing/2014/main" id="{D1A438E6-BB7C-182E-A6E9-43CAA067171C}"/>
                      </a:ext>
                    </a:extLst>
                  </p:cNvPr>
                  <p:cNvSpPr/>
                  <p:nvPr/>
                </p:nvSpPr>
                <p:spPr>
                  <a:xfrm>
                    <a:off x="5827394" y="1554479"/>
                    <a:ext cx="174307" cy="81915"/>
                  </a:xfrm>
                  <a:custGeom>
                    <a:avLst/>
                    <a:gdLst>
                      <a:gd name="connsiteX0" fmla="*/ 159067 w 174307"/>
                      <a:gd name="connsiteY0" fmla="*/ 81915 h 81915"/>
                      <a:gd name="connsiteX1" fmla="*/ 0 w 174307"/>
                      <a:gd name="connsiteY1" fmla="*/ 1905 h 81915"/>
                      <a:gd name="connsiteX2" fmla="*/ 15240 w 174307"/>
                      <a:gd name="connsiteY2" fmla="*/ 0 h 81915"/>
                      <a:gd name="connsiteX3" fmla="*/ 174308 w 174307"/>
                      <a:gd name="connsiteY3" fmla="*/ 80010 h 81915"/>
                      <a:gd name="connsiteX4" fmla="*/ 159067 w 174307"/>
                      <a:gd name="connsiteY4" fmla="*/ 81915 h 81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307" h="81915">
                        <a:moveTo>
                          <a:pt x="159067" y="81915"/>
                        </a:moveTo>
                        <a:lnTo>
                          <a:pt x="0" y="1905"/>
                        </a:lnTo>
                        <a:cubicBezTo>
                          <a:pt x="4763" y="953"/>
                          <a:pt x="10477" y="0"/>
                          <a:pt x="15240" y="0"/>
                        </a:cubicBezTo>
                        <a:lnTo>
                          <a:pt x="174308" y="80010"/>
                        </a:lnTo>
                        <a:cubicBezTo>
                          <a:pt x="169545" y="80963"/>
                          <a:pt x="164783" y="80963"/>
                          <a:pt x="159067" y="81915"/>
                        </a:cubicBezTo>
                      </a:path>
                    </a:pathLst>
                  </a:custGeom>
                  <a:solidFill>
                    <a:srgbClr val="00969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22" name="Freeform: Shape 221">
                    <a:extLst>
                      <a:ext uri="{FF2B5EF4-FFF2-40B4-BE49-F238E27FC236}">
                        <a16:creationId xmlns:a16="http://schemas.microsoft.com/office/drawing/2014/main" id="{0C7484F6-8385-429A-7051-8A39BA7325E2}"/>
                      </a:ext>
                    </a:extLst>
                  </p:cNvPr>
                  <p:cNvSpPr/>
                  <p:nvPr/>
                </p:nvSpPr>
                <p:spPr>
                  <a:xfrm>
                    <a:off x="5842634" y="1554479"/>
                    <a:ext cx="172402" cy="80010"/>
                  </a:xfrm>
                  <a:custGeom>
                    <a:avLst/>
                    <a:gdLst>
                      <a:gd name="connsiteX0" fmla="*/ 159068 w 172402"/>
                      <a:gd name="connsiteY0" fmla="*/ 80010 h 80010"/>
                      <a:gd name="connsiteX1" fmla="*/ 0 w 172402"/>
                      <a:gd name="connsiteY1" fmla="*/ 0 h 80010"/>
                      <a:gd name="connsiteX2" fmla="*/ 13335 w 172402"/>
                      <a:gd name="connsiteY2" fmla="*/ 0 h 80010"/>
                      <a:gd name="connsiteX3" fmla="*/ 172402 w 172402"/>
                      <a:gd name="connsiteY3" fmla="*/ 80010 h 80010"/>
                      <a:gd name="connsiteX4" fmla="*/ 159068 w 172402"/>
                      <a:gd name="connsiteY4" fmla="*/ 80010 h 80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2402" h="80010">
                        <a:moveTo>
                          <a:pt x="159068" y="80010"/>
                        </a:moveTo>
                        <a:lnTo>
                          <a:pt x="0" y="0"/>
                        </a:lnTo>
                        <a:cubicBezTo>
                          <a:pt x="4763" y="0"/>
                          <a:pt x="9525" y="0"/>
                          <a:pt x="13335" y="0"/>
                        </a:cubicBezTo>
                        <a:lnTo>
                          <a:pt x="172402" y="80010"/>
                        </a:lnTo>
                        <a:cubicBezTo>
                          <a:pt x="168593" y="80010"/>
                          <a:pt x="163830" y="80010"/>
                          <a:pt x="159068" y="80010"/>
                        </a:cubicBezTo>
                      </a:path>
                    </a:pathLst>
                  </a:custGeom>
                  <a:solidFill>
                    <a:srgbClr val="00929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23" name="Freeform: Shape 222">
                    <a:extLst>
                      <a:ext uri="{FF2B5EF4-FFF2-40B4-BE49-F238E27FC236}">
                        <a16:creationId xmlns:a16="http://schemas.microsoft.com/office/drawing/2014/main" id="{0D7009A5-3BC7-7759-896B-2F6BAD473EA9}"/>
                      </a:ext>
                    </a:extLst>
                  </p:cNvPr>
                  <p:cNvSpPr/>
                  <p:nvPr/>
                </p:nvSpPr>
                <p:spPr>
                  <a:xfrm>
                    <a:off x="5856922" y="1554479"/>
                    <a:ext cx="171449" cy="80962"/>
                  </a:xfrm>
                  <a:custGeom>
                    <a:avLst/>
                    <a:gdLst>
                      <a:gd name="connsiteX0" fmla="*/ 159068 w 171449"/>
                      <a:gd name="connsiteY0" fmla="*/ 80010 h 80962"/>
                      <a:gd name="connsiteX1" fmla="*/ 0 w 171449"/>
                      <a:gd name="connsiteY1" fmla="*/ 0 h 80962"/>
                      <a:gd name="connsiteX2" fmla="*/ 12382 w 171449"/>
                      <a:gd name="connsiteY2" fmla="*/ 953 h 80962"/>
                      <a:gd name="connsiteX3" fmla="*/ 171450 w 171449"/>
                      <a:gd name="connsiteY3" fmla="*/ 80963 h 80962"/>
                      <a:gd name="connsiteX4" fmla="*/ 159068 w 171449"/>
                      <a:gd name="connsiteY4" fmla="*/ 80010 h 809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449" h="80962">
                        <a:moveTo>
                          <a:pt x="159068" y="80010"/>
                        </a:moveTo>
                        <a:lnTo>
                          <a:pt x="0" y="0"/>
                        </a:lnTo>
                        <a:cubicBezTo>
                          <a:pt x="3810" y="0"/>
                          <a:pt x="8573" y="953"/>
                          <a:pt x="12382" y="953"/>
                        </a:cubicBezTo>
                        <a:lnTo>
                          <a:pt x="171450" y="80963"/>
                        </a:lnTo>
                        <a:cubicBezTo>
                          <a:pt x="167640" y="80963"/>
                          <a:pt x="162877" y="80010"/>
                          <a:pt x="159068" y="80010"/>
                        </a:cubicBezTo>
                      </a:path>
                    </a:pathLst>
                  </a:custGeom>
                  <a:solidFill>
                    <a:srgbClr val="008D9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24" name="Freeform: Shape 223">
                    <a:extLst>
                      <a:ext uri="{FF2B5EF4-FFF2-40B4-BE49-F238E27FC236}">
                        <a16:creationId xmlns:a16="http://schemas.microsoft.com/office/drawing/2014/main" id="{7705B8DE-1934-EDEE-4B71-93B72F47CDDD}"/>
                      </a:ext>
                    </a:extLst>
                  </p:cNvPr>
                  <p:cNvSpPr/>
                  <p:nvPr/>
                </p:nvSpPr>
                <p:spPr>
                  <a:xfrm>
                    <a:off x="5869304" y="1555432"/>
                    <a:ext cx="170497" cy="82867"/>
                  </a:xfrm>
                  <a:custGeom>
                    <a:avLst/>
                    <a:gdLst>
                      <a:gd name="connsiteX0" fmla="*/ 159067 w 170497"/>
                      <a:gd name="connsiteY0" fmla="*/ 80010 h 82867"/>
                      <a:gd name="connsiteX1" fmla="*/ 0 w 170497"/>
                      <a:gd name="connsiteY1" fmla="*/ 0 h 82867"/>
                      <a:gd name="connsiteX2" fmla="*/ 11430 w 170497"/>
                      <a:gd name="connsiteY2" fmla="*/ 2857 h 82867"/>
                      <a:gd name="connsiteX3" fmla="*/ 170498 w 170497"/>
                      <a:gd name="connsiteY3" fmla="*/ 82868 h 82867"/>
                      <a:gd name="connsiteX4" fmla="*/ 159067 w 170497"/>
                      <a:gd name="connsiteY4" fmla="*/ 80010 h 82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0497" h="82867">
                        <a:moveTo>
                          <a:pt x="159067" y="80010"/>
                        </a:moveTo>
                        <a:lnTo>
                          <a:pt x="0" y="0"/>
                        </a:lnTo>
                        <a:cubicBezTo>
                          <a:pt x="3810" y="952"/>
                          <a:pt x="7620" y="1905"/>
                          <a:pt x="11430" y="2857"/>
                        </a:cubicBezTo>
                        <a:lnTo>
                          <a:pt x="170498" y="82868"/>
                        </a:lnTo>
                        <a:cubicBezTo>
                          <a:pt x="166688" y="81915"/>
                          <a:pt x="162878" y="80963"/>
                          <a:pt x="159067" y="80010"/>
                        </a:cubicBezTo>
                      </a:path>
                    </a:pathLst>
                  </a:custGeom>
                  <a:solidFill>
                    <a:srgbClr val="00898E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25" name="Freeform: Shape 224">
                    <a:extLst>
                      <a:ext uri="{FF2B5EF4-FFF2-40B4-BE49-F238E27FC236}">
                        <a16:creationId xmlns:a16="http://schemas.microsoft.com/office/drawing/2014/main" id="{748CF8C2-F21D-C1AC-F05F-E5C064C364FD}"/>
                      </a:ext>
                    </a:extLst>
                  </p:cNvPr>
                  <p:cNvSpPr/>
                  <p:nvPr/>
                </p:nvSpPr>
                <p:spPr>
                  <a:xfrm>
                    <a:off x="5880734" y="1558289"/>
                    <a:ext cx="170497" cy="83819"/>
                  </a:xfrm>
                  <a:custGeom>
                    <a:avLst/>
                    <a:gdLst>
                      <a:gd name="connsiteX0" fmla="*/ 159068 w 170497"/>
                      <a:gd name="connsiteY0" fmla="*/ 80010 h 83819"/>
                      <a:gd name="connsiteX1" fmla="*/ 0 w 170497"/>
                      <a:gd name="connsiteY1" fmla="*/ 0 h 83819"/>
                      <a:gd name="connsiteX2" fmla="*/ 11430 w 170497"/>
                      <a:gd name="connsiteY2" fmla="*/ 3810 h 83819"/>
                      <a:gd name="connsiteX3" fmla="*/ 170498 w 170497"/>
                      <a:gd name="connsiteY3" fmla="*/ 83820 h 83819"/>
                      <a:gd name="connsiteX4" fmla="*/ 159068 w 170497"/>
                      <a:gd name="connsiteY4" fmla="*/ 80010 h 838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0497" h="83819">
                        <a:moveTo>
                          <a:pt x="159068" y="80010"/>
                        </a:moveTo>
                        <a:lnTo>
                          <a:pt x="0" y="0"/>
                        </a:lnTo>
                        <a:cubicBezTo>
                          <a:pt x="3810" y="952"/>
                          <a:pt x="7620" y="2858"/>
                          <a:pt x="11430" y="3810"/>
                        </a:cubicBezTo>
                        <a:lnTo>
                          <a:pt x="170498" y="83820"/>
                        </a:lnTo>
                        <a:cubicBezTo>
                          <a:pt x="166687" y="82868"/>
                          <a:pt x="162877" y="80963"/>
                          <a:pt x="159068" y="80010"/>
                        </a:cubicBezTo>
                      </a:path>
                    </a:pathLst>
                  </a:custGeom>
                  <a:solidFill>
                    <a:srgbClr val="00858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26" name="Freeform: Shape 225">
                    <a:extLst>
                      <a:ext uri="{FF2B5EF4-FFF2-40B4-BE49-F238E27FC236}">
                        <a16:creationId xmlns:a16="http://schemas.microsoft.com/office/drawing/2014/main" id="{975AFB68-A06C-EDFB-FFF4-C88495ED6EC4}"/>
                      </a:ext>
                    </a:extLst>
                  </p:cNvPr>
                  <p:cNvSpPr/>
                  <p:nvPr/>
                </p:nvSpPr>
                <p:spPr>
                  <a:xfrm>
                    <a:off x="5892164" y="1562099"/>
                    <a:ext cx="164782" cy="82867"/>
                  </a:xfrm>
                  <a:custGeom>
                    <a:avLst/>
                    <a:gdLst>
                      <a:gd name="connsiteX0" fmla="*/ 159068 w 164782"/>
                      <a:gd name="connsiteY0" fmla="*/ 80010 h 82867"/>
                      <a:gd name="connsiteX1" fmla="*/ 0 w 164782"/>
                      <a:gd name="connsiteY1" fmla="*/ 0 h 82867"/>
                      <a:gd name="connsiteX2" fmla="*/ 5715 w 164782"/>
                      <a:gd name="connsiteY2" fmla="*/ 2858 h 82867"/>
                      <a:gd name="connsiteX3" fmla="*/ 164782 w 164782"/>
                      <a:gd name="connsiteY3" fmla="*/ 82868 h 82867"/>
                      <a:gd name="connsiteX4" fmla="*/ 159068 w 164782"/>
                      <a:gd name="connsiteY4" fmla="*/ 80010 h 82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4782" h="82867">
                        <a:moveTo>
                          <a:pt x="159068" y="80010"/>
                        </a:moveTo>
                        <a:lnTo>
                          <a:pt x="0" y="0"/>
                        </a:lnTo>
                        <a:cubicBezTo>
                          <a:pt x="1905" y="952"/>
                          <a:pt x="3810" y="1905"/>
                          <a:pt x="5715" y="2858"/>
                        </a:cubicBezTo>
                        <a:lnTo>
                          <a:pt x="164782" y="82868"/>
                        </a:lnTo>
                        <a:cubicBezTo>
                          <a:pt x="162877" y="81915"/>
                          <a:pt x="160973" y="80963"/>
                          <a:pt x="159068" y="80010"/>
                        </a:cubicBezTo>
                      </a:path>
                    </a:pathLst>
                  </a:custGeom>
                  <a:solidFill>
                    <a:srgbClr val="00818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227" name="Graphic 4">
                  <a:extLst>
                    <a:ext uri="{FF2B5EF4-FFF2-40B4-BE49-F238E27FC236}">
                      <a16:creationId xmlns:a16="http://schemas.microsoft.com/office/drawing/2014/main" id="{D32E3E94-B238-45E7-82AB-620CF228BA7A}"/>
                    </a:ext>
                  </a:extLst>
                </p:cNvPr>
                <p:cNvGrpSpPr/>
                <p:nvPr/>
              </p:nvGrpSpPr>
              <p:grpSpPr>
                <a:xfrm>
                  <a:off x="5432107" y="1500187"/>
                  <a:ext cx="304800" cy="98107"/>
                  <a:chOff x="5432107" y="1500187"/>
                  <a:chExt cx="304800" cy="98107"/>
                </a:xfrm>
              </p:grpSpPr>
              <p:sp>
                <p:nvSpPr>
                  <p:cNvPr id="228" name="Freeform: Shape 227">
                    <a:extLst>
                      <a:ext uri="{FF2B5EF4-FFF2-40B4-BE49-F238E27FC236}">
                        <a16:creationId xmlns:a16="http://schemas.microsoft.com/office/drawing/2014/main" id="{81197B94-11CD-3F82-4FA2-15B82101F7FA}"/>
                      </a:ext>
                    </a:extLst>
                  </p:cNvPr>
                  <p:cNvSpPr/>
                  <p:nvPr/>
                </p:nvSpPr>
                <p:spPr>
                  <a:xfrm>
                    <a:off x="5432107" y="1509712"/>
                    <a:ext cx="178117" cy="88582"/>
                  </a:xfrm>
                  <a:custGeom>
                    <a:avLst/>
                    <a:gdLst>
                      <a:gd name="connsiteX0" fmla="*/ 160020 w 178117"/>
                      <a:gd name="connsiteY0" fmla="*/ 88583 h 88582"/>
                      <a:gd name="connsiteX1" fmla="*/ 0 w 178117"/>
                      <a:gd name="connsiteY1" fmla="*/ 7620 h 88582"/>
                      <a:gd name="connsiteX2" fmla="*/ 19050 w 178117"/>
                      <a:gd name="connsiteY2" fmla="*/ 0 h 88582"/>
                      <a:gd name="connsiteX3" fmla="*/ 178117 w 178117"/>
                      <a:gd name="connsiteY3" fmla="*/ 80010 h 88582"/>
                      <a:gd name="connsiteX4" fmla="*/ 160020 w 178117"/>
                      <a:gd name="connsiteY4" fmla="*/ 88583 h 885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117" h="88582">
                        <a:moveTo>
                          <a:pt x="160020" y="88583"/>
                        </a:moveTo>
                        <a:lnTo>
                          <a:pt x="0" y="7620"/>
                        </a:lnTo>
                        <a:cubicBezTo>
                          <a:pt x="6667" y="4763"/>
                          <a:pt x="12382" y="2857"/>
                          <a:pt x="19050" y="0"/>
                        </a:cubicBezTo>
                        <a:lnTo>
                          <a:pt x="178117" y="80010"/>
                        </a:lnTo>
                        <a:cubicBezTo>
                          <a:pt x="172402" y="82868"/>
                          <a:pt x="166688" y="85725"/>
                          <a:pt x="160020" y="88583"/>
                        </a:cubicBezTo>
                      </a:path>
                    </a:pathLst>
                  </a:custGeom>
                  <a:solidFill>
                    <a:srgbClr val="009EA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29" name="Freeform: Shape 228">
                    <a:extLst>
                      <a:ext uri="{FF2B5EF4-FFF2-40B4-BE49-F238E27FC236}">
                        <a16:creationId xmlns:a16="http://schemas.microsoft.com/office/drawing/2014/main" id="{DB3F8136-88D0-8183-54D3-C868DD12C615}"/>
                      </a:ext>
                    </a:extLst>
                  </p:cNvPr>
                  <p:cNvSpPr/>
                  <p:nvPr/>
                </p:nvSpPr>
                <p:spPr>
                  <a:xfrm>
                    <a:off x="5452109" y="1503997"/>
                    <a:ext cx="184785" cy="86677"/>
                  </a:xfrm>
                  <a:custGeom>
                    <a:avLst/>
                    <a:gdLst>
                      <a:gd name="connsiteX0" fmla="*/ 159067 w 184785"/>
                      <a:gd name="connsiteY0" fmla="*/ 86678 h 86677"/>
                      <a:gd name="connsiteX1" fmla="*/ 0 w 184785"/>
                      <a:gd name="connsiteY1" fmla="*/ 6668 h 86677"/>
                      <a:gd name="connsiteX2" fmla="*/ 25717 w 184785"/>
                      <a:gd name="connsiteY2" fmla="*/ 0 h 86677"/>
                      <a:gd name="connsiteX3" fmla="*/ 184785 w 184785"/>
                      <a:gd name="connsiteY3" fmla="*/ 80010 h 86677"/>
                      <a:gd name="connsiteX4" fmla="*/ 159067 w 184785"/>
                      <a:gd name="connsiteY4" fmla="*/ 86678 h 866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4785" h="86677">
                        <a:moveTo>
                          <a:pt x="159067" y="86678"/>
                        </a:moveTo>
                        <a:lnTo>
                          <a:pt x="0" y="6668"/>
                        </a:lnTo>
                        <a:cubicBezTo>
                          <a:pt x="8573" y="3810"/>
                          <a:pt x="18098" y="1905"/>
                          <a:pt x="25717" y="0"/>
                        </a:cubicBezTo>
                        <a:lnTo>
                          <a:pt x="184785" y="80010"/>
                        </a:lnTo>
                        <a:cubicBezTo>
                          <a:pt x="176213" y="81915"/>
                          <a:pt x="167640" y="83820"/>
                          <a:pt x="159067" y="86678"/>
                        </a:cubicBezTo>
                      </a:path>
                    </a:pathLst>
                  </a:custGeom>
                  <a:solidFill>
                    <a:srgbClr val="009A9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30" name="Freeform: Shape 229">
                    <a:extLst>
                      <a:ext uri="{FF2B5EF4-FFF2-40B4-BE49-F238E27FC236}">
                        <a16:creationId xmlns:a16="http://schemas.microsoft.com/office/drawing/2014/main" id="{7D11D884-B11B-60E1-E9DA-9BD6CFD4DECA}"/>
                      </a:ext>
                    </a:extLst>
                  </p:cNvPr>
                  <p:cNvSpPr/>
                  <p:nvPr/>
                </p:nvSpPr>
                <p:spPr>
                  <a:xfrm>
                    <a:off x="5477826" y="1501139"/>
                    <a:ext cx="180975" cy="82867"/>
                  </a:xfrm>
                  <a:custGeom>
                    <a:avLst/>
                    <a:gdLst>
                      <a:gd name="connsiteX0" fmla="*/ 159068 w 180975"/>
                      <a:gd name="connsiteY0" fmla="*/ 82868 h 82867"/>
                      <a:gd name="connsiteX1" fmla="*/ 0 w 180975"/>
                      <a:gd name="connsiteY1" fmla="*/ 2858 h 82867"/>
                      <a:gd name="connsiteX2" fmla="*/ 21908 w 180975"/>
                      <a:gd name="connsiteY2" fmla="*/ 0 h 82867"/>
                      <a:gd name="connsiteX3" fmla="*/ 180975 w 180975"/>
                      <a:gd name="connsiteY3" fmla="*/ 80010 h 82867"/>
                      <a:gd name="connsiteX4" fmla="*/ 159068 w 180975"/>
                      <a:gd name="connsiteY4" fmla="*/ 82868 h 82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975" h="82867">
                        <a:moveTo>
                          <a:pt x="159068" y="82868"/>
                        </a:moveTo>
                        <a:lnTo>
                          <a:pt x="0" y="2858"/>
                        </a:lnTo>
                        <a:cubicBezTo>
                          <a:pt x="7620" y="953"/>
                          <a:pt x="15240" y="0"/>
                          <a:pt x="21908" y="0"/>
                        </a:cubicBezTo>
                        <a:lnTo>
                          <a:pt x="180975" y="80010"/>
                        </a:lnTo>
                        <a:cubicBezTo>
                          <a:pt x="174308" y="80010"/>
                          <a:pt x="166688" y="80963"/>
                          <a:pt x="159068" y="82868"/>
                        </a:cubicBezTo>
                      </a:path>
                    </a:pathLst>
                  </a:custGeom>
                  <a:solidFill>
                    <a:srgbClr val="00969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31" name="Freeform: Shape 230">
                    <a:extLst>
                      <a:ext uri="{FF2B5EF4-FFF2-40B4-BE49-F238E27FC236}">
                        <a16:creationId xmlns:a16="http://schemas.microsoft.com/office/drawing/2014/main" id="{FEC3B661-2719-180F-C52A-9F582EB8A189}"/>
                      </a:ext>
                    </a:extLst>
                  </p:cNvPr>
                  <p:cNvSpPr/>
                  <p:nvPr/>
                </p:nvSpPr>
                <p:spPr>
                  <a:xfrm>
                    <a:off x="5499734" y="1500187"/>
                    <a:ext cx="179069" cy="80962"/>
                  </a:xfrm>
                  <a:custGeom>
                    <a:avLst/>
                    <a:gdLst>
                      <a:gd name="connsiteX0" fmla="*/ 160020 w 179069"/>
                      <a:gd name="connsiteY0" fmla="*/ 80963 h 80962"/>
                      <a:gd name="connsiteX1" fmla="*/ 0 w 179069"/>
                      <a:gd name="connsiteY1" fmla="*/ 0 h 80962"/>
                      <a:gd name="connsiteX2" fmla="*/ 20002 w 179069"/>
                      <a:gd name="connsiteY2" fmla="*/ 0 h 80962"/>
                      <a:gd name="connsiteX3" fmla="*/ 179070 w 179069"/>
                      <a:gd name="connsiteY3" fmla="*/ 80010 h 80962"/>
                      <a:gd name="connsiteX4" fmla="*/ 160020 w 179069"/>
                      <a:gd name="connsiteY4" fmla="*/ 80963 h 809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9069" h="80962">
                        <a:moveTo>
                          <a:pt x="160020" y="80963"/>
                        </a:moveTo>
                        <a:lnTo>
                          <a:pt x="0" y="0"/>
                        </a:lnTo>
                        <a:cubicBezTo>
                          <a:pt x="6667" y="0"/>
                          <a:pt x="13335" y="0"/>
                          <a:pt x="20002" y="0"/>
                        </a:cubicBezTo>
                        <a:lnTo>
                          <a:pt x="179070" y="80010"/>
                        </a:lnTo>
                        <a:cubicBezTo>
                          <a:pt x="172402" y="80010"/>
                          <a:pt x="166688" y="80010"/>
                          <a:pt x="160020" y="80963"/>
                        </a:cubicBezTo>
                      </a:path>
                    </a:pathLst>
                  </a:custGeom>
                  <a:solidFill>
                    <a:srgbClr val="00929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32" name="Freeform: Shape 231">
                    <a:extLst>
                      <a:ext uri="{FF2B5EF4-FFF2-40B4-BE49-F238E27FC236}">
                        <a16:creationId xmlns:a16="http://schemas.microsoft.com/office/drawing/2014/main" id="{156736C9-352B-A7B9-A895-1802E8B913DC}"/>
                      </a:ext>
                    </a:extLst>
                  </p:cNvPr>
                  <p:cNvSpPr/>
                  <p:nvPr/>
                </p:nvSpPr>
                <p:spPr>
                  <a:xfrm>
                    <a:off x="5519737" y="1500187"/>
                    <a:ext cx="177164" cy="81915"/>
                  </a:xfrm>
                  <a:custGeom>
                    <a:avLst/>
                    <a:gdLst>
                      <a:gd name="connsiteX0" fmla="*/ 159067 w 177164"/>
                      <a:gd name="connsiteY0" fmla="*/ 80963 h 81915"/>
                      <a:gd name="connsiteX1" fmla="*/ 0 w 177164"/>
                      <a:gd name="connsiteY1" fmla="*/ 0 h 81915"/>
                      <a:gd name="connsiteX2" fmla="*/ 18098 w 177164"/>
                      <a:gd name="connsiteY2" fmla="*/ 1905 h 81915"/>
                      <a:gd name="connsiteX3" fmla="*/ 177165 w 177164"/>
                      <a:gd name="connsiteY3" fmla="*/ 81915 h 81915"/>
                      <a:gd name="connsiteX4" fmla="*/ 159067 w 177164"/>
                      <a:gd name="connsiteY4" fmla="*/ 80963 h 81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7164" h="81915">
                        <a:moveTo>
                          <a:pt x="159067" y="80963"/>
                        </a:moveTo>
                        <a:lnTo>
                          <a:pt x="0" y="0"/>
                        </a:lnTo>
                        <a:cubicBezTo>
                          <a:pt x="5715" y="0"/>
                          <a:pt x="12383" y="953"/>
                          <a:pt x="18098" y="1905"/>
                        </a:cubicBezTo>
                        <a:lnTo>
                          <a:pt x="177165" y="81915"/>
                        </a:lnTo>
                        <a:cubicBezTo>
                          <a:pt x="171450" y="80963"/>
                          <a:pt x="164783" y="80963"/>
                          <a:pt x="159067" y="80963"/>
                        </a:cubicBezTo>
                      </a:path>
                    </a:pathLst>
                  </a:custGeom>
                  <a:solidFill>
                    <a:srgbClr val="008D9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33" name="Freeform: Shape 232">
                    <a:extLst>
                      <a:ext uri="{FF2B5EF4-FFF2-40B4-BE49-F238E27FC236}">
                        <a16:creationId xmlns:a16="http://schemas.microsoft.com/office/drawing/2014/main" id="{18449C4E-F381-9A52-E4E4-2F4FB03359E4}"/>
                      </a:ext>
                    </a:extLst>
                  </p:cNvPr>
                  <p:cNvSpPr/>
                  <p:nvPr/>
                </p:nvSpPr>
                <p:spPr>
                  <a:xfrm>
                    <a:off x="5537834" y="1502092"/>
                    <a:ext cx="175260" cy="83819"/>
                  </a:xfrm>
                  <a:custGeom>
                    <a:avLst/>
                    <a:gdLst>
                      <a:gd name="connsiteX0" fmla="*/ 159067 w 175260"/>
                      <a:gd name="connsiteY0" fmla="*/ 80010 h 83819"/>
                      <a:gd name="connsiteX1" fmla="*/ 0 w 175260"/>
                      <a:gd name="connsiteY1" fmla="*/ 0 h 83819"/>
                      <a:gd name="connsiteX2" fmla="*/ 17145 w 175260"/>
                      <a:gd name="connsiteY2" fmla="*/ 3810 h 83819"/>
                      <a:gd name="connsiteX3" fmla="*/ 175260 w 175260"/>
                      <a:gd name="connsiteY3" fmla="*/ 83820 h 83819"/>
                      <a:gd name="connsiteX4" fmla="*/ 159067 w 175260"/>
                      <a:gd name="connsiteY4" fmla="*/ 80010 h 838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5260" h="83819">
                        <a:moveTo>
                          <a:pt x="159067" y="80010"/>
                        </a:moveTo>
                        <a:lnTo>
                          <a:pt x="0" y="0"/>
                        </a:lnTo>
                        <a:cubicBezTo>
                          <a:pt x="5715" y="953"/>
                          <a:pt x="11430" y="1905"/>
                          <a:pt x="17145" y="3810"/>
                        </a:cubicBezTo>
                        <a:lnTo>
                          <a:pt x="175260" y="83820"/>
                        </a:lnTo>
                        <a:cubicBezTo>
                          <a:pt x="170498" y="82868"/>
                          <a:pt x="164782" y="80963"/>
                          <a:pt x="159067" y="80010"/>
                        </a:cubicBezTo>
                      </a:path>
                    </a:pathLst>
                  </a:custGeom>
                  <a:solidFill>
                    <a:srgbClr val="00898E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34" name="Freeform: Shape 233">
                    <a:extLst>
                      <a:ext uri="{FF2B5EF4-FFF2-40B4-BE49-F238E27FC236}">
                        <a16:creationId xmlns:a16="http://schemas.microsoft.com/office/drawing/2014/main" id="{239E1773-36A0-7696-17BD-066C7ABEE2B7}"/>
                      </a:ext>
                    </a:extLst>
                  </p:cNvPr>
                  <p:cNvSpPr/>
                  <p:nvPr/>
                </p:nvSpPr>
                <p:spPr>
                  <a:xfrm>
                    <a:off x="5554026" y="1505902"/>
                    <a:ext cx="175260" cy="85725"/>
                  </a:xfrm>
                  <a:custGeom>
                    <a:avLst/>
                    <a:gdLst>
                      <a:gd name="connsiteX0" fmla="*/ 159068 w 175260"/>
                      <a:gd name="connsiteY0" fmla="*/ 80010 h 85725"/>
                      <a:gd name="connsiteX1" fmla="*/ 0 w 175260"/>
                      <a:gd name="connsiteY1" fmla="*/ 0 h 85725"/>
                      <a:gd name="connsiteX2" fmla="*/ 16193 w 175260"/>
                      <a:gd name="connsiteY2" fmla="*/ 5715 h 85725"/>
                      <a:gd name="connsiteX3" fmla="*/ 175260 w 175260"/>
                      <a:gd name="connsiteY3" fmla="*/ 85725 h 85725"/>
                      <a:gd name="connsiteX4" fmla="*/ 159068 w 175260"/>
                      <a:gd name="connsiteY4" fmla="*/ 80010 h 85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5260" h="85725">
                        <a:moveTo>
                          <a:pt x="159068" y="80010"/>
                        </a:moveTo>
                        <a:lnTo>
                          <a:pt x="0" y="0"/>
                        </a:lnTo>
                        <a:cubicBezTo>
                          <a:pt x="5715" y="1905"/>
                          <a:pt x="10477" y="3810"/>
                          <a:pt x="16193" y="5715"/>
                        </a:cubicBezTo>
                        <a:lnTo>
                          <a:pt x="175260" y="85725"/>
                        </a:lnTo>
                        <a:cubicBezTo>
                          <a:pt x="170498" y="83820"/>
                          <a:pt x="164783" y="81915"/>
                          <a:pt x="159068" y="80010"/>
                        </a:cubicBezTo>
                      </a:path>
                    </a:pathLst>
                  </a:custGeom>
                  <a:solidFill>
                    <a:srgbClr val="00858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35" name="Freeform: Shape 234">
                    <a:extLst>
                      <a:ext uri="{FF2B5EF4-FFF2-40B4-BE49-F238E27FC236}">
                        <a16:creationId xmlns:a16="http://schemas.microsoft.com/office/drawing/2014/main" id="{DD1A095B-C48C-3898-18AF-CE0CA7E8E6B0}"/>
                      </a:ext>
                    </a:extLst>
                  </p:cNvPr>
                  <p:cNvSpPr/>
                  <p:nvPr/>
                </p:nvSpPr>
                <p:spPr>
                  <a:xfrm>
                    <a:off x="5570219" y="1511617"/>
                    <a:ext cx="166687" cy="83819"/>
                  </a:xfrm>
                  <a:custGeom>
                    <a:avLst/>
                    <a:gdLst>
                      <a:gd name="connsiteX0" fmla="*/ 159067 w 166687"/>
                      <a:gd name="connsiteY0" fmla="*/ 80010 h 83819"/>
                      <a:gd name="connsiteX1" fmla="*/ 0 w 166687"/>
                      <a:gd name="connsiteY1" fmla="*/ 0 h 83819"/>
                      <a:gd name="connsiteX2" fmla="*/ 7620 w 166687"/>
                      <a:gd name="connsiteY2" fmla="*/ 3810 h 83819"/>
                      <a:gd name="connsiteX3" fmla="*/ 166688 w 166687"/>
                      <a:gd name="connsiteY3" fmla="*/ 83820 h 83819"/>
                      <a:gd name="connsiteX4" fmla="*/ 159067 w 166687"/>
                      <a:gd name="connsiteY4" fmla="*/ 80010 h 838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6687" h="83819">
                        <a:moveTo>
                          <a:pt x="159067" y="80010"/>
                        </a:moveTo>
                        <a:lnTo>
                          <a:pt x="0" y="0"/>
                        </a:lnTo>
                        <a:cubicBezTo>
                          <a:pt x="2857" y="952"/>
                          <a:pt x="4763" y="1905"/>
                          <a:pt x="7620" y="3810"/>
                        </a:cubicBezTo>
                        <a:lnTo>
                          <a:pt x="166688" y="83820"/>
                        </a:lnTo>
                        <a:cubicBezTo>
                          <a:pt x="164782" y="82867"/>
                          <a:pt x="161925" y="81915"/>
                          <a:pt x="159067" y="80010"/>
                        </a:cubicBezTo>
                      </a:path>
                    </a:pathLst>
                  </a:custGeom>
                  <a:solidFill>
                    <a:srgbClr val="00818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id="{F17A1948-3881-8117-4810-698CF7C65D73}"/>
                    </a:ext>
                  </a:extLst>
                </p:cNvPr>
                <p:cNvSpPr/>
                <p:nvPr/>
              </p:nvSpPr>
              <p:spPr>
                <a:xfrm>
                  <a:off x="5086349" y="2065019"/>
                  <a:ext cx="165735" cy="82867"/>
                </a:xfrm>
                <a:custGeom>
                  <a:avLst/>
                  <a:gdLst>
                    <a:gd name="connsiteX0" fmla="*/ 159068 w 165735"/>
                    <a:gd name="connsiteY0" fmla="*/ 82868 h 82867"/>
                    <a:gd name="connsiteX1" fmla="*/ 0 w 165735"/>
                    <a:gd name="connsiteY1" fmla="*/ 2857 h 82867"/>
                    <a:gd name="connsiteX2" fmla="*/ 5715 w 165735"/>
                    <a:gd name="connsiteY2" fmla="*/ 0 h 82867"/>
                    <a:gd name="connsiteX3" fmla="*/ 165735 w 165735"/>
                    <a:gd name="connsiteY3" fmla="*/ 80010 h 82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5735" h="82867">
                      <a:moveTo>
                        <a:pt x="159068" y="82868"/>
                      </a:moveTo>
                      <a:lnTo>
                        <a:pt x="0" y="2857"/>
                      </a:lnTo>
                      <a:lnTo>
                        <a:pt x="5715" y="0"/>
                      </a:lnTo>
                      <a:lnTo>
                        <a:pt x="165735" y="80010"/>
                      </a:lnTo>
                      <a:close/>
                    </a:path>
                  </a:pathLst>
                </a:custGeom>
                <a:solidFill>
                  <a:srgbClr val="00ABB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grpSp>
              <p:nvGrpSpPr>
                <p:cNvPr id="237" name="Graphic 4">
                  <a:extLst>
                    <a:ext uri="{FF2B5EF4-FFF2-40B4-BE49-F238E27FC236}">
                      <a16:creationId xmlns:a16="http://schemas.microsoft.com/office/drawing/2014/main" id="{CA38D4A2-DAA0-B254-4900-DE1335E4D8B6}"/>
                    </a:ext>
                  </a:extLst>
                </p:cNvPr>
                <p:cNvGrpSpPr/>
                <p:nvPr/>
              </p:nvGrpSpPr>
              <p:grpSpPr>
                <a:xfrm>
                  <a:off x="5093017" y="1517331"/>
                  <a:ext cx="499109" cy="627697"/>
                  <a:chOff x="5093017" y="1517331"/>
                  <a:chExt cx="499109" cy="627697"/>
                </a:xfrm>
              </p:grpSpPr>
              <p:sp>
                <p:nvSpPr>
                  <p:cNvPr id="238" name="Freeform: Shape 237">
                    <a:extLst>
                      <a:ext uri="{FF2B5EF4-FFF2-40B4-BE49-F238E27FC236}">
                        <a16:creationId xmlns:a16="http://schemas.microsoft.com/office/drawing/2014/main" id="{8563E8DC-912B-371F-DC90-24A4EC6F5FA4}"/>
                      </a:ext>
                    </a:extLst>
                  </p:cNvPr>
                  <p:cNvSpPr/>
                  <p:nvPr/>
                </p:nvSpPr>
                <p:spPr>
                  <a:xfrm>
                    <a:off x="5093017" y="2063114"/>
                    <a:ext cx="162877" cy="81914"/>
                  </a:xfrm>
                  <a:custGeom>
                    <a:avLst/>
                    <a:gdLst>
                      <a:gd name="connsiteX0" fmla="*/ 159068 w 162877"/>
                      <a:gd name="connsiteY0" fmla="*/ 81915 h 81914"/>
                      <a:gd name="connsiteX1" fmla="*/ 0 w 162877"/>
                      <a:gd name="connsiteY1" fmla="*/ 1905 h 81914"/>
                      <a:gd name="connsiteX2" fmla="*/ 3810 w 162877"/>
                      <a:gd name="connsiteY2" fmla="*/ 0 h 81914"/>
                      <a:gd name="connsiteX3" fmla="*/ 162877 w 162877"/>
                      <a:gd name="connsiteY3" fmla="*/ 80010 h 81914"/>
                      <a:gd name="connsiteX4" fmla="*/ 159068 w 162877"/>
                      <a:gd name="connsiteY4" fmla="*/ 81915 h 81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877" h="81914">
                        <a:moveTo>
                          <a:pt x="159068" y="81915"/>
                        </a:moveTo>
                        <a:lnTo>
                          <a:pt x="0" y="1905"/>
                        </a:lnTo>
                        <a:cubicBezTo>
                          <a:pt x="952" y="1905"/>
                          <a:pt x="1905" y="953"/>
                          <a:pt x="3810" y="0"/>
                        </a:cubicBezTo>
                        <a:lnTo>
                          <a:pt x="162877" y="80010"/>
                        </a:lnTo>
                        <a:cubicBezTo>
                          <a:pt x="160972" y="80963"/>
                          <a:pt x="160020" y="81915"/>
                          <a:pt x="159068" y="81915"/>
                        </a:cubicBezTo>
                      </a:path>
                    </a:pathLst>
                  </a:custGeom>
                  <a:solidFill>
                    <a:srgbClr val="009EA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39" name="Freeform: Shape 238">
                    <a:extLst>
                      <a:ext uri="{FF2B5EF4-FFF2-40B4-BE49-F238E27FC236}">
                        <a16:creationId xmlns:a16="http://schemas.microsoft.com/office/drawing/2014/main" id="{70D21CEA-C416-AF0A-50F7-0FCEE0D419AA}"/>
                      </a:ext>
                    </a:extLst>
                  </p:cNvPr>
                  <p:cNvSpPr/>
                  <p:nvPr/>
                </p:nvSpPr>
                <p:spPr>
                  <a:xfrm>
                    <a:off x="5095874" y="2047874"/>
                    <a:ext cx="180022" cy="96202"/>
                  </a:xfrm>
                  <a:custGeom>
                    <a:avLst/>
                    <a:gdLst>
                      <a:gd name="connsiteX0" fmla="*/ 159068 w 180022"/>
                      <a:gd name="connsiteY0" fmla="*/ 96202 h 96202"/>
                      <a:gd name="connsiteX1" fmla="*/ 0 w 180022"/>
                      <a:gd name="connsiteY1" fmla="*/ 16193 h 96202"/>
                      <a:gd name="connsiteX2" fmla="*/ 20955 w 180022"/>
                      <a:gd name="connsiteY2" fmla="*/ 0 h 96202"/>
                      <a:gd name="connsiteX3" fmla="*/ 180023 w 180022"/>
                      <a:gd name="connsiteY3" fmla="*/ 80010 h 96202"/>
                      <a:gd name="connsiteX4" fmla="*/ 159068 w 180022"/>
                      <a:gd name="connsiteY4" fmla="*/ 96202 h 962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22" h="96202">
                        <a:moveTo>
                          <a:pt x="159068" y="96202"/>
                        </a:moveTo>
                        <a:lnTo>
                          <a:pt x="0" y="16193"/>
                        </a:lnTo>
                        <a:cubicBezTo>
                          <a:pt x="7620" y="12382"/>
                          <a:pt x="14288" y="6668"/>
                          <a:pt x="20955" y="0"/>
                        </a:cubicBezTo>
                        <a:lnTo>
                          <a:pt x="180023" y="80010"/>
                        </a:lnTo>
                        <a:cubicBezTo>
                          <a:pt x="173355" y="86677"/>
                          <a:pt x="166688" y="92392"/>
                          <a:pt x="159068" y="96202"/>
                        </a:cubicBezTo>
                      </a:path>
                    </a:pathLst>
                  </a:custGeom>
                  <a:solidFill>
                    <a:srgbClr val="00A2A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40" name="Freeform: Shape 239">
                    <a:extLst>
                      <a:ext uri="{FF2B5EF4-FFF2-40B4-BE49-F238E27FC236}">
                        <a16:creationId xmlns:a16="http://schemas.microsoft.com/office/drawing/2014/main" id="{976C5A24-9F77-8A9B-84E5-FD03514A2DA9}"/>
                      </a:ext>
                    </a:extLst>
                  </p:cNvPr>
                  <p:cNvSpPr/>
                  <p:nvPr/>
                </p:nvSpPr>
                <p:spPr>
                  <a:xfrm>
                    <a:off x="5116829" y="2039301"/>
                    <a:ext cx="164782" cy="87630"/>
                  </a:xfrm>
                  <a:custGeom>
                    <a:avLst/>
                    <a:gdLst>
                      <a:gd name="connsiteX0" fmla="*/ 159068 w 164782"/>
                      <a:gd name="connsiteY0" fmla="*/ 87630 h 87630"/>
                      <a:gd name="connsiteX1" fmla="*/ 0 w 164782"/>
                      <a:gd name="connsiteY1" fmla="*/ 7620 h 87630"/>
                      <a:gd name="connsiteX2" fmla="*/ 5715 w 164782"/>
                      <a:gd name="connsiteY2" fmla="*/ 0 h 87630"/>
                      <a:gd name="connsiteX3" fmla="*/ 164783 w 164782"/>
                      <a:gd name="connsiteY3" fmla="*/ 80963 h 87630"/>
                      <a:gd name="connsiteX4" fmla="*/ 159068 w 164782"/>
                      <a:gd name="connsiteY4" fmla="*/ 87630 h 876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4782" h="87630">
                        <a:moveTo>
                          <a:pt x="159068" y="87630"/>
                        </a:moveTo>
                        <a:lnTo>
                          <a:pt x="0" y="7620"/>
                        </a:lnTo>
                        <a:cubicBezTo>
                          <a:pt x="1905" y="5715"/>
                          <a:pt x="3810" y="2858"/>
                          <a:pt x="5715" y="0"/>
                        </a:cubicBezTo>
                        <a:lnTo>
                          <a:pt x="164783" y="80963"/>
                        </a:lnTo>
                        <a:cubicBezTo>
                          <a:pt x="162877" y="83820"/>
                          <a:pt x="160972" y="85725"/>
                          <a:pt x="159068" y="87630"/>
                        </a:cubicBezTo>
                      </a:path>
                    </a:pathLst>
                  </a:custGeom>
                  <a:solidFill>
                    <a:srgbClr val="009EA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41" name="Freeform: Shape 240">
                    <a:extLst>
                      <a:ext uri="{FF2B5EF4-FFF2-40B4-BE49-F238E27FC236}">
                        <a16:creationId xmlns:a16="http://schemas.microsoft.com/office/drawing/2014/main" id="{96A58395-0CBC-908B-514F-2E5647026BDE}"/>
                      </a:ext>
                    </a:extLst>
                  </p:cNvPr>
                  <p:cNvSpPr/>
                  <p:nvPr/>
                </p:nvSpPr>
                <p:spPr>
                  <a:xfrm>
                    <a:off x="5122544" y="2034539"/>
                    <a:ext cx="162877" cy="85725"/>
                  </a:xfrm>
                  <a:custGeom>
                    <a:avLst/>
                    <a:gdLst>
                      <a:gd name="connsiteX0" fmla="*/ 159068 w 162877"/>
                      <a:gd name="connsiteY0" fmla="*/ 85725 h 85725"/>
                      <a:gd name="connsiteX1" fmla="*/ 0 w 162877"/>
                      <a:gd name="connsiteY1" fmla="*/ 5715 h 85725"/>
                      <a:gd name="connsiteX2" fmla="*/ 3810 w 162877"/>
                      <a:gd name="connsiteY2" fmla="*/ 0 h 85725"/>
                      <a:gd name="connsiteX3" fmla="*/ 162878 w 162877"/>
                      <a:gd name="connsiteY3" fmla="*/ 80010 h 85725"/>
                      <a:gd name="connsiteX4" fmla="*/ 159068 w 162877"/>
                      <a:gd name="connsiteY4" fmla="*/ 85725 h 85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877" h="85725">
                        <a:moveTo>
                          <a:pt x="159068" y="85725"/>
                        </a:moveTo>
                        <a:lnTo>
                          <a:pt x="0" y="5715"/>
                        </a:lnTo>
                        <a:cubicBezTo>
                          <a:pt x="953" y="3810"/>
                          <a:pt x="2857" y="1905"/>
                          <a:pt x="3810" y="0"/>
                        </a:cubicBezTo>
                        <a:lnTo>
                          <a:pt x="162878" y="80010"/>
                        </a:lnTo>
                        <a:cubicBezTo>
                          <a:pt x="161925" y="81915"/>
                          <a:pt x="160973" y="83820"/>
                          <a:pt x="159068" y="85725"/>
                        </a:cubicBezTo>
                      </a:path>
                    </a:pathLst>
                  </a:custGeom>
                  <a:solidFill>
                    <a:srgbClr val="009A9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42" name="Freeform: Shape 241">
                    <a:extLst>
                      <a:ext uri="{FF2B5EF4-FFF2-40B4-BE49-F238E27FC236}">
                        <a16:creationId xmlns:a16="http://schemas.microsoft.com/office/drawing/2014/main" id="{4344ED3F-84F7-2EAD-3BDC-96291BB7DA21}"/>
                      </a:ext>
                    </a:extLst>
                  </p:cNvPr>
                  <p:cNvSpPr/>
                  <p:nvPr/>
                </p:nvSpPr>
                <p:spPr>
                  <a:xfrm>
                    <a:off x="5126354" y="2027872"/>
                    <a:ext cx="162877" cy="86677"/>
                  </a:xfrm>
                  <a:custGeom>
                    <a:avLst/>
                    <a:gdLst>
                      <a:gd name="connsiteX0" fmla="*/ 160020 w 162877"/>
                      <a:gd name="connsiteY0" fmla="*/ 86677 h 86677"/>
                      <a:gd name="connsiteX1" fmla="*/ 0 w 162877"/>
                      <a:gd name="connsiteY1" fmla="*/ 5715 h 86677"/>
                      <a:gd name="connsiteX2" fmla="*/ 3810 w 162877"/>
                      <a:gd name="connsiteY2" fmla="*/ 0 h 86677"/>
                      <a:gd name="connsiteX3" fmla="*/ 162877 w 162877"/>
                      <a:gd name="connsiteY3" fmla="*/ 80010 h 86677"/>
                      <a:gd name="connsiteX4" fmla="*/ 160020 w 162877"/>
                      <a:gd name="connsiteY4" fmla="*/ 86677 h 866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877" h="86677">
                        <a:moveTo>
                          <a:pt x="160020" y="86677"/>
                        </a:moveTo>
                        <a:lnTo>
                          <a:pt x="0" y="5715"/>
                        </a:lnTo>
                        <a:cubicBezTo>
                          <a:pt x="952" y="3810"/>
                          <a:pt x="1905" y="1905"/>
                          <a:pt x="3810" y="0"/>
                        </a:cubicBezTo>
                        <a:lnTo>
                          <a:pt x="162877" y="80010"/>
                        </a:lnTo>
                        <a:cubicBezTo>
                          <a:pt x="161925" y="82867"/>
                          <a:pt x="160972" y="84773"/>
                          <a:pt x="160020" y="86677"/>
                        </a:cubicBezTo>
                      </a:path>
                    </a:pathLst>
                  </a:custGeom>
                  <a:solidFill>
                    <a:srgbClr val="00969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43" name="Freeform: Shape 242">
                    <a:extLst>
                      <a:ext uri="{FF2B5EF4-FFF2-40B4-BE49-F238E27FC236}">
                        <a16:creationId xmlns:a16="http://schemas.microsoft.com/office/drawing/2014/main" id="{70A72437-E929-618B-8749-962F7ED05D39}"/>
                      </a:ext>
                    </a:extLst>
                  </p:cNvPr>
                  <p:cNvSpPr/>
                  <p:nvPr/>
                </p:nvSpPr>
                <p:spPr>
                  <a:xfrm>
                    <a:off x="5130164" y="2024062"/>
                    <a:ext cx="161925" cy="84772"/>
                  </a:xfrm>
                  <a:custGeom>
                    <a:avLst/>
                    <a:gdLst>
                      <a:gd name="connsiteX0" fmla="*/ 159068 w 161925"/>
                      <a:gd name="connsiteY0" fmla="*/ 84773 h 84772"/>
                      <a:gd name="connsiteX1" fmla="*/ 0 w 161925"/>
                      <a:gd name="connsiteY1" fmla="*/ 4763 h 84772"/>
                      <a:gd name="connsiteX2" fmla="*/ 2858 w 161925"/>
                      <a:gd name="connsiteY2" fmla="*/ 0 h 84772"/>
                      <a:gd name="connsiteX3" fmla="*/ 161925 w 161925"/>
                      <a:gd name="connsiteY3" fmla="*/ 80010 h 84772"/>
                      <a:gd name="connsiteX4" fmla="*/ 159068 w 161925"/>
                      <a:gd name="connsiteY4" fmla="*/ 84773 h 847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1925" h="84772">
                        <a:moveTo>
                          <a:pt x="159068" y="84773"/>
                        </a:moveTo>
                        <a:lnTo>
                          <a:pt x="0" y="4763"/>
                        </a:lnTo>
                        <a:cubicBezTo>
                          <a:pt x="953" y="2857"/>
                          <a:pt x="1905" y="952"/>
                          <a:pt x="2858" y="0"/>
                        </a:cubicBezTo>
                        <a:lnTo>
                          <a:pt x="161925" y="80010"/>
                        </a:lnTo>
                        <a:cubicBezTo>
                          <a:pt x="160973" y="81915"/>
                          <a:pt x="160020" y="82868"/>
                          <a:pt x="159068" y="84773"/>
                        </a:cubicBezTo>
                      </a:path>
                    </a:pathLst>
                  </a:custGeom>
                  <a:solidFill>
                    <a:srgbClr val="00929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44" name="Freeform: Shape 243">
                    <a:extLst>
                      <a:ext uri="{FF2B5EF4-FFF2-40B4-BE49-F238E27FC236}">
                        <a16:creationId xmlns:a16="http://schemas.microsoft.com/office/drawing/2014/main" id="{A3421BF3-C4A5-2DE4-28F3-25D2BCF553A7}"/>
                      </a:ext>
                    </a:extLst>
                  </p:cNvPr>
                  <p:cNvSpPr/>
                  <p:nvPr/>
                </p:nvSpPr>
                <p:spPr>
                  <a:xfrm>
                    <a:off x="5133022" y="2019299"/>
                    <a:ext cx="161925" cy="84772"/>
                  </a:xfrm>
                  <a:custGeom>
                    <a:avLst/>
                    <a:gdLst>
                      <a:gd name="connsiteX0" fmla="*/ 159067 w 161925"/>
                      <a:gd name="connsiteY0" fmla="*/ 84773 h 84772"/>
                      <a:gd name="connsiteX1" fmla="*/ 0 w 161925"/>
                      <a:gd name="connsiteY1" fmla="*/ 4763 h 84772"/>
                      <a:gd name="connsiteX2" fmla="*/ 2857 w 161925"/>
                      <a:gd name="connsiteY2" fmla="*/ 0 h 84772"/>
                      <a:gd name="connsiteX3" fmla="*/ 161925 w 161925"/>
                      <a:gd name="connsiteY3" fmla="*/ 80010 h 84772"/>
                      <a:gd name="connsiteX4" fmla="*/ 159067 w 161925"/>
                      <a:gd name="connsiteY4" fmla="*/ 84773 h 847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1925" h="84772">
                        <a:moveTo>
                          <a:pt x="159067" y="84773"/>
                        </a:moveTo>
                        <a:lnTo>
                          <a:pt x="0" y="4763"/>
                        </a:lnTo>
                        <a:cubicBezTo>
                          <a:pt x="952" y="2857"/>
                          <a:pt x="1905" y="1905"/>
                          <a:pt x="2857" y="0"/>
                        </a:cubicBezTo>
                        <a:lnTo>
                          <a:pt x="161925" y="80010"/>
                        </a:lnTo>
                        <a:cubicBezTo>
                          <a:pt x="160972" y="80963"/>
                          <a:pt x="160020" y="82868"/>
                          <a:pt x="159067" y="84773"/>
                        </a:cubicBezTo>
                      </a:path>
                    </a:pathLst>
                  </a:custGeom>
                  <a:solidFill>
                    <a:srgbClr val="008D9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45" name="Freeform: Shape 244">
                    <a:extLst>
                      <a:ext uri="{FF2B5EF4-FFF2-40B4-BE49-F238E27FC236}">
                        <a16:creationId xmlns:a16="http://schemas.microsoft.com/office/drawing/2014/main" id="{A05980DD-B8DC-D510-4DCF-22D5F0F95FA2}"/>
                      </a:ext>
                    </a:extLst>
                  </p:cNvPr>
                  <p:cNvSpPr/>
                  <p:nvPr/>
                </p:nvSpPr>
                <p:spPr>
                  <a:xfrm>
                    <a:off x="5135879" y="2014537"/>
                    <a:ext cx="160972" cy="84772"/>
                  </a:xfrm>
                  <a:custGeom>
                    <a:avLst/>
                    <a:gdLst>
                      <a:gd name="connsiteX0" fmla="*/ 159068 w 160972"/>
                      <a:gd name="connsiteY0" fmla="*/ 84773 h 84772"/>
                      <a:gd name="connsiteX1" fmla="*/ 0 w 160972"/>
                      <a:gd name="connsiteY1" fmla="*/ 4763 h 84772"/>
                      <a:gd name="connsiteX2" fmla="*/ 1905 w 160972"/>
                      <a:gd name="connsiteY2" fmla="*/ 0 h 84772"/>
                      <a:gd name="connsiteX3" fmla="*/ 160972 w 160972"/>
                      <a:gd name="connsiteY3" fmla="*/ 80010 h 84772"/>
                      <a:gd name="connsiteX4" fmla="*/ 159068 w 160972"/>
                      <a:gd name="connsiteY4" fmla="*/ 84773 h 847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0972" h="84772">
                        <a:moveTo>
                          <a:pt x="159068" y="84773"/>
                        </a:moveTo>
                        <a:lnTo>
                          <a:pt x="0" y="4763"/>
                        </a:lnTo>
                        <a:cubicBezTo>
                          <a:pt x="952" y="2857"/>
                          <a:pt x="1905" y="1905"/>
                          <a:pt x="1905" y="0"/>
                        </a:cubicBezTo>
                        <a:lnTo>
                          <a:pt x="160972" y="80010"/>
                        </a:lnTo>
                        <a:cubicBezTo>
                          <a:pt x="160020" y="80963"/>
                          <a:pt x="160020" y="82868"/>
                          <a:pt x="159068" y="84773"/>
                        </a:cubicBezTo>
                      </a:path>
                    </a:pathLst>
                  </a:custGeom>
                  <a:solidFill>
                    <a:srgbClr val="00898E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46" name="Freeform: Shape 245">
                    <a:extLst>
                      <a:ext uri="{FF2B5EF4-FFF2-40B4-BE49-F238E27FC236}">
                        <a16:creationId xmlns:a16="http://schemas.microsoft.com/office/drawing/2014/main" id="{51A65A24-CAF0-274C-5718-42085D8E4260}"/>
                      </a:ext>
                    </a:extLst>
                  </p:cNvPr>
                  <p:cNvSpPr/>
                  <p:nvPr/>
                </p:nvSpPr>
                <p:spPr>
                  <a:xfrm>
                    <a:off x="5137784" y="2008822"/>
                    <a:ext cx="160972" cy="84772"/>
                  </a:xfrm>
                  <a:custGeom>
                    <a:avLst/>
                    <a:gdLst>
                      <a:gd name="connsiteX0" fmla="*/ 159067 w 160972"/>
                      <a:gd name="connsiteY0" fmla="*/ 84772 h 84772"/>
                      <a:gd name="connsiteX1" fmla="*/ 0 w 160972"/>
                      <a:gd name="connsiteY1" fmla="*/ 4763 h 84772"/>
                      <a:gd name="connsiteX2" fmla="*/ 1905 w 160972"/>
                      <a:gd name="connsiteY2" fmla="*/ 0 h 84772"/>
                      <a:gd name="connsiteX3" fmla="*/ 160972 w 160972"/>
                      <a:gd name="connsiteY3" fmla="*/ 80010 h 84772"/>
                      <a:gd name="connsiteX4" fmla="*/ 159067 w 160972"/>
                      <a:gd name="connsiteY4" fmla="*/ 84772 h 847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0972" h="84772">
                        <a:moveTo>
                          <a:pt x="159067" y="84772"/>
                        </a:moveTo>
                        <a:lnTo>
                          <a:pt x="0" y="4763"/>
                        </a:lnTo>
                        <a:cubicBezTo>
                          <a:pt x="952" y="2857"/>
                          <a:pt x="952" y="952"/>
                          <a:pt x="1905" y="0"/>
                        </a:cubicBezTo>
                        <a:lnTo>
                          <a:pt x="160972" y="80010"/>
                        </a:lnTo>
                        <a:cubicBezTo>
                          <a:pt x="160972" y="81915"/>
                          <a:pt x="160020" y="83820"/>
                          <a:pt x="159067" y="84772"/>
                        </a:cubicBezTo>
                      </a:path>
                    </a:pathLst>
                  </a:custGeom>
                  <a:solidFill>
                    <a:srgbClr val="00858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47" name="Freeform: Shape 246">
                    <a:extLst>
                      <a:ext uri="{FF2B5EF4-FFF2-40B4-BE49-F238E27FC236}">
                        <a16:creationId xmlns:a16="http://schemas.microsoft.com/office/drawing/2014/main" id="{1A463C2B-51CD-78CC-2904-BC6AA09CCCCF}"/>
                      </a:ext>
                    </a:extLst>
                  </p:cNvPr>
                  <p:cNvSpPr/>
                  <p:nvPr/>
                </p:nvSpPr>
                <p:spPr>
                  <a:xfrm>
                    <a:off x="5139689" y="2004059"/>
                    <a:ext cx="160972" cy="84772"/>
                  </a:xfrm>
                  <a:custGeom>
                    <a:avLst/>
                    <a:gdLst>
                      <a:gd name="connsiteX0" fmla="*/ 159068 w 160972"/>
                      <a:gd name="connsiteY0" fmla="*/ 84772 h 84772"/>
                      <a:gd name="connsiteX1" fmla="*/ 0 w 160972"/>
                      <a:gd name="connsiteY1" fmla="*/ 4763 h 84772"/>
                      <a:gd name="connsiteX2" fmla="*/ 1905 w 160972"/>
                      <a:gd name="connsiteY2" fmla="*/ 0 h 84772"/>
                      <a:gd name="connsiteX3" fmla="*/ 160973 w 160972"/>
                      <a:gd name="connsiteY3" fmla="*/ 80010 h 84772"/>
                      <a:gd name="connsiteX4" fmla="*/ 159068 w 160972"/>
                      <a:gd name="connsiteY4" fmla="*/ 84772 h 847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0972" h="84772">
                        <a:moveTo>
                          <a:pt x="159068" y="84772"/>
                        </a:moveTo>
                        <a:lnTo>
                          <a:pt x="0" y="4763"/>
                        </a:lnTo>
                        <a:cubicBezTo>
                          <a:pt x="953" y="2857"/>
                          <a:pt x="953" y="952"/>
                          <a:pt x="1905" y="0"/>
                        </a:cubicBezTo>
                        <a:lnTo>
                          <a:pt x="160973" y="80010"/>
                        </a:lnTo>
                        <a:cubicBezTo>
                          <a:pt x="160020" y="80963"/>
                          <a:pt x="160020" y="82867"/>
                          <a:pt x="159068" y="84772"/>
                        </a:cubicBezTo>
                      </a:path>
                    </a:pathLst>
                  </a:custGeom>
                  <a:solidFill>
                    <a:srgbClr val="00818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48" name="Freeform: Shape 247">
                    <a:extLst>
                      <a:ext uri="{FF2B5EF4-FFF2-40B4-BE49-F238E27FC236}">
                        <a16:creationId xmlns:a16="http://schemas.microsoft.com/office/drawing/2014/main" id="{3D59F5CE-78C8-1FBE-1B2F-62C1A2759E64}"/>
                      </a:ext>
                    </a:extLst>
                  </p:cNvPr>
                  <p:cNvSpPr/>
                  <p:nvPr/>
                </p:nvSpPr>
                <p:spPr>
                  <a:xfrm>
                    <a:off x="5141594" y="1998344"/>
                    <a:ext cx="160972" cy="85725"/>
                  </a:xfrm>
                  <a:custGeom>
                    <a:avLst/>
                    <a:gdLst>
                      <a:gd name="connsiteX0" fmla="*/ 159068 w 160972"/>
                      <a:gd name="connsiteY0" fmla="*/ 85725 h 85725"/>
                      <a:gd name="connsiteX1" fmla="*/ 0 w 160972"/>
                      <a:gd name="connsiteY1" fmla="*/ 5715 h 85725"/>
                      <a:gd name="connsiteX2" fmla="*/ 1905 w 160972"/>
                      <a:gd name="connsiteY2" fmla="*/ 0 h 85725"/>
                      <a:gd name="connsiteX3" fmla="*/ 160973 w 160972"/>
                      <a:gd name="connsiteY3" fmla="*/ 80010 h 85725"/>
                      <a:gd name="connsiteX4" fmla="*/ 159068 w 160972"/>
                      <a:gd name="connsiteY4" fmla="*/ 85725 h 85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0972" h="85725">
                        <a:moveTo>
                          <a:pt x="159068" y="85725"/>
                        </a:moveTo>
                        <a:lnTo>
                          <a:pt x="0" y="5715"/>
                        </a:lnTo>
                        <a:cubicBezTo>
                          <a:pt x="953" y="3810"/>
                          <a:pt x="953" y="1905"/>
                          <a:pt x="1905" y="0"/>
                        </a:cubicBezTo>
                        <a:lnTo>
                          <a:pt x="160973" y="80010"/>
                        </a:lnTo>
                        <a:cubicBezTo>
                          <a:pt x="160020" y="81915"/>
                          <a:pt x="160020" y="83820"/>
                          <a:pt x="159068" y="85725"/>
                        </a:cubicBezTo>
                      </a:path>
                    </a:pathLst>
                  </a:custGeom>
                  <a:solidFill>
                    <a:srgbClr val="007D8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49" name="Freeform: Shape 248">
                    <a:extLst>
                      <a:ext uri="{FF2B5EF4-FFF2-40B4-BE49-F238E27FC236}">
                        <a16:creationId xmlns:a16="http://schemas.microsoft.com/office/drawing/2014/main" id="{C0438AA7-474C-B3F5-456F-F5483A3AD51D}"/>
                      </a:ext>
                    </a:extLst>
                  </p:cNvPr>
                  <p:cNvSpPr/>
                  <p:nvPr/>
                </p:nvSpPr>
                <p:spPr>
                  <a:xfrm>
                    <a:off x="5143499" y="1992629"/>
                    <a:ext cx="160019" cy="85725"/>
                  </a:xfrm>
                  <a:custGeom>
                    <a:avLst/>
                    <a:gdLst>
                      <a:gd name="connsiteX0" fmla="*/ 159068 w 160019"/>
                      <a:gd name="connsiteY0" fmla="*/ 85725 h 85725"/>
                      <a:gd name="connsiteX1" fmla="*/ 0 w 160019"/>
                      <a:gd name="connsiteY1" fmla="*/ 5715 h 85725"/>
                      <a:gd name="connsiteX2" fmla="*/ 952 w 160019"/>
                      <a:gd name="connsiteY2" fmla="*/ 0 h 85725"/>
                      <a:gd name="connsiteX3" fmla="*/ 160020 w 160019"/>
                      <a:gd name="connsiteY3" fmla="*/ 80010 h 85725"/>
                      <a:gd name="connsiteX4" fmla="*/ 159068 w 160019"/>
                      <a:gd name="connsiteY4" fmla="*/ 85725 h 85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0019" h="85725">
                        <a:moveTo>
                          <a:pt x="159068" y="85725"/>
                        </a:moveTo>
                        <a:lnTo>
                          <a:pt x="0" y="5715"/>
                        </a:lnTo>
                        <a:cubicBezTo>
                          <a:pt x="952" y="3810"/>
                          <a:pt x="952" y="1905"/>
                          <a:pt x="952" y="0"/>
                        </a:cubicBezTo>
                        <a:lnTo>
                          <a:pt x="160020" y="80010"/>
                        </a:lnTo>
                        <a:cubicBezTo>
                          <a:pt x="160020" y="81915"/>
                          <a:pt x="159068" y="83820"/>
                          <a:pt x="159068" y="85725"/>
                        </a:cubicBezTo>
                      </a:path>
                    </a:pathLst>
                  </a:custGeom>
                  <a:solidFill>
                    <a:srgbClr val="00797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50" name="Freeform: Shape 249">
                    <a:extLst>
                      <a:ext uri="{FF2B5EF4-FFF2-40B4-BE49-F238E27FC236}">
                        <a16:creationId xmlns:a16="http://schemas.microsoft.com/office/drawing/2014/main" id="{74C9D657-267B-3EDA-03A0-620130FD01EE}"/>
                      </a:ext>
                    </a:extLst>
                  </p:cNvPr>
                  <p:cNvSpPr/>
                  <p:nvPr/>
                </p:nvSpPr>
                <p:spPr>
                  <a:xfrm>
                    <a:off x="5144451" y="1985962"/>
                    <a:ext cx="160020" cy="86677"/>
                  </a:xfrm>
                  <a:custGeom>
                    <a:avLst/>
                    <a:gdLst>
                      <a:gd name="connsiteX0" fmla="*/ 159068 w 160020"/>
                      <a:gd name="connsiteY0" fmla="*/ 86677 h 86677"/>
                      <a:gd name="connsiteX1" fmla="*/ 0 w 160020"/>
                      <a:gd name="connsiteY1" fmla="*/ 6668 h 86677"/>
                      <a:gd name="connsiteX2" fmla="*/ 953 w 160020"/>
                      <a:gd name="connsiteY2" fmla="*/ 0 h 86677"/>
                      <a:gd name="connsiteX3" fmla="*/ 160020 w 160020"/>
                      <a:gd name="connsiteY3" fmla="*/ 80010 h 86677"/>
                      <a:gd name="connsiteX4" fmla="*/ 159068 w 160020"/>
                      <a:gd name="connsiteY4" fmla="*/ 86677 h 866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0020" h="86677">
                        <a:moveTo>
                          <a:pt x="159068" y="86677"/>
                        </a:moveTo>
                        <a:lnTo>
                          <a:pt x="0" y="6668"/>
                        </a:lnTo>
                        <a:cubicBezTo>
                          <a:pt x="0" y="4763"/>
                          <a:pt x="953" y="1905"/>
                          <a:pt x="953" y="0"/>
                        </a:cubicBezTo>
                        <a:lnTo>
                          <a:pt x="160020" y="80010"/>
                        </a:lnTo>
                        <a:cubicBezTo>
                          <a:pt x="160020" y="81915"/>
                          <a:pt x="160020" y="83820"/>
                          <a:pt x="159068" y="86677"/>
                        </a:cubicBezTo>
                      </a:path>
                    </a:pathLst>
                  </a:custGeom>
                  <a:solidFill>
                    <a:srgbClr val="00747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51" name="Freeform: Shape 250">
                    <a:extLst>
                      <a:ext uri="{FF2B5EF4-FFF2-40B4-BE49-F238E27FC236}">
                        <a16:creationId xmlns:a16="http://schemas.microsoft.com/office/drawing/2014/main" id="{A5745BC1-7730-4AC1-1F9F-4F87DD725EA2}"/>
                      </a:ext>
                    </a:extLst>
                  </p:cNvPr>
                  <p:cNvSpPr/>
                  <p:nvPr/>
                </p:nvSpPr>
                <p:spPr>
                  <a:xfrm>
                    <a:off x="5145404" y="1939289"/>
                    <a:ext cx="163830" cy="126682"/>
                  </a:xfrm>
                  <a:custGeom>
                    <a:avLst/>
                    <a:gdLst>
                      <a:gd name="connsiteX0" fmla="*/ 159068 w 163830"/>
                      <a:gd name="connsiteY0" fmla="*/ 126683 h 126682"/>
                      <a:gd name="connsiteX1" fmla="*/ 0 w 163830"/>
                      <a:gd name="connsiteY1" fmla="*/ 46673 h 126682"/>
                      <a:gd name="connsiteX2" fmla="*/ 952 w 163830"/>
                      <a:gd name="connsiteY2" fmla="*/ 39053 h 126682"/>
                      <a:gd name="connsiteX3" fmla="*/ 4763 w 163830"/>
                      <a:gd name="connsiteY3" fmla="*/ 0 h 126682"/>
                      <a:gd name="connsiteX4" fmla="*/ 163830 w 163830"/>
                      <a:gd name="connsiteY4" fmla="*/ 80010 h 126682"/>
                      <a:gd name="connsiteX5" fmla="*/ 160020 w 163830"/>
                      <a:gd name="connsiteY5" fmla="*/ 119063 h 126682"/>
                      <a:gd name="connsiteX6" fmla="*/ 159068 w 163830"/>
                      <a:gd name="connsiteY6" fmla="*/ 126683 h 126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63830" h="126682">
                        <a:moveTo>
                          <a:pt x="159068" y="126683"/>
                        </a:moveTo>
                        <a:lnTo>
                          <a:pt x="0" y="46673"/>
                        </a:lnTo>
                        <a:cubicBezTo>
                          <a:pt x="0" y="43815"/>
                          <a:pt x="952" y="41910"/>
                          <a:pt x="952" y="39053"/>
                        </a:cubicBezTo>
                        <a:cubicBezTo>
                          <a:pt x="1905" y="25718"/>
                          <a:pt x="2857" y="13335"/>
                          <a:pt x="4763" y="0"/>
                        </a:cubicBezTo>
                        <a:lnTo>
                          <a:pt x="163830" y="80010"/>
                        </a:lnTo>
                        <a:cubicBezTo>
                          <a:pt x="161925" y="93345"/>
                          <a:pt x="160972" y="105728"/>
                          <a:pt x="160020" y="119063"/>
                        </a:cubicBezTo>
                        <a:cubicBezTo>
                          <a:pt x="160020" y="120968"/>
                          <a:pt x="160020" y="123825"/>
                          <a:pt x="159068" y="126683"/>
                        </a:cubicBezTo>
                      </a:path>
                    </a:pathLst>
                  </a:custGeom>
                  <a:solidFill>
                    <a:srgbClr val="00707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52" name="Freeform: Shape 251">
                    <a:extLst>
                      <a:ext uri="{FF2B5EF4-FFF2-40B4-BE49-F238E27FC236}">
                        <a16:creationId xmlns:a16="http://schemas.microsoft.com/office/drawing/2014/main" id="{B0A88AD4-191D-E622-ECDA-17643A5B91C3}"/>
                      </a:ext>
                    </a:extLst>
                  </p:cNvPr>
                  <p:cNvSpPr/>
                  <p:nvPr/>
                </p:nvSpPr>
                <p:spPr>
                  <a:xfrm>
                    <a:off x="5150167" y="1904047"/>
                    <a:ext cx="164782" cy="114300"/>
                  </a:xfrm>
                  <a:custGeom>
                    <a:avLst/>
                    <a:gdLst>
                      <a:gd name="connsiteX0" fmla="*/ 159068 w 164782"/>
                      <a:gd name="connsiteY0" fmla="*/ 114300 h 114300"/>
                      <a:gd name="connsiteX1" fmla="*/ 0 w 164782"/>
                      <a:gd name="connsiteY1" fmla="*/ 34290 h 114300"/>
                      <a:gd name="connsiteX2" fmla="*/ 5715 w 164782"/>
                      <a:gd name="connsiteY2" fmla="*/ 0 h 114300"/>
                      <a:gd name="connsiteX3" fmla="*/ 164783 w 164782"/>
                      <a:gd name="connsiteY3" fmla="*/ 80010 h 114300"/>
                      <a:gd name="connsiteX4" fmla="*/ 159068 w 164782"/>
                      <a:gd name="connsiteY4" fmla="*/ 114300 h 114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4782" h="114300">
                        <a:moveTo>
                          <a:pt x="159068" y="114300"/>
                        </a:moveTo>
                        <a:lnTo>
                          <a:pt x="0" y="34290"/>
                        </a:lnTo>
                        <a:cubicBezTo>
                          <a:pt x="1905" y="22860"/>
                          <a:pt x="3810" y="11430"/>
                          <a:pt x="5715" y="0"/>
                        </a:cubicBezTo>
                        <a:lnTo>
                          <a:pt x="164783" y="80010"/>
                        </a:lnTo>
                        <a:cubicBezTo>
                          <a:pt x="162878" y="91440"/>
                          <a:pt x="160972" y="102870"/>
                          <a:pt x="159068" y="114300"/>
                        </a:cubicBezTo>
                      </a:path>
                    </a:pathLst>
                  </a:custGeom>
                  <a:solidFill>
                    <a:srgbClr val="00747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53" name="Freeform: Shape 252">
                    <a:extLst>
                      <a:ext uri="{FF2B5EF4-FFF2-40B4-BE49-F238E27FC236}">
                        <a16:creationId xmlns:a16="http://schemas.microsoft.com/office/drawing/2014/main" id="{C92152BD-BC2E-4EC0-0A8B-CCD682D764D6}"/>
                      </a:ext>
                    </a:extLst>
                  </p:cNvPr>
                  <p:cNvSpPr/>
                  <p:nvPr/>
                </p:nvSpPr>
                <p:spPr>
                  <a:xfrm>
                    <a:off x="5156834" y="1873567"/>
                    <a:ext cx="166687" cy="110489"/>
                  </a:xfrm>
                  <a:custGeom>
                    <a:avLst/>
                    <a:gdLst>
                      <a:gd name="connsiteX0" fmla="*/ 159067 w 166687"/>
                      <a:gd name="connsiteY0" fmla="*/ 110490 h 110489"/>
                      <a:gd name="connsiteX1" fmla="*/ 0 w 166687"/>
                      <a:gd name="connsiteY1" fmla="*/ 30480 h 110489"/>
                      <a:gd name="connsiteX2" fmla="*/ 7620 w 166687"/>
                      <a:gd name="connsiteY2" fmla="*/ 0 h 110489"/>
                      <a:gd name="connsiteX3" fmla="*/ 166688 w 166687"/>
                      <a:gd name="connsiteY3" fmla="*/ 80010 h 110489"/>
                      <a:gd name="connsiteX4" fmla="*/ 159067 w 166687"/>
                      <a:gd name="connsiteY4" fmla="*/ 110490 h 1104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6687" h="110489">
                        <a:moveTo>
                          <a:pt x="159067" y="110490"/>
                        </a:moveTo>
                        <a:lnTo>
                          <a:pt x="0" y="30480"/>
                        </a:lnTo>
                        <a:cubicBezTo>
                          <a:pt x="1905" y="20002"/>
                          <a:pt x="4763" y="9525"/>
                          <a:pt x="7620" y="0"/>
                        </a:cubicBezTo>
                        <a:lnTo>
                          <a:pt x="166688" y="80010"/>
                        </a:lnTo>
                        <a:cubicBezTo>
                          <a:pt x="162877" y="90488"/>
                          <a:pt x="160973" y="100013"/>
                          <a:pt x="159067" y="110490"/>
                        </a:cubicBezTo>
                      </a:path>
                    </a:pathLst>
                  </a:custGeom>
                  <a:solidFill>
                    <a:srgbClr val="00797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54" name="Freeform: Shape 253">
                    <a:extLst>
                      <a:ext uri="{FF2B5EF4-FFF2-40B4-BE49-F238E27FC236}">
                        <a16:creationId xmlns:a16="http://schemas.microsoft.com/office/drawing/2014/main" id="{AF9CDB3C-B972-8B3A-1BE4-AEEC53770FD2}"/>
                      </a:ext>
                    </a:extLst>
                  </p:cNvPr>
                  <p:cNvSpPr/>
                  <p:nvPr/>
                </p:nvSpPr>
                <p:spPr>
                  <a:xfrm>
                    <a:off x="5163501" y="1844992"/>
                    <a:ext cx="167639" cy="108584"/>
                  </a:xfrm>
                  <a:custGeom>
                    <a:avLst/>
                    <a:gdLst>
                      <a:gd name="connsiteX0" fmla="*/ 159068 w 167639"/>
                      <a:gd name="connsiteY0" fmla="*/ 108585 h 108584"/>
                      <a:gd name="connsiteX1" fmla="*/ 0 w 167639"/>
                      <a:gd name="connsiteY1" fmla="*/ 28575 h 108584"/>
                      <a:gd name="connsiteX2" fmla="*/ 8573 w 167639"/>
                      <a:gd name="connsiteY2" fmla="*/ 0 h 108584"/>
                      <a:gd name="connsiteX3" fmla="*/ 167640 w 167639"/>
                      <a:gd name="connsiteY3" fmla="*/ 80010 h 108584"/>
                      <a:gd name="connsiteX4" fmla="*/ 159068 w 167639"/>
                      <a:gd name="connsiteY4" fmla="*/ 108585 h 1085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639" h="108584">
                        <a:moveTo>
                          <a:pt x="159068" y="108585"/>
                        </a:moveTo>
                        <a:lnTo>
                          <a:pt x="0" y="28575"/>
                        </a:lnTo>
                        <a:cubicBezTo>
                          <a:pt x="2858" y="19050"/>
                          <a:pt x="5715" y="9525"/>
                          <a:pt x="8573" y="0"/>
                        </a:cubicBezTo>
                        <a:lnTo>
                          <a:pt x="167640" y="80010"/>
                        </a:lnTo>
                        <a:cubicBezTo>
                          <a:pt x="164783" y="89535"/>
                          <a:pt x="161925" y="99060"/>
                          <a:pt x="159068" y="108585"/>
                        </a:cubicBezTo>
                      </a:path>
                    </a:pathLst>
                  </a:custGeom>
                  <a:solidFill>
                    <a:srgbClr val="007D8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55" name="Freeform: Shape 254">
                    <a:extLst>
                      <a:ext uri="{FF2B5EF4-FFF2-40B4-BE49-F238E27FC236}">
                        <a16:creationId xmlns:a16="http://schemas.microsoft.com/office/drawing/2014/main" id="{4F3827C1-5745-3EE7-4BC6-62B37B1FCF47}"/>
                      </a:ext>
                    </a:extLst>
                  </p:cNvPr>
                  <p:cNvSpPr/>
                  <p:nvPr/>
                </p:nvSpPr>
                <p:spPr>
                  <a:xfrm>
                    <a:off x="5172074" y="1817369"/>
                    <a:ext cx="168592" cy="107632"/>
                  </a:xfrm>
                  <a:custGeom>
                    <a:avLst/>
                    <a:gdLst>
                      <a:gd name="connsiteX0" fmla="*/ 159067 w 168592"/>
                      <a:gd name="connsiteY0" fmla="*/ 107632 h 107632"/>
                      <a:gd name="connsiteX1" fmla="*/ 0 w 168592"/>
                      <a:gd name="connsiteY1" fmla="*/ 27623 h 107632"/>
                      <a:gd name="connsiteX2" fmla="*/ 9525 w 168592"/>
                      <a:gd name="connsiteY2" fmla="*/ 0 h 107632"/>
                      <a:gd name="connsiteX3" fmla="*/ 168592 w 168592"/>
                      <a:gd name="connsiteY3" fmla="*/ 80010 h 107632"/>
                      <a:gd name="connsiteX4" fmla="*/ 159067 w 168592"/>
                      <a:gd name="connsiteY4" fmla="*/ 107632 h 107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8592" h="107632">
                        <a:moveTo>
                          <a:pt x="159067" y="107632"/>
                        </a:moveTo>
                        <a:lnTo>
                          <a:pt x="0" y="27623"/>
                        </a:lnTo>
                        <a:cubicBezTo>
                          <a:pt x="2857" y="18098"/>
                          <a:pt x="5715" y="9525"/>
                          <a:pt x="9525" y="0"/>
                        </a:cubicBezTo>
                        <a:lnTo>
                          <a:pt x="168592" y="80010"/>
                        </a:lnTo>
                        <a:cubicBezTo>
                          <a:pt x="164783" y="89535"/>
                          <a:pt x="161925" y="99060"/>
                          <a:pt x="159067" y="107632"/>
                        </a:cubicBezTo>
                      </a:path>
                    </a:pathLst>
                  </a:custGeom>
                  <a:solidFill>
                    <a:srgbClr val="00818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56" name="Freeform: Shape 255">
                    <a:extLst>
                      <a:ext uri="{FF2B5EF4-FFF2-40B4-BE49-F238E27FC236}">
                        <a16:creationId xmlns:a16="http://schemas.microsoft.com/office/drawing/2014/main" id="{BBEC465E-AFBD-7CD3-6CB8-3B5ABBD11F97}"/>
                      </a:ext>
                    </a:extLst>
                  </p:cNvPr>
                  <p:cNvSpPr/>
                  <p:nvPr/>
                </p:nvSpPr>
                <p:spPr>
                  <a:xfrm>
                    <a:off x="5181599" y="1791652"/>
                    <a:ext cx="169545" cy="106679"/>
                  </a:xfrm>
                  <a:custGeom>
                    <a:avLst/>
                    <a:gdLst>
                      <a:gd name="connsiteX0" fmla="*/ 159067 w 169545"/>
                      <a:gd name="connsiteY0" fmla="*/ 106680 h 106679"/>
                      <a:gd name="connsiteX1" fmla="*/ 0 w 169545"/>
                      <a:gd name="connsiteY1" fmla="*/ 26670 h 106679"/>
                      <a:gd name="connsiteX2" fmla="*/ 10477 w 169545"/>
                      <a:gd name="connsiteY2" fmla="*/ 0 h 106679"/>
                      <a:gd name="connsiteX3" fmla="*/ 169545 w 169545"/>
                      <a:gd name="connsiteY3" fmla="*/ 80010 h 106679"/>
                      <a:gd name="connsiteX4" fmla="*/ 159067 w 169545"/>
                      <a:gd name="connsiteY4" fmla="*/ 106680 h 1066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9545" h="106679">
                        <a:moveTo>
                          <a:pt x="159067" y="106680"/>
                        </a:moveTo>
                        <a:lnTo>
                          <a:pt x="0" y="26670"/>
                        </a:lnTo>
                        <a:cubicBezTo>
                          <a:pt x="2857" y="18097"/>
                          <a:pt x="6668" y="8572"/>
                          <a:pt x="10477" y="0"/>
                        </a:cubicBezTo>
                        <a:lnTo>
                          <a:pt x="169545" y="80010"/>
                        </a:lnTo>
                        <a:cubicBezTo>
                          <a:pt x="165735" y="88583"/>
                          <a:pt x="161925" y="97155"/>
                          <a:pt x="159067" y="106680"/>
                        </a:cubicBezTo>
                      </a:path>
                    </a:pathLst>
                  </a:custGeom>
                  <a:solidFill>
                    <a:srgbClr val="00858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57" name="Freeform: Shape 256">
                    <a:extLst>
                      <a:ext uri="{FF2B5EF4-FFF2-40B4-BE49-F238E27FC236}">
                        <a16:creationId xmlns:a16="http://schemas.microsoft.com/office/drawing/2014/main" id="{B84C510C-683E-58DE-E0A4-C74085573609}"/>
                      </a:ext>
                    </a:extLst>
                  </p:cNvPr>
                  <p:cNvSpPr/>
                  <p:nvPr/>
                </p:nvSpPr>
                <p:spPr>
                  <a:xfrm>
                    <a:off x="5192076" y="1764981"/>
                    <a:ext cx="170497" cy="106680"/>
                  </a:xfrm>
                  <a:custGeom>
                    <a:avLst/>
                    <a:gdLst>
                      <a:gd name="connsiteX0" fmla="*/ 159068 w 170497"/>
                      <a:gd name="connsiteY0" fmla="*/ 106680 h 106680"/>
                      <a:gd name="connsiteX1" fmla="*/ 0 w 170497"/>
                      <a:gd name="connsiteY1" fmla="*/ 26670 h 106680"/>
                      <a:gd name="connsiteX2" fmla="*/ 11430 w 170497"/>
                      <a:gd name="connsiteY2" fmla="*/ 0 h 106680"/>
                      <a:gd name="connsiteX3" fmla="*/ 170498 w 170497"/>
                      <a:gd name="connsiteY3" fmla="*/ 80010 h 106680"/>
                      <a:gd name="connsiteX4" fmla="*/ 159068 w 170497"/>
                      <a:gd name="connsiteY4" fmla="*/ 106680 h 106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0497" h="106680">
                        <a:moveTo>
                          <a:pt x="159068" y="106680"/>
                        </a:moveTo>
                        <a:lnTo>
                          <a:pt x="0" y="26670"/>
                        </a:lnTo>
                        <a:cubicBezTo>
                          <a:pt x="3810" y="18098"/>
                          <a:pt x="7620" y="9525"/>
                          <a:pt x="11430" y="0"/>
                        </a:cubicBezTo>
                        <a:lnTo>
                          <a:pt x="170498" y="80010"/>
                        </a:lnTo>
                        <a:cubicBezTo>
                          <a:pt x="166688" y="88582"/>
                          <a:pt x="162877" y="98107"/>
                          <a:pt x="159068" y="106680"/>
                        </a:cubicBezTo>
                      </a:path>
                    </a:pathLst>
                  </a:custGeom>
                  <a:solidFill>
                    <a:srgbClr val="00898E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58" name="Freeform: Shape 257">
                    <a:extLst>
                      <a:ext uri="{FF2B5EF4-FFF2-40B4-BE49-F238E27FC236}">
                        <a16:creationId xmlns:a16="http://schemas.microsoft.com/office/drawing/2014/main" id="{381B7373-A449-2F91-996C-9A72B2A4F5E2}"/>
                      </a:ext>
                    </a:extLst>
                  </p:cNvPr>
                  <p:cNvSpPr/>
                  <p:nvPr/>
                </p:nvSpPr>
                <p:spPr>
                  <a:xfrm>
                    <a:off x="5203506" y="1738312"/>
                    <a:ext cx="172402" cy="106680"/>
                  </a:xfrm>
                  <a:custGeom>
                    <a:avLst/>
                    <a:gdLst>
                      <a:gd name="connsiteX0" fmla="*/ 159068 w 172402"/>
                      <a:gd name="connsiteY0" fmla="*/ 106680 h 106680"/>
                      <a:gd name="connsiteX1" fmla="*/ 0 w 172402"/>
                      <a:gd name="connsiteY1" fmla="*/ 26670 h 106680"/>
                      <a:gd name="connsiteX2" fmla="*/ 13335 w 172402"/>
                      <a:gd name="connsiteY2" fmla="*/ 0 h 106680"/>
                      <a:gd name="connsiteX3" fmla="*/ 172403 w 172402"/>
                      <a:gd name="connsiteY3" fmla="*/ 80010 h 106680"/>
                      <a:gd name="connsiteX4" fmla="*/ 159068 w 172402"/>
                      <a:gd name="connsiteY4" fmla="*/ 106680 h 106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2402" h="106680">
                        <a:moveTo>
                          <a:pt x="159068" y="106680"/>
                        </a:moveTo>
                        <a:lnTo>
                          <a:pt x="0" y="26670"/>
                        </a:lnTo>
                        <a:cubicBezTo>
                          <a:pt x="3810" y="18097"/>
                          <a:pt x="8573" y="8572"/>
                          <a:pt x="13335" y="0"/>
                        </a:cubicBezTo>
                        <a:lnTo>
                          <a:pt x="172403" y="80010"/>
                        </a:lnTo>
                        <a:cubicBezTo>
                          <a:pt x="167640" y="89535"/>
                          <a:pt x="162878" y="98107"/>
                          <a:pt x="159068" y="106680"/>
                        </a:cubicBezTo>
                      </a:path>
                    </a:pathLst>
                  </a:custGeom>
                  <a:solidFill>
                    <a:srgbClr val="008D9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59" name="Freeform: Shape 258">
                    <a:extLst>
                      <a:ext uri="{FF2B5EF4-FFF2-40B4-BE49-F238E27FC236}">
                        <a16:creationId xmlns:a16="http://schemas.microsoft.com/office/drawing/2014/main" id="{ABAFDE23-B3BD-7A4A-2B5E-84CAF2AECCFD}"/>
                      </a:ext>
                    </a:extLst>
                  </p:cNvPr>
                  <p:cNvSpPr/>
                  <p:nvPr/>
                </p:nvSpPr>
                <p:spPr>
                  <a:xfrm>
                    <a:off x="5215889" y="1711642"/>
                    <a:ext cx="174307" cy="107632"/>
                  </a:xfrm>
                  <a:custGeom>
                    <a:avLst/>
                    <a:gdLst>
                      <a:gd name="connsiteX0" fmla="*/ 160020 w 174307"/>
                      <a:gd name="connsiteY0" fmla="*/ 107632 h 107632"/>
                      <a:gd name="connsiteX1" fmla="*/ 0 w 174307"/>
                      <a:gd name="connsiteY1" fmla="*/ 26670 h 107632"/>
                      <a:gd name="connsiteX2" fmla="*/ 15240 w 174307"/>
                      <a:gd name="connsiteY2" fmla="*/ 0 h 107632"/>
                      <a:gd name="connsiteX3" fmla="*/ 174308 w 174307"/>
                      <a:gd name="connsiteY3" fmla="*/ 80010 h 107632"/>
                      <a:gd name="connsiteX4" fmla="*/ 160020 w 174307"/>
                      <a:gd name="connsiteY4" fmla="*/ 107632 h 107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307" h="107632">
                        <a:moveTo>
                          <a:pt x="160020" y="107632"/>
                        </a:moveTo>
                        <a:lnTo>
                          <a:pt x="0" y="26670"/>
                        </a:lnTo>
                        <a:cubicBezTo>
                          <a:pt x="4763" y="17145"/>
                          <a:pt x="9525" y="8572"/>
                          <a:pt x="15240" y="0"/>
                        </a:cubicBezTo>
                        <a:lnTo>
                          <a:pt x="174308" y="80010"/>
                        </a:lnTo>
                        <a:cubicBezTo>
                          <a:pt x="169545" y="88582"/>
                          <a:pt x="164783" y="98107"/>
                          <a:pt x="160020" y="107632"/>
                        </a:cubicBezTo>
                      </a:path>
                    </a:pathLst>
                  </a:custGeom>
                  <a:solidFill>
                    <a:srgbClr val="00929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60" name="Freeform: Shape 259">
                    <a:extLst>
                      <a:ext uri="{FF2B5EF4-FFF2-40B4-BE49-F238E27FC236}">
                        <a16:creationId xmlns:a16="http://schemas.microsoft.com/office/drawing/2014/main" id="{A684CE2C-69C5-48EE-CB7A-A904DB3FBE7B}"/>
                      </a:ext>
                    </a:extLst>
                  </p:cNvPr>
                  <p:cNvSpPr/>
                  <p:nvPr/>
                </p:nvSpPr>
                <p:spPr>
                  <a:xfrm>
                    <a:off x="5232081" y="1683067"/>
                    <a:ext cx="177165" cy="108584"/>
                  </a:xfrm>
                  <a:custGeom>
                    <a:avLst/>
                    <a:gdLst>
                      <a:gd name="connsiteX0" fmla="*/ 159068 w 177165"/>
                      <a:gd name="connsiteY0" fmla="*/ 108585 h 108584"/>
                      <a:gd name="connsiteX1" fmla="*/ 0 w 177165"/>
                      <a:gd name="connsiteY1" fmla="*/ 28575 h 108584"/>
                      <a:gd name="connsiteX2" fmla="*/ 18098 w 177165"/>
                      <a:gd name="connsiteY2" fmla="*/ 0 h 108584"/>
                      <a:gd name="connsiteX3" fmla="*/ 177165 w 177165"/>
                      <a:gd name="connsiteY3" fmla="*/ 80010 h 108584"/>
                      <a:gd name="connsiteX4" fmla="*/ 159068 w 177165"/>
                      <a:gd name="connsiteY4" fmla="*/ 108585 h 1085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7165" h="108584">
                        <a:moveTo>
                          <a:pt x="159068" y="108585"/>
                        </a:moveTo>
                        <a:lnTo>
                          <a:pt x="0" y="28575"/>
                        </a:lnTo>
                        <a:cubicBezTo>
                          <a:pt x="5715" y="19050"/>
                          <a:pt x="11430" y="9525"/>
                          <a:pt x="18098" y="0"/>
                        </a:cubicBezTo>
                        <a:lnTo>
                          <a:pt x="177165" y="80010"/>
                        </a:lnTo>
                        <a:cubicBezTo>
                          <a:pt x="170497" y="89535"/>
                          <a:pt x="164783" y="99060"/>
                          <a:pt x="159068" y="108585"/>
                        </a:cubicBezTo>
                      </a:path>
                    </a:pathLst>
                  </a:custGeom>
                  <a:solidFill>
                    <a:srgbClr val="00969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61" name="Freeform: Shape 260">
                    <a:extLst>
                      <a:ext uri="{FF2B5EF4-FFF2-40B4-BE49-F238E27FC236}">
                        <a16:creationId xmlns:a16="http://schemas.microsoft.com/office/drawing/2014/main" id="{C874C0D4-A97E-FA48-D968-E1CD33E1CD96}"/>
                      </a:ext>
                    </a:extLst>
                  </p:cNvPr>
                  <p:cNvSpPr/>
                  <p:nvPr/>
                </p:nvSpPr>
                <p:spPr>
                  <a:xfrm>
                    <a:off x="5249226" y="1652587"/>
                    <a:ext cx="180975" cy="110490"/>
                  </a:xfrm>
                  <a:custGeom>
                    <a:avLst/>
                    <a:gdLst>
                      <a:gd name="connsiteX0" fmla="*/ 159068 w 180975"/>
                      <a:gd name="connsiteY0" fmla="*/ 110490 h 110490"/>
                      <a:gd name="connsiteX1" fmla="*/ 0 w 180975"/>
                      <a:gd name="connsiteY1" fmla="*/ 30480 h 110490"/>
                      <a:gd name="connsiteX2" fmla="*/ 21908 w 180975"/>
                      <a:gd name="connsiteY2" fmla="*/ 0 h 110490"/>
                      <a:gd name="connsiteX3" fmla="*/ 180975 w 180975"/>
                      <a:gd name="connsiteY3" fmla="*/ 80010 h 110490"/>
                      <a:gd name="connsiteX4" fmla="*/ 159068 w 180975"/>
                      <a:gd name="connsiteY4" fmla="*/ 110490 h 1104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975" h="110490">
                        <a:moveTo>
                          <a:pt x="159068" y="110490"/>
                        </a:moveTo>
                        <a:lnTo>
                          <a:pt x="0" y="30480"/>
                        </a:lnTo>
                        <a:cubicBezTo>
                          <a:pt x="6668" y="20003"/>
                          <a:pt x="14288" y="9525"/>
                          <a:pt x="21908" y="0"/>
                        </a:cubicBezTo>
                        <a:lnTo>
                          <a:pt x="180975" y="80010"/>
                        </a:lnTo>
                        <a:cubicBezTo>
                          <a:pt x="173355" y="89535"/>
                          <a:pt x="166688" y="100013"/>
                          <a:pt x="159068" y="110490"/>
                        </a:cubicBezTo>
                      </a:path>
                    </a:pathLst>
                  </a:custGeom>
                  <a:solidFill>
                    <a:srgbClr val="009A9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62" name="Freeform: Shape 261">
                    <a:extLst>
                      <a:ext uri="{FF2B5EF4-FFF2-40B4-BE49-F238E27FC236}">
                        <a16:creationId xmlns:a16="http://schemas.microsoft.com/office/drawing/2014/main" id="{E6F9CF2C-8BCC-16BD-8386-CE661E00F938}"/>
                      </a:ext>
                    </a:extLst>
                  </p:cNvPr>
                  <p:cNvSpPr/>
                  <p:nvPr/>
                </p:nvSpPr>
                <p:spPr>
                  <a:xfrm>
                    <a:off x="5271134" y="1613534"/>
                    <a:ext cx="191452" cy="119062"/>
                  </a:xfrm>
                  <a:custGeom>
                    <a:avLst/>
                    <a:gdLst>
                      <a:gd name="connsiteX0" fmla="*/ 159067 w 191452"/>
                      <a:gd name="connsiteY0" fmla="*/ 119063 h 119062"/>
                      <a:gd name="connsiteX1" fmla="*/ 0 w 191452"/>
                      <a:gd name="connsiteY1" fmla="*/ 39053 h 119062"/>
                      <a:gd name="connsiteX2" fmla="*/ 32385 w 191452"/>
                      <a:gd name="connsiteY2" fmla="*/ 0 h 119062"/>
                      <a:gd name="connsiteX3" fmla="*/ 191452 w 191452"/>
                      <a:gd name="connsiteY3" fmla="*/ 80010 h 119062"/>
                      <a:gd name="connsiteX4" fmla="*/ 159067 w 191452"/>
                      <a:gd name="connsiteY4" fmla="*/ 119063 h 1190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452" h="119062">
                        <a:moveTo>
                          <a:pt x="159067" y="119063"/>
                        </a:moveTo>
                        <a:lnTo>
                          <a:pt x="0" y="39053"/>
                        </a:lnTo>
                        <a:cubicBezTo>
                          <a:pt x="10477" y="25718"/>
                          <a:pt x="20955" y="12383"/>
                          <a:pt x="32385" y="0"/>
                        </a:cubicBezTo>
                        <a:lnTo>
                          <a:pt x="191452" y="80010"/>
                        </a:lnTo>
                        <a:cubicBezTo>
                          <a:pt x="180023" y="92393"/>
                          <a:pt x="169545" y="105728"/>
                          <a:pt x="159067" y="119063"/>
                        </a:cubicBezTo>
                      </a:path>
                    </a:pathLst>
                  </a:custGeom>
                  <a:solidFill>
                    <a:srgbClr val="009EA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63" name="Freeform: Shape 262">
                    <a:extLst>
                      <a:ext uri="{FF2B5EF4-FFF2-40B4-BE49-F238E27FC236}">
                        <a16:creationId xmlns:a16="http://schemas.microsoft.com/office/drawing/2014/main" id="{D60B8F11-29A7-CABB-100C-28DC2DBC9710}"/>
                      </a:ext>
                    </a:extLst>
                  </p:cNvPr>
                  <p:cNvSpPr/>
                  <p:nvPr/>
                </p:nvSpPr>
                <p:spPr>
                  <a:xfrm>
                    <a:off x="5303519" y="1525904"/>
                    <a:ext cx="270509" cy="167639"/>
                  </a:xfrm>
                  <a:custGeom>
                    <a:avLst/>
                    <a:gdLst>
                      <a:gd name="connsiteX0" fmla="*/ 159068 w 270509"/>
                      <a:gd name="connsiteY0" fmla="*/ 167640 h 167639"/>
                      <a:gd name="connsiteX1" fmla="*/ 0 w 270509"/>
                      <a:gd name="connsiteY1" fmla="*/ 87630 h 167639"/>
                      <a:gd name="connsiteX2" fmla="*/ 111443 w 270509"/>
                      <a:gd name="connsiteY2" fmla="*/ 0 h 167639"/>
                      <a:gd name="connsiteX3" fmla="*/ 270510 w 270509"/>
                      <a:gd name="connsiteY3" fmla="*/ 80010 h 167639"/>
                      <a:gd name="connsiteX4" fmla="*/ 159068 w 270509"/>
                      <a:gd name="connsiteY4" fmla="*/ 167640 h 167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0509" h="167639">
                        <a:moveTo>
                          <a:pt x="159068" y="167640"/>
                        </a:moveTo>
                        <a:lnTo>
                          <a:pt x="0" y="87630"/>
                        </a:lnTo>
                        <a:cubicBezTo>
                          <a:pt x="34290" y="50483"/>
                          <a:pt x="71438" y="20003"/>
                          <a:pt x="111443" y="0"/>
                        </a:cubicBezTo>
                        <a:lnTo>
                          <a:pt x="270510" y="80010"/>
                        </a:lnTo>
                        <a:cubicBezTo>
                          <a:pt x="231458" y="100013"/>
                          <a:pt x="193358" y="130492"/>
                          <a:pt x="159068" y="167640"/>
                        </a:cubicBezTo>
                      </a:path>
                    </a:pathLst>
                  </a:custGeom>
                  <a:solidFill>
                    <a:srgbClr val="00A2A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64" name="Freeform: Shape 263">
                    <a:extLst>
                      <a:ext uri="{FF2B5EF4-FFF2-40B4-BE49-F238E27FC236}">
                        <a16:creationId xmlns:a16="http://schemas.microsoft.com/office/drawing/2014/main" id="{290B2ADE-2EF7-5412-695C-00D80C9E1DCD}"/>
                      </a:ext>
                    </a:extLst>
                  </p:cNvPr>
                  <p:cNvSpPr/>
                  <p:nvPr/>
                </p:nvSpPr>
                <p:spPr>
                  <a:xfrm>
                    <a:off x="5414962" y="1517331"/>
                    <a:ext cx="177164" cy="88582"/>
                  </a:xfrm>
                  <a:custGeom>
                    <a:avLst/>
                    <a:gdLst>
                      <a:gd name="connsiteX0" fmla="*/ 159067 w 177164"/>
                      <a:gd name="connsiteY0" fmla="*/ 88583 h 88582"/>
                      <a:gd name="connsiteX1" fmla="*/ 0 w 177164"/>
                      <a:gd name="connsiteY1" fmla="*/ 8573 h 88582"/>
                      <a:gd name="connsiteX2" fmla="*/ 18098 w 177164"/>
                      <a:gd name="connsiteY2" fmla="*/ 0 h 88582"/>
                      <a:gd name="connsiteX3" fmla="*/ 177165 w 177164"/>
                      <a:gd name="connsiteY3" fmla="*/ 80010 h 88582"/>
                      <a:gd name="connsiteX4" fmla="*/ 159067 w 177164"/>
                      <a:gd name="connsiteY4" fmla="*/ 88583 h 885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7164" h="88582">
                        <a:moveTo>
                          <a:pt x="159067" y="88583"/>
                        </a:moveTo>
                        <a:lnTo>
                          <a:pt x="0" y="8573"/>
                        </a:lnTo>
                        <a:cubicBezTo>
                          <a:pt x="5715" y="5715"/>
                          <a:pt x="11430" y="2857"/>
                          <a:pt x="18098" y="0"/>
                        </a:cubicBezTo>
                        <a:lnTo>
                          <a:pt x="177165" y="80010"/>
                        </a:lnTo>
                        <a:cubicBezTo>
                          <a:pt x="171450" y="82868"/>
                          <a:pt x="164783" y="85725"/>
                          <a:pt x="159067" y="88583"/>
                        </a:cubicBezTo>
                      </a:path>
                    </a:pathLst>
                  </a:custGeom>
                  <a:solidFill>
                    <a:srgbClr val="009EA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265" name="Graphic 4">
                  <a:extLst>
                    <a:ext uri="{FF2B5EF4-FFF2-40B4-BE49-F238E27FC236}">
                      <a16:creationId xmlns:a16="http://schemas.microsoft.com/office/drawing/2014/main" id="{4998DF77-D38F-F0B6-46BB-4EF6A58020D9}"/>
                    </a:ext>
                  </a:extLst>
                </p:cNvPr>
                <p:cNvGrpSpPr/>
                <p:nvPr/>
              </p:nvGrpSpPr>
              <p:grpSpPr>
                <a:xfrm>
                  <a:off x="4895477" y="2067876"/>
                  <a:ext cx="349939" cy="544830"/>
                  <a:chOff x="4895477" y="2067876"/>
                  <a:chExt cx="349939" cy="544830"/>
                </a:xfrm>
              </p:grpSpPr>
              <p:sp>
                <p:nvSpPr>
                  <p:cNvPr id="266" name="Freeform: Shape 265">
                    <a:extLst>
                      <a:ext uri="{FF2B5EF4-FFF2-40B4-BE49-F238E27FC236}">
                        <a16:creationId xmlns:a16="http://schemas.microsoft.com/office/drawing/2014/main" id="{BF3EB740-47C2-E3AE-CF41-F16FF4334A80}"/>
                      </a:ext>
                    </a:extLst>
                  </p:cNvPr>
                  <p:cNvSpPr/>
                  <p:nvPr/>
                </p:nvSpPr>
                <p:spPr>
                  <a:xfrm>
                    <a:off x="4895477" y="2376487"/>
                    <a:ext cx="225161" cy="236220"/>
                  </a:xfrm>
                  <a:custGeom>
                    <a:avLst/>
                    <a:gdLst>
                      <a:gd name="connsiteX0" fmla="*/ 225162 w 225161"/>
                      <a:gd name="connsiteY0" fmla="*/ 236220 h 236220"/>
                      <a:gd name="connsiteX1" fmla="*/ 66094 w 225161"/>
                      <a:gd name="connsiteY1" fmla="*/ 156210 h 236220"/>
                      <a:gd name="connsiteX2" fmla="*/ 372 w 225161"/>
                      <a:gd name="connsiteY2" fmla="*/ 0 h 236220"/>
                      <a:gd name="connsiteX3" fmla="*/ 159439 w 225161"/>
                      <a:gd name="connsiteY3" fmla="*/ 80010 h 236220"/>
                      <a:gd name="connsiteX4" fmla="*/ 225162 w 225161"/>
                      <a:gd name="connsiteY4" fmla="*/ 236220 h 236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5161" h="236220">
                        <a:moveTo>
                          <a:pt x="225162" y="236220"/>
                        </a:moveTo>
                        <a:lnTo>
                          <a:pt x="66094" y="156210"/>
                        </a:lnTo>
                        <a:cubicBezTo>
                          <a:pt x="22279" y="134302"/>
                          <a:pt x="-3438" y="78105"/>
                          <a:pt x="372" y="0"/>
                        </a:cubicBezTo>
                        <a:lnTo>
                          <a:pt x="159439" y="80010"/>
                        </a:lnTo>
                        <a:cubicBezTo>
                          <a:pt x="154677" y="157163"/>
                          <a:pt x="181347" y="214313"/>
                          <a:pt x="225162" y="236220"/>
                        </a:cubicBezTo>
                      </a:path>
                    </a:pathLst>
                  </a:custGeom>
                  <a:solidFill>
                    <a:srgbClr val="006C7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67" name="Freeform: Shape 266">
                    <a:extLst>
                      <a:ext uri="{FF2B5EF4-FFF2-40B4-BE49-F238E27FC236}">
                        <a16:creationId xmlns:a16="http://schemas.microsoft.com/office/drawing/2014/main" id="{06BACD9D-2786-01B7-9209-6AF5D4C93134}"/>
                      </a:ext>
                    </a:extLst>
                  </p:cNvPr>
                  <p:cNvSpPr/>
                  <p:nvPr/>
                </p:nvSpPr>
                <p:spPr>
                  <a:xfrm>
                    <a:off x="4895849" y="2348864"/>
                    <a:ext cx="161925" cy="107632"/>
                  </a:xfrm>
                  <a:custGeom>
                    <a:avLst/>
                    <a:gdLst>
                      <a:gd name="connsiteX0" fmla="*/ 159068 w 161925"/>
                      <a:gd name="connsiteY0" fmla="*/ 107633 h 107632"/>
                      <a:gd name="connsiteX1" fmla="*/ 0 w 161925"/>
                      <a:gd name="connsiteY1" fmla="*/ 27623 h 107632"/>
                      <a:gd name="connsiteX2" fmla="*/ 0 w 161925"/>
                      <a:gd name="connsiteY2" fmla="*/ 25718 h 107632"/>
                      <a:gd name="connsiteX3" fmla="*/ 2857 w 161925"/>
                      <a:gd name="connsiteY3" fmla="*/ 0 h 107632"/>
                      <a:gd name="connsiteX4" fmla="*/ 161925 w 161925"/>
                      <a:gd name="connsiteY4" fmla="*/ 80010 h 107632"/>
                      <a:gd name="connsiteX5" fmla="*/ 159068 w 161925"/>
                      <a:gd name="connsiteY5" fmla="*/ 105727 h 107632"/>
                      <a:gd name="connsiteX6" fmla="*/ 159068 w 161925"/>
                      <a:gd name="connsiteY6" fmla="*/ 107633 h 107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61925" h="107632">
                        <a:moveTo>
                          <a:pt x="159068" y="107633"/>
                        </a:moveTo>
                        <a:lnTo>
                          <a:pt x="0" y="27623"/>
                        </a:lnTo>
                        <a:cubicBezTo>
                          <a:pt x="0" y="26670"/>
                          <a:pt x="0" y="25718"/>
                          <a:pt x="0" y="25718"/>
                        </a:cubicBezTo>
                        <a:cubicBezTo>
                          <a:pt x="953" y="17145"/>
                          <a:pt x="953" y="8573"/>
                          <a:pt x="2857" y="0"/>
                        </a:cubicBezTo>
                        <a:lnTo>
                          <a:pt x="161925" y="80010"/>
                        </a:lnTo>
                        <a:cubicBezTo>
                          <a:pt x="160973" y="88583"/>
                          <a:pt x="160020" y="97155"/>
                          <a:pt x="159068" y="105727"/>
                        </a:cubicBezTo>
                        <a:cubicBezTo>
                          <a:pt x="159068" y="105727"/>
                          <a:pt x="159068" y="106680"/>
                          <a:pt x="159068" y="107633"/>
                        </a:cubicBezTo>
                      </a:path>
                    </a:pathLst>
                  </a:custGeom>
                  <a:solidFill>
                    <a:srgbClr val="00707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68" name="Freeform: Shape 267">
                    <a:extLst>
                      <a:ext uri="{FF2B5EF4-FFF2-40B4-BE49-F238E27FC236}">
                        <a16:creationId xmlns:a16="http://schemas.microsoft.com/office/drawing/2014/main" id="{5C729D8A-0EB9-669A-A77B-93094ED2E87F}"/>
                      </a:ext>
                    </a:extLst>
                  </p:cNvPr>
                  <p:cNvSpPr/>
                  <p:nvPr/>
                </p:nvSpPr>
                <p:spPr>
                  <a:xfrm>
                    <a:off x="4898706" y="2325051"/>
                    <a:ext cx="162877" cy="102870"/>
                  </a:xfrm>
                  <a:custGeom>
                    <a:avLst/>
                    <a:gdLst>
                      <a:gd name="connsiteX0" fmla="*/ 159068 w 162877"/>
                      <a:gd name="connsiteY0" fmla="*/ 102870 h 102870"/>
                      <a:gd name="connsiteX1" fmla="*/ 0 w 162877"/>
                      <a:gd name="connsiteY1" fmla="*/ 22860 h 102870"/>
                      <a:gd name="connsiteX2" fmla="*/ 3810 w 162877"/>
                      <a:gd name="connsiteY2" fmla="*/ 0 h 102870"/>
                      <a:gd name="connsiteX3" fmla="*/ 162878 w 162877"/>
                      <a:gd name="connsiteY3" fmla="*/ 80010 h 102870"/>
                      <a:gd name="connsiteX4" fmla="*/ 159068 w 162877"/>
                      <a:gd name="connsiteY4" fmla="*/ 102870 h 102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877" h="102870">
                        <a:moveTo>
                          <a:pt x="159068" y="102870"/>
                        </a:moveTo>
                        <a:lnTo>
                          <a:pt x="0" y="22860"/>
                        </a:lnTo>
                        <a:cubicBezTo>
                          <a:pt x="953" y="15240"/>
                          <a:pt x="2858" y="7620"/>
                          <a:pt x="3810" y="0"/>
                        </a:cubicBezTo>
                        <a:lnTo>
                          <a:pt x="162878" y="80010"/>
                        </a:lnTo>
                        <a:cubicBezTo>
                          <a:pt x="160973" y="87630"/>
                          <a:pt x="160020" y="95250"/>
                          <a:pt x="159068" y="102870"/>
                        </a:cubicBezTo>
                      </a:path>
                    </a:pathLst>
                  </a:custGeom>
                  <a:solidFill>
                    <a:srgbClr val="00747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69" name="Freeform: Shape 268">
                    <a:extLst>
                      <a:ext uri="{FF2B5EF4-FFF2-40B4-BE49-F238E27FC236}">
                        <a16:creationId xmlns:a16="http://schemas.microsoft.com/office/drawing/2014/main" id="{64D1BFE8-1331-9B8D-5E4C-464646AAEC25}"/>
                      </a:ext>
                    </a:extLst>
                  </p:cNvPr>
                  <p:cNvSpPr/>
                  <p:nvPr/>
                </p:nvSpPr>
                <p:spPr>
                  <a:xfrm>
                    <a:off x="4902517" y="2305049"/>
                    <a:ext cx="163830" cy="100012"/>
                  </a:xfrm>
                  <a:custGeom>
                    <a:avLst/>
                    <a:gdLst>
                      <a:gd name="connsiteX0" fmla="*/ 159068 w 163830"/>
                      <a:gd name="connsiteY0" fmla="*/ 100013 h 100012"/>
                      <a:gd name="connsiteX1" fmla="*/ 0 w 163830"/>
                      <a:gd name="connsiteY1" fmla="*/ 20002 h 100012"/>
                      <a:gd name="connsiteX2" fmla="*/ 4763 w 163830"/>
                      <a:gd name="connsiteY2" fmla="*/ 0 h 100012"/>
                      <a:gd name="connsiteX3" fmla="*/ 163830 w 163830"/>
                      <a:gd name="connsiteY3" fmla="*/ 80010 h 100012"/>
                      <a:gd name="connsiteX4" fmla="*/ 159068 w 163830"/>
                      <a:gd name="connsiteY4" fmla="*/ 100013 h 100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830" h="100012">
                        <a:moveTo>
                          <a:pt x="159068" y="100013"/>
                        </a:moveTo>
                        <a:lnTo>
                          <a:pt x="0" y="20002"/>
                        </a:lnTo>
                        <a:cubicBezTo>
                          <a:pt x="952" y="13335"/>
                          <a:pt x="2857" y="6667"/>
                          <a:pt x="4763" y="0"/>
                        </a:cubicBezTo>
                        <a:lnTo>
                          <a:pt x="163830" y="80010"/>
                        </a:lnTo>
                        <a:cubicBezTo>
                          <a:pt x="161925" y="86677"/>
                          <a:pt x="160020" y="93345"/>
                          <a:pt x="159068" y="100013"/>
                        </a:cubicBezTo>
                      </a:path>
                    </a:pathLst>
                  </a:custGeom>
                  <a:solidFill>
                    <a:srgbClr val="00797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70" name="Freeform: Shape 269">
                    <a:extLst>
                      <a:ext uri="{FF2B5EF4-FFF2-40B4-BE49-F238E27FC236}">
                        <a16:creationId xmlns:a16="http://schemas.microsoft.com/office/drawing/2014/main" id="{CB81F1F2-8DFC-5444-C794-E7A29748C0D3}"/>
                      </a:ext>
                    </a:extLst>
                  </p:cNvPr>
                  <p:cNvSpPr/>
                  <p:nvPr/>
                </p:nvSpPr>
                <p:spPr>
                  <a:xfrm>
                    <a:off x="4907279" y="2285999"/>
                    <a:ext cx="164782" cy="99060"/>
                  </a:xfrm>
                  <a:custGeom>
                    <a:avLst/>
                    <a:gdLst>
                      <a:gd name="connsiteX0" fmla="*/ 159068 w 164782"/>
                      <a:gd name="connsiteY0" fmla="*/ 99060 h 99060"/>
                      <a:gd name="connsiteX1" fmla="*/ 0 w 164782"/>
                      <a:gd name="connsiteY1" fmla="*/ 19050 h 99060"/>
                      <a:gd name="connsiteX2" fmla="*/ 5715 w 164782"/>
                      <a:gd name="connsiteY2" fmla="*/ 0 h 99060"/>
                      <a:gd name="connsiteX3" fmla="*/ 164783 w 164782"/>
                      <a:gd name="connsiteY3" fmla="*/ 80010 h 99060"/>
                      <a:gd name="connsiteX4" fmla="*/ 159068 w 164782"/>
                      <a:gd name="connsiteY4" fmla="*/ 99060 h 99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4782" h="99060">
                        <a:moveTo>
                          <a:pt x="159068" y="99060"/>
                        </a:moveTo>
                        <a:lnTo>
                          <a:pt x="0" y="19050"/>
                        </a:lnTo>
                        <a:cubicBezTo>
                          <a:pt x="1905" y="12383"/>
                          <a:pt x="3810" y="6667"/>
                          <a:pt x="5715" y="0"/>
                        </a:cubicBezTo>
                        <a:lnTo>
                          <a:pt x="164783" y="80010"/>
                        </a:lnTo>
                        <a:cubicBezTo>
                          <a:pt x="162877" y="86677"/>
                          <a:pt x="160972" y="92392"/>
                          <a:pt x="159068" y="99060"/>
                        </a:cubicBezTo>
                      </a:path>
                    </a:pathLst>
                  </a:custGeom>
                  <a:solidFill>
                    <a:srgbClr val="007D8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71" name="Freeform: Shape 270">
                    <a:extLst>
                      <a:ext uri="{FF2B5EF4-FFF2-40B4-BE49-F238E27FC236}">
                        <a16:creationId xmlns:a16="http://schemas.microsoft.com/office/drawing/2014/main" id="{E0EE4098-2A4A-025F-C3B5-1FACB69C3581}"/>
                      </a:ext>
                    </a:extLst>
                  </p:cNvPr>
                  <p:cNvSpPr/>
                  <p:nvPr/>
                </p:nvSpPr>
                <p:spPr>
                  <a:xfrm>
                    <a:off x="4912994" y="2267901"/>
                    <a:ext cx="164782" cy="98107"/>
                  </a:xfrm>
                  <a:custGeom>
                    <a:avLst/>
                    <a:gdLst>
                      <a:gd name="connsiteX0" fmla="*/ 159068 w 164782"/>
                      <a:gd name="connsiteY0" fmla="*/ 98108 h 98107"/>
                      <a:gd name="connsiteX1" fmla="*/ 0 w 164782"/>
                      <a:gd name="connsiteY1" fmla="*/ 18098 h 98107"/>
                      <a:gd name="connsiteX2" fmla="*/ 5715 w 164782"/>
                      <a:gd name="connsiteY2" fmla="*/ 0 h 98107"/>
                      <a:gd name="connsiteX3" fmla="*/ 164783 w 164782"/>
                      <a:gd name="connsiteY3" fmla="*/ 80010 h 98107"/>
                      <a:gd name="connsiteX4" fmla="*/ 159068 w 164782"/>
                      <a:gd name="connsiteY4" fmla="*/ 98108 h 98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4782" h="98107">
                        <a:moveTo>
                          <a:pt x="159068" y="98108"/>
                        </a:moveTo>
                        <a:lnTo>
                          <a:pt x="0" y="18098"/>
                        </a:lnTo>
                        <a:cubicBezTo>
                          <a:pt x="1905" y="12383"/>
                          <a:pt x="3810" y="5715"/>
                          <a:pt x="5715" y="0"/>
                        </a:cubicBezTo>
                        <a:lnTo>
                          <a:pt x="164783" y="80010"/>
                        </a:lnTo>
                        <a:cubicBezTo>
                          <a:pt x="162878" y="86677"/>
                          <a:pt x="160973" y="92393"/>
                          <a:pt x="159068" y="98108"/>
                        </a:cubicBezTo>
                      </a:path>
                    </a:pathLst>
                  </a:custGeom>
                  <a:solidFill>
                    <a:srgbClr val="00818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72" name="Freeform: Shape 271">
                    <a:extLst>
                      <a:ext uri="{FF2B5EF4-FFF2-40B4-BE49-F238E27FC236}">
                        <a16:creationId xmlns:a16="http://schemas.microsoft.com/office/drawing/2014/main" id="{DC03804F-CF17-E353-5693-73BD409BD0DA}"/>
                      </a:ext>
                    </a:extLst>
                  </p:cNvPr>
                  <p:cNvSpPr/>
                  <p:nvPr/>
                </p:nvSpPr>
                <p:spPr>
                  <a:xfrm>
                    <a:off x="4918709" y="2249804"/>
                    <a:ext cx="165734" cy="98107"/>
                  </a:xfrm>
                  <a:custGeom>
                    <a:avLst/>
                    <a:gdLst>
                      <a:gd name="connsiteX0" fmla="*/ 159067 w 165734"/>
                      <a:gd name="connsiteY0" fmla="*/ 98108 h 98107"/>
                      <a:gd name="connsiteX1" fmla="*/ 0 w 165734"/>
                      <a:gd name="connsiteY1" fmla="*/ 18098 h 98107"/>
                      <a:gd name="connsiteX2" fmla="*/ 6668 w 165734"/>
                      <a:gd name="connsiteY2" fmla="*/ 0 h 98107"/>
                      <a:gd name="connsiteX3" fmla="*/ 165735 w 165734"/>
                      <a:gd name="connsiteY3" fmla="*/ 80010 h 98107"/>
                      <a:gd name="connsiteX4" fmla="*/ 159067 w 165734"/>
                      <a:gd name="connsiteY4" fmla="*/ 98108 h 98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5734" h="98107">
                        <a:moveTo>
                          <a:pt x="159067" y="98108"/>
                        </a:moveTo>
                        <a:lnTo>
                          <a:pt x="0" y="18098"/>
                        </a:lnTo>
                        <a:cubicBezTo>
                          <a:pt x="1905" y="12383"/>
                          <a:pt x="4763" y="6668"/>
                          <a:pt x="6668" y="0"/>
                        </a:cubicBezTo>
                        <a:lnTo>
                          <a:pt x="165735" y="80010"/>
                        </a:lnTo>
                        <a:cubicBezTo>
                          <a:pt x="163830" y="86678"/>
                          <a:pt x="161925" y="92393"/>
                          <a:pt x="159067" y="98108"/>
                        </a:cubicBezTo>
                      </a:path>
                    </a:pathLst>
                  </a:custGeom>
                  <a:solidFill>
                    <a:srgbClr val="00858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73" name="Freeform: Shape 272">
                    <a:extLst>
                      <a:ext uri="{FF2B5EF4-FFF2-40B4-BE49-F238E27FC236}">
                        <a16:creationId xmlns:a16="http://schemas.microsoft.com/office/drawing/2014/main" id="{E1A90141-0F21-56C5-EF80-A42376B4ABDA}"/>
                      </a:ext>
                    </a:extLst>
                  </p:cNvPr>
                  <p:cNvSpPr/>
                  <p:nvPr/>
                </p:nvSpPr>
                <p:spPr>
                  <a:xfrm>
                    <a:off x="4926329" y="2233612"/>
                    <a:ext cx="166687" cy="97154"/>
                  </a:xfrm>
                  <a:custGeom>
                    <a:avLst/>
                    <a:gdLst>
                      <a:gd name="connsiteX0" fmla="*/ 159068 w 166687"/>
                      <a:gd name="connsiteY0" fmla="*/ 97155 h 97154"/>
                      <a:gd name="connsiteX1" fmla="*/ 0 w 166687"/>
                      <a:gd name="connsiteY1" fmla="*/ 17145 h 97154"/>
                      <a:gd name="connsiteX2" fmla="*/ 7620 w 166687"/>
                      <a:gd name="connsiteY2" fmla="*/ 0 h 97154"/>
                      <a:gd name="connsiteX3" fmla="*/ 166688 w 166687"/>
                      <a:gd name="connsiteY3" fmla="*/ 80010 h 97154"/>
                      <a:gd name="connsiteX4" fmla="*/ 159068 w 166687"/>
                      <a:gd name="connsiteY4" fmla="*/ 97155 h 971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6687" h="97154">
                        <a:moveTo>
                          <a:pt x="159068" y="97155"/>
                        </a:moveTo>
                        <a:lnTo>
                          <a:pt x="0" y="17145"/>
                        </a:lnTo>
                        <a:cubicBezTo>
                          <a:pt x="2857" y="11430"/>
                          <a:pt x="4763" y="5715"/>
                          <a:pt x="7620" y="0"/>
                        </a:cubicBezTo>
                        <a:lnTo>
                          <a:pt x="166688" y="80010"/>
                        </a:lnTo>
                        <a:cubicBezTo>
                          <a:pt x="163830" y="84773"/>
                          <a:pt x="160972" y="91440"/>
                          <a:pt x="159068" y="97155"/>
                        </a:cubicBezTo>
                      </a:path>
                    </a:pathLst>
                  </a:custGeom>
                  <a:solidFill>
                    <a:srgbClr val="00898E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74" name="Freeform: Shape 273">
                    <a:extLst>
                      <a:ext uri="{FF2B5EF4-FFF2-40B4-BE49-F238E27FC236}">
                        <a16:creationId xmlns:a16="http://schemas.microsoft.com/office/drawing/2014/main" id="{882C16D7-69BC-3B8F-B54B-E6EE941D4121}"/>
                      </a:ext>
                    </a:extLst>
                  </p:cNvPr>
                  <p:cNvSpPr/>
                  <p:nvPr/>
                </p:nvSpPr>
                <p:spPr>
                  <a:xfrm>
                    <a:off x="4933949" y="2214562"/>
                    <a:ext cx="167639" cy="98107"/>
                  </a:xfrm>
                  <a:custGeom>
                    <a:avLst/>
                    <a:gdLst>
                      <a:gd name="connsiteX0" fmla="*/ 159068 w 167639"/>
                      <a:gd name="connsiteY0" fmla="*/ 98108 h 98107"/>
                      <a:gd name="connsiteX1" fmla="*/ 0 w 167639"/>
                      <a:gd name="connsiteY1" fmla="*/ 18098 h 98107"/>
                      <a:gd name="connsiteX2" fmla="*/ 8572 w 167639"/>
                      <a:gd name="connsiteY2" fmla="*/ 0 h 98107"/>
                      <a:gd name="connsiteX3" fmla="*/ 167640 w 167639"/>
                      <a:gd name="connsiteY3" fmla="*/ 80010 h 98107"/>
                      <a:gd name="connsiteX4" fmla="*/ 159068 w 167639"/>
                      <a:gd name="connsiteY4" fmla="*/ 98108 h 98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639" h="98107">
                        <a:moveTo>
                          <a:pt x="159068" y="98108"/>
                        </a:moveTo>
                        <a:lnTo>
                          <a:pt x="0" y="18098"/>
                        </a:lnTo>
                        <a:cubicBezTo>
                          <a:pt x="2857" y="12383"/>
                          <a:pt x="5715" y="6667"/>
                          <a:pt x="8572" y="0"/>
                        </a:cubicBezTo>
                        <a:lnTo>
                          <a:pt x="167640" y="80010"/>
                        </a:lnTo>
                        <a:cubicBezTo>
                          <a:pt x="164783" y="86677"/>
                          <a:pt x="161925" y="92392"/>
                          <a:pt x="159068" y="98108"/>
                        </a:cubicBezTo>
                      </a:path>
                    </a:pathLst>
                  </a:custGeom>
                  <a:solidFill>
                    <a:srgbClr val="008D9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75" name="Freeform: Shape 274">
                    <a:extLst>
                      <a:ext uri="{FF2B5EF4-FFF2-40B4-BE49-F238E27FC236}">
                        <a16:creationId xmlns:a16="http://schemas.microsoft.com/office/drawing/2014/main" id="{0EE5B2D0-6522-7E77-F107-821672EE3488}"/>
                      </a:ext>
                    </a:extLst>
                  </p:cNvPr>
                  <p:cNvSpPr/>
                  <p:nvPr/>
                </p:nvSpPr>
                <p:spPr>
                  <a:xfrm>
                    <a:off x="4942521" y="2196464"/>
                    <a:ext cx="169545" cy="99060"/>
                  </a:xfrm>
                  <a:custGeom>
                    <a:avLst/>
                    <a:gdLst>
                      <a:gd name="connsiteX0" fmla="*/ 159067 w 169545"/>
                      <a:gd name="connsiteY0" fmla="*/ 99060 h 99060"/>
                      <a:gd name="connsiteX1" fmla="*/ 0 w 169545"/>
                      <a:gd name="connsiteY1" fmla="*/ 18098 h 99060"/>
                      <a:gd name="connsiteX2" fmla="*/ 10478 w 169545"/>
                      <a:gd name="connsiteY2" fmla="*/ 0 h 99060"/>
                      <a:gd name="connsiteX3" fmla="*/ 169545 w 169545"/>
                      <a:gd name="connsiteY3" fmla="*/ 80010 h 99060"/>
                      <a:gd name="connsiteX4" fmla="*/ 159067 w 169545"/>
                      <a:gd name="connsiteY4" fmla="*/ 99060 h 99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9545" h="99060">
                        <a:moveTo>
                          <a:pt x="159067" y="99060"/>
                        </a:moveTo>
                        <a:lnTo>
                          <a:pt x="0" y="18098"/>
                        </a:lnTo>
                        <a:cubicBezTo>
                          <a:pt x="2858" y="12383"/>
                          <a:pt x="6668" y="5715"/>
                          <a:pt x="10478" y="0"/>
                        </a:cubicBezTo>
                        <a:lnTo>
                          <a:pt x="169545" y="80010"/>
                        </a:lnTo>
                        <a:cubicBezTo>
                          <a:pt x="165735" y="86677"/>
                          <a:pt x="161925" y="92393"/>
                          <a:pt x="159067" y="99060"/>
                        </a:cubicBezTo>
                      </a:path>
                    </a:pathLst>
                  </a:custGeom>
                  <a:solidFill>
                    <a:srgbClr val="00929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76" name="Freeform: Shape 275">
                    <a:extLst>
                      <a:ext uri="{FF2B5EF4-FFF2-40B4-BE49-F238E27FC236}">
                        <a16:creationId xmlns:a16="http://schemas.microsoft.com/office/drawing/2014/main" id="{D0EFF8EE-4149-2D78-EA93-2BBA7BD40B10}"/>
                      </a:ext>
                    </a:extLst>
                  </p:cNvPr>
                  <p:cNvSpPr/>
                  <p:nvPr/>
                </p:nvSpPr>
                <p:spPr>
                  <a:xfrm>
                    <a:off x="4952999" y="2178366"/>
                    <a:ext cx="171450" cy="99060"/>
                  </a:xfrm>
                  <a:custGeom>
                    <a:avLst/>
                    <a:gdLst>
                      <a:gd name="connsiteX0" fmla="*/ 159068 w 171450"/>
                      <a:gd name="connsiteY0" fmla="*/ 99060 h 99060"/>
                      <a:gd name="connsiteX1" fmla="*/ 0 w 171450"/>
                      <a:gd name="connsiteY1" fmla="*/ 19050 h 99060"/>
                      <a:gd name="connsiteX2" fmla="*/ 12382 w 171450"/>
                      <a:gd name="connsiteY2" fmla="*/ 0 h 99060"/>
                      <a:gd name="connsiteX3" fmla="*/ 171450 w 171450"/>
                      <a:gd name="connsiteY3" fmla="*/ 80010 h 99060"/>
                      <a:gd name="connsiteX4" fmla="*/ 159068 w 171450"/>
                      <a:gd name="connsiteY4" fmla="*/ 99060 h 99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450" h="99060">
                        <a:moveTo>
                          <a:pt x="159068" y="99060"/>
                        </a:moveTo>
                        <a:lnTo>
                          <a:pt x="0" y="19050"/>
                        </a:lnTo>
                        <a:cubicBezTo>
                          <a:pt x="3810" y="12383"/>
                          <a:pt x="7620" y="5715"/>
                          <a:pt x="12382" y="0"/>
                        </a:cubicBezTo>
                        <a:lnTo>
                          <a:pt x="171450" y="80010"/>
                        </a:lnTo>
                        <a:cubicBezTo>
                          <a:pt x="166688" y="85725"/>
                          <a:pt x="162877" y="92393"/>
                          <a:pt x="159068" y="99060"/>
                        </a:cubicBezTo>
                      </a:path>
                    </a:pathLst>
                  </a:custGeom>
                  <a:solidFill>
                    <a:srgbClr val="00969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77" name="Freeform: Shape 276">
                    <a:extLst>
                      <a:ext uri="{FF2B5EF4-FFF2-40B4-BE49-F238E27FC236}">
                        <a16:creationId xmlns:a16="http://schemas.microsoft.com/office/drawing/2014/main" id="{FECE7791-60B7-FA65-1D60-2A5DF39EDB1F}"/>
                      </a:ext>
                    </a:extLst>
                  </p:cNvPr>
                  <p:cNvSpPr/>
                  <p:nvPr/>
                </p:nvSpPr>
                <p:spPr>
                  <a:xfrm>
                    <a:off x="4964429" y="2157412"/>
                    <a:ext cx="174307" cy="100964"/>
                  </a:xfrm>
                  <a:custGeom>
                    <a:avLst/>
                    <a:gdLst>
                      <a:gd name="connsiteX0" fmla="*/ 159068 w 174307"/>
                      <a:gd name="connsiteY0" fmla="*/ 100965 h 100964"/>
                      <a:gd name="connsiteX1" fmla="*/ 0 w 174307"/>
                      <a:gd name="connsiteY1" fmla="*/ 20955 h 100964"/>
                      <a:gd name="connsiteX2" fmla="*/ 14288 w 174307"/>
                      <a:gd name="connsiteY2" fmla="*/ 0 h 100964"/>
                      <a:gd name="connsiteX3" fmla="*/ 174308 w 174307"/>
                      <a:gd name="connsiteY3" fmla="*/ 80010 h 100964"/>
                      <a:gd name="connsiteX4" fmla="*/ 159068 w 174307"/>
                      <a:gd name="connsiteY4" fmla="*/ 100965 h 1009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307" h="100964">
                        <a:moveTo>
                          <a:pt x="159068" y="100965"/>
                        </a:moveTo>
                        <a:lnTo>
                          <a:pt x="0" y="20955"/>
                        </a:lnTo>
                        <a:cubicBezTo>
                          <a:pt x="4763" y="14288"/>
                          <a:pt x="9525" y="6667"/>
                          <a:pt x="14288" y="0"/>
                        </a:cubicBezTo>
                        <a:lnTo>
                          <a:pt x="174308" y="80010"/>
                        </a:lnTo>
                        <a:cubicBezTo>
                          <a:pt x="168593" y="86677"/>
                          <a:pt x="163830" y="93345"/>
                          <a:pt x="159068" y="100965"/>
                        </a:cubicBezTo>
                      </a:path>
                    </a:pathLst>
                  </a:custGeom>
                  <a:solidFill>
                    <a:srgbClr val="009A9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78" name="Freeform: Shape 277">
                    <a:extLst>
                      <a:ext uri="{FF2B5EF4-FFF2-40B4-BE49-F238E27FC236}">
                        <a16:creationId xmlns:a16="http://schemas.microsoft.com/office/drawing/2014/main" id="{175D0E00-5273-D8D6-C69E-839F30F23EA1}"/>
                      </a:ext>
                    </a:extLst>
                  </p:cNvPr>
                  <p:cNvSpPr/>
                  <p:nvPr/>
                </p:nvSpPr>
                <p:spPr>
                  <a:xfrm>
                    <a:off x="4978717" y="2131694"/>
                    <a:ext cx="180975" cy="105727"/>
                  </a:xfrm>
                  <a:custGeom>
                    <a:avLst/>
                    <a:gdLst>
                      <a:gd name="connsiteX0" fmla="*/ 160020 w 180975"/>
                      <a:gd name="connsiteY0" fmla="*/ 105727 h 105727"/>
                      <a:gd name="connsiteX1" fmla="*/ 0 w 180975"/>
                      <a:gd name="connsiteY1" fmla="*/ 25717 h 105727"/>
                      <a:gd name="connsiteX2" fmla="*/ 21907 w 180975"/>
                      <a:gd name="connsiteY2" fmla="*/ 0 h 105727"/>
                      <a:gd name="connsiteX3" fmla="*/ 180975 w 180975"/>
                      <a:gd name="connsiteY3" fmla="*/ 80010 h 105727"/>
                      <a:gd name="connsiteX4" fmla="*/ 160020 w 180975"/>
                      <a:gd name="connsiteY4" fmla="*/ 105727 h 105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975" h="105727">
                        <a:moveTo>
                          <a:pt x="160020" y="105727"/>
                        </a:moveTo>
                        <a:lnTo>
                          <a:pt x="0" y="25717"/>
                        </a:lnTo>
                        <a:cubicBezTo>
                          <a:pt x="6667" y="16192"/>
                          <a:pt x="14288" y="7620"/>
                          <a:pt x="21907" y="0"/>
                        </a:cubicBezTo>
                        <a:lnTo>
                          <a:pt x="180975" y="80010"/>
                        </a:lnTo>
                        <a:cubicBezTo>
                          <a:pt x="173355" y="87630"/>
                          <a:pt x="166688" y="96202"/>
                          <a:pt x="160020" y="105727"/>
                        </a:cubicBezTo>
                      </a:path>
                    </a:pathLst>
                  </a:custGeom>
                  <a:solidFill>
                    <a:srgbClr val="009EA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79" name="Freeform: Shape 278">
                    <a:extLst>
                      <a:ext uri="{FF2B5EF4-FFF2-40B4-BE49-F238E27FC236}">
                        <a16:creationId xmlns:a16="http://schemas.microsoft.com/office/drawing/2014/main" id="{A69D5843-0064-0CA7-E9CE-8047A447031A}"/>
                      </a:ext>
                    </a:extLst>
                  </p:cNvPr>
                  <p:cNvSpPr/>
                  <p:nvPr/>
                </p:nvSpPr>
                <p:spPr>
                  <a:xfrm>
                    <a:off x="5000624" y="2073592"/>
                    <a:ext cx="233362" cy="138112"/>
                  </a:xfrm>
                  <a:custGeom>
                    <a:avLst/>
                    <a:gdLst>
                      <a:gd name="connsiteX0" fmla="*/ 159068 w 233362"/>
                      <a:gd name="connsiteY0" fmla="*/ 138112 h 138112"/>
                      <a:gd name="connsiteX1" fmla="*/ 0 w 233362"/>
                      <a:gd name="connsiteY1" fmla="*/ 58103 h 138112"/>
                      <a:gd name="connsiteX2" fmla="*/ 74295 w 233362"/>
                      <a:gd name="connsiteY2" fmla="*/ 0 h 138112"/>
                      <a:gd name="connsiteX3" fmla="*/ 233363 w 233362"/>
                      <a:gd name="connsiteY3" fmla="*/ 80010 h 138112"/>
                      <a:gd name="connsiteX4" fmla="*/ 159068 w 233362"/>
                      <a:gd name="connsiteY4" fmla="*/ 138112 h 138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33362" h="138112">
                        <a:moveTo>
                          <a:pt x="159068" y="138112"/>
                        </a:moveTo>
                        <a:lnTo>
                          <a:pt x="0" y="58103"/>
                        </a:lnTo>
                        <a:cubicBezTo>
                          <a:pt x="22860" y="33338"/>
                          <a:pt x="47625" y="13335"/>
                          <a:pt x="74295" y="0"/>
                        </a:cubicBezTo>
                        <a:lnTo>
                          <a:pt x="233363" y="80010"/>
                        </a:lnTo>
                        <a:cubicBezTo>
                          <a:pt x="207645" y="93345"/>
                          <a:pt x="181927" y="113347"/>
                          <a:pt x="159068" y="138112"/>
                        </a:cubicBezTo>
                      </a:path>
                    </a:pathLst>
                  </a:custGeom>
                  <a:solidFill>
                    <a:srgbClr val="00A2A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80" name="Freeform: Shape 279">
                    <a:extLst>
                      <a:ext uri="{FF2B5EF4-FFF2-40B4-BE49-F238E27FC236}">
                        <a16:creationId xmlns:a16="http://schemas.microsoft.com/office/drawing/2014/main" id="{10C14269-3C6D-F2AE-0B23-0ED1A385F5B7}"/>
                      </a:ext>
                    </a:extLst>
                  </p:cNvPr>
                  <p:cNvSpPr/>
                  <p:nvPr/>
                </p:nvSpPr>
                <p:spPr>
                  <a:xfrm>
                    <a:off x="5074919" y="2067876"/>
                    <a:ext cx="170497" cy="85725"/>
                  </a:xfrm>
                  <a:custGeom>
                    <a:avLst/>
                    <a:gdLst>
                      <a:gd name="connsiteX0" fmla="*/ 159068 w 170497"/>
                      <a:gd name="connsiteY0" fmla="*/ 85725 h 85725"/>
                      <a:gd name="connsiteX1" fmla="*/ 0 w 170497"/>
                      <a:gd name="connsiteY1" fmla="*/ 5715 h 85725"/>
                      <a:gd name="connsiteX2" fmla="*/ 11430 w 170497"/>
                      <a:gd name="connsiteY2" fmla="*/ 0 h 85725"/>
                      <a:gd name="connsiteX3" fmla="*/ 170498 w 170497"/>
                      <a:gd name="connsiteY3" fmla="*/ 80010 h 85725"/>
                      <a:gd name="connsiteX4" fmla="*/ 159068 w 170497"/>
                      <a:gd name="connsiteY4" fmla="*/ 85725 h 85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0497" h="85725">
                        <a:moveTo>
                          <a:pt x="159068" y="85725"/>
                        </a:moveTo>
                        <a:lnTo>
                          <a:pt x="0" y="5715"/>
                        </a:lnTo>
                        <a:cubicBezTo>
                          <a:pt x="3810" y="3810"/>
                          <a:pt x="7620" y="1905"/>
                          <a:pt x="11430" y="0"/>
                        </a:cubicBezTo>
                        <a:lnTo>
                          <a:pt x="170498" y="80010"/>
                        </a:lnTo>
                        <a:cubicBezTo>
                          <a:pt x="166688" y="81915"/>
                          <a:pt x="162878" y="83820"/>
                          <a:pt x="159068" y="85725"/>
                        </a:cubicBezTo>
                      </a:path>
                    </a:pathLst>
                  </a:custGeom>
                  <a:solidFill>
                    <a:srgbClr val="009EA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id="{07B0D726-9C4C-A029-BA33-7B0C345839EB}"/>
                    </a:ext>
                  </a:extLst>
                </p:cNvPr>
                <p:cNvSpPr/>
                <p:nvPr/>
              </p:nvSpPr>
              <p:spPr>
                <a:xfrm>
                  <a:off x="5054366" y="1580728"/>
                  <a:ext cx="1310788" cy="1041725"/>
                </a:xfrm>
                <a:custGeom>
                  <a:avLst/>
                  <a:gdLst>
                    <a:gd name="connsiteX0" fmla="*/ 537760 w 1310788"/>
                    <a:gd name="connsiteY0" fmla="*/ 17566 h 1041725"/>
                    <a:gd name="connsiteX1" fmla="*/ 777790 w 1310788"/>
                    <a:gd name="connsiteY1" fmla="*/ 172824 h 1041725"/>
                    <a:gd name="connsiteX2" fmla="*/ 900663 w 1310788"/>
                    <a:gd name="connsiteY2" fmla="*/ 66144 h 1041725"/>
                    <a:gd name="connsiteX3" fmla="*/ 1057825 w 1310788"/>
                    <a:gd name="connsiteY3" fmla="*/ 129009 h 1041725"/>
                    <a:gd name="connsiteX4" fmla="*/ 1148313 w 1310788"/>
                    <a:gd name="connsiteY4" fmla="*/ 164251 h 1041725"/>
                    <a:gd name="connsiteX5" fmla="*/ 1310238 w 1310788"/>
                    <a:gd name="connsiteY5" fmla="*/ 321414 h 1041725"/>
                    <a:gd name="connsiteX6" fmla="*/ 1119738 w 1310788"/>
                    <a:gd name="connsiteY6" fmla="*/ 627166 h 1041725"/>
                    <a:gd name="connsiteX7" fmla="*/ 162475 w 1310788"/>
                    <a:gd name="connsiteY7" fmla="*/ 1030074 h 1041725"/>
                    <a:gd name="connsiteX8" fmla="*/ 550 w 1310788"/>
                    <a:gd name="connsiteY8" fmla="*/ 872911 h 1041725"/>
                    <a:gd name="connsiteX9" fmla="*/ 191050 w 1310788"/>
                    <a:gd name="connsiteY9" fmla="*/ 567159 h 1041725"/>
                    <a:gd name="connsiteX10" fmla="*/ 196765 w 1310788"/>
                    <a:gd name="connsiteY10" fmla="*/ 564301 h 1041725"/>
                    <a:gd name="connsiteX11" fmla="*/ 251058 w 1310788"/>
                    <a:gd name="connsiteY11" fmla="*/ 476671 h 1041725"/>
                    <a:gd name="connsiteX12" fmla="*/ 537760 w 1310788"/>
                    <a:gd name="connsiteY12" fmla="*/ 17566 h 1041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10788" h="1041725">
                      <a:moveTo>
                        <a:pt x="537760" y="17566"/>
                      </a:moveTo>
                      <a:cubicBezTo>
                        <a:pt x="661585" y="-34821"/>
                        <a:pt x="758740" y="33759"/>
                        <a:pt x="777790" y="172824"/>
                      </a:cubicBezTo>
                      <a:cubicBezTo>
                        <a:pt x="812080" y="123294"/>
                        <a:pt x="854943" y="85194"/>
                        <a:pt x="900663" y="66144"/>
                      </a:cubicBezTo>
                      <a:cubicBezTo>
                        <a:pt x="973053" y="35664"/>
                        <a:pt x="1032108" y="63286"/>
                        <a:pt x="1057825" y="129009"/>
                      </a:cubicBezTo>
                      <a:cubicBezTo>
                        <a:pt x="1073065" y="168061"/>
                        <a:pt x="1108308" y="180444"/>
                        <a:pt x="1148313" y="164251"/>
                      </a:cubicBezTo>
                      <a:cubicBezTo>
                        <a:pt x="1245468" y="123294"/>
                        <a:pt x="1317858" y="193779"/>
                        <a:pt x="1310238" y="321414"/>
                      </a:cubicBezTo>
                      <a:cubicBezTo>
                        <a:pt x="1302618" y="449049"/>
                        <a:pt x="1215940" y="586209"/>
                        <a:pt x="1119738" y="627166"/>
                      </a:cubicBezTo>
                      <a:lnTo>
                        <a:pt x="162475" y="1030074"/>
                      </a:lnTo>
                      <a:cubicBezTo>
                        <a:pt x="65320" y="1071031"/>
                        <a:pt x="-7070" y="1000546"/>
                        <a:pt x="550" y="872911"/>
                      </a:cubicBezTo>
                      <a:cubicBezTo>
                        <a:pt x="8170" y="745276"/>
                        <a:pt x="94848" y="608116"/>
                        <a:pt x="191050" y="567159"/>
                      </a:cubicBezTo>
                      <a:lnTo>
                        <a:pt x="196765" y="564301"/>
                      </a:lnTo>
                      <a:cubicBezTo>
                        <a:pt x="224388" y="552871"/>
                        <a:pt x="248200" y="513819"/>
                        <a:pt x="251058" y="476671"/>
                      </a:cubicBezTo>
                      <a:cubicBezTo>
                        <a:pt x="263440" y="284266"/>
                        <a:pt x="391075" y="79479"/>
                        <a:pt x="537760" y="17566"/>
                      </a:cubicBezTo>
                      <a:close/>
                    </a:path>
                  </a:pathLst>
                </a:custGeom>
                <a:gradFill>
                  <a:gsLst>
                    <a:gs pos="1036">
                      <a:schemeClr val="accent2"/>
                    </a:gs>
                    <a:gs pos="100000">
                      <a:schemeClr val="accent3"/>
                    </a:gs>
                  </a:gsLst>
                  <a:lin ang="89245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dirty="0"/>
                </a:p>
              </p:txBody>
            </p:sp>
          </p:grp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06983FB9-3B0E-9AD8-5037-DBF3965536F1}"/>
                  </a:ext>
                </a:extLst>
              </p:cNvPr>
              <p:cNvSpPr/>
              <p:nvPr/>
            </p:nvSpPr>
            <p:spPr>
              <a:xfrm rot="17343385">
                <a:off x="2689636" y="4586615"/>
                <a:ext cx="15846" cy="383477"/>
              </a:xfrm>
              <a:custGeom>
                <a:avLst/>
                <a:gdLst>
                  <a:gd name="connsiteX0" fmla="*/ 0 w 9525"/>
                  <a:gd name="connsiteY0" fmla="*/ 0 h 230505"/>
                  <a:gd name="connsiteX1" fmla="*/ 9525 w 9525"/>
                  <a:gd name="connsiteY1" fmla="*/ 0 h 230505"/>
                  <a:gd name="connsiteX2" fmla="*/ 9525 w 9525"/>
                  <a:gd name="connsiteY2" fmla="*/ 230506 h 230505"/>
                  <a:gd name="connsiteX3" fmla="*/ 0 w 9525"/>
                  <a:gd name="connsiteY3" fmla="*/ 230506 h 230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30505">
                    <a:moveTo>
                      <a:pt x="0" y="0"/>
                    </a:moveTo>
                    <a:lnTo>
                      <a:pt x="9525" y="0"/>
                    </a:lnTo>
                    <a:lnTo>
                      <a:pt x="9525" y="230506"/>
                    </a:lnTo>
                    <a:lnTo>
                      <a:pt x="0" y="230506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37712881-EE77-7CF1-309C-57AA9AE09598}"/>
                  </a:ext>
                </a:extLst>
              </p:cNvPr>
              <p:cNvSpPr/>
              <p:nvPr/>
            </p:nvSpPr>
            <p:spPr>
              <a:xfrm>
                <a:off x="3591837" y="4201500"/>
                <a:ext cx="613245" cy="743184"/>
              </a:xfrm>
              <a:custGeom>
                <a:avLst/>
                <a:gdLst>
                  <a:gd name="connsiteX0" fmla="*/ 365760 w 368617"/>
                  <a:gd name="connsiteY0" fmla="*/ 446722 h 446722"/>
                  <a:gd name="connsiteX1" fmla="*/ 229553 w 368617"/>
                  <a:gd name="connsiteY1" fmla="*/ 392430 h 446722"/>
                  <a:gd name="connsiteX2" fmla="*/ 220028 w 368617"/>
                  <a:gd name="connsiteY2" fmla="*/ 79058 h 446722"/>
                  <a:gd name="connsiteX3" fmla="*/ 0 w 368617"/>
                  <a:gd name="connsiteY3" fmla="*/ 8573 h 446722"/>
                  <a:gd name="connsiteX4" fmla="*/ 2858 w 368617"/>
                  <a:gd name="connsiteY4" fmla="*/ 0 h 446722"/>
                  <a:gd name="connsiteX5" fmla="*/ 228600 w 368617"/>
                  <a:gd name="connsiteY5" fmla="*/ 71438 h 446722"/>
                  <a:gd name="connsiteX6" fmla="*/ 238125 w 368617"/>
                  <a:gd name="connsiteY6" fmla="*/ 385763 h 446722"/>
                  <a:gd name="connsiteX7" fmla="*/ 368617 w 368617"/>
                  <a:gd name="connsiteY7" fmla="*/ 437197 h 44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8617" h="446722">
                    <a:moveTo>
                      <a:pt x="365760" y="446722"/>
                    </a:moveTo>
                    <a:lnTo>
                      <a:pt x="229553" y="392430"/>
                    </a:lnTo>
                    <a:lnTo>
                      <a:pt x="220028" y="79058"/>
                    </a:lnTo>
                    <a:lnTo>
                      <a:pt x="0" y="8573"/>
                    </a:lnTo>
                    <a:lnTo>
                      <a:pt x="2858" y="0"/>
                    </a:lnTo>
                    <a:lnTo>
                      <a:pt x="228600" y="71438"/>
                    </a:lnTo>
                    <a:lnTo>
                      <a:pt x="238125" y="385763"/>
                    </a:lnTo>
                    <a:lnTo>
                      <a:pt x="368617" y="437197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3C444DA4-BEF2-CA0F-38C6-13CB7C631BB3}"/>
                  </a:ext>
                </a:extLst>
              </p:cNvPr>
              <p:cNvSpPr/>
              <p:nvPr/>
            </p:nvSpPr>
            <p:spPr>
              <a:xfrm>
                <a:off x="1639592" y="1897469"/>
                <a:ext cx="2199446" cy="1391293"/>
              </a:xfrm>
              <a:custGeom>
                <a:avLst/>
                <a:gdLst>
                  <a:gd name="connsiteX0" fmla="*/ 6668 w 1322070"/>
                  <a:gd name="connsiteY0" fmla="*/ 836295 h 836295"/>
                  <a:gd name="connsiteX1" fmla="*/ 0 w 1322070"/>
                  <a:gd name="connsiteY1" fmla="*/ 559118 h 836295"/>
                  <a:gd name="connsiteX2" fmla="*/ 1322070 w 1322070"/>
                  <a:gd name="connsiteY2" fmla="*/ 0 h 836295"/>
                  <a:gd name="connsiteX3" fmla="*/ 1311593 w 1322070"/>
                  <a:gd name="connsiteY3" fmla="*/ 264795 h 836295"/>
                  <a:gd name="connsiteX4" fmla="*/ 1302068 w 1322070"/>
                  <a:gd name="connsiteY4" fmla="*/ 264795 h 836295"/>
                  <a:gd name="connsiteX5" fmla="*/ 1311593 w 1322070"/>
                  <a:gd name="connsiteY5" fmla="*/ 15240 h 836295"/>
                  <a:gd name="connsiteX6" fmla="*/ 9525 w 1322070"/>
                  <a:gd name="connsiteY6" fmla="*/ 565785 h 836295"/>
                  <a:gd name="connsiteX7" fmla="*/ 16193 w 1322070"/>
                  <a:gd name="connsiteY7" fmla="*/ 836295 h 83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2070" h="836295">
                    <a:moveTo>
                      <a:pt x="6668" y="836295"/>
                    </a:moveTo>
                    <a:lnTo>
                      <a:pt x="0" y="559118"/>
                    </a:lnTo>
                    <a:lnTo>
                      <a:pt x="1322070" y="0"/>
                    </a:lnTo>
                    <a:lnTo>
                      <a:pt x="1311593" y="264795"/>
                    </a:lnTo>
                    <a:lnTo>
                      <a:pt x="1302068" y="264795"/>
                    </a:lnTo>
                    <a:lnTo>
                      <a:pt x="1311593" y="15240"/>
                    </a:lnTo>
                    <a:lnTo>
                      <a:pt x="9525" y="565785"/>
                    </a:lnTo>
                    <a:lnTo>
                      <a:pt x="16193" y="836295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EBBDCB62-1A8C-D997-A8BA-DF8166CD1ADD}"/>
                  </a:ext>
                </a:extLst>
              </p:cNvPr>
              <p:cNvSpPr/>
              <p:nvPr/>
            </p:nvSpPr>
            <p:spPr>
              <a:xfrm>
                <a:off x="2867668" y="3819608"/>
                <a:ext cx="2131307" cy="1636907"/>
              </a:xfrm>
              <a:custGeom>
                <a:avLst/>
                <a:gdLst>
                  <a:gd name="connsiteX0" fmla="*/ 0 w 1281112"/>
                  <a:gd name="connsiteY0" fmla="*/ 983933 h 983932"/>
                  <a:gd name="connsiteX1" fmla="*/ 0 w 1281112"/>
                  <a:gd name="connsiteY1" fmla="*/ 614362 h 983932"/>
                  <a:gd name="connsiteX2" fmla="*/ 2858 w 1281112"/>
                  <a:gd name="connsiteY2" fmla="*/ 612458 h 983932"/>
                  <a:gd name="connsiteX3" fmla="*/ 1276350 w 1281112"/>
                  <a:gd name="connsiteY3" fmla="*/ 0 h 983932"/>
                  <a:gd name="connsiteX4" fmla="*/ 1281113 w 1281112"/>
                  <a:gd name="connsiteY4" fmla="*/ 8572 h 983932"/>
                  <a:gd name="connsiteX5" fmla="*/ 9525 w 1281112"/>
                  <a:gd name="connsiteY5" fmla="*/ 620077 h 983932"/>
                  <a:gd name="connsiteX6" fmla="*/ 9525 w 1281112"/>
                  <a:gd name="connsiteY6" fmla="*/ 967740 h 983932"/>
                  <a:gd name="connsiteX7" fmla="*/ 587693 w 1281112"/>
                  <a:gd name="connsiteY7" fmla="*/ 656273 h 983932"/>
                  <a:gd name="connsiteX8" fmla="*/ 680085 w 1281112"/>
                  <a:gd name="connsiteY8" fmla="*/ 690562 h 983932"/>
                  <a:gd name="connsiteX9" fmla="*/ 677228 w 1281112"/>
                  <a:gd name="connsiteY9" fmla="*/ 700087 h 983932"/>
                  <a:gd name="connsiteX10" fmla="*/ 588645 w 1281112"/>
                  <a:gd name="connsiteY10" fmla="*/ 666750 h 983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81112" h="983932">
                    <a:moveTo>
                      <a:pt x="0" y="983933"/>
                    </a:moveTo>
                    <a:lnTo>
                      <a:pt x="0" y="614362"/>
                    </a:lnTo>
                    <a:lnTo>
                      <a:pt x="2858" y="612458"/>
                    </a:lnTo>
                    <a:lnTo>
                      <a:pt x="1276350" y="0"/>
                    </a:lnTo>
                    <a:lnTo>
                      <a:pt x="1281113" y="8572"/>
                    </a:lnTo>
                    <a:lnTo>
                      <a:pt x="9525" y="620077"/>
                    </a:lnTo>
                    <a:lnTo>
                      <a:pt x="9525" y="967740"/>
                    </a:lnTo>
                    <a:lnTo>
                      <a:pt x="587693" y="656273"/>
                    </a:lnTo>
                    <a:lnTo>
                      <a:pt x="680085" y="690562"/>
                    </a:lnTo>
                    <a:lnTo>
                      <a:pt x="677228" y="700087"/>
                    </a:lnTo>
                    <a:lnTo>
                      <a:pt x="588645" y="66675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8AC5034B-3EBB-1F57-D473-EB37241A5BFC}"/>
                  </a:ext>
                </a:extLst>
              </p:cNvPr>
              <p:cNvSpPr/>
              <p:nvPr/>
            </p:nvSpPr>
            <p:spPr>
              <a:xfrm>
                <a:off x="4103668" y="3827530"/>
                <a:ext cx="898476" cy="1022076"/>
              </a:xfrm>
              <a:custGeom>
                <a:avLst/>
                <a:gdLst>
                  <a:gd name="connsiteX0" fmla="*/ 120015 w 540067"/>
                  <a:gd name="connsiteY0" fmla="*/ 614362 h 614362"/>
                  <a:gd name="connsiteX1" fmla="*/ 0 w 540067"/>
                  <a:gd name="connsiteY1" fmla="*/ 572452 h 614362"/>
                  <a:gd name="connsiteX2" fmla="*/ 530543 w 540067"/>
                  <a:gd name="connsiteY2" fmla="*/ 282892 h 614362"/>
                  <a:gd name="connsiteX3" fmla="*/ 530543 w 540067"/>
                  <a:gd name="connsiteY3" fmla="*/ 0 h 614362"/>
                  <a:gd name="connsiteX4" fmla="*/ 540068 w 540067"/>
                  <a:gd name="connsiteY4" fmla="*/ 0 h 614362"/>
                  <a:gd name="connsiteX5" fmla="*/ 540068 w 540067"/>
                  <a:gd name="connsiteY5" fmla="*/ 288608 h 614362"/>
                  <a:gd name="connsiteX6" fmla="*/ 538163 w 540067"/>
                  <a:gd name="connsiteY6" fmla="*/ 289560 h 614362"/>
                  <a:gd name="connsiteX7" fmla="*/ 23813 w 540067"/>
                  <a:gd name="connsiteY7" fmla="*/ 570548 h 614362"/>
                  <a:gd name="connsiteX8" fmla="*/ 122872 w 540067"/>
                  <a:gd name="connsiteY8" fmla="*/ 604837 h 614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0067" h="614362">
                    <a:moveTo>
                      <a:pt x="120015" y="614362"/>
                    </a:moveTo>
                    <a:lnTo>
                      <a:pt x="0" y="572452"/>
                    </a:lnTo>
                    <a:lnTo>
                      <a:pt x="530543" y="282892"/>
                    </a:lnTo>
                    <a:lnTo>
                      <a:pt x="530543" y="0"/>
                    </a:lnTo>
                    <a:lnTo>
                      <a:pt x="540068" y="0"/>
                    </a:lnTo>
                    <a:lnTo>
                      <a:pt x="540068" y="288608"/>
                    </a:lnTo>
                    <a:lnTo>
                      <a:pt x="538163" y="289560"/>
                    </a:lnTo>
                    <a:lnTo>
                      <a:pt x="23813" y="570548"/>
                    </a:lnTo>
                    <a:lnTo>
                      <a:pt x="122872" y="604837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DB85AEC8-E55A-E3C5-BA66-06AE9802A6E9}"/>
                  </a:ext>
                </a:extLst>
              </p:cNvPr>
              <p:cNvSpPr/>
              <p:nvPr/>
            </p:nvSpPr>
            <p:spPr>
              <a:xfrm rot="17343385">
                <a:off x="4805050" y="3572443"/>
                <a:ext cx="15846" cy="383477"/>
              </a:xfrm>
              <a:custGeom>
                <a:avLst/>
                <a:gdLst>
                  <a:gd name="connsiteX0" fmla="*/ 0 w 9525"/>
                  <a:gd name="connsiteY0" fmla="*/ 0 h 230505"/>
                  <a:gd name="connsiteX1" fmla="*/ 9525 w 9525"/>
                  <a:gd name="connsiteY1" fmla="*/ 0 h 230505"/>
                  <a:gd name="connsiteX2" fmla="*/ 9525 w 9525"/>
                  <a:gd name="connsiteY2" fmla="*/ 230506 h 230505"/>
                  <a:gd name="connsiteX3" fmla="*/ 0 w 9525"/>
                  <a:gd name="connsiteY3" fmla="*/ 230506 h 230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230505">
                    <a:moveTo>
                      <a:pt x="0" y="0"/>
                    </a:moveTo>
                    <a:lnTo>
                      <a:pt x="9525" y="0"/>
                    </a:lnTo>
                    <a:lnTo>
                      <a:pt x="9525" y="230506"/>
                    </a:lnTo>
                    <a:lnTo>
                      <a:pt x="0" y="230506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7C40E156-9AC4-F8A1-89A2-890F7E28A61C}"/>
                  </a:ext>
                </a:extLst>
              </p:cNvPr>
              <p:cNvSpPr/>
              <p:nvPr/>
            </p:nvSpPr>
            <p:spPr>
              <a:xfrm>
                <a:off x="2633145" y="2068607"/>
                <a:ext cx="15846" cy="713077"/>
              </a:xfrm>
              <a:custGeom>
                <a:avLst/>
                <a:gdLst>
                  <a:gd name="connsiteX0" fmla="*/ 0 w 9525"/>
                  <a:gd name="connsiteY0" fmla="*/ 0 h 428625"/>
                  <a:gd name="connsiteX1" fmla="*/ 9525 w 9525"/>
                  <a:gd name="connsiteY1" fmla="*/ 0 h 428625"/>
                  <a:gd name="connsiteX2" fmla="*/ 9525 w 9525"/>
                  <a:gd name="connsiteY2" fmla="*/ 428625 h 428625"/>
                  <a:gd name="connsiteX3" fmla="*/ 0 w 9525"/>
                  <a:gd name="connsiteY3" fmla="*/ 428625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" h="428625">
                    <a:moveTo>
                      <a:pt x="0" y="0"/>
                    </a:moveTo>
                    <a:lnTo>
                      <a:pt x="9525" y="0"/>
                    </a:lnTo>
                    <a:lnTo>
                      <a:pt x="9525" y="428625"/>
                    </a:lnTo>
                    <a:lnTo>
                      <a:pt x="0" y="428625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289" name="Graphic 4">
                <a:extLst>
                  <a:ext uri="{FF2B5EF4-FFF2-40B4-BE49-F238E27FC236}">
                    <a16:creationId xmlns:a16="http://schemas.microsoft.com/office/drawing/2014/main" id="{E2585177-65C2-65B4-7703-8DE270591353}"/>
                  </a:ext>
                </a:extLst>
              </p:cNvPr>
              <p:cNvGrpSpPr/>
              <p:nvPr/>
            </p:nvGrpSpPr>
            <p:grpSpPr>
              <a:xfrm>
                <a:off x="1587299" y="3217454"/>
                <a:ext cx="142615" cy="142615"/>
                <a:chOff x="5126354" y="3050857"/>
                <a:chExt cx="85725" cy="85725"/>
              </a:xfrm>
            </p:grpSpPr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id="{829296BE-C6AA-CD3B-C4B4-6EBE16E25A75}"/>
                    </a:ext>
                  </a:extLst>
                </p:cNvPr>
                <p:cNvSpPr/>
                <p:nvPr/>
              </p:nvSpPr>
              <p:spPr>
                <a:xfrm>
                  <a:off x="5131117" y="3055619"/>
                  <a:ext cx="76200" cy="76200"/>
                </a:xfrm>
                <a:custGeom>
                  <a:avLst/>
                  <a:gdLst>
                    <a:gd name="connsiteX0" fmla="*/ 76200 w 76200"/>
                    <a:gd name="connsiteY0" fmla="*/ 38100 h 76200"/>
                    <a:gd name="connsiteX1" fmla="*/ 38100 w 76200"/>
                    <a:gd name="connsiteY1" fmla="*/ 76200 h 76200"/>
                    <a:gd name="connsiteX2" fmla="*/ 0 w 76200"/>
                    <a:gd name="connsiteY2" fmla="*/ 38100 h 76200"/>
                    <a:gd name="connsiteX3" fmla="*/ 38100 w 76200"/>
                    <a:gd name="connsiteY3" fmla="*/ 0 h 76200"/>
                    <a:gd name="connsiteX4" fmla="*/ 76200 w 76200"/>
                    <a:gd name="connsiteY4" fmla="*/ 3810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200" h="76200">
                      <a:moveTo>
                        <a:pt x="76200" y="38100"/>
                      </a:moveTo>
                      <a:cubicBezTo>
                        <a:pt x="76200" y="59142"/>
                        <a:pt x="59142" y="76200"/>
                        <a:pt x="38100" y="76200"/>
                      </a:cubicBezTo>
                      <a:cubicBezTo>
                        <a:pt x="17058" y="76200"/>
                        <a:pt x="0" y="59142"/>
                        <a:pt x="0" y="38100"/>
                      </a:cubicBezTo>
                      <a:cubicBezTo>
                        <a:pt x="0" y="17058"/>
                        <a:pt x="17058" y="0"/>
                        <a:pt x="38100" y="0"/>
                      </a:cubicBezTo>
                      <a:cubicBezTo>
                        <a:pt x="59142" y="0"/>
                        <a:pt x="76200" y="17058"/>
                        <a:pt x="76200" y="3810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7F0A774D-9EA6-0F6A-E398-1E91C6A39D27}"/>
                    </a:ext>
                  </a:extLst>
                </p:cNvPr>
                <p:cNvSpPr/>
                <p:nvPr/>
              </p:nvSpPr>
              <p:spPr>
                <a:xfrm>
                  <a:off x="5126354" y="3050857"/>
                  <a:ext cx="85725" cy="85725"/>
                </a:xfrm>
                <a:custGeom>
                  <a:avLst/>
                  <a:gdLst>
                    <a:gd name="connsiteX0" fmla="*/ 42863 w 85725"/>
                    <a:gd name="connsiteY0" fmla="*/ 85725 h 85725"/>
                    <a:gd name="connsiteX1" fmla="*/ 0 w 85725"/>
                    <a:gd name="connsiteY1" fmla="*/ 42863 h 85725"/>
                    <a:gd name="connsiteX2" fmla="*/ 42863 w 85725"/>
                    <a:gd name="connsiteY2" fmla="*/ 0 h 85725"/>
                    <a:gd name="connsiteX3" fmla="*/ 85725 w 85725"/>
                    <a:gd name="connsiteY3" fmla="*/ 42863 h 85725"/>
                    <a:gd name="connsiteX4" fmla="*/ 42863 w 85725"/>
                    <a:gd name="connsiteY4" fmla="*/ 85725 h 85725"/>
                    <a:gd name="connsiteX5" fmla="*/ 42863 w 85725"/>
                    <a:gd name="connsiteY5" fmla="*/ 9525 h 85725"/>
                    <a:gd name="connsiteX6" fmla="*/ 9525 w 85725"/>
                    <a:gd name="connsiteY6" fmla="*/ 42863 h 85725"/>
                    <a:gd name="connsiteX7" fmla="*/ 42863 w 85725"/>
                    <a:gd name="connsiteY7" fmla="*/ 76200 h 85725"/>
                    <a:gd name="connsiteX8" fmla="*/ 76200 w 85725"/>
                    <a:gd name="connsiteY8" fmla="*/ 42863 h 85725"/>
                    <a:gd name="connsiteX9" fmla="*/ 42863 w 85725"/>
                    <a:gd name="connsiteY9" fmla="*/ 9525 h 85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5725" h="85725">
                      <a:moveTo>
                        <a:pt x="42863" y="85725"/>
                      </a:moveTo>
                      <a:cubicBezTo>
                        <a:pt x="19050" y="85725"/>
                        <a:pt x="0" y="66675"/>
                        <a:pt x="0" y="42863"/>
                      </a:cubicBezTo>
                      <a:cubicBezTo>
                        <a:pt x="0" y="19050"/>
                        <a:pt x="19050" y="0"/>
                        <a:pt x="42863" y="0"/>
                      </a:cubicBezTo>
                      <a:cubicBezTo>
                        <a:pt x="66675" y="0"/>
                        <a:pt x="85725" y="19050"/>
                        <a:pt x="85725" y="42863"/>
                      </a:cubicBezTo>
                      <a:cubicBezTo>
                        <a:pt x="85725" y="66675"/>
                        <a:pt x="66675" y="85725"/>
                        <a:pt x="42863" y="85725"/>
                      </a:cubicBezTo>
                      <a:close/>
                      <a:moveTo>
                        <a:pt x="42863" y="9525"/>
                      </a:moveTo>
                      <a:cubicBezTo>
                        <a:pt x="24765" y="9525"/>
                        <a:pt x="9525" y="24765"/>
                        <a:pt x="9525" y="42863"/>
                      </a:cubicBezTo>
                      <a:cubicBezTo>
                        <a:pt x="9525" y="60960"/>
                        <a:pt x="24765" y="76200"/>
                        <a:pt x="42863" y="76200"/>
                      </a:cubicBezTo>
                      <a:cubicBezTo>
                        <a:pt x="60960" y="76200"/>
                        <a:pt x="76200" y="60960"/>
                        <a:pt x="76200" y="42863"/>
                      </a:cubicBezTo>
                      <a:cubicBezTo>
                        <a:pt x="76200" y="24765"/>
                        <a:pt x="61913" y="9525"/>
                        <a:pt x="42863" y="95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292" name="Graphic 4">
                <a:extLst>
                  <a:ext uri="{FF2B5EF4-FFF2-40B4-BE49-F238E27FC236}">
                    <a16:creationId xmlns:a16="http://schemas.microsoft.com/office/drawing/2014/main" id="{0BF4D44E-0020-AC09-D7E5-EB3DB3DE999F}"/>
                  </a:ext>
                </a:extLst>
              </p:cNvPr>
              <p:cNvGrpSpPr/>
              <p:nvPr/>
            </p:nvGrpSpPr>
            <p:grpSpPr>
              <a:xfrm>
                <a:off x="2466760" y="4619838"/>
                <a:ext cx="142615" cy="142614"/>
                <a:chOff x="5654991" y="3893819"/>
                <a:chExt cx="85725" cy="85724"/>
              </a:xfrm>
            </p:grpSpPr>
            <p:sp>
              <p:nvSpPr>
                <p:cNvPr id="293" name="Freeform: Shape 292">
                  <a:extLst>
                    <a:ext uri="{FF2B5EF4-FFF2-40B4-BE49-F238E27FC236}">
                      <a16:creationId xmlns:a16="http://schemas.microsoft.com/office/drawing/2014/main" id="{E04C8A58-E497-999B-334A-5A131CC3A49F}"/>
                    </a:ext>
                  </a:extLst>
                </p:cNvPr>
                <p:cNvSpPr/>
                <p:nvPr/>
              </p:nvSpPr>
              <p:spPr>
                <a:xfrm>
                  <a:off x="5659754" y="3898582"/>
                  <a:ext cx="76200" cy="76200"/>
                </a:xfrm>
                <a:custGeom>
                  <a:avLst/>
                  <a:gdLst>
                    <a:gd name="connsiteX0" fmla="*/ 76200 w 76200"/>
                    <a:gd name="connsiteY0" fmla="*/ 38100 h 76200"/>
                    <a:gd name="connsiteX1" fmla="*/ 38100 w 76200"/>
                    <a:gd name="connsiteY1" fmla="*/ 76200 h 76200"/>
                    <a:gd name="connsiteX2" fmla="*/ 0 w 76200"/>
                    <a:gd name="connsiteY2" fmla="*/ 38100 h 76200"/>
                    <a:gd name="connsiteX3" fmla="*/ 38100 w 76200"/>
                    <a:gd name="connsiteY3" fmla="*/ 0 h 76200"/>
                    <a:gd name="connsiteX4" fmla="*/ 76200 w 76200"/>
                    <a:gd name="connsiteY4" fmla="*/ 3810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200" h="76200">
                      <a:moveTo>
                        <a:pt x="76200" y="38100"/>
                      </a:moveTo>
                      <a:cubicBezTo>
                        <a:pt x="76200" y="59142"/>
                        <a:pt x="59142" y="76200"/>
                        <a:pt x="38100" y="76200"/>
                      </a:cubicBezTo>
                      <a:cubicBezTo>
                        <a:pt x="17058" y="76200"/>
                        <a:pt x="0" y="59142"/>
                        <a:pt x="0" y="38100"/>
                      </a:cubicBezTo>
                      <a:cubicBezTo>
                        <a:pt x="0" y="17058"/>
                        <a:pt x="17058" y="0"/>
                        <a:pt x="38100" y="0"/>
                      </a:cubicBezTo>
                      <a:cubicBezTo>
                        <a:pt x="59142" y="0"/>
                        <a:pt x="76200" y="17058"/>
                        <a:pt x="76200" y="3810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294" name="Freeform: Shape 293">
                  <a:extLst>
                    <a:ext uri="{FF2B5EF4-FFF2-40B4-BE49-F238E27FC236}">
                      <a16:creationId xmlns:a16="http://schemas.microsoft.com/office/drawing/2014/main" id="{EAB32320-EC12-720C-A82B-D12E6DD7D3AB}"/>
                    </a:ext>
                  </a:extLst>
                </p:cNvPr>
                <p:cNvSpPr/>
                <p:nvPr/>
              </p:nvSpPr>
              <p:spPr>
                <a:xfrm>
                  <a:off x="5654991" y="3893819"/>
                  <a:ext cx="85725" cy="85724"/>
                </a:xfrm>
                <a:custGeom>
                  <a:avLst/>
                  <a:gdLst>
                    <a:gd name="connsiteX0" fmla="*/ 42863 w 85725"/>
                    <a:gd name="connsiteY0" fmla="*/ 85725 h 85724"/>
                    <a:gd name="connsiteX1" fmla="*/ 0 w 85725"/>
                    <a:gd name="connsiteY1" fmla="*/ 42863 h 85724"/>
                    <a:gd name="connsiteX2" fmla="*/ 42863 w 85725"/>
                    <a:gd name="connsiteY2" fmla="*/ 0 h 85724"/>
                    <a:gd name="connsiteX3" fmla="*/ 85725 w 85725"/>
                    <a:gd name="connsiteY3" fmla="*/ 42863 h 85724"/>
                    <a:gd name="connsiteX4" fmla="*/ 42863 w 85725"/>
                    <a:gd name="connsiteY4" fmla="*/ 85725 h 85724"/>
                    <a:gd name="connsiteX5" fmla="*/ 42863 w 85725"/>
                    <a:gd name="connsiteY5" fmla="*/ 9525 h 85724"/>
                    <a:gd name="connsiteX6" fmla="*/ 9525 w 85725"/>
                    <a:gd name="connsiteY6" fmla="*/ 42863 h 85724"/>
                    <a:gd name="connsiteX7" fmla="*/ 42863 w 85725"/>
                    <a:gd name="connsiteY7" fmla="*/ 76200 h 85724"/>
                    <a:gd name="connsiteX8" fmla="*/ 76200 w 85725"/>
                    <a:gd name="connsiteY8" fmla="*/ 42863 h 85724"/>
                    <a:gd name="connsiteX9" fmla="*/ 42863 w 85725"/>
                    <a:gd name="connsiteY9" fmla="*/ 9525 h 857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5725" h="85724">
                      <a:moveTo>
                        <a:pt x="42863" y="85725"/>
                      </a:moveTo>
                      <a:cubicBezTo>
                        <a:pt x="19050" y="85725"/>
                        <a:pt x="0" y="66675"/>
                        <a:pt x="0" y="42863"/>
                      </a:cubicBezTo>
                      <a:cubicBezTo>
                        <a:pt x="0" y="19050"/>
                        <a:pt x="19050" y="0"/>
                        <a:pt x="42863" y="0"/>
                      </a:cubicBezTo>
                      <a:cubicBezTo>
                        <a:pt x="66675" y="0"/>
                        <a:pt x="85725" y="19050"/>
                        <a:pt x="85725" y="42863"/>
                      </a:cubicBezTo>
                      <a:cubicBezTo>
                        <a:pt x="85725" y="66675"/>
                        <a:pt x="66675" y="85725"/>
                        <a:pt x="42863" y="85725"/>
                      </a:cubicBezTo>
                      <a:close/>
                      <a:moveTo>
                        <a:pt x="42863" y="9525"/>
                      </a:moveTo>
                      <a:cubicBezTo>
                        <a:pt x="24765" y="9525"/>
                        <a:pt x="9525" y="24765"/>
                        <a:pt x="9525" y="42863"/>
                      </a:cubicBezTo>
                      <a:cubicBezTo>
                        <a:pt x="9525" y="60960"/>
                        <a:pt x="24765" y="76200"/>
                        <a:pt x="42863" y="76200"/>
                      </a:cubicBezTo>
                      <a:cubicBezTo>
                        <a:pt x="60960" y="76200"/>
                        <a:pt x="76200" y="60960"/>
                        <a:pt x="76200" y="42863"/>
                      </a:cubicBezTo>
                      <a:cubicBezTo>
                        <a:pt x="76200" y="24765"/>
                        <a:pt x="61913" y="9525"/>
                        <a:pt x="42863" y="95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295" name="Graphic 4">
                <a:extLst>
                  <a:ext uri="{FF2B5EF4-FFF2-40B4-BE49-F238E27FC236}">
                    <a16:creationId xmlns:a16="http://schemas.microsoft.com/office/drawing/2014/main" id="{21D5D5B7-8CE7-E0A5-0E9C-A307BF349BDB}"/>
                  </a:ext>
                </a:extLst>
              </p:cNvPr>
              <p:cNvGrpSpPr/>
              <p:nvPr/>
            </p:nvGrpSpPr>
            <p:grpSpPr>
              <a:xfrm>
                <a:off x="3522115" y="4138115"/>
                <a:ext cx="142615" cy="142615"/>
                <a:chOff x="6289357" y="3604259"/>
                <a:chExt cx="85725" cy="85725"/>
              </a:xfrm>
            </p:grpSpPr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id="{A47FB1C6-F614-A760-BCEC-88405C9F96C3}"/>
                    </a:ext>
                  </a:extLst>
                </p:cNvPr>
                <p:cNvSpPr/>
                <p:nvPr/>
              </p:nvSpPr>
              <p:spPr>
                <a:xfrm>
                  <a:off x="6294119" y="3609022"/>
                  <a:ext cx="76200" cy="76200"/>
                </a:xfrm>
                <a:custGeom>
                  <a:avLst/>
                  <a:gdLst>
                    <a:gd name="connsiteX0" fmla="*/ 76200 w 76200"/>
                    <a:gd name="connsiteY0" fmla="*/ 38100 h 76200"/>
                    <a:gd name="connsiteX1" fmla="*/ 38100 w 76200"/>
                    <a:gd name="connsiteY1" fmla="*/ 76200 h 76200"/>
                    <a:gd name="connsiteX2" fmla="*/ 0 w 76200"/>
                    <a:gd name="connsiteY2" fmla="*/ 38100 h 76200"/>
                    <a:gd name="connsiteX3" fmla="*/ 38100 w 76200"/>
                    <a:gd name="connsiteY3" fmla="*/ 0 h 76200"/>
                    <a:gd name="connsiteX4" fmla="*/ 76200 w 76200"/>
                    <a:gd name="connsiteY4" fmla="*/ 3810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200" h="76200">
                      <a:moveTo>
                        <a:pt x="76200" y="38100"/>
                      </a:moveTo>
                      <a:cubicBezTo>
                        <a:pt x="76200" y="59142"/>
                        <a:pt x="59142" y="76200"/>
                        <a:pt x="38100" y="76200"/>
                      </a:cubicBezTo>
                      <a:cubicBezTo>
                        <a:pt x="17058" y="76200"/>
                        <a:pt x="0" y="59142"/>
                        <a:pt x="0" y="38100"/>
                      </a:cubicBezTo>
                      <a:cubicBezTo>
                        <a:pt x="0" y="17058"/>
                        <a:pt x="17058" y="0"/>
                        <a:pt x="38100" y="0"/>
                      </a:cubicBezTo>
                      <a:cubicBezTo>
                        <a:pt x="59142" y="0"/>
                        <a:pt x="76200" y="17058"/>
                        <a:pt x="76200" y="3810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F9FCB8D6-E8A2-0FC8-97C8-08CB523F1932}"/>
                    </a:ext>
                  </a:extLst>
                </p:cNvPr>
                <p:cNvSpPr/>
                <p:nvPr/>
              </p:nvSpPr>
              <p:spPr>
                <a:xfrm>
                  <a:off x="6289357" y="3604259"/>
                  <a:ext cx="85725" cy="85725"/>
                </a:xfrm>
                <a:custGeom>
                  <a:avLst/>
                  <a:gdLst>
                    <a:gd name="connsiteX0" fmla="*/ 42863 w 85725"/>
                    <a:gd name="connsiteY0" fmla="*/ 85725 h 85725"/>
                    <a:gd name="connsiteX1" fmla="*/ 0 w 85725"/>
                    <a:gd name="connsiteY1" fmla="*/ 42863 h 85725"/>
                    <a:gd name="connsiteX2" fmla="*/ 42863 w 85725"/>
                    <a:gd name="connsiteY2" fmla="*/ 0 h 85725"/>
                    <a:gd name="connsiteX3" fmla="*/ 85725 w 85725"/>
                    <a:gd name="connsiteY3" fmla="*/ 42863 h 85725"/>
                    <a:gd name="connsiteX4" fmla="*/ 42863 w 85725"/>
                    <a:gd name="connsiteY4" fmla="*/ 85725 h 85725"/>
                    <a:gd name="connsiteX5" fmla="*/ 42863 w 85725"/>
                    <a:gd name="connsiteY5" fmla="*/ 9525 h 85725"/>
                    <a:gd name="connsiteX6" fmla="*/ 9525 w 85725"/>
                    <a:gd name="connsiteY6" fmla="*/ 42863 h 85725"/>
                    <a:gd name="connsiteX7" fmla="*/ 42863 w 85725"/>
                    <a:gd name="connsiteY7" fmla="*/ 76200 h 85725"/>
                    <a:gd name="connsiteX8" fmla="*/ 76200 w 85725"/>
                    <a:gd name="connsiteY8" fmla="*/ 42863 h 85725"/>
                    <a:gd name="connsiteX9" fmla="*/ 42863 w 85725"/>
                    <a:gd name="connsiteY9" fmla="*/ 9525 h 85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5725" h="85725">
                      <a:moveTo>
                        <a:pt x="42863" y="85725"/>
                      </a:moveTo>
                      <a:cubicBezTo>
                        <a:pt x="19050" y="85725"/>
                        <a:pt x="0" y="66675"/>
                        <a:pt x="0" y="42863"/>
                      </a:cubicBezTo>
                      <a:cubicBezTo>
                        <a:pt x="0" y="19050"/>
                        <a:pt x="19050" y="0"/>
                        <a:pt x="42863" y="0"/>
                      </a:cubicBezTo>
                      <a:cubicBezTo>
                        <a:pt x="66675" y="0"/>
                        <a:pt x="85725" y="19050"/>
                        <a:pt x="85725" y="42863"/>
                      </a:cubicBezTo>
                      <a:cubicBezTo>
                        <a:pt x="85725" y="66675"/>
                        <a:pt x="66675" y="85725"/>
                        <a:pt x="42863" y="85725"/>
                      </a:cubicBezTo>
                      <a:close/>
                      <a:moveTo>
                        <a:pt x="42863" y="9525"/>
                      </a:moveTo>
                      <a:cubicBezTo>
                        <a:pt x="24765" y="9525"/>
                        <a:pt x="9525" y="24765"/>
                        <a:pt x="9525" y="42863"/>
                      </a:cubicBezTo>
                      <a:cubicBezTo>
                        <a:pt x="9525" y="60960"/>
                        <a:pt x="24765" y="76200"/>
                        <a:pt x="42863" y="76200"/>
                      </a:cubicBezTo>
                      <a:cubicBezTo>
                        <a:pt x="60960" y="76200"/>
                        <a:pt x="76200" y="60960"/>
                        <a:pt x="76200" y="42863"/>
                      </a:cubicBezTo>
                      <a:cubicBezTo>
                        <a:pt x="76200" y="23813"/>
                        <a:pt x="61913" y="9525"/>
                        <a:pt x="42863" y="95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298" name="Graphic 4">
                <a:extLst>
                  <a:ext uri="{FF2B5EF4-FFF2-40B4-BE49-F238E27FC236}">
                    <a16:creationId xmlns:a16="http://schemas.microsoft.com/office/drawing/2014/main" id="{670B9A17-14B5-6643-14B8-3649330F87D8}"/>
                  </a:ext>
                </a:extLst>
              </p:cNvPr>
              <p:cNvGrpSpPr/>
              <p:nvPr/>
            </p:nvGrpSpPr>
            <p:grpSpPr>
              <a:xfrm>
                <a:off x="4582222" y="3629454"/>
                <a:ext cx="142615" cy="142615"/>
                <a:chOff x="6926579" y="3298507"/>
                <a:chExt cx="85725" cy="85725"/>
              </a:xfrm>
            </p:grpSpPr>
            <p:sp>
              <p:nvSpPr>
                <p:cNvPr id="299" name="Freeform: Shape 298">
                  <a:extLst>
                    <a:ext uri="{FF2B5EF4-FFF2-40B4-BE49-F238E27FC236}">
                      <a16:creationId xmlns:a16="http://schemas.microsoft.com/office/drawing/2014/main" id="{0CBB71CD-7B5C-102B-803D-6A6BDF05647A}"/>
                    </a:ext>
                  </a:extLst>
                </p:cNvPr>
                <p:cNvSpPr/>
                <p:nvPr/>
              </p:nvSpPr>
              <p:spPr>
                <a:xfrm>
                  <a:off x="6931342" y="3303269"/>
                  <a:ext cx="76200" cy="76200"/>
                </a:xfrm>
                <a:custGeom>
                  <a:avLst/>
                  <a:gdLst>
                    <a:gd name="connsiteX0" fmla="*/ 76200 w 76200"/>
                    <a:gd name="connsiteY0" fmla="*/ 38100 h 76200"/>
                    <a:gd name="connsiteX1" fmla="*/ 38100 w 76200"/>
                    <a:gd name="connsiteY1" fmla="*/ 76200 h 76200"/>
                    <a:gd name="connsiteX2" fmla="*/ 0 w 76200"/>
                    <a:gd name="connsiteY2" fmla="*/ 38100 h 76200"/>
                    <a:gd name="connsiteX3" fmla="*/ 38100 w 76200"/>
                    <a:gd name="connsiteY3" fmla="*/ 0 h 76200"/>
                    <a:gd name="connsiteX4" fmla="*/ 76200 w 76200"/>
                    <a:gd name="connsiteY4" fmla="*/ 3810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200" h="76200">
                      <a:moveTo>
                        <a:pt x="76200" y="38100"/>
                      </a:moveTo>
                      <a:cubicBezTo>
                        <a:pt x="76200" y="59142"/>
                        <a:pt x="59142" y="76200"/>
                        <a:pt x="38100" y="76200"/>
                      </a:cubicBezTo>
                      <a:cubicBezTo>
                        <a:pt x="17058" y="76200"/>
                        <a:pt x="0" y="59142"/>
                        <a:pt x="0" y="38100"/>
                      </a:cubicBezTo>
                      <a:cubicBezTo>
                        <a:pt x="0" y="17058"/>
                        <a:pt x="17058" y="0"/>
                        <a:pt x="38100" y="0"/>
                      </a:cubicBezTo>
                      <a:cubicBezTo>
                        <a:pt x="59142" y="0"/>
                        <a:pt x="76200" y="17058"/>
                        <a:pt x="76200" y="3810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00" name="Freeform: Shape 299">
                  <a:extLst>
                    <a:ext uri="{FF2B5EF4-FFF2-40B4-BE49-F238E27FC236}">
                      <a16:creationId xmlns:a16="http://schemas.microsoft.com/office/drawing/2014/main" id="{8592A55A-1877-F7BD-E144-D90F02FE7C49}"/>
                    </a:ext>
                  </a:extLst>
                </p:cNvPr>
                <p:cNvSpPr/>
                <p:nvPr/>
              </p:nvSpPr>
              <p:spPr>
                <a:xfrm>
                  <a:off x="6926579" y="3298507"/>
                  <a:ext cx="85725" cy="85725"/>
                </a:xfrm>
                <a:custGeom>
                  <a:avLst/>
                  <a:gdLst>
                    <a:gd name="connsiteX0" fmla="*/ 42863 w 85725"/>
                    <a:gd name="connsiteY0" fmla="*/ 85725 h 85725"/>
                    <a:gd name="connsiteX1" fmla="*/ 0 w 85725"/>
                    <a:gd name="connsiteY1" fmla="*/ 42863 h 85725"/>
                    <a:gd name="connsiteX2" fmla="*/ 42863 w 85725"/>
                    <a:gd name="connsiteY2" fmla="*/ 0 h 85725"/>
                    <a:gd name="connsiteX3" fmla="*/ 85725 w 85725"/>
                    <a:gd name="connsiteY3" fmla="*/ 42863 h 85725"/>
                    <a:gd name="connsiteX4" fmla="*/ 42863 w 85725"/>
                    <a:gd name="connsiteY4" fmla="*/ 85725 h 85725"/>
                    <a:gd name="connsiteX5" fmla="*/ 42863 w 85725"/>
                    <a:gd name="connsiteY5" fmla="*/ 9525 h 85725"/>
                    <a:gd name="connsiteX6" fmla="*/ 9525 w 85725"/>
                    <a:gd name="connsiteY6" fmla="*/ 42863 h 85725"/>
                    <a:gd name="connsiteX7" fmla="*/ 42863 w 85725"/>
                    <a:gd name="connsiteY7" fmla="*/ 76200 h 85725"/>
                    <a:gd name="connsiteX8" fmla="*/ 76200 w 85725"/>
                    <a:gd name="connsiteY8" fmla="*/ 42863 h 85725"/>
                    <a:gd name="connsiteX9" fmla="*/ 42863 w 85725"/>
                    <a:gd name="connsiteY9" fmla="*/ 9525 h 85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5725" h="85725">
                      <a:moveTo>
                        <a:pt x="42863" y="85725"/>
                      </a:moveTo>
                      <a:cubicBezTo>
                        <a:pt x="19050" y="85725"/>
                        <a:pt x="0" y="66675"/>
                        <a:pt x="0" y="42863"/>
                      </a:cubicBezTo>
                      <a:cubicBezTo>
                        <a:pt x="0" y="19050"/>
                        <a:pt x="19050" y="0"/>
                        <a:pt x="42863" y="0"/>
                      </a:cubicBezTo>
                      <a:cubicBezTo>
                        <a:pt x="66675" y="0"/>
                        <a:pt x="85725" y="19050"/>
                        <a:pt x="85725" y="42863"/>
                      </a:cubicBezTo>
                      <a:cubicBezTo>
                        <a:pt x="85725" y="66675"/>
                        <a:pt x="66675" y="85725"/>
                        <a:pt x="42863" y="85725"/>
                      </a:cubicBezTo>
                      <a:close/>
                      <a:moveTo>
                        <a:pt x="42863" y="9525"/>
                      </a:moveTo>
                      <a:cubicBezTo>
                        <a:pt x="24765" y="9525"/>
                        <a:pt x="9525" y="24765"/>
                        <a:pt x="9525" y="42863"/>
                      </a:cubicBezTo>
                      <a:cubicBezTo>
                        <a:pt x="9525" y="60960"/>
                        <a:pt x="24765" y="76200"/>
                        <a:pt x="42863" y="76200"/>
                      </a:cubicBezTo>
                      <a:cubicBezTo>
                        <a:pt x="60960" y="76200"/>
                        <a:pt x="76200" y="60960"/>
                        <a:pt x="76200" y="42863"/>
                      </a:cubicBezTo>
                      <a:cubicBezTo>
                        <a:pt x="76200" y="24765"/>
                        <a:pt x="61913" y="9525"/>
                        <a:pt x="42863" y="95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01" name="Graphic 4">
                <a:extLst>
                  <a:ext uri="{FF2B5EF4-FFF2-40B4-BE49-F238E27FC236}">
                    <a16:creationId xmlns:a16="http://schemas.microsoft.com/office/drawing/2014/main" id="{912634A2-5907-C16D-E9AD-A13678105F12}"/>
                  </a:ext>
                </a:extLst>
              </p:cNvPr>
              <p:cNvGrpSpPr/>
              <p:nvPr/>
            </p:nvGrpSpPr>
            <p:grpSpPr>
              <a:xfrm>
                <a:off x="2569761" y="2710377"/>
                <a:ext cx="142615" cy="142615"/>
                <a:chOff x="5716904" y="2746057"/>
                <a:chExt cx="85725" cy="85725"/>
              </a:xfrm>
            </p:grpSpPr>
            <p:sp>
              <p:nvSpPr>
                <p:cNvPr id="302" name="Freeform: Shape 301">
                  <a:extLst>
                    <a:ext uri="{FF2B5EF4-FFF2-40B4-BE49-F238E27FC236}">
                      <a16:creationId xmlns:a16="http://schemas.microsoft.com/office/drawing/2014/main" id="{F4076ADF-92B0-9BD6-D8F2-96B6B4A8988B}"/>
                    </a:ext>
                  </a:extLst>
                </p:cNvPr>
                <p:cNvSpPr/>
                <p:nvPr/>
              </p:nvSpPr>
              <p:spPr>
                <a:xfrm>
                  <a:off x="5721667" y="2750819"/>
                  <a:ext cx="76200" cy="76200"/>
                </a:xfrm>
                <a:custGeom>
                  <a:avLst/>
                  <a:gdLst>
                    <a:gd name="connsiteX0" fmla="*/ 76200 w 76200"/>
                    <a:gd name="connsiteY0" fmla="*/ 38100 h 76200"/>
                    <a:gd name="connsiteX1" fmla="*/ 38100 w 76200"/>
                    <a:gd name="connsiteY1" fmla="*/ 76200 h 76200"/>
                    <a:gd name="connsiteX2" fmla="*/ 0 w 76200"/>
                    <a:gd name="connsiteY2" fmla="*/ 38100 h 76200"/>
                    <a:gd name="connsiteX3" fmla="*/ 38100 w 76200"/>
                    <a:gd name="connsiteY3" fmla="*/ 0 h 76200"/>
                    <a:gd name="connsiteX4" fmla="*/ 76200 w 76200"/>
                    <a:gd name="connsiteY4" fmla="*/ 3810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200" h="76200">
                      <a:moveTo>
                        <a:pt x="76200" y="38100"/>
                      </a:moveTo>
                      <a:cubicBezTo>
                        <a:pt x="76200" y="59142"/>
                        <a:pt x="59142" y="76200"/>
                        <a:pt x="38100" y="76200"/>
                      </a:cubicBezTo>
                      <a:cubicBezTo>
                        <a:pt x="17058" y="76200"/>
                        <a:pt x="0" y="59142"/>
                        <a:pt x="0" y="38100"/>
                      </a:cubicBezTo>
                      <a:cubicBezTo>
                        <a:pt x="0" y="17058"/>
                        <a:pt x="17058" y="0"/>
                        <a:pt x="38100" y="0"/>
                      </a:cubicBezTo>
                      <a:cubicBezTo>
                        <a:pt x="59142" y="0"/>
                        <a:pt x="76200" y="17058"/>
                        <a:pt x="76200" y="3810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03" name="Freeform: Shape 302">
                  <a:extLst>
                    <a:ext uri="{FF2B5EF4-FFF2-40B4-BE49-F238E27FC236}">
                      <a16:creationId xmlns:a16="http://schemas.microsoft.com/office/drawing/2014/main" id="{AB113B51-5DB7-2599-F99A-BDF0182EABE6}"/>
                    </a:ext>
                  </a:extLst>
                </p:cNvPr>
                <p:cNvSpPr/>
                <p:nvPr/>
              </p:nvSpPr>
              <p:spPr>
                <a:xfrm>
                  <a:off x="5716904" y="2746057"/>
                  <a:ext cx="85725" cy="85725"/>
                </a:xfrm>
                <a:custGeom>
                  <a:avLst/>
                  <a:gdLst>
                    <a:gd name="connsiteX0" fmla="*/ 42863 w 85725"/>
                    <a:gd name="connsiteY0" fmla="*/ 85725 h 85725"/>
                    <a:gd name="connsiteX1" fmla="*/ 0 w 85725"/>
                    <a:gd name="connsiteY1" fmla="*/ 42863 h 85725"/>
                    <a:gd name="connsiteX2" fmla="*/ 42863 w 85725"/>
                    <a:gd name="connsiteY2" fmla="*/ 0 h 85725"/>
                    <a:gd name="connsiteX3" fmla="*/ 85725 w 85725"/>
                    <a:gd name="connsiteY3" fmla="*/ 42863 h 85725"/>
                    <a:gd name="connsiteX4" fmla="*/ 42863 w 85725"/>
                    <a:gd name="connsiteY4" fmla="*/ 85725 h 85725"/>
                    <a:gd name="connsiteX5" fmla="*/ 42863 w 85725"/>
                    <a:gd name="connsiteY5" fmla="*/ 9525 h 85725"/>
                    <a:gd name="connsiteX6" fmla="*/ 9525 w 85725"/>
                    <a:gd name="connsiteY6" fmla="*/ 42863 h 85725"/>
                    <a:gd name="connsiteX7" fmla="*/ 42863 w 85725"/>
                    <a:gd name="connsiteY7" fmla="*/ 76200 h 85725"/>
                    <a:gd name="connsiteX8" fmla="*/ 76200 w 85725"/>
                    <a:gd name="connsiteY8" fmla="*/ 42863 h 85725"/>
                    <a:gd name="connsiteX9" fmla="*/ 42863 w 85725"/>
                    <a:gd name="connsiteY9" fmla="*/ 9525 h 85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5725" h="85725">
                      <a:moveTo>
                        <a:pt x="42863" y="85725"/>
                      </a:moveTo>
                      <a:cubicBezTo>
                        <a:pt x="19050" y="85725"/>
                        <a:pt x="0" y="66675"/>
                        <a:pt x="0" y="42863"/>
                      </a:cubicBezTo>
                      <a:cubicBezTo>
                        <a:pt x="0" y="19050"/>
                        <a:pt x="19050" y="0"/>
                        <a:pt x="42863" y="0"/>
                      </a:cubicBezTo>
                      <a:cubicBezTo>
                        <a:pt x="66675" y="0"/>
                        <a:pt x="85725" y="19050"/>
                        <a:pt x="85725" y="42863"/>
                      </a:cubicBezTo>
                      <a:cubicBezTo>
                        <a:pt x="85725" y="66675"/>
                        <a:pt x="66675" y="85725"/>
                        <a:pt x="42863" y="85725"/>
                      </a:cubicBezTo>
                      <a:close/>
                      <a:moveTo>
                        <a:pt x="42863" y="9525"/>
                      </a:moveTo>
                      <a:cubicBezTo>
                        <a:pt x="24765" y="9525"/>
                        <a:pt x="9525" y="24765"/>
                        <a:pt x="9525" y="42863"/>
                      </a:cubicBezTo>
                      <a:cubicBezTo>
                        <a:pt x="9525" y="60960"/>
                        <a:pt x="24765" y="76200"/>
                        <a:pt x="42863" y="76200"/>
                      </a:cubicBezTo>
                      <a:cubicBezTo>
                        <a:pt x="60960" y="76200"/>
                        <a:pt x="76200" y="60960"/>
                        <a:pt x="76200" y="42863"/>
                      </a:cubicBezTo>
                      <a:cubicBezTo>
                        <a:pt x="76200" y="24765"/>
                        <a:pt x="61913" y="9525"/>
                        <a:pt x="42863" y="95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04" name="Graphic 4">
                <a:extLst>
                  <a:ext uri="{FF2B5EF4-FFF2-40B4-BE49-F238E27FC236}">
                    <a16:creationId xmlns:a16="http://schemas.microsoft.com/office/drawing/2014/main" id="{C5336CEC-1451-BA39-F21D-6E092C32A98E}"/>
                  </a:ext>
                </a:extLst>
              </p:cNvPr>
              <p:cNvGrpSpPr/>
              <p:nvPr/>
            </p:nvGrpSpPr>
            <p:grpSpPr>
              <a:xfrm>
                <a:off x="3750298" y="2242915"/>
                <a:ext cx="142615" cy="142615"/>
                <a:chOff x="6426516" y="2465069"/>
                <a:chExt cx="85725" cy="85725"/>
              </a:xfrm>
            </p:grpSpPr>
            <p:sp>
              <p:nvSpPr>
                <p:cNvPr id="305" name="Freeform: Shape 304">
                  <a:extLst>
                    <a:ext uri="{FF2B5EF4-FFF2-40B4-BE49-F238E27FC236}">
                      <a16:creationId xmlns:a16="http://schemas.microsoft.com/office/drawing/2014/main" id="{ED171D59-3367-5FC6-A3CD-0F056965704C}"/>
                    </a:ext>
                  </a:extLst>
                </p:cNvPr>
                <p:cNvSpPr/>
                <p:nvPr/>
              </p:nvSpPr>
              <p:spPr>
                <a:xfrm>
                  <a:off x="6431279" y="2469832"/>
                  <a:ext cx="76200" cy="76200"/>
                </a:xfrm>
                <a:custGeom>
                  <a:avLst/>
                  <a:gdLst>
                    <a:gd name="connsiteX0" fmla="*/ 76200 w 76200"/>
                    <a:gd name="connsiteY0" fmla="*/ 38100 h 76200"/>
                    <a:gd name="connsiteX1" fmla="*/ 38100 w 76200"/>
                    <a:gd name="connsiteY1" fmla="*/ 76200 h 76200"/>
                    <a:gd name="connsiteX2" fmla="*/ 0 w 76200"/>
                    <a:gd name="connsiteY2" fmla="*/ 38100 h 76200"/>
                    <a:gd name="connsiteX3" fmla="*/ 38100 w 76200"/>
                    <a:gd name="connsiteY3" fmla="*/ 0 h 76200"/>
                    <a:gd name="connsiteX4" fmla="*/ 76200 w 76200"/>
                    <a:gd name="connsiteY4" fmla="*/ 3810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200" h="76200">
                      <a:moveTo>
                        <a:pt x="76200" y="38100"/>
                      </a:moveTo>
                      <a:cubicBezTo>
                        <a:pt x="76200" y="59142"/>
                        <a:pt x="59142" y="76200"/>
                        <a:pt x="38100" y="76200"/>
                      </a:cubicBezTo>
                      <a:cubicBezTo>
                        <a:pt x="17058" y="76200"/>
                        <a:pt x="0" y="59142"/>
                        <a:pt x="0" y="38100"/>
                      </a:cubicBezTo>
                      <a:cubicBezTo>
                        <a:pt x="0" y="17058"/>
                        <a:pt x="17058" y="0"/>
                        <a:pt x="38100" y="0"/>
                      </a:cubicBezTo>
                      <a:cubicBezTo>
                        <a:pt x="59142" y="0"/>
                        <a:pt x="76200" y="17058"/>
                        <a:pt x="76200" y="3810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06" name="Freeform: Shape 305">
                  <a:extLst>
                    <a:ext uri="{FF2B5EF4-FFF2-40B4-BE49-F238E27FC236}">
                      <a16:creationId xmlns:a16="http://schemas.microsoft.com/office/drawing/2014/main" id="{38004D77-8C71-F45D-4065-67674FF5639B}"/>
                    </a:ext>
                  </a:extLst>
                </p:cNvPr>
                <p:cNvSpPr/>
                <p:nvPr/>
              </p:nvSpPr>
              <p:spPr>
                <a:xfrm>
                  <a:off x="6426516" y="2465069"/>
                  <a:ext cx="85725" cy="85725"/>
                </a:xfrm>
                <a:custGeom>
                  <a:avLst/>
                  <a:gdLst>
                    <a:gd name="connsiteX0" fmla="*/ 42863 w 85725"/>
                    <a:gd name="connsiteY0" fmla="*/ 85725 h 85725"/>
                    <a:gd name="connsiteX1" fmla="*/ 0 w 85725"/>
                    <a:gd name="connsiteY1" fmla="*/ 42863 h 85725"/>
                    <a:gd name="connsiteX2" fmla="*/ 42863 w 85725"/>
                    <a:gd name="connsiteY2" fmla="*/ 0 h 85725"/>
                    <a:gd name="connsiteX3" fmla="*/ 85725 w 85725"/>
                    <a:gd name="connsiteY3" fmla="*/ 42863 h 85725"/>
                    <a:gd name="connsiteX4" fmla="*/ 42863 w 85725"/>
                    <a:gd name="connsiteY4" fmla="*/ 85725 h 85725"/>
                    <a:gd name="connsiteX5" fmla="*/ 42863 w 85725"/>
                    <a:gd name="connsiteY5" fmla="*/ 9525 h 85725"/>
                    <a:gd name="connsiteX6" fmla="*/ 9525 w 85725"/>
                    <a:gd name="connsiteY6" fmla="*/ 42863 h 85725"/>
                    <a:gd name="connsiteX7" fmla="*/ 42863 w 85725"/>
                    <a:gd name="connsiteY7" fmla="*/ 76200 h 85725"/>
                    <a:gd name="connsiteX8" fmla="*/ 76200 w 85725"/>
                    <a:gd name="connsiteY8" fmla="*/ 42863 h 85725"/>
                    <a:gd name="connsiteX9" fmla="*/ 42863 w 85725"/>
                    <a:gd name="connsiteY9" fmla="*/ 9525 h 85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5725" h="85725">
                      <a:moveTo>
                        <a:pt x="42863" y="85725"/>
                      </a:moveTo>
                      <a:cubicBezTo>
                        <a:pt x="19050" y="85725"/>
                        <a:pt x="0" y="66675"/>
                        <a:pt x="0" y="42863"/>
                      </a:cubicBezTo>
                      <a:cubicBezTo>
                        <a:pt x="0" y="19050"/>
                        <a:pt x="19050" y="0"/>
                        <a:pt x="42863" y="0"/>
                      </a:cubicBezTo>
                      <a:cubicBezTo>
                        <a:pt x="66675" y="0"/>
                        <a:pt x="85725" y="19050"/>
                        <a:pt x="85725" y="42863"/>
                      </a:cubicBezTo>
                      <a:cubicBezTo>
                        <a:pt x="85725" y="66675"/>
                        <a:pt x="66675" y="85725"/>
                        <a:pt x="42863" y="85725"/>
                      </a:cubicBezTo>
                      <a:close/>
                      <a:moveTo>
                        <a:pt x="42863" y="9525"/>
                      </a:moveTo>
                      <a:cubicBezTo>
                        <a:pt x="24765" y="9525"/>
                        <a:pt x="9525" y="24765"/>
                        <a:pt x="9525" y="42863"/>
                      </a:cubicBezTo>
                      <a:cubicBezTo>
                        <a:pt x="9525" y="60960"/>
                        <a:pt x="24765" y="76200"/>
                        <a:pt x="42863" y="76200"/>
                      </a:cubicBezTo>
                      <a:cubicBezTo>
                        <a:pt x="60960" y="76200"/>
                        <a:pt x="76200" y="60960"/>
                        <a:pt x="76200" y="42863"/>
                      </a:cubicBezTo>
                      <a:cubicBezTo>
                        <a:pt x="76200" y="24765"/>
                        <a:pt x="61913" y="9525"/>
                        <a:pt x="42863" y="95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07" name="Graphic 4">
                <a:extLst>
                  <a:ext uri="{FF2B5EF4-FFF2-40B4-BE49-F238E27FC236}">
                    <a16:creationId xmlns:a16="http://schemas.microsoft.com/office/drawing/2014/main" id="{93C5C858-5154-0385-0860-E219F12B8AB9}"/>
                  </a:ext>
                </a:extLst>
              </p:cNvPr>
              <p:cNvGrpSpPr/>
              <p:nvPr/>
            </p:nvGrpSpPr>
            <p:grpSpPr>
              <a:xfrm>
                <a:off x="3711669" y="4670546"/>
                <a:ext cx="1806220" cy="974857"/>
                <a:chOff x="6403296" y="3924299"/>
                <a:chExt cx="1085705" cy="585979"/>
              </a:xfrm>
            </p:grpSpPr>
            <p:grpSp>
              <p:nvGrpSpPr>
                <p:cNvPr id="308" name="Graphic 4">
                  <a:extLst>
                    <a:ext uri="{FF2B5EF4-FFF2-40B4-BE49-F238E27FC236}">
                      <a16:creationId xmlns:a16="http://schemas.microsoft.com/office/drawing/2014/main" id="{90E1905A-5E6A-0ECE-A6B6-D38A6745670C}"/>
                    </a:ext>
                  </a:extLst>
                </p:cNvPr>
                <p:cNvGrpSpPr/>
                <p:nvPr/>
              </p:nvGrpSpPr>
              <p:grpSpPr>
                <a:xfrm>
                  <a:off x="6914196" y="3924299"/>
                  <a:ext cx="559117" cy="228600"/>
                  <a:chOff x="6914196" y="3924299"/>
                  <a:chExt cx="559117" cy="228600"/>
                </a:xfrm>
              </p:grpSpPr>
              <p:sp>
                <p:nvSpPr>
                  <p:cNvPr id="309" name="Freeform: Shape 308">
                    <a:extLst>
                      <a:ext uri="{FF2B5EF4-FFF2-40B4-BE49-F238E27FC236}">
                        <a16:creationId xmlns:a16="http://schemas.microsoft.com/office/drawing/2014/main" id="{98F6EE7C-9C98-5A89-FAFA-C091ACE702A0}"/>
                      </a:ext>
                    </a:extLst>
                  </p:cNvPr>
                  <p:cNvSpPr/>
                  <p:nvPr/>
                </p:nvSpPr>
                <p:spPr>
                  <a:xfrm>
                    <a:off x="6914196" y="3929062"/>
                    <a:ext cx="530542" cy="223837"/>
                  </a:xfrm>
                  <a:custGeom>
                    <a:avLst/>
                    <a:gdLst>
                      <a:gd name="connsiteX0" fmla="*/ 526733 w 530542"/>
                      <a:gd name="connsiteY0" fmla="*/ 223838 h 223837"/>
                      <a:gd name="connsiteX1" fmla="*/ 0 w 530542"/>
                      <a:gd name="connsiteY1" fmla="*/ 1905 h 223837"/>
                      <a:gd name="connsiteX2" fmla="*/ 3810 w 530542"/>
                      <a:gd name="connsiteY2" fmla="*/ 0 h 223837"/>
                      <a:gd name="connsiteX3" fmla="*/ 530543 w 530542"/>
                      <a:gd name="connsiteY3" fmla="*/ 221932 h 223837"/>
                      <a:gd name="connsiteX4" fmla="*/ 526733 w 530542"/>
                      <a:gd name="connsiteY4" fmla="*/ 223838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0542" h="223837">
                        <a:moveTo>
                          <a:pt x="526733" y="223838"/>
                        </a:moveTo>
                        <a:lnTo>
                          <a:pt x="0" y="1905"/>
                        </a:lnTo>
                        <a:cubicBezTo>
                          <a:pt x="953" y="953"/>
                          <a:pt x="2858" y="953"/>
                          <a:pt x="3810" y="0"/>
                        </a:cubicBezTo>
                        <a:lnTo>
                          <a:pt x="530543" y="221932"/>
                        </a:lnTo>
                        <a:cubicBezTo>
                          <a:pt x="529590" y="222885"/>
                          <a:pt x="528638" y="222885"/>
                          <a:pt x="526733" y="223838"/>
                        </a:cubicBezTo>
                      </a:path>
                    </a:pathLst>
                  </a:custGeom>
                  <a:solidFill>
                    <a:srgbClr val="268D9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310" name="Freeform: Shape 309">
                    <a:extLst>
                      <a:ext uri="{FF2B5EF4-FFF2-40B4-BE49-F238E27FC236}">
                        <a16:creationId xmlns:a16="http://schemas.microsoft.com/office/drawing/2014/main" id="{A3ADA008-BA94-52E9-2529-736DACC72288}"/>
                      </a:ext>
                    </a:extLst>
                  </p:cNvPr>
                  <p:cNvSpPr/>
                  <p:nvPr/>
                </p:nvSpPr>
                <p:spPr>
                  <a:xfrm>
                    <a:off x="6918007" y="3927157"/>
                    <a:ext cx="533399" cy="223837"/>
                  </a:xfrm>
                  <a:custGeom>
                    <a:avLst/>
                    <a:gdLst>
                      <a:gd name="connsiteX0" fmla="*/ 526733 w 533399"/>
                      <a:gd name="connsiteY0" fmla="*/ 223837 h 223837"/>
                      <a:gd name="connsiteX1" fmla="*/ 0 w 533399"/>
                      <a:gd name="connsiteY1" fmla="*/ 1905 h 223837"/>
                      <a:gd name="connsiteX2" fmla="*/ 6667 w 533399"/>
                      <a:gd name="connsiteY2" fmla="*/ 0 h 223837"/>
                      <a:gd name="connsiteX3" fmla="*/ 533400 w 533399"/>
                      <a:gd name="connsiteY3" fmla="*/ 221933 h 223837"/>
                      <a:gd name="connsiteX4" fmla="*/ 526733 w 533399"/>
                      <a:gd name="connsiteY4" fmla="*/ 223837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3399" h="223837">
                        <a:moveTo>
                          <a:pt x="526733" y="223837"/>
                        </a:moveTo>
                        <a:lnTo>
                          <a:pt x="0" y="1905"/>
                        </a:lnTo>
                        <a:cubicBezTo>
                          <a:pt x="1905" y="952"/>
                          <a:pt x="3810" y="0"/>
                          <a:pt x="6667" y="0"/>
                        </a:cubicBezTo>
                        <a:lnTo>
                          <a:pt x="533400" y="221933"/>
                        </a:lnTo>
                        <a:cubicBezTo>
                          <a:pt x="531495" y="221933"/>
                          <a:pt x="529590" y="222885"/>
                          <a:pt x="526733" y="223837"/>
                        </a:cubicBezTo>
                      </a:path>
                    </a:pathLst>
                  </a:custGeom>
                  <a:solidFill>
                    <a:srgbClr val="258A9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311" name="Freeform: Shape 310">
                    <a:extLst>
                      <a:ext uri="{FF2B5EF4-FFF2-40B4-BE49-F238E27FC236}">
                        <a16:creationId xmlns:a16="http://schemas.microsoft.com/office/drawing/2014/main" id="{FF30FC26-0A7C-42D9-26DA-9E311E40A56B}"/>
                      </a:ext>
                    </a:extLst>
                  </p:cNvPr>
                  <p:cNvSpPr/>
                  <p:nvPr/>
                </p:nvSpPr>
                <p:spPr>
                  <a:xfrm>
                    <a:off x="6924674" y="3926204"/>
                    <a:ext cx="531494" cy="222885"/>
                  </a:xfrm>
                  <a:custGeom>
                    <a:avLst/>
                    <a:gdLst>
                      <a:gd name="connsiteX0" fmla="*/ 526732 w 531494"/>
                      <a:gd name="connsiteY0" fmla="*/ 222885 h 222885"/>
                      <a:gd name="connsiteX1" fmla="*/ 0 w 531494"/>
                      <a:gd name="connsiteY1" fmla="*/ 953 h 222885"/>
                      <a:gd name="connsiteX2" fmla="*/ 4763 w 531494"/>
                      <a:gd name="connsiteY2" fmla="*/ 0 h 222885"/>
                      <a:gd name="connsiteX3" fmla="*/ 531495 w 531494"/>
                      <a:gd name="connsiteY3" fmla="*/ 221933 h 222885"/>
                      <a:gd name="connsiteX4" fmla="*/ 526732 w 531494"/>
                      <a:gd name="connsiteY4" fmla="*/ 222885 h 2228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1494" h="222885">
                        <a:moveTo>
                          <a:pt x="526732" y="222885"/>
                        </a:moveTo>
                        <a:lnTo>
                          <a:pt x="0" y="953"/>
                        </a:lnTo>
                        <a:cubicBezTo>
                          <a:pt x="1905" y="0"/>
                          <a:pt x="3810" y="0"/>
                          <a:pt x="4763" y="0"/>
                        </a:cubicBezTo>
                        <a:lnTo>
                          <a:pt x="531495" y="221933"/>
                        </a:lnTo>
                        <a:cubicBezTo>
                          <a:pt x="530543" y="221933"/>
                          <a:pt x="528638" y="221933"/>
                          <a:pt x="526732" y="222885"/>
                        </a:cubicBezTo>
                      </a:path>
                    </a:pathLst>
                  </a:custGeom>
                  <a:solidFill>
                    <a:srgbClr val="24869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312" name="Freeform: Shape 311">
                    <a:extLst>
                      <a:ext uri="{FF2B5EF4-FFF2-40B4-BE49-F238E27FC236}">
                        <a16:creationId xmlns:a16="http://schemas.microsoft.com/office/drawing/2014/main" id="{D452F4A0-BEC8-668C-649F-6DBB41B0FB5B}"/>
                      </a:ext>
                    </a:extLst>
                  </p:cNvPr>
                  <p:cNvSpPr/>
                  <p:nvPr/>
                </p:nvSpPr>
                <p:spPr>
                  <a:xfrm>
                    <a:off x="6929437" y="3924299"/>
                    <a:ext cx="530542" cy="222884"/>
                  </a:xfrm>
                  <a:custGeom>
                    <a:avLst/>
                    <a:gdLst>
                      <a:gd name="connsiteX0" fmla="*/ 526732 w 530542"/>
                      <a:gd name="connsiteY0" fmla="*/ 222885 h 222884"/>
                      <a:gd name="connsiteX1" fmla="*/ 0 w 530542"/>
                      <a:gd name="connsiteY1" fmla="*/ 953 h 222884"/>
                      <a:gd name="connsiteX2" fmla="*/ 3810 w 530542"/>
                      <a:gd name="connsiteY2" fmla="*/ 0 h 222884"/>
                      <a:gd name="connsiteX3" fmla="*/ 530543 w 530542"/>
                      <a:gd name="connsiteY3" fmla="*/ 221932 h 222884"/>
                      <a:gd name="connsiteX4" fmla="*/ 526732 w 530542"/>
                      <a:gd name="connsiteY4" fmla="*/ 222885 h 2228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0542" h="222884">
                        <a:moveTo>
                          <a:pt x="526732" y="222885"/>
                        </a:moveTo>
                        <a:lnTo>
                          <a:pt x="0" y="953"/>
                        </a:lnTo>
                        <a:cubicBezTo>
                          <a:pt x="1905" y="953"/>
                          <a:pt x="2858" y="953"/>
                          <a:pt x="3810" y="0"/>
                        </a:cubicBezTo>
                        <a:lnTo>
                          <a:pt x="530543" y="221932"/>
                        </a:lnTo>
                        <a:cubicBezTo>
                          <a:pt x="529590" y="222885"/>
                          <a:pt x="528638" y="222885"/>
                          <a:pt x="526732" y="222885"/>
                        </a:cubicBezTo>
                      </a:path>
                    </a:pathLst>
                  </a:custGeom>
                  <a:solidFill>
                    <a:srgbClr val="23829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313" name="Freeform: Shape 312">
                    <a:extLst>
                      <a:ext uri="{FF2B5EF4-FFF2-40B4-BE49-F238E27FC236}">
                        <a16:creationId xmlns:a16="http://schemas.microsoft.com/office/drawing/2014/main" id="{69FC341B-F0D9-502F-EA93-7A3AAC0A7C4F}"/>
                      </a:ext>
                    </a:extLst>
                  </p:cNvPr>
                  <p:cNvSpPr/>
                  <p:nvPr/>
                </p:nvSpPr>
                <p:spPr>
                  <a:xfrm>
                    <a:off x="6934199" y="3925252"/>
                    <a:ext cx="530542" cy="221932"/>
                  </a:xfrm>
                  <a:custGeom>
                    <a:avLst/>
                    <a:gdLst>
                      <a:gd name="connsiteX0" fmla="*/ 526732 w 530542"/>
                      <a:gd name="connsiteY0" fmla="*/ 221932 h 221932"/>
                      <a:gd name="connsiteX1" fmla="*/ 0 w 530542"/>
                      <a:gd name="connsiteY1" fmla="*/ 0 h 221932"/>
                      <a:gd name="connsiteX2" fmla="*/ 3810 w 530542"/>
                      <a:gd name="connsiteY2" fmla="*/ 0 h 221932"/>
                      <a:gd name="connsiteX3" fmla="*/ 530543 w 530542"/>
                      <a:gd name="connsiteY3" fmla="*/ 221932 h 221932"/>
                      <a:gd name="connsiteX4" fmla="*/ 526732 w 530542"/>
                      <a:gd name="connsiteY4" fmla="*/ 221932 h 221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0542" h="221932">
                        <a:moveTo>
                          <a:pt x="526732" y="221932"/>
                        </a:moveTo>
                        <a:lnTo>
                          <a:pt x="0" y="0"/>
                        </a:lnTo>
                        <a:cubicBezTo>
                          <a:pt x="953" y="0"/>
                          <a:pt x="2858" y="0"/>
                          <a:pt x="3810" y="0"/>
                        </a:cubicBezTo>
                        <a:lnTo>
                          <a:pt x="530543" y="221932"/>
                        </a:lnTo>
                        <a:cubicBezTo>
                          <a:pt x="528638" y="221932"/>
                          <a:pt x="527685" y="221932"/>
                          <a:pt x="526732" y="221932"/>
                        </a:cubicBezTo>
                      </a:path>
                    </a:pathLst>
                  </a:custGeom>
                  <a:solidFill>
                    <a:srgbClr val="227E8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314" name="Freeform: Shape 313">
                    <a:extLst>
                      <a:ext uri="{FF2B5EF4-FFF2-40B4-BE49-F238E27FC236}">
                        <a16:creationId xmlns:a16="http://schemas.microsoft.com/office/drawing/2014/main" id="{211D1EB4-2F82-D3D9-5D79-FF176F1F028F}"/>
                      </a:ext>
                    </a:extLst>
                  </p:cNvPr>
                  <p:cNvSpPr/>
                  <p:nvPr/>
                </p:nvSpPr>
                <p:spPr>
                  <a:xfrm>
                    <a:off x="6938009" y="3925252"/>
                    <a:ext cx="530542" cy="221932"/>
                  </a:xfrm>
                  <a:custGeom>
                    <a:avLst/>
                    <a:gdLst>
                      <a:gd name="connsiteX0" fmla="*/ 526733 w 530542"/>
                      <a:gd name="connsiteY0" fmla="*/ 221932 h 221932"/>
                      <a:gd name="connsiteX1" fmla="*/ 0 w 530542"/>
                      <a:gd name="connsiteY1" fmla="*/ 0 h 221932"/>
                      <a:gd name="connsiteX2" fmla="*/ 3810 w 530542"/>
                      <a:gd name="connsiteY2" fmla="*/ 0 h 221932"/>
                      <a:gd name="connsiteX3" fmla="*/ 530543 w 530542"/>
                      <a:gd name="connsiteY3" fmla="*/ 221932 h 221932"/>
                      <a:gd name="connsiteX4" fmla="*/ 526733 w 530542"/>
                      <a:gd name="connsiteY4" fmla="*/ 221932 h 221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0542" h="221932">
                        <a:moveTo>
                          <a:pt x="526733" y="221932"/>
                        </a:move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3810" y="0"/>
                        </a:cubicBezTo>
                        <a:lnTo>
                          <a:pt x="530543" y="221932"/>
                        </a:lnTo>
                        <a:cubicBezTo>
                          <a:pt x="528638" y="221932"/>
                          <a:pt x="527685" y="221932"/>
                          <a:pt x="526733" y="221932"/>
                        </a:cubicBezTo>
                      </a:path>
                    </a:pathLst>
                  </a:custGeom>
                  <a:solidFill>
                    <a:srgbClr val="217B8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315" name="Freeform: Shape 314">
                    <a:extLst>
                      <a:ext uri="{FF2B5EF4-FFF2-40B4-BE49-F238E27FC236}">
                        <a16:creationId xmlns:a16="http://schemas.microsoft.com/office/drawing/2014/main" id="{BEFC766E-412F-7E30-E1FA-D732A24850E5}"/>
                      </a:ext>
                    </a:extLst>
                  </p:cNvPr>
                  <p:cNvSpPr/>
                  <p:nvPr/>
                </p:nvSpPr>
                <p:spPr>
                  <a:xfrm>
                    <a:off x="6940866" y="3925252"/>
                    <a:ext cx="529589" cy="222884"/>
                  </a:xfrm>
                  <a:custGeom>
                    <a:avLst/>
                    <a:gdLst>
                      <a:gd name="connsiteX0" fmla="*/ 526733 w 529589"/>
                      <a:gd name="connsiteY0" fmla="*/ 221932 h 222884"/>
                      <a:gd name="connsiteX1" fmla="*/ 0 w 529589"/>
                      <a:gd name="connsiteY1" fmla="*/ 0 h 222884"/>
                      <a:gd name="connsiteX2" fmla="*/ 2858 w 529589"/>
                      <a:gd name="connsiteY2" fmla="*/ 952 h 222884"/>
                      <a:gd name="connsiteX3" fmla="*/ 529590 w 529589"/>
                      <a:gd name="connsiteY3" fmla="*/ 222885 h 222884"/>
                      <a:gd name="connsiteX4" fmla="*/ 526733 w 529589"/>
                      <a:gd name="connsiteY4" fmla="*/ 221932 h 2228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29589" h="222884">
                        <a:moveTo>
                          <a:pt x="526733" y="221932"/>
                        </a:moveTo>
                        <a:lnTo>
                          <a:pt x="0" y="0"/>
                        </a:lnTo>
                        <a:cubicBezTo>
                          <a:pt x="953" y="0"/>
                          <a:pt x="1905" y="0"/>
                          <a:pt x="2858" y="952"/>
                        </a:cubicBezTo>
                        <a:lnTo>
                          <a:pt x="529590" y="222885"/>
                        </a:lnTo>
                        <a:cubicBezTo>
                          <a:pt x="529590" y="221932"/>
                          <a:pt x="527685" y="221932"/>
                          <a:pt x="526733" y="221932"/>
                        </a:cubicBezTo>
                      </a:path>
                    </a:pathLst>
                  </a:custGeom>
                  <a:solidFill>
                    <a:srgbClr val="20778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316" name="Freeform: Shape 315">
                    <a:extLst>
                      <a:ext uri="{FF2B5EF4-FFF2-40B4-BE49-F238E27FC236}">
                        <a16:creationId xmlns:a16="http://schemas.microsoft.com/office/drawing/2014/main" id="{E540160D-BEDB-B179-EB9C-D763ABB48AB4}"/>
                      </a:ext>
                    </a:extLst>
                  </p:cNvPr>
                  <p:cNvSpPr/>
                  <p:nvPr/>
                </p:nvSpPr>
                <p:spPr>
                  <a:xfrm>
                    <a:off x="6944677" y="3926204"/>
                    <a:ext cx="528637" cy="222885"/>
                  </a:xfrm>
                  <a:custGeom>
                    <a:avLst/>
                    <a:gdLst>
                      <a:gd name="connsiteX0" fmla="*/ 526732 w 528637"/>
                      <a:gd name="connsiteY0" fmla="*/ 221933 h 222885"/>
                      <a:gd name="connsiteX1" fmla="*/ 0 w 528637"/>
                      <a:gd name="connsiteY1" fmla="*/ 0 h 222885"/>
                      <a:gd name="connsiteX2" fmla="*/ 1905 w 528637"/>
                      <a:gd name="connsiteY2" fmla="*/ 953 h 222885"/>
                      <a:gd name="connsiteX3" fmla="*/ 528638 w 528637"/>
                      <a:gd name="connsiteY3" fmla="*/ 222885 h 222885"/>
                      <a:gd name="connsiteX4" fmla="*/ 526732 w 528637"/>
                      <a:gd name="connsiteY4" fmla="*/ 221933 h 2228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28637" h="222885">
                        <a:moveTo>
                          <a:pt x="526732" y="221933"/>
                        </a:moveTo>
                        <a:lnTo>
                          <a:pt x="0" y="0"/>
                        </a:lnTo>
                        <a:cubicBezTo>
                          <a:pt x="952" y="0"/>
                          <a:pt x="1905" y="953"/>
                          <a:pt x="1905" y="953"/>
                        </a:cubicBezTo>
                        <a:lnTo>
                          <a:pt x="528638" y="222885"/>
                        </a:lnTo>
                        <a:cubicBezTo>
                          <a:pt x="527685" y="221933"/>
                          <a:pt x="526732" y="221933"/>
                          <a:pt x="526732" y="221933"/>
                        </a:cubicBezTo>
                      </a:path>
                    </a:pathLst>
                  </a:custGeom>
                  <a:solidFill>
                    <a:srgbClr val="1F738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317" name="Freeform: Shape 316">
                  <a:extLst>
                    <a:ext uri="{FF2B5EF4-FFF2-40B4-BE49-F238E27FC236}">
                      <a16:creationId xmlns:a16="http://schemas.microsoft.com/office/drawing/2014/main" id="{880DDF5A-661E-4249-015F-3D4A88209346}"/>
                    </a:ext>
                  </a:extLst>
                </p:cNvPr>
                <p:cNvSpPr/>
                <p:nvPr/>
              </p:nvSpPr>
              <p:spPr>
                <a:xfrm>
                  <a:off x="6466521" y="3930966"/>
                  <a:ext cx="974407" cy="449579"/>
                </a:xfrm>
                <a:custGeom>
                  <a:avLst/>
                  <a:gdLst>
                    <a:gd name="connsiteX0" fmla="*/ 527685 w 974407"/>
                    <a:gd name="connsiteY0" fmla="*/ 449580 h 449579"/>
                    <a:gd name="connsiteX1" fmla="*/ 0 w 974407"/>
                    <a:gd name="connsiteY1" fmla="*/ 227648 h 449579"/>
                    <a:gd name="connsiteX2" fmla="*/ 447675 w 974407"/>
                    <a:gd name="connsiteY2" fmla="*/ 0 h 449579"/>
                    <a:gd name="connsiteX3" fmla="*/ 974408 w 974407"/>
                    <a:gd name="connsiteY3" fmla="*/ 221933 h 449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4407" h="449579">
                      <a:moveTo>
                        <a:pt x="527685" y="449580"/>
                      </a:moveTo>
                      <a:lnTo>
                        <a:pt x="0" y="227648"/>
                      </a:lnTo>
                      <a:lnTo>
                        <a:pt x="447675" y="0"/>
                      </a:lnTo>
                      <a:lnTo>
                        <a:pt x="974408" y="22193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grpSp>
              <p:nvGrpSpPr>
                <p:cNvPr id="318" name="Graphic 4">
                  <a:extLst>
                    <a:ext uri="{FF2B5EF4-FFF2-40B4-BE49-F238E27FC236}">
                      <a16:creationId xmlns:a16="http://schemas.microsoft.com/office/drawing/2014/main" id="{8AC12A74-8329-206F-79DB-DCDA117F5E2A}"/>
                    </a:ext>
                  </a:extLst>
                </p:cNvPr>
                <p:cNvGrpSpPr/>
                <p:nvPr/>
              </p:nvGrpSpPr>
              <p:grpSpPr>
                <a:xfrm>
                  <a:off x="6403296" y="4158614"/>
                  <a:ext cx="589958" cy="349567"/>
                  <a:chOff x="6403296" y="4158614"/>
                  <a:chExt cx="589958" cy="349567"/>
                </a:xfrm>
              </p:grpSpPr>
              <p:sp>
                <p:nvSpPr>
                  <p:cNvPr id="319" name="Freeform: Shape 318">
                    <a:extLst>
                      <a:ext uri="{FF2B5EF4-FFF2-40B4-BE49-F238E27FC236}">
                        <a16:creationId xmlns:a16="http://schemas.microsoft.com/office/drawing/2014/main" id="{38D27960-0855-BE52-CECD-926EF19CBB55}"/>
                      </a:ext>
                    </a:extLst>
                  </p:cNvPr>
                  <p:cNvSpPr/>
                  <p:nvPr/>
                </p:nvSpPr>
                <p:spPr>
                  <a:xfrm>
                    <a:off x="6403296" y="4244339"/>
                    <a:ext cx="542333" cy="263842"/>
                  </a:xfrm>
                  <a:custGeom>
                    <a:avLst/>
                    <a:gdLst>
                      <a:gd name="connsiteX0" fmla="*/ 542333 w 542333"/>
                      <a:gd name="connsiteY0" fmla="*/ 263842 h 263842"/>
                      <a:gd name="connsiteX1" fmla="*/ 15601 w 542333"/>
                      <a:gd name="connsiteY1" fmla="*/ 41910 h 263842"/>
                      <a:gd name="connsiteX2" fmla="*/ 361 w 542333"/>
                      <a:gd name="connsiteY2" fmla="*/ 3810 h 263842"/>
                      <a:gd name="connsiteX3" fmla="*/ 1313 w 542333"/>
                      <a:gd name="connsiteY3" fmla="*/ 0 h 263842"/>
                      <a:gd name="connsiteX4" fmla="*/ 528046 w 542333"/>
                      <a:gd name="connsiteY4" fmla="*/ 221932 h 263842"/>
                      <a:gd name="connsiteX5" fmla="*/ 527094 w 542333"/>
                      <a:gd name="connsiteY5" fmla="*/ 225742 h 263842"/>
                      <a:gd name="connsiteX6" fmla="*/ 542333 w 542333"/>
                      <a:gd name="connsiteY6" fmla="*/ 263842 h 263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42333" h="263842">
                        <a:moveTo>
                          <a:pt x="542333" y="263842"/>
                        </a:moveTo>
                        <a:lnTo>
                          <a:pt x="15601" y="41910"/>
                        </a:lnTo>
                        <a:cubicBezTo>
                          <a:pt x="4171" y="37147"/>
                          <a:pt x="-1544" y="23813"/>
                          <a:pt x="361" y="3810"/>
                        </a:cubicBezTo>
                        <a:cubicBezTo>
                          <a:pt x="361" y="2857"/>
                          <a:pt x="361" y="953"/>
                          <a:pt x="1313" y="0"/>
                        </a:cubicBezTo>
                        <a:lnTo>
                          <a:pt x="528046" y="221932"/>
                        </a:lnTo>
                        <a:cubicBezTo>
                          <a:pt x="528046" y="222885"/>
                          <a:pt x="528046" y="224790"/>
                          <a:pt x="527094" y="225742"/>
                        </a:cubicBezTo>
                        <a:cubicBezTo>
                          <a:pt x="525188" y="245745"/>
                          <a:pt x="530903" y="259080"/>
                          <a:pt x="542333" y="263842"/>
                        </a:cubicBezTo>
                      </a:path>
                    </a:pathLst>
                  </a:custGeom>
                  <a:solidFill>
                    <a:srgbClr val="1A616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320" name="Freeform: Shape 319">
                    <a:extLst>
                      <a:ext uri="{FF2B5EF4-FFF2-40B4-BE49-F238E27FC236}">
                        <a16:creationId xmlns:a16="http://schemas.microsoft.com/office/drawing/2014/main" id="{4F01B1B5-2B52-FC7C-BBCE-1386D0FAA4C1}"/>
                      </a:ext>
                    </a:extLst>
                  </p:cNvPr>
                  <p:cNvSpPr/>
                  <p:nvPr/>
                </p:nvSpPr>
                <p:spPr>
                  <a:xfrm>
                    <a:off x="6404609" y="4236719"/>
                    <a:ext cx="528637" cy="229552"/>
                  </a:xfrm>
                  <a:custGeom>
                    <a:avLst/>
                    <a:gdLst>
                      <a:gd name="connsiteX0" fmla="*/ 526733 w 528637"/>
                      <a:gd name="connsiteY0" fmla="*/ 229553 h 229552"/>
                      <a:gd name="connsiteX1" fmla="*/ 0 w 528637"/>
                      <a:gd name="connsiteY1" fmla="*/ 7620 h 229552"/>
                      <a:gd name="connsiteX2" fmla="*/ 1905 w 528637"/>
                      <a:gd name="connsiteY2" fmla="*/ 0 h 229552"/>
                      <a:gd name="connsiteX3" fmla="*/ 528638 w 528637"/>
                      <a:gd name="connsiteY3" fmla="*/ 221933 h 229552"/>
                      <a:gd name="connsiteX4" fmla="*/ 526733 w 528637"/>
                      <a:gd name="connsiteY4" fmla="*/ 229553 h 2295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28637" h="229552">
                        <a:moveTo>
                          <a:pt x="526733" y="229553"/>
                        </a:moveTo>
                        <a:lnTo>
                          <a:pt x="0" y="7620"/>
                        </a:lnTo>
                        <a:cubicBezTo>
                          <a:pt x="0" y="4763"/>
                          <a:pt x="953" y="2858"/>
                          <a:pt x="1905" y="0"/>
                        </a:cubicBezTo>
                        <a:lnTo>
                          <a:pt x="528638" y="221933"/>
                        </a:lnTo>
                        <a:cubicBezTo>
                          <a:pt x="527685" y="224790"/>
                          <a:pt x="527685" y="227648"/>
                          <a:pt x="526733" y="229553"/>
                        </a:cubicBezTo>
                      </a:path>
                    </a:pathLst>
                  </a:custGeom>
                  <a:solidFill>
                    <a:srgbClr val="1B646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321" name="Freeform: Shape 320">
                    <a:extLst>
                      <a:ext uri="{FF2B5EF4-FFF2-40B4-BE49-F238E27FC236}">
                        <a16:creationId xmlns:a16="http://schemas.microsoft.com/office/drawing/2014/main" id="{AFCCEBF8-3652-AC9D-84CE-73FFF0100D38}"/>
                      </a:ext>
                    </a:extLst>
                  </p:cNvPr>
                  <p:cNvSpPr/>
                  <p:nvPr/>
                </p:nvSpPr>
                <p:spPr>
                  <a:xfrm>
                    <a:off x="6406514" y="4230052"/>
                    <a:ext cx="528637" cy="228600"/>
                  </a:xfrm>
                  <a:custGeom>
                    <a:avLst/>
                    <a:gdLst>
                      <a:gd name="connsiteX0" fmla="*/ 526732 w 528637"/>
                      <a:gd name="connsiteY0" fmla="*/ 228600 h 228600"/>
                      <a:gd name="connsiteX1" fmla="*/ 0 w 528637"/>
                      <a:gd name="connsiteY1" fmla="*/ 6667 h 228600"/>
                      <a:gd name="connsiteX2" fmla="*/ 1905 w 528637"/>
                      <a:gd name="connsiteY2" fmla="*/ 0 h 228600"/>
                      <a:gd name="connsiteX3" fmla="*/ 528638 w 528637"/>
                      <a:gd name="connsiteY3" fmla="*/ 221932 h 228600"/>
                      <a:gd name="connsiteX4" fmla="*/ 526732 w 528637"/>
                      <a:gd name="connsiteY4" fmla="*/ 228600 h 228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28637" h="228600">
                        <a:moveTo>
                          <a:pt x="526732" y="228600"/>
                        </a:moveTo>
                        <a:lnTo>
                          <a:pt x="0" y="6667"/>
                        </a:lnTo>
                        <a:cubicBezTo>
                          <a:pt x="952" y="4763"/>
                          <a:pt x="952" y="1905"/>
                          <a:pt x="1905" y="0"/>
                        </a:cubicBezTo>
                        <a:lnTo>
                          <a:pt x="528638" y="221932"/>
                        </a:lnTo>
                        <a:cubicBezTo>
                          <a:pt x="527685" y="224790"/>
                          <a:pt x="526732" y="226695"/>
                          <a:pt x="526732" y="228600"/>
                        </a:cubicBezTo>
                      </a:path>
                    </a:pathLst>
                  </a:custGeom>
                  <a:solidFill>
                    <a:srgbClr val="1C687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322" name="Freeform: Shape 321">
                    <a:extLst>
                      <a:ext uri="{FF2B5EF4-FFF2-40B4-BE49-F238E27FC236}">
                        <a16:creationId xmlns:a16="http://schemas.microsoft.com/office/drawing/2014/main" id="{879F2164-4007-B91C-3225-7B95BAA2DC4B}"/>
                      </a:ext>
                    </a:extLst>
                  </p:cNvPr>
                  <p:cNvSpPr/>
                  <p:nvPr/>
                </p:nvSpPr>
                <p:spPr>
                  <a:xfrm>
                    <a:off x="6408419" y="4224337"/>
                    <a:ext cx="528637" cy="227647"/>
                  </a:xfrm>
                  <a:custGeom>
                    <a:avLst/>
                    <a:gdLst>
                      <a:gd name="connsiteX0" fmla="*/ 526733 w 528637"/>
                      <a:gd name="connsiteY0" fmla="*/ 227647 h 227647"/>
                      <a:gd name="connsiteX1" fmla="*/ 0 w 528637"/>
                      <a:gd name="connsiteY1" fmla="*/ 5715 h 227647"/>
                      <a:gd name="connsiteX2" fmla="*/ 1905 w 528637"/>
                      <a:gd name="connsiteY2" fmla="*/ 0 h 227647"/>
                      <a:gd name="connsiteX3" fmla="*/ 528638 w 528637"/>
                      <a:gd name="connsiteY3" fmla="*/ 221932 h 227647"/>
                      <a:gd name="connsiteX4" fmla="*/ 526733 w 528637"/>
                      <a:gd name="connsiteY4" fmla="*/ 227647 h 2276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28637" h="227647">
                        <a:moveTo>
                          <a:pt x="526733" y="227647"/>
                        </a:moveTo>
                        <a:lnTo>
                          <a:pt x="0" y="5715"/>
                        </a:lnTo>
                        <a:cubicBezTo>
                          <a:pt x="952" y="3810"/>
                          <a:pt x="952" y="1905"/>
                          <a:pt x="1905" y="0"/>
                        </a:cubicBezTo>
                        <a:lnTo>
                          <a:pt x="528638" y="221932"/>
                        </a:lnTo>
                        <a:cubicBezTo>
                          <a:pt x="527685" y="223838"/>
                          <a:pt x="527685" y="225743"/>
                          <a:pt x="526733" y="227647"/>
                        </a:cubicBezTo>
                      </a:path>
                    </a:pathLst>
                  </a:custGeom>
                  <a:solidFill>
                    <a:srgbClr val="1D6C7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323" name="Freeform: Shape 322">
                    <a:extLst>
                      <a:ext uri="{FF2B5EF4-FFF2-40B4-BE49-F238E27FC236}">
                        <a16:creationId xmlns:a16="http://schemas.microsoft.com/office/drawing/2014/main" id="{A1ED8D39-DE81-241E-19C5-4D856960AB37}"/>
                      </a:ext>
                    </a:extLst>
                  </p:cNvPr>
                  <p:cNvSpPr/>
                  <p:nvPr/>
                </p:nvSpPr>
                <p:spPr>
                  <a:xfrm>
                    <a:off x="6410324" y="4218621"/>
                    <a:ext cx="528637" cy="227647"/>
                  </a:xfrm>
                  <a:custGeom>
                    <a:avLst/>
                    <a:gdLst>
                      <a:gd name="connsiteX0" fmla="*/ 526733 w 528637"/>
                      <a:gd name="connsiteY0" fmla="*/ 227647 h 227647"/>
                      <a:gd name="connsiteX1" fmla="*/ 0 w 528637"/>
                      <a:gd name="connsiteY1" fmla="*/ 5715 h 227647"/>
                      <a:gd name="connsiteX2" fmla="*/ 1905 w 528637"/>
                      <a:gd name="connsiteY2" fmla="*/ 0 h 227647"/>
                      <a:gd name="connsiteX3" fmla="*/ 528638 w 528637"/>
                      <a:gd name="connsiteY3" fmla="*/ 221933 h 227647"/>
                      <a:gd name="connsiteX4" fmla="*/ 526733 w 528637"/>
                      <a:gd name="connsiteY4" fmla="*/ 227647 h 2276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28637" h="227647">
                        <a:moveTo>
                          <a:pt x="526733" y="227647"/>
                        </a:moveTo>
                        <a:lnTo>
                          <a:pt x="0" y="5715"/>
                        </a:lnTo>
                        <a:cubicBezTo>
                          <a:pt x="953" y="3810"/>
                          <a:pt x="1905" y="1905"/>
                          <a:pt x="1905" y="0"/>
                        </a:cubicBezTo>
                        <a:lnTo>
                          <a:pt x="528638" y="221933"/>
                        </a:lnTo>
                        <a:cubicBezTo>
                          <a:pt x="528638" y="223838"/>
                          <a:pt x="527685" y="225743"/>
                          <a:pt x="526733" y="227647"/>
                        </a:cubicBezTo>
                      </a:path>
                    </a:pathLst>
                  </a:custGeom>
                  <a:solidFill>
                    <a:srgbClr val="1E707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324" name="Freeform: Shape 323">
                    <a:extLst>
                      <a:ext uri="{FF2B5EF4-FFF2-40B4-BE49-F238E27FC236}">
                        <a16:creationId xmlns:a16="http://schemas.microsoft.com/office/drawing/2014/main" id="{EF37AA3F-8403-0C92-6B78-7B0A0988B482}"/>
                      </a:ext>
                    </a:extLst>
                  </p:cNvPr>
                  <p:cNvSpPr/>
                  <p:nvPr/>
                </p:nvSpPr>
                <p:spPr>
                  <a:xfrm>
                    <a:off x="6413182" y="4212906"/>
                    <a:ext cx="529589" cy="227647"/>
                  </a:xfrm>
                  <a:custGeom>
                    <a:avLst/>
                    <a:gdLst>
                      <a:gd name="connsiteX0" fmla="*/ 526733 w 529589"/>
                      <a:gd name="connsiteY0" fmla="*/ 227648 h 227647"/>
                      <a:gd name="connsiteX1" fmla="*/ 0 w 529589"/>
                      <a:gd name="connsiteY1" fmla="*/ 5715 h 227647"/>
                      <a:gd name="connsiteX2" fmla="*/ 2858 w 529589"/>
                      <a:gd name="connsiteY2" fmla="*/ 0 h 227647"/>
                      <a:gd name="connsiteX3" fmla="*/ 529590 w 529589"/>
                      <a:gd name="connsiteY3" fmla="*/ 221933 h 227647"/>
                      <a:gd name="connsiteX4" fmla="*/ 526733 w 529589"/>
                      <a:gd name="connsiteY4" fmla="*/ 227648 h 2276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29589" h="227647">
                        <a:moveTo>
                          <a:pt x="526733" y="227648"/>
                        </a:moveTo>
                        <a:lnTo>
                          <a:pt x="0" y="5715"/>
                        </a:lnTo>
                        <a:cubicBezTo>
                          <a:pt x="952" y="3810"/>
                          <a:pt x="1905" y="1905"/>
                          <a:pt x="2858" y="0"/>
                        </a:cubicBezTo>
                        <a:lnTo>
                          <a:pt x="529590" y="221933"/>
                        </a:lnTo>
                        <a:cubicBezTo>
                          <a:pt x="527685" y="224790"/>
                          <a:pt x="527685" y="226695"/>
                          <a:pt x="526733" y="227648"/>
                        </a:cubicBezTo>
                      </a:path>
                    </a:pathLst>
                  </a:custGeom>
                  <a:solidFill>
                    <a:srgbClr val="1F738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325" name="Freeform: Shape 324">
                    <a:extLst>
                      <a:ext uri="{FF2B5EF4-FFF2-40B4-BE49-F238E27FC236}">
                        <a16:creationId xmlns:a16="http://schemas.microsoft.com/office/drawing/2014/main" id="{ECA14EF8-159D-F3E6-7C3A-E1C7744DBEE6}"/>
                      </a:ext>
                    </a:extLst>
                  </p:cNvPr>
                  <p:cNvSpPr/>
                  <p:nvPr/>
                </p:nvSpPr>
                <p:spPr>
                  <a:xfrm>
                    <a:off x="6415087" y="4209096"/>
                    <a:ext cx="529590" cy="226695"/>
                  </a:xfrm>
                  <a:custGeom>
                    <a:avLst/>
                    <a:gdLst>
                      <a:gd name="connsiteX0" fmla="*/ 526733 w 529590"/>
                      <a:gd name="connsiteY0" fmla="*/ 226695 h 226695"/>
                      <a:gd name="connsiteX1" fmla="*/ 0 w 529590"/>
                      <a:gd name="connsiteY1" fmla="*/ 4763 h 226695"/>
                      <a:gd name="connsiteX2" fmla="*/ 2858 w 529590"/>
                      <a:gd name="connsiteY2" fmla="*/ 0 h 226695"/>
                      <a:gd name="connsiteX3" fmla="*/ 529590 w 529590"/>
                      <a:gd name="connsiteY3" fmla="*/ 221933 h 226695"/>
                      <a:gd name="connsiteX4" fmla="*/ 526733 w 529590"/>
                      <a:gd name="connsiteY4" fmla="*/ 226695 h 2266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29590" h="226695">
                        <a:moveTo>
                          <a:pt x="526733" y="226695"/>
                        </a:moveTo>
                        <a:lnTo>
                          <a:pt x="0" y="4763"/>
                        </a:lnTo>
                        <a:cubicBezTo>
                          <a:pt x="953" y="2858"/>
                          <a:pt x="1905" y="953"/>
                          <a:pt x="2858" y="0"/>
                        </a:cubicBezTo>
                        <a:lnTo>
                          <a:pt x="529590" y="221933"/>
                        </a:lnTo>
                        <a:cubicBezTo>
                          <a:pt x="528638" y="222885"/>
                          <a:pt x="527685" y="224790"/>
                          <a:pt x="526733" y="226695"/>
                        </a:cubicBezTo>
                      </a:path>
                    </a:pathLst>
                  </a:custGeom>
                  <a:solidFill>
                    <a:srgbClr val="20778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326" name="Freeform: Shape 325">
                    <a:extLst>
                      <a:ext uri="{FF2B5EF4-FFF2-40B4-BE49-F238E27FC236}">
                        <a16:creationId xmlns:a16="http://schemas.microsoft.com/office/drawing/2014/main" id="{03BA951C-9D34-6323-276F-FAF90832ECB1}"/>
                      </a:ext>
                    </a:extLst>
                  </p:cNvPr>
                  <p:cNvSpPr/>
                  <p:nvPr/>
                </p:nvSpPr>
                <p:spPr>
                  <a:xfrm>
                    <a:off x="6417944" y="4203381"/>
                    <a:ext cx="529589" cy="226695"/>
                  </a:xfrm>
                  <a:custGeom>
                    <a:avLst/>
                    <a:gdLst>
                      <a:gd name="connsiteX0" fmla="*/ 526733 w 529589"/>
                      <a:gd name="connsiteY0" fmla="*/ 226695 h 226695"/>
                      <a:gd name="connsiteX1" fmla="*/ 0 w 529589"/>
                      <a:gd name="connsiteY1" fmla="*/ 4763 h 226695"/>
                      <a:gd name="connsiteX2" fmla="*/ 2858 w 529589"/>
                      <a:gd name="connsiteY2" fmla="*/ 0 h 226695"/>
                      <a:gd name="connsiteX3" fmla="*/ 529590 w 529589"/>
                      <a:gd name="connsiteY3" fmla="*/ 221933 h 226695"/>
                      <a:gd name="connsiteX4" fmla="*/ 526733 w 529589"/>
                      <a:gd name="connsiteY4" fmla="*/ 226695 h 2266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29589" h="226695">
                        <a:moveTo>
                          <a:pt x="526733" y="226695"/>
                        </a:moveTo>
                        <a:lnTo>
                          <a:pt x="0" y="4763"/>
                        </a:lnTo>
                        <a:cubicBezTo>
                          <a:pt x="952" y="2858"/>
                          <a:pt x="1905" y="953"/>
                          <a:pt x="2858" y="0"/>
                        </a:cubicBezTo>
                        <a:lnTo>
                          <a:pt x="529590" y="221933"/>
                        </a:lnTo>
                        <a:cubicBezTo>
                          <a:pt x="528638" y="223838"/>
                          <a:pt x="527685" y="225743"/>
                          <a:pt x="526733" y="226695"/>
                        </a:cubicBezTo>
                      </a:path>
                    </a:pathLst>
                  </a:custGeom>
                  <a:solidFill>
                    <a:srgbClr val="217B8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327" name="Freeform: Shape 326">
                    <a:extLst>
                      <a:ext uri="{FF2B5EF4-FFF2-40B4-BE49-F238E27FC236}">
                        <a16:creationId xmlns:a16="http://schemas.microsoft.com/office/drawing/2014/main" id="{883CDE64-8757-437C-92CC-6768E7E3B300}"/>
                      </a:ext>
                    </a:extLst>
                  </p:cNvPr>
                  <p:cNvSpPr/>
                  <p:nvPr/>
                </p:nvSpPr>
                <p:spPr>
                  <a:xfrm>
                    <a:off x="6421754" y="4197667"/>
                    <a:ext cx="530542" cy="227647"/>
                  </a:xfrm>
                  <a:custGeom>
                    <a:avLst/>
                    <a:gdLst>
                      <a:gd name="connsiteX0" fmla="*/ 526733 w 530542"/>
                      <a:gd name="connsiteY0" fmla="*/ 227647 h 227647"/>
                      <a:gd name="connsiteX1" fmla="*/ 0 w 530542"/>
                      <a:gd name="connsiteY1" fmla="*/ 5715 h 227647"/>
                      <a:gd name="connsiteX2" fmla="*/ 3810 w 530542"/>
                      <a:gd name="connsiteY2" fmla="*/ 0 h 227647"/>
                      <a:gd name="connsiteX3" fmla="*/ 530543 w 530542"/>
                      <a:gd name="connsiteY3" fmla="*/ 221932 h 227647"/>
                      <a:gd name="connsiteX4" fmla="*/ 526733 w 530542"/>
                      <a:gd name="connsiteY4" fmla="*/ 227647 h 2276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0542" h="227647">
                        <a:moveTo>
                          <a:pt x="526733" y="227647"/>
                        </a:moveTo>
                        <a:lnTo>
                          <a:pt x="0" y="5715"/>
                        </a:lnTo>
                        <a:cubicBezTo>
                          <a:pt x="953" y="3810"/>
                          <a:pt x="1905" y="1905"/>
                          <a:pt x="3810" y="0"/>
                        </a:cubicBezTo>
                        <a:lnTo>
                          <a:pt x="530543" y="221932"/>
                        </a:lnTo>
                        <a:cubicBezTo>
                          <a:pt x="528638" y="223838"/>
                          <a:pt x="527685" y="225742"/>
                          <a:pt x="526733" y="227647"/>
                        </a:cubicBezTo>
                      </a:path>
                    </a:pathLst>
                  </a:custGeom>
                  <a:solidFill>
                    <a:srgbClr val="227E8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328" name="Freeform: Shape 327">
                    <a:extLst>
                      <a:ext uri="{FF2B5EF4-FFF2-40B4-BE49-F238E27FC236}">
                        <a16:creationId xmlns:a16="http://schemas.microsoft.com/office/drawing/2014/main" id="{8E0EEEEF-0BC4-CCF5-B5D5-FE927B9A28C2}"/>
                      </a:ext>
                    </a:extLst>
                  </p:cNvPr>
                  <p:cNvSpPr/>
                  <p:nvPr/>
                </p:nvSpPr>
                <p:spPr>
                  <a:xfrm>
                    <a:off x="6424612" y="4191952"/>
                    <a:ext cx="530542" cy="227647"/>
                  </a:xfrm>
                  <a:custGeom>
                    <a:avLst/>
                    <a:gdLst>
                      <a:gd name="connsiteX0" fmla="*/ 526733 w 530542"/>
                      <a:gd name="connsiteY0" fmla="*/ 227647 h 227647"/>
                      <a:gd name="connsiteX1" fmla="*/ 0 w 530542"/>
                      <a:gd name="connsiteY1" fmla="*/ 5715 h 227647"/>
                      <a:gd name="connsiteX2" fmla="*/ 3810 w 530542"/>
                      <a:gd name="connsiteY2" fmla="*/ 0 h 227647"/>
                      <a:gd name="connsiteX3" fmla="*/ 530543 w 530542"/>
                      <a:gd name="connsiteY3" fmla="*/ 221932 h 227647"/>
                      <a:gd name="connsiteX4" fmla="*/ 526733 w 530542"/>
                      <a:gd name="connsiteY4" fmla="*/ 227647 h 2276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0542" h="227647">
                        <a:moveTo>
                          <a:pt x="526733" y="227647"/>
                        </a:moveTo>
                        <a:lnTo>
                          <a:pt x="0" y="5715"/>
                        </a:lnTo>
                        <a:cubicBezTo>
                          <a:pt x="953" y="3810"/>
                          <a:pt x="2858" y="1905"/>
                          <a:pt x="3810" y="0"/>
                        </a:cubicBezTo>
                        <a:lnTo>
                          <a:pt x="530543" y="221932"/>
                        </a:lnTo>
                        <a:cubicBezTo>
                          <a:pt x="529590" y="224790"/>
                          <a:pt x="527685" y="226695"/>
                          <a:pt x="526733" y="227647"/>
                        </a:cubicBezTo>
                      </a:path>
                    </a:pathLst>
                  </a:custGeom>
                  <a:solidFill>
                    <a:srgbClr val="23829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329" name="Freeform: Shape 328">
                    <a:extLst>
                      <a:ext uri="{FF2B5EF4-FFF2-40B4-BE49-F238E27FC236}">
                        <a16:creationId xmlns:a16="http://schemas.microsoft.com/office/drawing/2014/main" id="{2CED3C51-71E3-F7B0-2B84-16DA47ABA414}"/>
                      </a:ext>
                    </a:extLst>
                  </p:cNvPr>
                  <p:cNvSpPr/>
                  <p:nvPr/>
                </p:nvSpPr>
                <p:spPr>
                  <a:xfrm>
                    <a:off x="6428421" y="4187189"/>
                    <a:ext cx="531495" cy="227647"/>
                  </a:xfrm>
                  <a:custGeom>
                    <a:avLst/>
                    <a:gdLst>
                      <a:gd name="connsiteX0" fmla="*/ 526733 w 531495"/>
                      <a:gd name="connsiteY0" fmla="*/ 227647 h 227647"/>
                      <a:gd name="connsiteX1" fmla="*/ 0 w 531495"/>
                      <a:gd name="connsiteY1" fmla="*/ 5715 h 227647"/>
                      <a:gd name="connsiteX2" fmla="*/ 4763 w 531495"/>
                      <a:gd name="connsiteY2" fmla="*/ 0 h 227647"/>
                      <a:gd name="connsiteX3" fmla="*/ 531495 w 531495"/>
                      <a:gd name="connsiteY3" fmla="*/ 221932 h 227647"/>
                      <a:gd name="connsiteX4" fmla="*/ 526733 w 531495"/>
                      <a:gd name="connsiteY4" fmla="*/ 227647 h 2276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1495" h="227647">
                        <a:moveTo>
                          <a:pt x="526733" y="227647"/>
                        </a:moveTo>
                        <a:lnTo>
                          <a:pt x="0" y="5715"/>
                        </a:lnTo>
                        <a:cubicBezTo>
                          <a:pt x="1905" y="3810"/>
                          <a:pt x="2858" y="1905"/>
                          <a:pt x="4763" y="0"/>
                        </a:cubicBezTo>
                        <a:lnTo>
                          <a:pt x="531495" y="221932"/>
                        </a:lnTo>
                        <a:cubicBezTo>
                          <a:pt x="529590" y="223838"/>
                          <a:pt x="528638" y="225742"/>
                          <a:pt x="526733" y="227647"/>
                        </a:cubicBezTo>
                      </a:path>
                    </a:pathLst>
                  </a:custGeom>
                  <a:solidFill>
                    <a:srgbClr val="24869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330" name="Freeform: Shape 329">
                    <a:extLst>
                      <a:ext uri="{FF2B5EF4-FFF2-40B4-BE49-F238E27FC236}">
                        <a16:creationId xmlns:a16="http://schemas.microsoft.com/office/drawing/2014/main" id="{974F546A-5710-DACC-72B4-D19CA32BA28E}"/>
                      </a:ext>
                    </a:extLst>
                  </p:cNvPr>
                  <p:cNvSpPr/>
                  <p:nvPr/>
                </p:nvSpPr>
                <p:spPr>
                  <a:xfrm>
                    <a:off x="6433184" y="4179569"/>
                    <a:ext cx="532447" cy="229552"/>
                  </a:xfrm>
                  <a:custGeom>
                    <a:avLst/>
                    <a:gdLst>
                      <a:gd name="connsiteX0" fmla="*/ 526733 w 532447"/>
                      <a:gd name="connsiteY0" fmla="*/ 229553 h 229552"/>
                      <a:gd name="connsiteX1" fmla="*/ 0 w 532447"/>
                      <a:gd name="connsiteY1" fmla="*/ 6668 h 229552"/>
                      <a:gd name="connsiteX2" fmla="*/ 5715 w 532447"/>
                      <a:gd name="connsiteY2" fmla="*/ 0 h 229552"/>
                      <a:gd name="connsiteX3" fmla="*/ 532448 w 532447"/>
                      <a:gd name="connsiteY3" fmla="*/ 221933 h 229552"/>
                      <a:gd name="connsiteX4" fmla="*/ 526733 w 532447"/>
                      <a:gd name="connsiteY4" fmla="*/ 229553 h 2295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2447" h="229552">
                        <a:moveTo>
                          <a:pt x="526733" y="229553"/>
                        </a:moveTo>
                        <a:lnTo>
                          <a:pt x="0" y="6668"/>
                        </a:lnTo>
                        <a:cubicBezTo>
                          <a:pt x="1905" y="4763"/>
                          <a:pt x="3810" y="1905"/>
                          <a:pt x="5715" y="0"/>
                        </a:cubicBezTo>
                        <a:lnTo>
                          <a:pt x="532448" y="221933"/>
                        </a:lnTo>
                        <a:cubicBezTo>
                          <a:pt x="530543" y="224790"/>
                          <a:pt x="528638" y="226695"/>
                          <a:pt x="526733" y="229553"/>
                        </a:cubicBezTo>
                      </a:path>
                    </a:pathLst>
                  </a:custGeom>
                  <a:solidFill>
                    <a:srgbClr val="258A9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331" name="Freeform: Shape 330">
                    <a:extLst>
                      <a:ext uri="{FF2B5EF4-FFF2-40B4-BE49-F238E27FC236}">
                        <a16:creationId xmlns:a16="http://schemas.microsoft.com/office/drawing/2014/main" id="{3518D994-EDA4-B4DB-E277-D8259D2C0BAB}"/>
                      </a:ext>
                    </a:extLst>
                  </p:cNvPr>
                  <p:cNvSpPr/>
                  <p:nvPr/>
                </p:nvSpPr>
                <p:spPr>
                  <a:xfrm>
                    <a:off x="6439852" y="4169092"/>
                    <a:ext cx="538162" cy="232409"/>
                  </a:xfrm>
                  <a:custGeom>
                    <a:avLst/>
                    <a:gdLst>
                      <a:gd name="connsiteX0" fmla="*/ 526732 w 538162"/>
                      <a:gd name="connsiteY0" fmla="*/ 232410 h 232409"/>
                      <a:gd name="connsiteX1" fmla="*/ 0 w 538162"/>
                      <a:gd name="connsiteY1" fmla="*/ 10477 h 232409"/>
                      <a:gd name="connsiteX2" fmla="*/ 11430 w 538162"/>
                      <a:gd name="connsiteY2" fmla="*/ 0 h 232409"/>
                      <a:gd name="connsiteX3" fmla="*/ 538163 w 538162"/>
                      <a:gd name="connsiteY3" fmla="*/ 221932 h 232409"/>
                      <a:gd name="connsiteX4" fmla="*/ 526732 w 538162"/>
                      <a:gd name="connsiteY4" fmla="*/ 232410 h 232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8162" h="232409">
                        <a:moveTo>
                          <a:pt x="526732" y="232410"/>
                        </a:moveTo>
                        <a:lnTo>
                          <a:pt x="0" y="10477"/>
                        </a:lnTo>
                        <a:cubicBezTo>
                          <a:pt x="3810" y="6667"/>
                          <a:pt x="7620" y="2857"/>
                          <a:pt x="11430" y="0"/>
                        </a:cubicBezTo>
                        <a:lnTo>
                          <a:pt x="538163" y="221932"/>
                        </a:lnTo>
                        <a:cubicBezTo>
                          <a:pt x="534352" y="224790"/>
                          <a:pt x="529590" y="228600"/>
                          <a:pt x="526732" y="232410"/>
                        </a:cubicBezTo>
                      </a:path>
                    </a:pathLst>
                  </a:custGeom>
                  <a:solidFill>
                    <a:srgbClr val="268D9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332" name="Freeform: Shape 331">
                    <a:extLst>
                      <a:ext uri="{FF2B5EF4-FFF2-40B4-BE49-F238E27FC236}">
                        <a16:creationId xmlns:a16="http://schemas.microsoft.com/office/drawing/2014/main" id="{350F2D9C-AE3C-6FDE-0F48-212E21C06831}"/>
                      </a:ext>
                    </a:extLst>
                  </p:cNvPr>
                  <p:cNvSpPr/>
                  <p:nvPr/>
                </p:nvSpPr>
                <p:spPr>
                  <a:xfrm>
                    <a:off x="6451282" y="4163377"/>
                    <a:ext cx="534352" cy="227647"/>
                  </a:xfrm>
                  <a:custGeom>
                    <a:avLst/>
                    <a:gdLst>
                      <a:gd name="connsiteX0" fmla="*/ 526733 w 534352"/>
                      <a:gd name="connsiteY0" fmla="*/ 227647 h 227647"/>
                      <a:gd name="connsiteX1" fmla="*/ 0 w 534352"/>
                      <a:gd name="connsiteY1" fmla="*/ 5715 h 227647"/>
                      <a:gd name="connsiteX2" fmla="*/ 7620 w 534352"/>
                      <a:gd name="connsiteY2" fmla="*/ 0 h 227647"/>
                      <a:gd name="connsiteX3" fmla="*/ 534352 w 534352"/>
                      <a:gd name="connsiteY3" fmla="*/ 221932 h 227647"/>
                      <a:gd name="connsiteX4" fmla="*/ 526733 w 534352"/>
                      <a:gd name="connsiteY4" fmla="*/ 227647 h 2276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4352" h="227647">
                        <a:moveTo>
                          <a:pt x="526733" y="227647"/>
                        </a:moveTo>
                        <a:lnTo>
                          <a:pt x="0" y="5715"/>
                        </a:lnTo>
                        <a:cubicBezTo>
                          <a:pt x="2858" y="3810"/>
                          <a:pt x="4763" y="1905"/>
                          <a:pt x="7620" y="0"/>
                        </a:cubicBezTo>
                        <a:lnTo>
                          <a:pt x="534352" y="221932"/>
                        </a:lnTo>
                        <a:cubicBezTo>
                          <a:pt x="531495" y="223838"/>
                          <a:pt x="529590" y="225742"/>
                          <a:pt x="526733" y="227647"/>
                        </a:cubicBezTo>
                      </a:path>
                    </a:pathLst>
                  </a:custGeom>
                  <a:solidFill>
                    <a:srgbClr val="2791A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333" name="Freeform: Shape 332">
                    <a:extLst>
                      <a:ext uri="{FF2B5EF4-FFF2-40B4-BE49-F238E27FC236}">
                        <a16:creationId xmlns:a16="http://schemas.microsoft.com/office/drawing/2014/main" id="{27E3CD44-531E-CD15-1EB8-249FF435220F}"/>
                      </a:ext>
                    </a:extLst>
                  </p:cNvPr>
                  <p:cNvSpPr/>
                  <p:nvPr/>
                </p:nvSpPr>
                <p:spPr>
                  <a:xfrm>
                    <a:off x="6458902" y="4158614"/>
                    <a:ext cx="534352" cy="226694"/>
                  </a:xfrm>
                  <a:custGeom>
                    <a:avLst/>
                    <a:gdLst>
                      <a:gd name="connsiteX0" fmla="*/ 526732 w 534352"/>
                      <a:gd name="connsiteY0" fmla="*/ 226695 h 226694"/>
                      <a:gd name="connsiteX1" fmla="*/ 0 w 534352"/>
                      <a:gd name="connsiteY1" fmla="*/ 4763 h 226694"/>
                      <a:gd name="connsiteX2" fmla="*/ 7620 w 534352"/>
                      <a:gd name="connsiteY2" fmla="*/ 0 h 226694"/>
                      <a:gd name="connsiteX3" fmla="*/ 534352 w 534352"/>
                      <a:gd name="connsiteY3" fmla="*/ 221932 h 226694"/>
                      <a:gd name="connsiteX4" fmla="*/ 526732 w 534352"/>
                      <a:gd name="connsiteY4" fmla="*/ 226695 h 226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4352" h="226694">
                        <a:moveTo>
                          <a:pt x="526732" y="226695"/>
                        </a:moveTo>
                        <a:lnTo>
                          <a:pt x="0" y="4763"/>
                        </a:lnTo>
                        <a:cubicBezTo>
                          <a:pt x="2857" y="2857"/>
                          <a:pt x="5715" y="1905"/>
                          <a:pt x="7620" y="0"/>
                        </a:cubicBezTo>
                        <a:lnTo>
                          <a:pt x="534352" y="221932"/>
                        </a:lnTo>
                        <a:cubicBezTo>
                          <a:pt x="532447" y="222885"/>
                          <a:pt x="529590" y="224790"/>
                          <a:pt x="526732" y="226695"/>
                        </a:cubicBezTo>
                      </a:path>
                    </a:pathLst>
                  </a:custGeom>
                  <a:solidFill>
                    <a:srgbClr val="268D9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334" name="Freeform: Shape 333">
                  <a:extLst>
                    <a:ext uri="{FF2B5EF4-FFF2-40B4-BE49-F238E27FC236}">
                      <a16:creationId xmlns:a16="http://schemas.microsoft.com/office/drawing/2014/main" id="{16C45397-5CC2-2AA1-BE75-067D097E6B15}"/>
                    </a:ext>
                  </a:extLst>
                </p:cNvPr>
                <p:cNvSpPr/>
                <p:nvPr/>
              </p:nvSpPr>
              <p:spPr>
                <a:xfrm>
                  <a:off x="6929942" y="4146992"/>
                  <a:ext cx="559058" cy="363287"/>
                </a:xfrm>
                <a:custGeom>
                  <a:avLst/>
                  <a:gdLst>
                    <a:gd name="connsiteX0" fmla="*/ 510987 w 559058"/>
                    <a:gd name="connsiteY0" fmla="*/ 5907 h 363287"/>
                    <a:gd name="connsiteX1" fmla="*/ 558612 w 559058"/>
                    <a:gd name="connsiteY1" fmla="*/ 40198 h 363287"/>
                    <a:gd name="connsiteX2" fmla="*/ 495747 w 559058"/>
                    <a:gd name="connsiteY2" fmla="*/ 129733 h 363287"/>
                    <a:gd name="connsiteX3" fmla="*/ 48072 w 559058"/>
                    <a:gd name="connsiteY3" fmla="*/ 357380 h 363287"/>
                    <a:gd name="connsiteX4" fmla="*/ 447 w 559058"/>
                    <a:gd name="connsiteY4" fmla="*/ 323090 h 363287"/>
                    <a:gd name="connsiteX5" fmla="*/ 63312 w 559058"/>
                    <a:gd name="connsiteY5" fmla="*/ 233555 h 363287"/>
                    <a:gd name="connsiteX6" fmla="*/ 510987 w 559058"/>
                    <a:gd name="connsiteY6" fmla="*/ 5907 h 363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9058" h="363287">
                      <a:moveTo>
                        <a:pt x="510987" y="5907"/>
                      </a:moveTo>
                      <a:cubicBezTo>
                        <a:pt x="541467" y="-9333"/>
                        <a:pt x="562422" y="5907"/>
                        <a:pt x="558612" y="40198"/>
                      </a:cubicBezTo>
                      <a:cubicBezTo>
                        <a:pt x="553849" y="74488"/>
                        <a:pt x="526227" y="114492"/>
                        <a:pt x="495747" y="129733"/>
                      </a:cubicBezTo>
                      <a:lnTo>
                        <a:pt x="48072" y="357380"/>
                      </a:lnTo>
                      <a:cubicBezTo>
                        <a:pt x="17592" y="372620"/>
                        <a:pt x="-3363" y="357380"/>
                        <a:pt x="447" y="323090"/>
                      </a:cubicBezTo>
                      <a:cubicBezTo>
                        <a:pt x="5209" y="288800"/>
                        <a:pt x="32832" y="248795"/>
                        <a:pt x="63312" y="233555"/>
                      </a:cubicBezTo>
                      <a:lnTo>
                        <a:pt x="510987" y="5907"/>
                      </a:lnTo>
                      <a:close/>
                    </a:path>
                  </a:pathLst>
                </a:custGeom>
                <a:gradFill>
                  <a:gsLst>
                    <a:gs pos="1036">
                      <a:srgbClr val="00BCC2"/>
                    </a:gs>
                    <a:gs pos="5447">
                      <a:srgbClr val="14C1C2"/>
                    </a:gs>
                    <a:gs pos="17020">
                      <a:srgbClr val="44CBC2"/>
                    </a:gs>
                    <a:gs pos="28570">
                      <a:srgbClr val="6CD4C2"/>
                    </a:gs>
                    <a:gs pos="39870">
                      <a:srgbClr val="8ADBC2"/>
                    </a:gs>
                    <a:gs pos="50860">
                      <a:srgbClr val="A0E0C2"/>
                    </a:gs>
                    <a:gs pos="61390">
                      <a:srgbClr val="AEE3C2"/>
                    </a:gs>
                    <a:gs pos="70980">
                      <a:srgbClr val="B2E4C2"/>
                    </a:gs>
                  </a:gsLst>
                  <a:lin ang="0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0FAF05D7-42AA-18B7-6008-898394E3DC03}"/>
                </a:ext>
              </a:extLst>
            </p:cNvPr>
            <p:cNvGrpSpPr/>
            <p:nvPr/>
          </p:nvGrpSpPr>
          <p:grpSpPr>
            <a:xfrm>
              <a:off x="6495853" y="1464638"/>
              <a:ext cx="5089623" cy="4550588"/>
              <a:chOff x="6772944" y="1533391"/>
              <a:chExt cx="5089623" cy="4550588"/>
            </a:xfrm>
          </p:grpSpPr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384B1D13-794E-2B1D-5BB5-76820FA08B84}"/>
                  </a:ext>
                </a:extLst>
              </p:cNvPr>
              <p:cNvGrpSpPr/>
              <p:nvPr/>
            </p:nvGrpSpPr>
            <p:grpSpPr>
              <a:xfrm>
                <a:off x="6772944" y="1533391"/>
                <a:ext cx="5089623" cy="846386"/>
                <a:chOff x="6772944" y="1533391"/>
                <a:chExt cx="5089623" cy="846386"/>
              </a:xfrm>
            </p:grpSpPr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AA42CF4A-0332-C8A1-C5D8-C9105863AC58}"/>
                    </a:ext>
                  </a:extLst>
                </p:cNvPr>
                <p:cNvSpPr txBox="1"/>
                <p:nvPr/>
              </p:nvSpPr>
              <p:spPr>
                <a:xfrm>
                  <a:off x="7734752" y="1533391"/>
                  <a:ext cx="4127815" cy="8463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R="0" lvl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tabLst/>
                  </a:pPr>
                  <a:r>
                    <a:rPr lang="en-IN" sz="1600" b="1" i="0" dirty="0">
                      <a:solidFill>
                        <a:schemeClr val="bg1"/>
                      </a:solidFill>
                      <a:effectLst/>
                      <a:latin typeface="Montserrat" pitchFamily="2" charset="0"/>
                    </a:rPr>
                    <a:t>Infrastructure as a Service</a:t>
                  </a:r>
                </a:p>
                <a:p>
                  <a:pPr marR="0" lvl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tabLst/>
                  </a:pPr>
                  <a:r>
                    <a:rPr kumimoji="0" lang="en-US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Montserrat" pitchFamily="2" charset="0"/>
                    </a:rPr>
                    <a:t>Scalable computing resources, virtualized infrastructure on demand.</a:t>
                  </a:r>
                </a:p>
              </p:txBody>
            </p:sp>
            <p:grpSp>
              <p:nvGrpSpPr>
                <p:cNvPr id="382" name="Group 381">
                  <a:extLst>
                    <a:ext uri="{FF2B5EF4-FFF2-40B4-BE49-F238E27FC236}">
                      <a16:creationId xmlns:a16="http://schemas.microsoft.com/office/drawing/2014/main" id="{319FC51B-1D51-F829-C647-7F63C2EA7E2B}"/>
                    </a:ext>
                  </a:extLst>
                </p:cNvPr>
                <p:cNvGrpSpPr/>
                <p:nvPr/>
              </p:nvGrpSpPr>
              <p:grpSpPr>
                <a:xfrm>
                  <a:off x="6772944" y="1605401"/>
                  <a:ext cx="702366" cy="702366"/>
                  <a:chOff x="6772944" y="1609681"/>
                  <a:chExt cx="702366" cy="702366"/>
                </a:xfrm>
              </p:grpSpPr>
              <p:sp>
                <p:nvSpPr>
                  <p:cNvPr id="364" name="Oval 363">
                    <a:extLst>
                      <a:ext uri="{FF2B5EF4-FFF2-40B4-BE49-F238E27FC236}">
                        <a16:creationId xmlns:a16="http://schemas.microsoft.com/office/drawing/2014/main" id="{CBFC894D-590D-7126-19EA-392CFBC0AA02}"/>
                      </a:ext>
                    </a:extLst>
                  </p:cNvPr>
                  <p:cNvSpPr/>
                  <p:nvPr/>
                </p:nvSpPr>
                <p:spPr>
                  <a:xfrm>
                    <a:off x="6772944" y="1609681"/>
                    <a:ext cx="702366" cy="702366"/>
                  </a:xfrm>
                  <a:prstGeom prst="ellipse">
                    <a:avLst/>
                  </a:prstGeom>
                  <a:gradFill>
                    <a:gsLst>
                      <a:gs pos="1036">
                        <a:schemeClr val="accent2"/>
                      </a:gs>
                      <a:gs pos="100000">
                        <a:schemeClr val="accent3"/>
                      </a:gs>
                    </a:gsLst>
                    <a:lin ang="89245" scaled="1"/>
                  </a:gradFill>
                  <a:ln w="9525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030" name="Picture 6" descr="Cloud - Free computer icons">
                    <a:extLst>
                      <a:ext uri="{FF2B5EF4-FFF2-40B4-BE49-F238E27FC236}">
                        <a16:creationId xmlns:a16="http://schemas.microsoft.com/office/drawing/2014/main" id="{93B0CE27-8B8F-0B0D-D15A-A0698B3E59D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76567" y="1713304"/>
                    <a:ext cx="495120" cy="4951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381" name="Group 380">
                <a:extLst>
                  <a:ext uri="{FF2B5EF4-FFF2-40B4-BE49-F238E27FC236}">
                    <a16:creationId xmlns:a16="http://schemas.microsoft.com/office/drawing/2014/main" id="{5685E620-E06C-F5BF-080D-46B037486C72}"/>
                  </a:ext>
                </a:extLst>
              </p:cNvPr>
              <p:cNvGrpSpPr/>
              <p:nvPr/>
            </p:nvGrpSpPr>
            <p:grpSpPr>
              <a:xfrm>
                <a:off x="6772944" y="2768125"/>
                <a:ext cx="5089623" cy="846386"/>
                <a:chOff x="6772944" y="2668749"/>
                <a:chExt cx="5089623" cy="846386"/>
              </a:xfrm>
            </p:grpSpPr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2B040CFE-77A0-B083-0AD1-C6AA5072A221}"/>
                    </a:ext>
                  </a:extLst>
                </p:cNvPr>
                <p:cNvSpPr txBox="1"/>
                <p:nvPr/>
              </p:nvSpPr>
              <p:spPr>
                <a:xfrm>
                  <a:off x="7734752" y="2668749"/>
                  <a:ext cx="4127815" cy="8463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R="0" lvl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tabLst/>
                  </a:pPr>
                  <a:r>
                    <a:rPr lang="en-IN" sz="1600" b="1" i="0" dirty="0">
                      <a:solidFill>
                        <a:schemeClr val="bg1"/>
                      </a:solidFill>
                      <a:effectLst/>
                      <a:latin typeface="Montserrat" pitchFamily="2" charset="0"/>
                    </a:rPr>
                    <a:t>Platform as a Service</a:t>
                  </a:r>
                </a:p>
                <a:p>
                  <a:pPr marR="0" lvl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tabLst/>
                  </a:pPr>
                  <a:r>
                    <a:rPr kumimoji="0" lang="en-US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Montserrat" pitchFamily="2" charset="0"/>
                    </a:rPr>
                    <a:t>Development tools, hosted environments, streamline app deployment.</a:t>
                  </a:r>
                </a:p>
              </p:txBody>
            </p:sp>
            <p:grpSp>
              <p:nvGrpSpPr>
                <p:cNvPr id="380" name="Group 379">
                  <a:extLst>
                    <a:ext uri="{FF2B5EF4-FFF2-40B4-BE49-F238E27FC236}">
                      <a16:creationId xmlns:a16="http://schemas.microsoft.com/office/drawing/2014/main" id="{5966BD87-D86B-CAE4-1F6E-32B480712F42}"/>
                    </a:ext>
                  </a:extLst>
                </p:cNvPr>
                <p:cNvGrpSpPr/>
                <p:nvPr/>
              </p:nvGrpSpPr>
              <p:grpSpPr>
                <a:xfrm>
                  <a:off x="6772944" y="2740759"/>
                  <a:ext cx="702366" cy="702366"/>
                  <a:chOff x="6772944" y="2770934"/>
                  <a:chExt cx="702366" cy="702366"/>
                </a:xfrm>
              </p:grpSpPr>
              <p:sp>
                <p:nvSpPr>
                  <p:cNvPr id="365" name="Oval 364">
                    <a:extLst>
                      <a:ext uri="{FF2B5EF4-FFF2-40B4-BE49-F238E27FC236}">
                        <a16:creationId xmlns:a16="http://schemas.microsoft.com/office/drawing/2014/main" id="{D2DB3420-F6D2-9ED2-A72A-7CAC59029E25}"/>
                      </a:ext>
                    </a:extLst>
                  </p:cNvPr>
                  <p:cNvSpPr/>
                  <p:nvPr/>
                </p:nvSpPr>
                <p:spPr>
                  <a:xfrm>
                    <a:off x="6772944" y="2770934"/>
                    <a:ext cx="702366" cy="702366"/>
                  </a:xfrm>
                  <a:prstGeom prst="ellipse">
                    <a:avLst/>
                  </a:prstGeom>
                  <a:gradFill>
                    <a:gsLst>
                      <a:gs pos="1036">
                        <a:schemeClr val="accent2"/>
                      </a:gs>
                      <a:gs pos="100000">
                        <a:schemeClr val="accent3"/>
                      </a:gs>
                    </a:gsLst>
                    <a:lin ang="89245" scaled="1"/>
                  </a:gradFill>
                  <a:ln w="9525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032" name="Picture 8" descr="Cloud Service Paas Icons - Free SVG &amp; PNG Cloud Service Paas Images - Noun  Project">
                    <a:extLst>
                      <a:ext uri="{FF2B5EF4-FFF2-40B4-BE49-F238E27FC236}">
                        <a16:creationId xmlns:a16="http://schemas.microsoft.com/office/drawing/2014/main" id="{15F1479A-BE87-A799-E830-0E776E56865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73305" y="2871295"/>
                    <a:ext cx="501645" cy="50164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1650C096-8B1D-1C23-82AC-B517D08F72C1}"/>
                  </a:ext>
                </a:extLst>
              </p:cNvPr>
              <p:cNvGrpSpPr/>
              <p:nvPr/>
            </p:nvGrpSpPr>
            <p:grpSpPr>
              <a:xfrm>
                <a:off x="6772944" y="4002859"/>
                <a:ext cx="5089623" cy="846386"/>
                <a:chOff x="6772944" y="3804107"/>
                <a:chExt cx="5089623" cy="846386"/>
              </a:xfrm>
            </p:grpSpPr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4AAA8030-05D4-AC39-5CD4-FA9A95558C01}"/>
                    </a:ext>
                  </a:extLst>
                </p:cNvPr>
                <p:cNvSpPr txBox="1"/>
                <p:nvPr/>
              </p:nvSpPr>
              <p:spPr>
                <a:xfrm>
                  <a:off x="7734752" y="3804107"/>
                  <a:ext cx="4127815" cy="8463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R="0" lvl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tabLst/>
                  </a:pPr>
                  <a:r>
                    <a:rPr lang="en-IN" sz="1600" b="1" i="0" dirty="0">
                      <a:solidFill>
                        <a:schemeClr val="bg1"/>
                      </a:solidFill>
                      <a:effectLst/>
                      <a:latin typeface="Montserrat" pitchFamily="2" charset="0"/>
                    </a:rPr>
                    <a:t>Software as a Service</a:t>
                  </a:r>
                </a:p>
                <a:p>
                  <a:pPr marR="0" lvl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tabLst/>
                  </a:pPr>
                  <a:r>
                    <a:rPr kumimoji="0" lang="en-US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Montserrat" pitchFamily="2" charset="0"/>
                    </a:rPr>
                    <a:t>Web-based applications, subscription models, accessible via browsers.</a:t>
                  </a:r>
                </a:p>
              </p:txBody>
            </p:sp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91252582-31C8-8539-5E38-B9FBCECECAC5}"/>
                    </a:ext>
                  </a:extLst>
                </p:cNvPr>
                <p:cNvGrpSpPr/>
                <p:nvPr/>
              </p:nvGrpSpPr>
              <p:grpSpPr>
                <a:xfrm>
                  <a:off x="6772944" y="3876117"/>
                  <a:ext cx="702366" cy="702366"/>
                  <a:chOff x="6772944" y="3932187"/>
                  <a:chExt cx="702366" cy="702366"/>
                </a:xfrm>
              </p:grpSpPr>
              <p:sp>
                <p:nvSpPr>
                  <p:cNvPr id="366" name="Oval 365">
                    <a:extLst>
                      <a:ext uri="{FF2B5EF4-FFF2-40B4-BE49-F238E27FC236}">
                        <a16:creationId xmlns:a16="http://schemas.microsoft.com/office/drawing/2014/main" id="{2CCE8F44-96B5-BAA0-CC1F-759302F14DE3}"/>
                      </a:ext>
                    </a:extLst>
                  </p:cNvPr>
                  <p:cNvSpPr/>
                  <p:nvPr/>
                </p:nvSpPr>
                <p:spPr>
                  <a:xfrm>
                    <a:off x="6772944" y="3932187"/>
                    <a:ext cx="702366" cy="702366"/>
                  </a:xfrm>
                  <a:prstGeom prst="ellipse">
                    <a:avLst/>
                  </a:prstGeom>
                  <a:gradFill>
                    <a:gsLst>
                      <a:gs pos="1036">
                        <a:schemeClr val="accent2"/>
                      </a:gs>
                      <a:gs pos="100000">
                        <a:schemeClr val="accent3"/>
                      </a:gs>
                    </a:gsLst>
                    <a:lin ang="89245" scaled="1"/>
                  </a:gradFill>
                  <a:ln w="9525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034" name="Picture 10" descr="Saas Icons - Free SVG &amp; PNG Saas Images - Noun Project">
                    <a:extLst>
                      <a:ext uri="{FF2B5EF4-FFF2-40B4-BE49-F238E27FC236}">
                        <a16:creationId xmlns:a16="http://schemas.microsoft.com/office/drawing/2014/main" id="{2DDDCC17-B9D8-05D3-77DE-BF87A1AF3B9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96107" y="4055350"/>
                    <a:ext cx="456041" cy="45604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AD392574-9ACA-D99F-7D5F-38EBD95F1B78}"/>
                  </a:ext>
                </a:extLst>
              </p:cNvPr>
              <p:cNvGrpSpPr/>
              <p:nvPr/>
            </p:nvGrpSpPr>
            <p:grpSpPr>
              <a:xfrm>
                <a:off x="6772944" y="5237593"/>
                <a:ext cx="5089623" cy="846386"/>
                <a:chOff x="6772944" y="4944443"/>
                <a:chExt cx="5089623" cy="846386"/>
              </a:xfrm>
            </p:grpSpPr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BB12E7AA-811F-3540-A5DC-32CF02A64735}"/>
                    </a:ext>
                  </a:extLst>
                </p:cNvPr>
                <p:cNvSpPr txBox="1"/>
                <p:nvPr/>
              </p:nvSpPr>
              <p:spPr>
                <a:xfrm>
                  <a:off x="7734752" y="4944443"/>
                  <a:ext cx="4127815" cy="8463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R="0" lvl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tabLst/>
                  </a:pPr>
                  <a:r>
                    <a:rPr lang="en-IN" sz="1600" b="1" i="0" dirty="0">
                      <a:solidFill>
                        <a:schemeClr val="bg1"/>
                      </a:solidFill>
                      <a:effectLst/>
                      <a:latin typeface="Montserrat" pitchFamily="2" charset="0"/>
                    </a:rPr>
                    <a:t>Hybrid cloud</a:t>
                  </a:r>
                </a:p>
                <a:p>
                  <a:pPr marR="0" lvl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600"/>
                    </a:spcAft>
                    <a:buClrTx/>
                    <a:buSzTx/>
                    <a:tabLst/>
                  </a:pPr>
                  <a:r>
                    <a:rPr lang="en-US" sz="1400" b="0" i="0" dirty="0">
                      <a:solidFill>
                        <a:schemeClr val="bg1"/>
                      </a:solidFill>
                      <a:effectLst/>
                      <a:latin typeface="Montserrat" pitchFamily="2" charset="0"/>
                    </a:rPr>
                    <a:t>Integration of public, private clouds, flexibility, scalability, data control.</a:t>
                  </a:r>
                  <a:endPara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Montserrat" pitchFamily="2" charset="0"/>
                  </a:endParaRPr>
                </a:p>
              </p:txBody>
            </p:sp>
            <p:grpSp>
              <p:nvGrpSpPr>
                <p:cNvPr id="376" name="Group 375">
                  <a:extLst>
                    <a:ext uri="{FF2B5EF4-FFF2-40B4-BE49-F238E27FC236}">
                      <a16:creationId xmlns:a16="http://schemas.microsoft.com/office/drawing/2014/main" id="{5816AC53-D3E3-B4A8-B286-7A9342302B20}"/>
                    </a:ext>
                  </a:extLst>
                </p:cNvPr>
                <p:cNvGrpSpPr/>
                <p:nvPr/>
              </p:nvGrpSpPr>
              <p:grpSpPr>
                <a:xfrm>
                  <a:off x="6772944" y="5016453"/>
                  <a:ext cx="702366" cy="702366"/>
                  <a:chOff x="6772944" y="5016453"/>
                  <a:chExt cx="702366" cy="702366"/>
                </a:xfrm>
              </p:grpSpPr>
              <p:sp>
                <p:nvSpPr>
                  <p:cNvPr id="367" name="Oval 366">
                    <a:extLst>
                      <a:ext uri="{FF2B5EF4-FFF2-40B4-BE49-F238E27FC236}">
                        <a16:creationId xmlns:a16="http://schemas.microsoft.com/office/drawing/2014/main" id="{ACE36761-1A96-78A8-6672-54D1EA9EF84E}"/>
                      </a:ext>
                    </a:extLst>
                  </p:cNvPr>
                  <p:cNvSpPr/>
                  <p:nvPr/>
                </p:nvSpPr>
                <p:spPr>
                  <a:xfrm>
                    <a:off x="6772944" y="5016453"/>
                    <a:ext cx="702366" cy="702366"/>
                  </a:xfrm>
                  <a:prstGeom prst="ellipse">
                    <a:avLst/>
                  </a:prstGeom>
                  <a:gradFill>
                    <a:gsLst>
                      <a:gs pos="1036">
                        <a:schemeClr val="accent2"/>
                      </a:gs>
                      <a:gs pos="100000">
                        <a:schemeClr val="accent3"/>
                      </a:gs>
                    </a:gsLst>
                    <a:lin ang="89245" scaled="1"/>
                  </a:gradFill>
                  <a:ln w="9525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036" name="Picture 12" descr="Hybrid Cloud Icons - Free SVG &amp; PNG Hybrid Cloud Images - Noun Project">
                    <a:extLst>
                      <a:ext uri="{FF2B5EF4-FFF2-40B4-BE49-F238E27FC236}">
                        <a16:creationId xmlns:a16="http://schemas.microsoft.com/office/drawing/2014/main" id="{6FC47564-129A-35A5-1F9E-297BD9B01AF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BEBA8EAE-BF5A-486C-A8C5-ECC9F3942E4B}">
                        <a14:imgProps xmlns:a14="http://schemas.microsoft.com/office/drawing/2010/main">
                          <a14:imgLayer r:embed="rId9">
                            <a14:imgEffect>
                              <a14:brightnessContrast brigh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96107" y="5139616"/>
                    <a:ext cx="456041" cy="45604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</p:grpSp>
    </p:spTree>
    <p:extLst>
      <p:ext uri="{BB962C8B-B14F-4D97-AF65-F5344CB8AC3E}">
        <p14:creationId xmlns:p14="http://schemas.microsoft.com/office/powerpoint/2010/main" val="710380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E1F61"/>
      </a:accent1>
      <a:accent2>
        <a:srgbClr val="00ACBF"/>
      </a:accent2>
      <a:accent3>
        <a:srgbClr val="B2E4C2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Montserrat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Bhavadharani T</dc:creator>
  <cp:lastModifiedBy>Bhavadharani T</cp:lastModifiedBy>
  <cp:revision>2</cp:revision>
  <dcterms:created xsi:type="dcterms:W3CDTF">2024-03-06T06:32:30Z</dcterms:created>
  <dcterms:modified xsi:type="dcterms:W3CDTF">2024-03-11T05:18:17Z</dcterms:modified>
</cp:coreProperties>
</file>