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6" r:id="rId17"/>
    <p:sldId id="287" r:id="rId18"/>
    <p:sldId id="288" r:id="rId19"/>
    <p:sldId id="270" r:id="rId20"/>
    <p:sldId id="275" r:id="rId21"/>
    <p:sldId id="271" r:id="rId22"/>
    <p:sldId id="272" r:id="rId23"/>
    <p:sldId id="273" r:id="rId24"/>
    <p:sldId id="274" r:id="rId25"/>
    <p:sldId id="276" r:id="rId26"/>
    <p:sldId id="283" r:id="rId27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  <p:sndAc>
      <p:stSnd>
        <p:snd r:embed="rId12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GB" sz="9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ScrapYard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732175"/>
          </a:xfrm>
        </p:spPr>
        <p:txBody>
          <a:bodyPr>
            <a:noAutofit/>
          </a:bodyPr>
          <a:lstStyle/>
          <a:p>
            <a:r>
              <a:rPr lang="en-US" sz="2000" dirty="0"/>
              <a:t>              Group Members – 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SRIKANT</a:t>
            </a:r>
            <a:r>
              <a:rPr lang="en-US" sz="2000" dirty="0"/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203431200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  <a:p>
            <a:r>
              <a:rPr lang="en-US" sz="2000" dirty="0"/>
              <a:t>                                         	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HISHEK MAGDUM</a:t>
            </a:r>
            <a:r>
              <a:rPr lang="en-US" sz="2000" dirty="0"/>
              <a:t> 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2203431200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  <a:p>
            <a:r>
              <a:rPr lang="en-US" sz="2000" dirty="0"/>
              <a:t>                                              	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PRATIK JADHAV </a:t>
            </a:r>
            <a:r>
              <a:rPr lang="en-US" sz="2000" dirty="0"/>
              <a:t>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220343120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038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  <a:p>
            <a:r>
              <a:rPr lang="en-US" sz="2000" dirty="0"/>
              <a:t>                                           		 </a:t>
            </a:r>
            <a:r>
              <a:rPr lang="en-US" sz="1800" dirty="0"/>
              <a:t>PRADIP SONAWANE</a:t>
            </a:r>
            <a:r>
              <a:rPr lang="en-US" sz="2000" dirty="0"/>
              <a:t>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220343120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078)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      </a:t>
            </a:r>
            <a:r>
              <a:rPr lang="en-US" sz="2000" dirty="0">
                <a:solidFill>
                  <a:schemeClr val="bg1"/>
                </a:solidFill>
              </a:rPr>
              <a:t>Project Guide –     Mrs. Harshita Maheshwari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WhatsApp Image 2022-09-27 at 17.14.03"/>
          <p:cNvPicPr>
            <a:picLocks noChangeAspect="1"/>
          </p:cNvPicPr>
          <p:nvPr>
            <p:ph idx="1"/>
          </p:nvPr>
        </p:nvPicPr>
        <p:blipFill>
          <a:blip r:embed="rId1"/>
          <a:srcRect t="8062"/>
          <a:stretch>
            <a:fillRect/>
          </a:stretch>
        </p:blipFill>
        <p:spPr>
          <a:xfrm>
            <a:off x="417830" y="305435"/>
            <a:ext cx="10956290" cy="632396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hatsApp Image 2022-09-27 at 16.24.04 (3)"/>
          <p:cNvPicPr>
            <a:picLocks noChangeAspect="1"/>
          </p:cNvPicPr>
          <p:nvPr>
            <p:ph idx="1"/>
          </p:nvPr>
        </p:nvPicPr>
        <p:blipFill>
          <a:blip r:embed="rId1"/>
          <a:srcRect t="15340"/>
          <a:stretch>
            <a:fillRect/>
          </a:stretch>
        </p:blipFill>
        <p:spPr>
          <a:xfrm>
            <a:off x="649605" y="845820"/>
            <a:ext cx="10892790" cy="55372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hatsApp Image 2022-09-27 at 16.24.04 (2)"/>
          <p:cNvPicPr>
            <a:picLocks noChangeAspect="1"/>
          </p:cNvPicPr>
          <p:nvPr>
            <p:ph idx="1"/>
          </p:nvPr>
        </p:nvPicPr>
        <p:blipFill>
          <a:blip r:embed="rId1"/>
          <a:srcRect t="16184"/>
          <a:stretch>
            <a:fillRect/>
          </a:stretch>
        </p:blipFill>
        <p:spPr>
          <a:xfrm>
            <a:off x="773430" y="675640"/>
            <a:ext cx="10393045" cy="567626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265)"/>
          <p:cNvPicPr>
            <a:picLocks noChangeAspect="1"/>
          </p:cNvPicPr>
          <p:nvPr>
            <p:ph idx="1"/>
          </p:nvPr>
        </p:nvPicPr>
        <p:blipFill>
          <a:blip r:embed="rId1"/>
          <a:srcRect t="-470" b="5347"/>
          <a:stretch>
            <a:fillRect/>
          </a:stretch>
        </p:blipFill>
        <p:spPr>
          <a:xfrm>
            <a:off x="461010" y="407035"/>
            <a:ext cx="11299825" cy="604393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266)"/>
          <p:cNvPicPr>
            <a:picLocks noChangeAspect="1"/>
          </p:cNvPicPr>
          <p:nvPr>
            <p:ph idx="1"/>
          </p:nvPr>
        </p:nvPicPr>
        <p:blipFill>
          <a:blip r:embed="rId1"/>
          <a:srcRect b="7277"/>
          <a:stretch>
            <a:fillRect/>
          </a:stretch>
        </p:blipFill>
        <p:spPr>
          <a:xfrm>
            <a:off x="323215" y="339725"/>
            <a:ext cx="11329035" cy="590677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64)"/>
          <p:cNvPicPr>
            <a:picLocks noChangeAspect="1"/>
          </p:cNvPicPr>
          <p:nvPr>
            <p:ph idx="1"/>
          </p:nvPr>
        </p:nvPicPr>
        <p:blipFill>
          <a:blip r:embed="rId1"/>
          <a:srcRect b="9131"/>
          <a:stretch>
            <a:fillRect/>
          </a:stretch>
        </p:blipFill>
        <p:spPr>
          <a:xfrm>
            <a:off x="340360" y="203835"/>
            <a:ext cx="11083290" cy="62153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67)"/>
          <p:cNvPicPr>
            <a:picLocks noChangeAspect="1"/>
          </p:cNvPicPr>
          <p:nvPr>
            <p:ph idx="1"/>
          </p:nvPr>
        </p:nvPicPr>
        <p:blipFill>
          <a:blip r:embed="rId1"/>
          <a:srcRect b="6165"/>
          <a:stretch>
            <a:fillRect/>
          </a:stretch>
        </p:blipFill>
        <p:spPr>
          <a:xfrm>
            <a:off x="401955" y="312420"/>
            <a:ext cx="11137265" cy="587629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68)"/>
          <p:cNvPicPr>
            <a:picLocks noChangeAspect="1"/>
          </p:cNvPicPr>
          <p:nvPr>
            <p:ph idx="1"/>
          </p:nvPr>
        </p:nvPicPr>
        <p:blipFill>
          <a:blip r:embed="rId1"/>
          <a:srcRect b="5807"/>
          <a:stretch>
            <a:fillRect/>
          </a:stretch>
        </p:blipFill>
        <p:spPr>
          <a:xfrm>
            <a:off x="401955" y="281940"/>
            <a:ext cx="11356975" cy="60153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System Requirements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b="1" dirty="0"/>
              <a:t>Software Requirements:</a:t>
            </a:r>
            <a:endParaRPr lang="en-IN" b="1" dirty="0"/>
          </a:p>
          <a:p>
            <a:pPr marL="45720" indent="0">
              <a:buNone/>
            </a:pPr>
            <a:r>
              <a:rPr lang="en-IN" dirty="0"/>
              <a:t>•	Windows (All Versions) 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Tomcat </a:t>
            </a:r>
            <a:r>
              <a:rPr lang="en-US" altLang="en-IN" dirty="0"/>
              <a:t>9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Eclipse, MySQL, </a:t>
            </a:r>
            <a:r>
              <a:rPr lang="en-US" altLang="en-IN" dirty="0"/>
              <a:t>VS Code</a:t>
            </a:r>
            <a:endParaRPr lang="en-IN" dirty="0"/>
          </a:p>
          <a:p>
            <a:pPr marL="45720" indent="0">
              <a:buNone/>
            </a:pPr>
            <a:r>
              <a:rPr lang="en-IN" b="1" dirty="0"/>
              <a:t>Hardware Components:</a:t>
            </a:r>
            <a:endParaRPr lang="en-IN" b="1" dirty="0"/>
          </a:p>
          <a:p>
            <a:pPr marL="45720" indent="0">
              <a:buNone/>
            </a:pPr>
            <a:r>
              <a:rPr lang="en-IN" dirty="0"/>
              <a:t>•	Processor – i3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Hard Disk – </a:t>
            </a:r>
            <a:r>
              <a:rPr lang="en-US" altLang="en-IN" dirty="0"/>
              <a:t>5</a:t>
            </a:r>
            <a:r>
              <a:rPr lang="en-IN" dirty="0"/>
              <a:t> GB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Memory – 1GB RAM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Technologies Used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React-Js: </a:t>
            </a:r>
            <a:r>
              <a:rPr lang="en-US" dirty="0">
                <a:sym typeface="+mn-ea"/>
              </a:rPr>
              <a:t>All front end logic has been written in JSX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CSS :  Used for all designing part.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React Bootstrap:  All Validation task and animations.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SpringBoot : All the business logic has been written in SpringBoot.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MySQL : MySQL database has been used as database to save every useful data.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Tomcat : Project will run using Tomcat server.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0" y="157732"/>
            <a:ext cx="9875520" cy="1356360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Contents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30" y="1123474"/>
            <a:ext cx="9872871" cy="4784035"/>
          </a:xfrm>
        </p:spPr>
        <p:txBody>
          <a:bodyPr>
            <a:noAutofit/>
          </a:bodyPr>
          <a:lstStyle/>
          <a:p>
            <a:r>
              <a:rPr lang="en-US" sz="1800" dirty="0"/>
              <a:t>Introduction</a:t>
            </a:r>
            <a:endParaRPr lang="en-US" sz="1800" dirty="0"/>
          </a:p>
          <a:p>
            <a:r>
              <a:rPr lang="en-US" sz="1800" dirty="0"/>
              <a:t>Choice of topic</a:t>
            </a:r>
            <a:endParaRPr lang="en-US" sz="1800" dirty="0"/>
          </a:p>
          <a:p>
            <a:r>
              <a:rPr lang="en-US" sz="1800" dirty="0"/>
              <a:t>Proposed System</a:t>
            </a:r>
            <a:endParaRPr lang="en-US" sz="1800" dirty="0"/>
          </a:p>
          <a:p>
            <a:r>
              <a:rPr lang="en-US" sz="1800" dirty="0"/>
              <a:t>Methodology</a:t>
            </a:r>
            <a:endParaRPr lang="en-US" sz="1800" dirty="0"/>
          </a:p>
          <a:p>
            <a:r>
              <a:rPr lang="en-US" sz="1800" dirty="0"/>
              <a:t>Proposed System Model</a:t>
            </a:r>
            <a:endParaRPr lang="en-US" sz="1800" dirty="0"/>
          </a:p>
          <a:p>
            <a:r>
              <a:rPr lang="en-US" sz="1800" dirty="0"/>
              <a:t>Proposed Approach</a:t>
            </a:r>
            <a:endParaRPr lang="en-US" sz="1800" dirty="0"/>
          </a:p>
          <a:p>
            <a:r>
              <a:rPr lang="en-US" sz="1800" dirty="0"/>
              <a:t>Screenshot</a:t>
            </a:r>
            <a:endParaRPr lang="en-US" sz="1800" dirty="0"/>
          </a:p>
          <a:p>
            <a:r>
              <a:rPr lang="en-US" sz="1800" dirty="0"/>
              <a:t>System Requirements</a:t>
            </a:r>
            <a:endParaRPr lang="en-US" sz="1800" dirty="0"/>
          </a:p>
          <a:p>
            <a:r>
              <a:rPr lang="en-US" sz="1800" dirty="0"/>
              <a:t>Applications</a:t>
            </a:r>
            <a:endParaRPr lang="en-US" sz="1800" dirty="0"/>
          </a:p>
          <a:p>
            <a:r>
              <a:rPr lang="en-US" sz="1800" dirty="0"/>
              <a:t>Advantages &amp; Limitations</a:t>
            </a:r>
            <a:endParaRPr lang="en-US" sz="1800" dirty="0"/>
          </a:p>
          <a:p>
            <a:r>
              <a:rPr lang="en-US" sz="1800" dirty="0"/>
              <a:t>Conclusion</a:t>
            </a:r>
            <a:endParaRPr lang="en-US" sz="1800" dirty="0"/>
          </a:p>
          <a:p>
            <a:r>
              <a:rPr lang="en-US" sz="1800" dirty="0"/>
              <a:t>Future Scopes</a:t>
            </a:r>
            <a:endParaRPr lang="en-US" sz="1800" dirty="0"/>
          </a:p>
          <a:p>
            <a:r>
              <a:rPr lang="en-US" sz="1800" dirty="0"/>
              <a:t>References</a:t>
            </a:r>
            <a:endParaRPr lang="en-IN" sz="1800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Applications 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Digitalizes Scrap Selling.</a:t>
            </a:r>
            <a:endParaRPr lang="en-US" dirty="0"/>
          </a:p>
          <a:p>
            <a:r>
              <a:rPr lang="en-US" dirty="0"/>
              <a:t>Good for eco-system.</a:t>
            </a:r>
            <a:endParaRPr lang="en-US" dirty="0"/>
          </a:p>
          <a:p>
            <a:r>
              <a:rPr lang="en-US" dirty="0"/>
              <a:t> Recycli</a:t>
            </a:r>
            <a:r>
              <a:rPr lang="en-US" dirty="0">
                <a:sym typeface="+mn-ea"/>
              </a:rPr>
              <a:t>ng </a:t>
            </a:r>
            <a:r>
              <a:rPr lang="en-US" dirty="0"/>
              <a:t>Compa</a:t>
            </a:r>
            <a:r>
              <a:rPr lang="en-US" dirty="0">
                <a:sym typeface="+mn-ea"/>
              </a:rPr>
              <a:t>nies can place their requirements to us.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Advantages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Transparency in the system.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Saves Time and energy of customer.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Customers can sell their Scrap online. 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Customers get good price of their Scrap-material.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Limitations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1.	</a:t>
            </a:r>
            <a:r>
              <a:rPr lang="en-US" dirty="0">
                <a:sym typeface="+mn-ea"/>
              </a:rPr>
              <a:t>I</a:t>
            </a:r>
            <a:r>
              <a:rPr lang="en-US" dirty="0">
                <a:sym typeface="+mn-ea"/>
              </a:rPr>
              <a:t>nternet is mandatory to place order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2.	</a:t>
            </a:r>
            <a:r>
              <a:rPr lang="en-IN" dirty="0">
                <a:sym typeface="+mn-ea"/>
              </a:rPr>
              <a:t>Industries generate scrap in large amount, so there is limitations in </a:t>
            </a:r>
            <a:r>
              <a:rPr lang="en-US" altLang="en-IN" dirty="0">
                <a:sym typeface="+mn-ea"/>
              </a:rPr>
              <a:t>	</a:t>
            </a:r>
            <a:r>
              <a:rPr lang="en-IN" dirty="0">
                <a:sym typeface="+mn-ea"/>
              </a:rPr>
              <a:t>transportation.</a:t>
            </a:r>
            <a:endParaRPr lang="en-US" alt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ScrapYard</a:t>
            </a:r>
            <a:r>
              <a:rPr lang="en-US" dirty="0"/>
              <a:t> Web Applicatio</a:t>
            </a:r>
            <a:r>
              <a:rPr lang="en-US" dirty="0">
                <a:sym typeface="+mn-ea"/>
              </a:rPr>
              <a:t>n</a:t>
            </a:r>
            <a:r>
              <a:rPr lang="en-US" dirty="0"/>
              <a:t> will be designed and developed to overcome the drawbacks of old manual system and meet the requirement of modern age. This system will digitalize the recycli</a:t>
            </a:r>
            <a:r>
              <a:rPr lang="en-US" dirty="0">
                <a:sym typeface="+mn-ea"/>
              </a:rPr>
              <a:t>ng</a:t>
            </a:r>
            <a:r>
              <a:rPr lang="en-US" dirty="0"/>
              <a:t> industry and give more profit to customers as well as RECYCLING companies. Companies ca</a:t>
            </a:r>
            <a:r>
              <a:rPr lang="en-US" dirty="0">
                <a:sym typeface="+mn-ea"/>
              </a:rPr>
              <a:t>n FOCUS on their Core part of their buisness. They Dont Need To Worry About the seperation and collection of scrap. </a:t>
            </a:r>
            <a:r>
              <a:rPr lang="en-US" dirty="0"/>
              <a:t>It will save E</a:t>
            </a:r>
            <a:r>
              <a:rPr lang="en-US" dirty="0">
                <a:sym typeface="+mn-ea"/>
              </a:rPr>
              <a:t>nvironment</a:t>
            </a:r>
            <a:r>
              <a:rPr lang="en-US" dirty="0"/>
              <a:t> a</a:t>
            </a:r>
            <a:r>
              <a:rPr lang="en-US" dirty="0">
                <a:sym typeface="+mn-ea"/>
              </a:rPr>
              <a:t>nd </a:t>
            </a:r>
            <a:r>
              <a:rPr lang="en-US" dirty="0"/>
              <a:t>also time of the company . Lastly it can be improved in future according to rising demand of users. 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Future Scope 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Improveme</a:t>
            </a:r>
            <a:r>
              <a:rPr lang="en-US" dirty="0">
                <a:sym typeface="+mn-ea"/>
              </a:rPr>
              <a:t>nt can be done in payment method 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Improvement in design of collector Api.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Mobile Application.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Tracki</a:t>
            </a:r>
            <a:r>
              <a:rPr lang="en-US" dirty="0">
                <a:sym typeface="+mn-ea"/>
              </a:rPr>
              <a:t>ng System.</a:t>
            </a:r>
            <a:endParaRPr lang="en-US" dirty="0">
              <a:sym typeface="+mn-ea"/>
            </a:endParaRPr>
          </a:p>
          <a:p>
            <a:pPr marL="502920" indent="-457200">
              <a:buAutoNum type="arabicPeriod"/>
            </a:pPr>
            <a:r>
              <a:rPr lang="en-US" dirty="0"/>
              <a:t>Advertisements Zone for Recycli</a:t>
            </a:r>
            <a:r>
              <a:rPr lang="en-US" dirty="0">
                <a:sym typeface="+mn-ea"/>
              </a:rPr>
              <a:t>ng </a:t>
            </a:r>
            <a:r>
              <a:rPr lang="en-US" dirty="0"/>
              <a:t>companies.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Recycled Products e-commerce 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Chat BOT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solidFill>
                  <a:srgbClr val="FFC000"/>
                </a:solidFill>
              </a:rPr>
              <a:t>References</a:t>
            </a:r>
            <a:endParaRPr lang="en-US" u="sng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3000" y="1855470"/>
            <a:ext cx="7046595" cy="304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400" dirty="0">
                <a:solidFill>
                  <a:schemeClr val="accent1"/>
                </a:solidFill>
                <a:sym typeface="+mn-ea"/>
              </a:rPr>
              <a:t>https://docs.spring.io/</a:t>
            </a:r>
            <a:endParaRPr lang="en-US" sz="2400" dirty="0">
              <a:solidFill>
                <a:schemeClr val="accent1"/>
              </a:solidFill>
              <a:sym typeface="+mn-ea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sym typeface="+mn-ea"/>
              </a:rPr>
              <a:t>https://react-bootstrap.github.io/</a:t>
            </a:r>
            <a:endParaRPr lang="en-US" sz="2400" dirty="0">
              <a:solidFill>
                <a:schemeClr val="accent1"/>
              </a:solidFill>
              <a:sym typeface="+mn-ea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sym typeface="+mn-ea"/>
              </a:rPr>
              <a:t>https://github.com/</a:t>
            </a:r>
            <a:endParaRPr lang="en-US" sz="2400" dirty="0">
              <a:solidFill>
                <a:schemeClr val="accent1"/>
              </a:solidFill>
              <a:sym typeface="+mn-ea"/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sym typeface="+mn-ea"/>
              </a:rPr>
              <a:t>https://dev.mysql.com/doc/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748030"/>
            <a:ext cx="9875520" cy="878840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Not Just A ThankFul Note 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3095"/>
            <a:ext cx="9872980" cy="4486275"/>
          </a:xfrm>
        </p:spPr>
        <p:txBody>
          <a:bodyPr>
            <a:normAutofit/>
          </a:bodyPr>
          <a:lstStyle/>
          <a:p>
            <a:r>
              <a:rPr lang="en-US" sz="2500" b="1" i="1" dirty="0"/>
              <a:t>Mr. Saleel Bagde</a:t>
            </a:r>
            <a:r>
              <a:rPr lang="en-US" sz="2500" dirty="0"/>
              <a:t> for MySQL database.</a:t>
            </a:r>
            <a:endParaRPr lang="en-US" sz="2500" dirty="0"/>
          </a:p>
          <a:p>
            <a:r>
              <a:rPr lang="en-US" sz="2500" b="1" i="1" dirty="0"/>
              <a:t>Mrs. Harshita Maheshwari</a:t>
            </a:r>
            <a:r>
              <a:rPr lang="en-US" sz="2500" dirty="0"/>
              <a:t> for HTML REACT BOOTSTRAP &amp; CSS also she is our project guide.</a:t>
            </a:r>
            <a:endParaRPr lang="en-US" sz="2500" dirty="0"/>
          </a:p>
          <a:p>
            <a:r>
              <a:rPr lang="en-US" sz="2500" b="1" i="1" dirty="0"/>
              <a:t>Mrs. Mayuri Fakipure</a:t>
            </a:r>
            <a:r>
              <a:rPr lang="en-US" sz="2500" dirty="0"/>
              <a:t> for SPRINGBOOT.</a:t>
            </a: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marL="45720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A special thanks to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i="1" dirty="0">
                <a:solidFill>
                  <a:srgbClr val="FF0000"/>
                </a:solidFill>
              </a:rPr>
              <a:t>Mrs. Ulka Joshi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2500" b="1" dirty="0">
                <a:solidFill>
                  <a:srgbClr val="FF0000"/>
                </a:solidFill>
              </a:rPr>
              <a:t>(Assistant General Manager - Operations at DesignTech System Pvt Ltd.) a</a:t>
            </a:r>
            <a:r>
              <a:rPr lang="en-US" sz="2500" b="1" dirty="0">
                <a:solidFill>
                  <a:srgbClr val="FF0000"/>
                </a:solidFill>
                <a:sym typeface="+mn-ea"/>
              </a:rPr>
              <a:t>nd the whole </a:t>
            </a:r>
            <a:r>
              <a:rPr lang="en-US" sz="2500" b="1" dirty="0">
                <a:solidFill>
                  <a:srgbClr val="FF0000"/>
                </a:solidFill>
              </a:rPr>
              <a:t>Infoway Management who did every great thi</a:t>
            </a:r>
            <a:r>
              <a:rPr lang="en-US" sz="2500" b="1" dirty="0">
                <a:solidFill>
                  <a:srgbClr val="FF0000"/>
                </a:solidFill>
                <a:sym typeface="+mn-ea"/>
              </a:rPr>
              <a:t>ng to us.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rgbClr val="FFC000"/>
                </a:solidFill>
              </a:rPr>
              <a:t>THANK YOU</a:t>
            </a:r>
            <a:endParaRPr lang="en-IN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Introduction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orbel (Body)" charset="0"/>
                <a:ea typeface="Calibri" panose="020F0502020204030204" pitchFamily="34" charset="0"/>
                <a:cs typeface="Corbel (Body)" charset="0"/>
              </a:rPr>
              <a:t>ScrapYard</a:t>
            </a:r>
            <a:r>
              <a:rPr lang="en-US" dirty="0">
                <a:effectLst/>
                <a:latin typeface="Corbel (Body)" charset="0"/>
                <a:ea typeface="Calibri" panose="020F0502020204030204" pitchFamily="34" charset="0"/>
                <a:cs typeface="Corbel (Body)" charset="0"/>
              </a:rPr>
              <a:t> is a user friendly web application in which anybody can sell their scrap to us on an amazing value.</a:t>
            </a:r>
            <a:endParaRPr lang="en-US" dirty="0">
              <a:latin typeface="Corbel (Body)" charset="0"/>
              <a:cs typeface="Corbel (Body)" charset="0"/>
            </a:endParaRPr>
          </a:p>
          <a:p>
            <a:r>
              <a:rPr lang="en-US" dirty="0"/>
              <a:t>It provides Admin, Customer, Collector login.</a:t>
            </a:r>
            <a:endParaRPr lang="en-US" dirty="0"/>
          </a:p>
          <a:p>
            <a:r>
              <a:rPr lang="en-US" dirty="0"/>
              <a:t>Customer can add different scrap-material to their own dump cart. </a:t>
            </a:r>
            <a:endParaRPr lang="en-US" dirty="0"/>
          </a:p>
          <a:p>
            <a:r>
              <a:rPr lang="en-US" dirty="0"/>
              <a:t>Collector will get the details of the customer from where to scrap is to </a:t>
            </a:r>
            <a:r>
              <a:rPr lang="en-US" dirty="0">
                <a:sym typeface="+mn-ea"/>
              </a:rPr>
              <a:t>be collected</a:t>
            </a:r>
            <a:r>
              <a:rPr lang="en-US" dirty="0"/>
              <a:t>.</a:t>
            </a:r>
            <a:endParaRPr lang="en-US" dirty="0"/>
          </a:p>
          <a:p>
            <a:r>
              <a:rPr lang="en-US" altLang="en-IN" dirty="0"/>
              <a:t>Admin will have the power to make cha</a:t>
            </a:r>
            <a:r>
              <a:rPr lang="en-US" dirty="0">
                <a:effectLst/>
                <a:latin typeface="Corbel (Body)" charset="0"/>
                <a:ea typeface="Calibri" panose="020F0502020204030204" pitchFamily="34" charset="0"/>
                <a:cs typeface="Corbel (Body)" charset="0"/>
                <a:sym typeface="+mn-ea"/>
              </a:rPr>
              <a:t>nges on the server side.</a:t>
            </a:r>
            <a:endParaRPr lang="en-US" alt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Choice of topic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project Customer ensure great profitability.</a:t>
            </a:r>
            <a:endParaRPr lang="en-US" dirty="0"/>
          </a:p>
          <a:p>
            <a:r>
              <a:rPr lang="en-US" dirty="0"/>
              <a:t>Easy &amp; Fast</a:t>
            </a:r>
            <a:endParaRPr lang="en-US" dirty="0"/>
          </a:p>
          <a:p>
            <a:r>
              <a:rPr lang="en-US" dirty="0"/>
              <a:t>Scrap Differentiation</a:t>
            </a:r>
            <a:endParaRPr lang="en-US" dirty="0"/>
          </a:p>
          <a:p>
            <a:r>
              <a:rPr lang="en-US" dirty="0"/>
              <a:t>There is a delay to start</a:t>
            </a:r>
            <a:r>
              <a:rPr lang="en-US" dirty="0">
                <a:effectLst/>
                <a:latin typeface="Corbel (Body)" charset="0"/>
                <a:ea typeface="Calibri" panose="020F0502020204030204" pitchFamily="34" charset="0"/>
                <a:cs typeface="Corbel (Body)" charset="0"/>
                <a:sym typeface="+mn-ea"/>
              </a:rPr>
              <a:t> the process of Recycling of scraps so that the cost of Recycled Products becomes very high. Which is not at all preferred.</a:t>
            </a:r>
            <a:endParaRPr lang="en-US" dirty="0">
              <a:effectLst/>
              <a:latin typeface="Corbel (Body)" charset="0"/>
              <a:ea typeface="Calibri" panose="020F0502020204030204" pitchFamily="34" charset="0"/>
              <a:cs typeface="Corbel (Body)" charset="0"/>
              <a:sym typeface="+mn-ea"/>
            </a:endParaRPr>
          </a:p>
          <a:p>
            <a:r>
              <a:rPr lang="en-US" altLang="en-IN" dirty="0"/>
              <a:t>To maximize resource value and minimize environmental impact.</a:t>
            </a:r>
            <a:endParaRPr lang="en-US" alt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Proposed System 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AIM:</a:t>
            </a:r>
            <a:endParaRPr lang="en-US" b="1" dirty="0"/>
          </a:p>
          <a:p>
            <a:pPr marL="45720" indent="0">
              <a:buNone/>
            </a:pPr>
            <a:r>
              <a:rPr lang="en-US" dirty="0"/>
              <a:t> The primary Objective of developing this Website is to provide a user-friendly way to sell customers scrap from different regions and also we provide easy  way for recycling company to connect with us and give their requirement to us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Proposed System:</a:t>
            </a:r>
            <a:endParaRPr lang="en-US" b="1" dirty="0"/>
          </a:p>
          <a:p>
            <a:pPr marL="45720" indent="0">
              <a:buNone/>
            </a:pPr>
            <a:r>
              <a:rPr lang="en-US" dirty="0"/>
              <a:t> 1. Digitalize Scrap selling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2. Communication can take place even through mobile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3. Eliminate Intermediates </a:t>
            </a:r>
            <a:endParaRPr lang="en-US" dirty="0"/>
          </a:p>
          <a:p>
            <a:pPr marL="45720" indent="0">
              <a:buNone/>
            </a:pPr>
            <a:r>
              <a:rPr lang="en-US" altLang="en-IN" dirty="0"/>
              <a:t>4. Recycli</a:t>
            </a:r>
            <a:r>
              <a:rPr lang="en-US" altLang="en-IN" dirty="0">
                <a:sym typeface="+mn-ea"/>
              </a:rPr>
              <a:t>ng</a:t>
            </a:r>
            <a:r>
              <a:rPr lang="en-US" altLang="en-IN" dirty="0"/>
              <a:t> Companies ca</a:t>
            </a:r>
            <a:r>
              <a:rPr lang="en-US" altLang="en-IN" dirty="0">
                <a:sym typeface="+mn-ea"/>
              </a:rPr>
              <a:t>n directly place their requirements to us. </a:t>
            </a:r>
            <a:endParaRPr lang="en-US" alt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Methodology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objective is to create a web site that can perform the following:-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Connecting to an HTTPS site through GPRS/WIFI.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Opening the relevant JSX page using HTTPS POST PUT DELETE &amp; GET methods 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Read the data logically into customer, collector and admin.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Creating a local database for the website.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altLang="en-IN" dirty="0"/>
              <a:t>Calli</a:t>
            </a:r>
            <a:r>
              <a:rPr lang="en-US" altLang="en-IN" dirty="0">
                <a:sym typeface="+mn-ea"/>
              </a:rPr>
              <a:t>ng required method in SpringBoot for Authentication of User. </a:t>
            </a:r>
            <a:endParaRPr lang="en-US" altLang="en-IN" dirty="0">
              <a:sym typeface="+mn-ea"/>
            </a:endParaRPr>
          </a:p>
          <a:p>
            <a:pPr marL="502920" indent="-457200">
              <a:buAutoNum type="arabicPeriod"/>
            </a:pPr>
            <a:r>
              <a:rPr lang="en-US" altLang="en-IN" dirty="0"/>
              <a:t>Interactive A</a:t>
            </a:r>
            <a:r>
              <a:rPr lang="en-US" altLang="en-IN" dirty="0">
                <a:sym typeface="+mn-ea"/>
              </a:rPr>
              <a:t>nd Simple experience to place order.</a:t>
            </a:r>
            <a:endParaRPr lang="en-US" alt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Proposed System Model 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There are three main modules:</a:t>
            </a:r>
            <a:endParaRPr lang="en-US" dirty="0"/>
          </a:p>
          <a:p>
            <a:pPr marL="45720" indent="0">
              <a:buNone/>
            </a:pPr>
            <a:r>
              <a:rPr lang="en-US" u="sng" dirty="0"/>
              <a:t>Admin</a:t>
            </a:r>
            <a:r>
              <a:rPr lang="en-US" dirty="0"/>
              <a:t>                                                </a:t>
            </a:r>
            <a:r>
              <a:rPr lang="en-US" u="sng" dirty="0"/>
              <a:t>Customer</a:t>
            </a:r>
            <a:r>
              <a:rPr lang="en-US" dirty="0"/>
              <a:t>                                            </a:t>
            </a:r>
            <a:r>
              <a:rPr lang="en-US" u="sng" dirty="0"/>
              <a:t>Collector</a:t>
            </a:r>
            <a:r>
              <a:rPr lang="en-US" dirty="0"/>
              <a:t>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 .Home                                            1. Home                                               1. Home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2. Admi</a:t>
            </a:r>
            <a:r>
              <a:rPr lang="en-US" dirty="0">
                <a:sym typeface="+mn-ea"/>
              </a:rPr>
              <a:t>n</a:t>
            </a:r>
            <a:r>
              <a:rPr lang="en-US" dirty="0"/>
              <a:t> Page                               2.</a:t>
            </a:r>
            <a:r>
              <a:rPr lang="en-US" dirty="0">
                <a:sym typeface="+mn-ea"/>
              </a:rPr>
              <a:t> Scrap Materials </a:t>
            </a:r>
            <a:r>
              <a:rPr lang="en-US" dirty="0"/>
              <a:t>                           2. Collection Details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3. </a:t>
            </a:r>
            <a:r>
              <a:rPr lang="en-US" dirty="0">
                <a:sym typeface="+mn-ea"/>
              </a:rPr>
              <a:t>Log Out</a:t>
            </a:r>
            <a:r>
              <a:rPr lang="en-US" dirty="0"/>
              <a:t>                                        3. Dump Cart                                      3. Log Out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			             4. Add Scrap to cart	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                           	              5. Log Out</a:t>
            </a:r>
            <a:endParaRPr lang="en-IN" dirty="0"/>
          </a:p>
        </p:txBody>
      </p:sp>
    </p:spTree>
  </p:cSld>
  <p:clrMapOvr>
    <a:masterClrMapping/>
  </p:clrMapOvr>
  <p:transition spd="slow">
    <p:randomBar dir="vert"/>
    <p:sndAc>
      <p:stSnd>
        <p:snd r:embed="rId1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Proposed Approach</a:t>
            </a:r>
            <a:endParaRPr lang="en-IN" u="sng" dirty="0">
              <a:solidFill>
                <a:srgbClr val="FFC000"/>
              </a:solidFill>
            </a:endParaRPr>
          </a:p>
        </p:txBody>
      </p:sp>
      <p:pic>
        <p:nvPicPr>
          <p:cNvPr id="6" name="Content Placeholder 5" descr="ScrapYard_MySQL_ER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1515" y="1794510"/>
            <a:ext cx="8531860" cy="483806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Screenshots</a:t>
            </a:r>
            <a:endParaRPr lang="en-IN" u="sng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WhatsApp Image 2022-09-27 at 16.24.04"/>
          <p:cNvPicPr>
            <a:picLocks noChangeAspect="1"/>
          </p:cNvPicPr>
          <p:nvPr>
            <p:ph idx="1"/>
          </p:nvPr>
        </p:nvPicPr>
        <p:blipFill>
          <a:blip r:embed="rId1"/>
          <a:srcRect l="-172" t="14248" r="2739"/>
          <a:stretch>
            <a:fillRect/>
          </a:stretch>
        </p:blipFill>
        <p:spPr>
          <a:xfrm>
            <a:off x="1755140" y="1768475"/>
            <a:ext cx="8651240" cy="4343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4912</Words>
  <Application>WPS Presentation</Application>
  <PresentationFormat>Widescreen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Corbel</vt:lpstr>
      <vt:lpstr>Times New Roman</vt:lpstr>
      <vt:lpstr>Calibri</vt:lpstr>
      <vt:lpstr>Corbel (Body)</vt:lpstr>
      <vt:lpstr>Microsoft YaHei</vt:lpstr>
      <vt:lpstr>Arial Unicode MS</vt:lpstr>
      <vt:lpstr>Basis</vt:lpstr>
      <vt:lpstr>ScrapYard</vt:lpstr>
      <vt:lpstr>Contents</vt:lpstr>
      <vt:lpstr>Introduction</vt:lpstr>
      <vt:lpstr>Choice of topic</vt:lpstr>
      <vt:lpstr>Proposed System </vt:lpstr>
      <vt:lpstr>Methodology</vt:lpstr>
      <vt:lpstr>Proposed System Model </vt:lpstr>
      <vt:lpstr>Proposed Approach</vt:lpstr>
      <vt:lpstr>Screenshots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Not Just A ThankFul Note </vt:lpstr>
      <vt:lpstr>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srikant</cp:lastModifiedBy>
  <cp:revision>18</cp:revision>
  <dcterms:created xsi:type="dcterms:W3CDTF">2022-04-06T16:17:00Z</dcterms:created>
  <dcterms:modified xsi:type="dcterms:W3CDTF">2022-09-27T11:51:33Z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7EC0FB612F7C4146B316BA94875F9F24</vt:lpwstr>
  </property>
  <property fmtid="{D5CDD505-2E9C-101B-9397-08002B2CF9AE}" pid="3" name="KSOProductBuildVer">
    <vt:lpwstr>1033-11.2.0.11210</vt:lpwstr>
  </property>
</Properties>
</file>