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8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0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eedle and vial">
            <a:extLst>
              <a:ext uri="{FF2B5EF4-FFF2-40B4-BE49-F238E27FC236}">
                <a16:creationId xmlns:a16="http://schemas.microsoft.com/office/drawing/2014/main" id="{FAD772E5-27F7-FFC6-FAD5-B3805944D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9" b="3481"/>
          <a:stretch/>
        </p:blipFill>
        <p:spPr>
          <a:xfrm>
            <a:off x="21" y="20073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9ED45-02AE-2A58-6C4E-3C3BEB44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2" y="691723"/>
            <a:ext cx="4241299" cy="18196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COVID-19 VACCINE DRIVE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5B9ED5-8F4F-4FA8-3C66-02BFE4A8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7476" y="5892295"/>
            <a:ext cx="3990351" cy="9857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Presented by:-Srikanta panda</a:t>
            </a:r>
          </a:p>
          <a:p>
            <a:r>
              <a:rPr lang="en-US" b="1" dirty="0">
                <a:solidFill>
                  <a:srgbClr val="FF0000"/>
                </a:solidFill>
              </a:rPr>
              <a:t>Guided by:- Prof. Ankita Pai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467-2D7A-3DCD-DBBE-B34D1E09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4122-5186-8388-67D3-2CCE304C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" y="844296"/>
            <a:ext cx="12188952" cy="60137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The COVID-19 pandemic is an ongoing global health crisis caused by the severe acute respiratory syndrome coronavirus 2 (SARS-CoV-2).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first cases were reported in December 2019 in Wuhan, China, and the virus quickly spread worldwide</a:t>
            </a:r>
            <a:r>
              <a:rPr lang="en-US" sz="2400" b="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virus primarily spreads through respiratory droplets when an infected person talks, coughs, or sneezes. Symptoms of COVID-19 include fever, cough, and shortness of breath, and can range from mild to severe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Despite these efforts, the pandemic continues to have a significant impact on public health, economies, and daily life for many people around the world.</a:t>
            </a:r>
          </a:p>
          <a:p>
            <a:pPr marL="0" indent="0">
              <a:buNone/>
            </a:pPr>
            <a:endParaRPr lang="en-US" sz="2000" b="0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925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6CA6-CD8A-B2D6-2C6E-4B8B51BD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86884" cy="953669"/>
          </a:xfrm>
        </p:spPr>
        <p:txBody>
          <a:bodyPr>
            <a:normAutofit fontScale="90000"/>
          </a:bodyPr>
          <a:lstStyle/>
          <a:p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br>
              <a:rPr lang="en-US" b="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9D7D-23D9-6684-A993-6816DD7A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669"/>
            <a:ext cx="12192000" cy="59043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Vaccines have been shown to be effective at preventing severe illness, hospitalization, and death from COVID-19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Vaccines provide protection against the virus, reducing the risk of contracting the disease, or in case of getting infected, the severity of the symptoms.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Vaccines can reduce the number of people needing hospitalization, freeing up healthcare resources to care for other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Widespread vaccination can help reopen schools, workplaces, and other public places safely, allowing for the return of normal life activities.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more people that are vaccinated, the less chance there is for the virus to mutate and develop new, more dangerous variants.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2402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Neue Haas Grotesk Text Pro</vt:lpstr>
      <vt:lpstr>Söhne</vt:lpstr>
      <vt:lpstr>Wingdings</vt:lpstr>
      <vt:lpstr>SwellVTI</vt:lpstr>
      <vt:lpstr>COVID-19 VACCINE DRIVE</vt:lpstr>
      <vt:lpstr>Introduction</vt:lpstr>
      <vt:lpstr>        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DRIVE</dc:title>
  <dc:creator>Srikanta Panda</dc:creator>
  <cp:lastModifiedBy>Srikanta Panda</cp:lastModifiedBy>
  <cp:revision>1</cp:revision>
  <dcterms:created xsi:type="dcterms:W3CDTF">2023-03-15T01:52:52Z</dcterms:created>
  <dcterms:modified xsi:type="dcterms:W3CDTF">2023-03-15T02:25:42Z</dcterms:modified>
</cp:coreProperties>
</file>