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2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4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96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7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7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6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45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7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28-Mar-23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2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90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alculator, pen, compass, money and a paper with graphs printed on it">
            <a:extLst>
              <a:ext uri="{FF2B5EF4-FFF2-40B4-BE49-F238E27FC236}">
                <a16:creationId xmlns:a16="http://schemas.microsoft.com/office/drawing/2014/main" id="{B5541BB2-A8F6-72A3-481A-DB9F41449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6639"/>
          <a:stretch/>
        </p:blipFill>
        <p:spPr>
          <a:xfrm>
            <a:off x="20" y="17190"/>
            <a:ext cx="12191980" cy="68408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3F8DE0-506E-DA2C-9A2E-D4F70BC6D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FINANCIAL ANALYSIS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84D196-6A9C-534A-841C-59706EE66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140" y="5993130"/>
            <a:ext cx="4307840" cy="86487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Present by:- Srikant Panda</a:t>
            </a:r>
          </a:p>
          <a:p>
            <a:r>
              <a:rPr lang="en-US" dirty="0">
                <a:solidFill>
                  <a:srgbClr val="FF0000"/>
                </a:solidFill>
              </a:rPr>
              <a:t>Guided by:- Prof. Ankita Pai</a:t>
            </a:r>
          </a:p>
        </p:txBody>
      </p:sp>
    </p:spTree>
    <p:extLst>
      <p:ext uri="{BB962C8B-B14F-4D97-AF65-F5344CB8AC3E}">
        <p14:creationId xmlns:p14="http://schemas.microsoft.com/office/powerpoint/2010/main" val="49829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BA05-B4D0-E890-A3A5-E4795473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0"/>
            <a:ext cx="3629025" cy="6810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A4E6-0DEA-1228-FAAD-EF7BFBE8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681037"/>
            <a:ext cx="11325225" cy="60721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Financial analysis is a process analyzing and interpreting financial statements.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Analyzing means simplifying the data and interpreting means and explaining the meaning and significance of data so simplified.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Critically examining the accounting information given in the financial statements.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Evaluating the relationships between the component's parts of financial statements to obtain a better understanding of firm’s position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025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CF1E-91D7-0EDC-A93B-B00B2420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3333750" cy="7778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FFD1-093E-1435-E553-2131305B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724"/>
            <a:ext cx="11182350" cy="6010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assess the earning capacity and profitability of firms.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assess the operational efficiency and managerial effectiveness.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help in decision making and control.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identify the reason for change in profitability and financial position of firms.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identify the reason for change in profitability and financial position of firms.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assess the progression of firms with respect to time periods.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To determine dividend action.</a:t>
            </a:r>
          </a:p>
        </p:txBody>
      </p:sp>
    </p:spTree>
    <p:extLst>
      <p:ext uri="{BB962C8B-B14F-4D97-AF65-F5344CB8AC3E}">
        <p14:creationId xmlns:p14="http://schemas.microsoft.com/office/powerpoint/2010/main" val="280415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BBCF-8EF6-0797-6C74-E764C7E3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1"/>
            <a:ext cx="3486150" cy="9207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Limitations:-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3CFF-4CA1-C98D-0B40-F6B4E9DD6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81050"/>
            <a:ext cx="11229975" cy="60070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based on the monetary information and monetary factors are ignored.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doesn’t consider changes in price level.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Changes in accounting procedures by a firm may often make financial analysis misleading.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Analysis is only a means and not end itself.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Different persons may interrupt the analysis in different ways.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666C-8322-593F-F807-3270A58A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2"/>
            <a:ext cx="3438525" cy="6254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References:-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D971-8C3A-87FB-EB12-60FD3058F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1037"/>
            <a:ext cx="11134725" cy="6053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set reference.-https://docs.google.com/spreadsheets/d/1_W5uhYzGbK2-CNbVIj-l6i3bDoQLpf1p/</a:t>
            </a:r>
            <a:r>
              <a:rPr lang="en-US" dirty="0" err="1"/>
              <a:t>edit?usp</a:t>
            </a:r>
            <a:r>
              <a:rPr lang="en-US" dirty="0"/>
              <a:t>=</a:t>
            </a:r>
            <a:r>
              <a:rPr lang="en-US" dirty="0" err="1"/>
              <a:t>share_link&amp;ouid</a:t>
            </a:r>
            <a:r>
              <a:rPr lang="en-US" dirty="0"/>
              <a:t>=117143613934026072167&amp;rtpof=</a:t>
            </a:r>
            <a:r>
              <a:rPr lang="en-US" dirty="0" err="1"/>
              <a:t>true&amp;sd</a:t>
            </a:r>
            <a:r>
              <a:rPr lang="en-US" dirty="0"/>
              <a:t>=true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41141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Univers</vt:lpstr>
      <vt:lpstr>Wingdings</vt:lpstr>
      <vt:lpstr>GradientVTI</vt:lpstr>
      <vt:lpstr>FINANCIAL ANALYSIS </vt:lpstr>
      <vt:lpstr>Introduction:-</vt:lpstr>
      <vt:lpstr>Objectives:-</vt:lpstr>
      <vt:lpstr>Limitations:-</vt:lpstr>
      <vt:lpstr>References:-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</dc:title>
  <dc:creator>Srikanta Panda</dc:creator>
  <cp:lastModifiedBy>Srikanta Panda</cp:lastModifiedBy>
  <cp:revision>2</cp:revision>
  <dcterms:created xsi:type="dcterms:W3CDTF">2023-03-28T01:59:40Z</dcterms:created>
  <dcterms:modified xsi:type="dcterms:W3CDTF">2023-03-28T03:08:05Z</dcterms:modified>
</cp:coreProperties>
</file>