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6AB6-6B22-2BA2-F795-1C43C6AA4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8E936-666A-7935-C3D1-5BAF8A3EA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8962C-AD02-671D-EAEA-E1232474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34A4-9DE0-45CB-BBCE-A231D403CE54}" type="datetimeFigureOut">
              <a:rPr lang="en-US" smtClean="0"/>
              <a:t>01-Mar-23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48E4E-7DDA-F05F-BE2B-84DDC5B7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F6F8B-3AC3-4779-6D3B-DFB4F2CF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0CD8-C158-4C3A-ADEB-E8140EA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5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0129-9510-8958-4672-804C53E7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86AB6-B836-C937-C778-7C4189EAF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5FF10-971D-D2BD-F943-D258881D3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34A4-9DE0-45CB-BBCE-A231D403CE54}" type="datetimeFigureOut">
              <a:rPr lang="en-US" smtClean="0"/>
              <a:t>01-Mar-23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267E2-EAE7-2DF7-8BAE-271871D3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E6CD5-4324-2642-04F5-E9458079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0CD8-C158-4C3A-ADEB-E8140EA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2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4DE149-58D7-2FF0-55F1-444D41637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627D8-0188-C7CB-E58F-8EE516475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458D1-AF96-2FAA-5701-AD8D9931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34A4-9DE0-45CB-BBCE-A231D403CE54}" type="datetimeFigureOut">
              <a:rPr lang="en-US" smtClean="0"/>
              <a:t>01-Mar-23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E84EB-BFC3-DE8B-71AE-77024DE4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C37AD-E417-2E6F-26B8-3E446E9C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0CD8-C158-4C3A-ADEB-E8140EA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5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CDC7-B0F4-F7E0-D3EB-95D1A6E1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396E7-9130-6498-8CA6-52D88C236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8914B-4E60-63C8-73D0-EDBF2DEE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34A4-9DE0-45CB-BBCE-A231D403CE54}" type="datetimeFigureOut">
              <a:rPr lang="en-US" smtClean="0"/>
              <a:t>01-Mar-23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FAD58-5750-3093-BA98-793C8C3D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6FA29-251D-B961-C313-4681FF8D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0CD8-C158-4C3A-ADEB-E8140EA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4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805A-53D2-AF2F-E27D-0FACB788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0AF71-B04F-0659-64F9-6F0014EE9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13858-7856-4240-CAFB-497FC2ED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34A4-9DE0-45CB-BBCE-A231D403CE54}" type="datetimeFigureOut">
              <a:rPr lang="en-US" smtClean="0"/>
              <a:t>01-Mar-23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20D6D-06F4-D355-8B4E-6E4C662B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81C8A-A30C-8EA9-0212-1061D589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0CD8-C158-4C3A-ADEB-E8140EA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4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E752-040A-840C-9B9E-5A2B1ADF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1733E-42FA-D094-1F60-A6EF365EC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6C024-4110-057D-4F2E-684B3EBE7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77F06-31DE-BFDE-EF6E-6C16A769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34A4-9DE0-45CB-BBCE-A231D403CE54}" type="datetimeFigureOut">
              <a:rPr lang="en-US" smtClean="0"/>
              <a:t>01-Mar-23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281AF-6F2A-8659-1B86-776CF9FC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D72FC-070C-9C75-9280-E315D69C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0CD8-C158-4C3A-ADEB-E8140EA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5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C625-D22F-A7E3-29BA-5E10922A7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D6508-31AA-F123-87B5-038D5E271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CDD3D-DDB6-ED82-62DC-40EC9756D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793EC2-633F-E1AA-1E51-295153B39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4304A-FF17-EE3F-48C0-8A07320EC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CFFCEA-266A-9116-D00E-088EDE84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34A4-9DE0-45CB-BBCE-A231D403CE54}" type="datetimeFigureOut">
              <a:rPr lang="en-US" smtClean="0"/>
              <a:t>01-Mar-23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95724-BD2B-08F7-2A60-23113D58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03F12-0C50-5F77-C3D5-81BD2EBE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0CD8-C158-4C3A-ADEB-E8140EA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2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470E-A2C8-23E4-FDBC-8A25F8DB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87580-0B36-919A-4D10-E893B2F6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34A4-9DE0-45CB-BBCE-A231D403CE54}" type="datetimeFigureOut">
              <a:rPr lang="en-US" smtClean="0"/>
              <a:t>01-Mar-23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A7E10-4F20-B7C7-11A4-9097B179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5BA8D-17A4-884E-6D20-3079220A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0CD8-C158-4C3A-ADEB-E8140EA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1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2B8DD-D519-EC82-E44A-E18A7AAA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34A4-9DE0-45CB-BBCE-A231D403CE54}" type="datetimeFigureOut">
              <a:rPr lang="en-US" smtClean="0"/>
              <a:t>01-Mar-23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C5CD67-38B9-3C03-4A1E-9A52E612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C2DB6-041F-7D1E-1F34-9959A2EE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0CD8-C158-4C3A-ADEB-E8140EA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5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ACE0-8A56-4281-DC6D-46CED306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3631B-50E2-FCBA-9E49-1E420B37B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59A71-5D7D-2E42-EF8C-713B93E0D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D5AE0-7255-6FF8-52CC-9B9C39B94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34A4-9DE0-45CB-BBCE-A231D403CE54}" type="datetimeFigureOut">
              <a:rPr lang="en-US" smtClean="0"/>
              <a:t>01-Mar-23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0C2C5-A27D-CCEB-13B8-86FD34FC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34661-02D1-0B83-A8EE-5A15F7EB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0CD8-C158-4C3A-ADEB-E8140EA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4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79ACB-62E9-AC3B-14D9-D50235E3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B2425-6DDA-7971-45C4-4BA1B1DB5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85083-290B-5D88-8F69-1D5340449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939E6-6A57-1661-1B97-773EBD2F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34A4-9DE0-45CB-BBCE-A231D403CE54}" type="datetimeFigureOut">
              <a:rPr lang="en-US" smtClean="0"/>
              <a:t>01-Mar-23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9EF10-CC6F-B8DB-183D-964E04ED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DED83-BC6F-607D-6E28-E732F9D99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0CD8-C158-4C3A-ADEB-E8140EA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7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8836B-70D0-89C9-7965-5B514ACF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C4EC6-E74E-C942-5D87-4BB5BB0B8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D1C42-E0B0-C71D-5C24-C5D6302A8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34A4-9DE0-45CB-BBCE-A231D403CE54}" type="datetimeFigureOut">
              <a:rPr lang="en-US" smtClean="0"/>
              <a:t>01-Mar-23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751FB-4D26-7D35-D493-953BB7BC9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0CFAD-6594-7E7C-25D5-45539AB02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F0CD8-C158-4C3A-ADEB-E8140EA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8D1DD-CA88-D9D8-F93B-80FFC3C75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84" y="891541"/>
            <a:ext cx="10477516" cy="2061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  HOTEL RESERVATION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CB207-D824-81BE-E208-7A1A5A3BC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5920" y="4458970"/>
            <a:ext cx="4196080" cy="150368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Present by :- Srikant Panda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Guided by:-Prof. Nida Parkar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Batch:-DF2209CM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953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AEC0-D3D1-48B9-6ECA-CAB90AF8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3352800" cy="107632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Introduction:-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179DC-018A-C414-A751-1C842A266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" y="857250"/>
            <a:ext cx="12087225" cy="53197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India is the one of the tourist capital of the world. Tourism industry is directly dependents with the hospitality industries.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India has around 39083 numbers of hotels throughout the country, which has annual turn over of 56 Billion dollar.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India’s hospitality sector is considered as one of the leading hospitality industry in the world.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terms of employment hospitality sector provides largest employment on around 43.4 million across country. </a:t>
            </a:r>
          </a:p>
        </p:txBody>
      </p:sp>
    </p:spTree>
    <p:extLst>
      <p:ext uri="{BB962C8B-B14F-4D97-AF65-F5344CB8AC3E}">
        <p14:creationId xmlns:p14="http://schemas.microsoft.com/office/powerpoint/2010/main" val="291595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E410-CE74-0623-0EA7-670E1C4A9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71850" cy="92075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Challenges:-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348B1-EF55-C7E5-54F3-A34AD5392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1525"/>
            <a:ext cx="12192000" cy="60007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Reservation management is a critical components of hospitality operation and essential for maximizing occupancy with maximum revenue.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main challenges for hospitality industry depends upon –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Over booking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Under booking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Pricing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Distributions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Technology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Effective reservation management requires a combination of accurate data , forecasting, prediction , pricing strategies &amp; technology.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7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85D1D-4093-A5F9-0837-7774721A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3990975" cy="92472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Descriptions:-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4CD87-4D54-A191-78E8-4E1388362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6774"/>
            <a:ext cx="12192000" cy="59912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types of data that are collected for prediction are , booking history , room availability , consumer preference , average room price and the basics amenities.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 this project we are trying to resolve the problem as discussed previously by hospitality industries by using machine learning solutions.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By checking the availability &amp; description of data we are finalized to apply machine learning classification technology to solve this industry problems.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F411B1-9335-3E1F-847C-8266AB157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87982"/>
              </p:ext>
            </p:extLst>
          </p:nvPr>
        </p:nvGraphicFramePr>
        <p:xfrm>
          <a:off x="838197" y="5038724"/>
          <a:ext cx="10515607" cy="654207"/>
        </p:xfrm>
        <a:graphic>
          <a:graphicData uri="http://schemas.openxmlformats.org/drawingml/2006/table">
            <a:tbl>
              <a:tblPr/>
              <a:tblGrid>
                <a:gridCol w="553453">
                  <a:extLst>
                    <a:ext uri="{9D8B030D-6E8A-4147-A177-3AD203B41FA5}">
                      <a16:colId xmlns:a16="http://schemas.microsoft.com/office/drawing/2014/main" val="3809434533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3038097050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1581957606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2200002646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1629915827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1538585528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184657678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3622298425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2077535443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4030900107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3262285126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1641484985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7836869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1752038397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2897282162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1478619940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2502175668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2642227953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4244331168"/>
                    </a:ext>
                  </a:extLst>
                </a:gridCol>
              </a:tblGrid>
              <a:tr h="654207">
                <a:tc>
                  <a:txBody>
                    <a:bodyPr/>
                    <a:lstStyle/>
                    <a:p>
                      <a:pPr algn="r"/>
                      <a:endParaRPr lang="en-US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16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42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07C5-CA2B-0921-B41B-8831E814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76650" cy="7874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Requirements:-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8D33-9919-63D1-0B96-4CF8E6DE7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5800"/>
            <a:ext cx="12192000" cy="6172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solving this problem by machine learning techniques, we are using some library of python like-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Pandas – For data frame creation.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Matplotlib- For data visualization.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Seaborn – For Data visualization.</a:t>
            </a:r>
            <a:endParaRPr lang="en-US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Level Encoder- Convert the position into digital signal. Etc.…</a:t>
            </a:r>
          </a:p>
        </p:txBody>
      </p:sp>
    </p:spTree>
    <p:extLst>
      <p:ext uri="{BB962C8B-B14F-4D97-AF65-F5344CB8AC3E}">
        <p14:creationId xmlns:p14="http://schemas.microsoft.com/office/powerpoint/2010/main" val="156009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BD9DBD-441F-6ECC-70F3-35801E3C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5"/>
            <a:ext cx="10515600" cy="450532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Let’s go through the code &amp; check the results.</a:t>
            </a: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Ref:-https://www.kaggle.com/datasets/ahsan81/hotel-reservations-classification-dataset</a:t>
            </a:r>
          </a:p>
        </p:txBody>
      </p:sp>
    </p:spTree>
    <p:extLst>
      <p:ext uri="{BB962C8B-B14F-4D97-AF65-F5344CB8AC3E}">
        <p14:creationId xmlns:p14="http://schemas.microsoft.com/office/powerpoint/2010/main" val="191330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304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   HOTEL RESERVATION PREDICTION</vt:lpstr>
      <vt:lpstr>Introduction:-</vt:lpstr>
      <vt:lpstr>Challenges:-</vt:lpstr>
      <vt:lpstr>Descriptions:-</vt:lpstr>
      <vt:lpstr>Requirements:-</vt:lpstr>
      <vt:lpstr>Let’s go through the code &amp; check the results.   Ref:-https://www.kaggle.com/datasets/ahsan81/hotel-reservations-classification-dataset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HOTEL RESERVATION PREDICTION</dc:title>
  <dc:creator>Srikanta Panda</dc:creator>
  <cp:lastModifiedBy>Srikanta Panda</cp:lastModifiedBy>
  <cp:revision>2</cp:revision>
  <dcterms:created xsi:type="dcterms:W3CDTF">2023-02-28T15:04:51Z</dcterms:created>
  <dcterms:modified xsi:type="dcterms:W3CDTF">2023-03-01T10:35:49Z</dcterms:modified>
</cp:coreProperties>
</file>