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9" r:id="rId4"/>
    <p:sldId id="258" r:id="rId5"/>
    <p:sldId id="260" r:id="rId6"/>
    <p:sldId id="261" r:id="rId7"/>
    <p:sldId id="257" r:id="rId8"/>
    <p:sldId id="262" r:id="rId9"/>
    <p:sldId id="265" r:id="rId10"/>
    <p:sldId id="266" r:id="rId11"/>
    <p:sldId id="267" r:id="rId12"/>
    <p:sldId id="269" r:id="rId13"/>
    <p:sldId id="264" r:id="rId14"/>
    <p:sldId id="263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2" autoAdjust="0"/>
    <p:restoredTop sz="94660"/>
  </p:normalViewPr>
  <p:slideViewPr>
    <p:cSldViewPr>
      <p:cViewPr varScale="1">
        <p:scale>
          <a:sx n="67" d="100"/>
          <a:sy n="67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88D519-5152-416B-9E91-203AF97A0F40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7657A6C-61AE-4A8D-9926-8534F3756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pima indi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7620000" cy="381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6480048" cy="2072640"/>
          </a:xfrm>
        </p:spPr>
        <p:txBody>
          <a:bodyPr/>
          <a:lstStyle/>
          <a:p>
            <a:r>
              <a:rPr lang="en-US" dirty="0" smtClean="0"/>
              <a:t>Diabetes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"/>
            <a:ext cx="6480048" cy="1752600"/>
          </a:xfrm>
        </p:spPr>
        <p:txBody>
          <a:bodyPr/>
          <a:lstStyle/>
          <a:p>
            <a:r>
              <a:rPr lang="en-US" dirty="0" err="1" smtClean="0"/>
              <a:t>Srikanta</a:t>
            </a:r>
            <a:r>
              <a:rPr lang="en-US" dirty="0" smtClean="0"/>
              <a:t>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General Assembly – Data Science Immersive Capstone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Elimination</a:t>
            </a:r>
            <a:endParaRPr lang="en-US" dirty="0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220" y="1600200"/>
            <a:ext cx="65495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525963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4578" name="Picture 2" descr="C:\Users\spatra\Pictures\n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752600"/>
            <a:ext cx="821266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spatra\Pictures\l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772399" cy="44690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</a:p>
          <a:p>
            <a:endParaRPr lang="en-US" dirty="0" smtClean="0"/>
          </a:p>
          <a:p>
            <a:r>
              <a:rPr lang="en-US" dirty="0" smtClean="0"/>
              <a:t>Principal Component Analysis</a:t>
            </a:r>
          </a:p>
          <a:p>
            <a:endParaRPr lang="en-US" dirty="0" smtClean="0"/>
          </a:p>
          <a:p>
            <a:r>
              <a:rPr lang="en-US" dirty="0" smtClean="0"/>
              <a:t>Tuning of models to improve accuracy</a:t>
            </a:r>
          </a:p>
          <a:p>
            <a:endParaRPr lang="en-US" dirty="0" smtClean="0"/>
          </a:p>
          <a:p>
            <a:r>
              <a:rPr lang="en-US" dirty="0" smtClean="0"/>
              <a:t>Try Ensemble techniques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Diabetes is a preventable disease.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My goal is to use my knowledge of Data Science to improve the accuracy of diabetic prediction to the best possible extent and help the medical community take preventive 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at Class</a:t>
            </a:r>
            <a:endParaRPr lang="en-US" dirty="0"/>
          </a:p>
        </p:txBody>
      </p:sp>
      <p:pic>
        <p:nvPicPr>
          <p:cNvPr id="4" name="Picture 1" descr="C:\Users\spatra\Downloads\IMG_20170609_10150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1676401"/>
            <a:ext cx="5689600" cy="4267200"/>
          </a:xfrm>
          <a:prstGeom prst="rect">
            <a:avLst/>
          </a:prstGeom>
          <a:noFill/>
        </p:spPr>
      </p:pic>
      <p:pic>
        <p:nvPicPr>
          <p:cNvPr id="27650" name="Picture 2" descr="Image result for diabetic carto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2114550" cy="2162176"/>
          </a:xfrm>
          <a:prstGeom prst="rect">
            <a:avLst/>
          </a:prstGeom>
          <a:noFill/>
        </p:spPr>
      </p:pic>
      <p:pic>
        <p:nvPicPr>
          <p:cNvPr id="27652" name="Picture 4" descr="Image result for healthy carto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838200"/>
            <a:ext cx="2066925" cy="2209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  <p:pic>
        <p:nvPicPr>
          <p:cNvPr id="2050" name="Picture 2" descr="Image result for conclu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0"/>
            <a:ext cx="5410200" cy="362950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41148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Acknowledgement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My great General Assembly team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Elaina, </a:t>
            </a:r>
            <a:r>
              <a:rPr lang="en-US" sz="2800" dirty="0" err="1" smtClean="0"/>
              <a:t>Tui</a:t>
            </a:r>
            <a:r>
              <a:rPr lang="en-US" sz="2800" dirty="0" smtClean="0"/>
              <a:t> and Paul McLeod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are not good when 500 variables affect a disease. We are guided too much by opinions, not by statistical science.” –</a:t>
            </a:r>
            <a:r>
              <a:rPr lang="en-US" dirty="0" err="1" smtClean="0"/>
              <a:t>Vinod</a:t>
            </a:r>
            <a:r>
              <a:rPr lang="en-US" dirty="0" smtClean="0"/>
              <a:t> </a:t>
            </a:r>
            <a:r>
              <a:rPr lang="en-US" dirty="0" err="1" smtClean="0"/>
              <a:t>Khosla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 &amp; Motivation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99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081338"/>
            <a:ext cx="89916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4873837"/>
            <a:ext cx="8915400" cy="114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 &amp; Motivation</a:t>
            </a:r>
            <a:endParaRPr lang="en-US" dirty="0"/>
          </a:p>
        </p:txBody>
      </p:sp>
      <p:pic>
        <p:nvPicPr>
          <p:cNvPr id="2050" name="Picture 2" descr="Global Prevalence of People with Diabetes and D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0983"/>
            <a:ext cx="7467600" cy="4364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Who is Watching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94412"/>
            <a:ext cx="8001000" cy="455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9050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Google Trend on Diabetes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990600"/>
          </a:xfrm>
        </p:spPr>
        <p:txBody>
          <a:bodyPr/>
          <a:lstStyle/>
          <a:p>
            <a:r>
              <a:rPr lang="en-US" dirty="0" smtClean="0"/>
              <a:t>Pima Indian Diabetic Dataset</a:t>
            </a:r>
          </a:p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86038"/>
            <a:ext cx="8435058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076" name="AutoShape 4" descr="data:image/png;base64,iVBORw0KGgoAAAANSUhEUgAAA/AAAALFCAYAAABknwikAAAABHNCSVQICAgIfAhkiAAAAAlwSFlz%0AAAAWJQAAFiUBSVIk8AAAIABJREFUeJzs3X94k/W9//FXmraUaltAbWchVKtS9AwngqJfRDljbrYM%0ARDcFCiha0IGyuU1F1OPlhrM7uDl/4VB+qGMtIFO2KdSjoNTqgVM651RQfpzswtYerVDaBlr6I833%0AD5bQ0LSk7Z3cuZPn47p2rbnvT+68qzXJ+/68P++PzePxeAQAAAAAACJanNkBAAAAAACAkyOBBwAA%0AAADAAkjgAQAAAACwABJ4AAAAAAAsgAQeAAAAAAALIIEHAAAAAMACSOABAAAAALAAEngAAAAAACyA%0ABB4AAAAAAAsggQcAAAAAwAJI4AEAAAAAsAASeAAAAAAALIAEHgAAAAAACyCBBwAAAADAAkjgAQAA%0AAACwABJ4AAAAAAAsIN7sAHrr29/+tr744ouTjtuyZYuGDBkiSdq5c6eee+45VVRUqKGhQWeccYbG%0AjRunO+64QxkZGaEOGQAAAACAXrN5PB6P2UH0xssvvyyXyxXwXHt7u5599lnZbDaVlpYqJSVFZWVl%0Amj9/vux2uyZPnqzMzEzt2bNHJSUlOv3007V27VoNHjw4zL8FAAAAAADBsewM/I033tjludWrV6ux%0AsVEPPvigUlJS1NLSovvvv18ej0erV6/WiBEjfGPHjBmjhx56SIsXL9ayZcvCEbokacqUKaqqqlJy%0AcrKysrLC9roAAAAAgNDbv3+/GhsbNWTIEP35z3825JqWTeC7Ul1drccff1wjRozQjBkzJB0ro6+p%0AqVFubq5f8i5JN9xwg5YtW6atW7equrpamZmZYYmzqqpKLpdLLpdLX331VVheEwAAAAAQXlVVVYZd%0AK+oS+IcffljNzc1avHix4uKO9ejbvn27JGns2LGdxsfFxWnMmDHasGGDysvLNWXKlLDEmZycLJfL%0ApZSUFJ1//vlheU0AAAAAQHh8+umncrlcSk5ONuyaUZXAb9++XaWlpZo6dapfUrxv3z5J0tChQwM+%0Az1vCvnfv3j69fk5OTo+fc/7552v16tV9el0AAAAAQGSZNWuWysvLDV0yHVXbyD355JNKTEzUnXfe%0A6Xe8oaFBkpSamhrweWlpaX7jAAAAAACINFEzA//uu+/qgw8+0NSpU5Wenu53rqmpSZKUkJAQ8LmJ%0AiYl+43pr9+7dQY/13o0BAAAAACAYUTMD/8ILL0iSZs6c2elc//79JUmtra0Bn9vc3Ow3DgAAAACA%0ASBMVCfwXX3yhbdu26YILLtCwYcM6nR8wYIAkqa6uLuDzDx06JEkaOHBg6IIEAAAAAKAPoiKB37x5%0Aszwej6666qqA571JvdPpDHjee3z48OGhCRAAAAAAgD6KigT+/ffflySNGTMm4Hnv9nFlZWWdzrW0%0AtGjbtm1KSEjQZZddFrogAQAAAADog6hI4Hft2iVJOvfccwOev/LKK5WVlaXS0lLt2LHD79yqVatU%0AW1urSZMmadCgQSGPFQAAAACA3rB8F/qjR4/q66+/VkJCgs4444yAY+Lj41VYWKiCggIVFBTo2muv%0AVWZmpj766CO9/fbbOvvss3XPPfeEOXIAAAAAAIJn+QTeu3d7cnJyt+NGjRqldevWaenSpdq8ebNc%0ALpcyMjI0e/ZszZs3z9foDgAAAACASGT5BD49PT3o/ddzcnL01FNPhTgiAAAAAACMFxVr4AEAAAAA%0AiHYk8AAAAAAAWAAJPAAAAAAAFkACDwAAAACABZDAAwAAAABgASTwAAAAAABYAAk8AAAAAAAWQAIP%0An4qKClVUVJgdBgAAAIAwmDVrlnJyclRVVaWqqirl5ORo1qxZvb5eTk6Ovv3tbxsYIU4Ub3YAiAxu%0At1srV66UzWbTyJEjZbfbzQ4JAAAAQJicdtppevLJJzVo0CCzQwnI6XRq48aNWrBggdmhmIoZeEiS%0ANm7cqKqqKlVWVmrTpk1mhwMAAAAgjPr3769rrrlGl156qdmhBLR582Y988wzZodhOhJ4yOVyae3a%0Atb7Ha9askcvlMjEiAAAAADjuww8/NDuEiEAJPVRcXOyXsLtcLhUXF+v22283MSoAAAAARtixY4ce%0Af/xx7dq1S4mJiRo1apQWLlzoN6aqqkoTJkzQpZdeqtWrV/uOf/7553rmmWdUXl6uAwcOKD4+XtnZ%0A2Zo6daqmTp0a8PUOHDigX//613rvvfd05MgRnXXWWSooKNCUKVP8xrW0tGjlypXatGmT9u/fL7vd%0AruzsbE2ZMkX5+fmy2+2+uLxycnIkSbt37/Yde/3117VmzRrt2rVLbrdbZ555piZMmKDbb79daWlp%0AvnFHjhzRSy+9pE2bNqm6uloej0eZmZnKzc3VbbfdpsTExN7/Qw4TEvgYV1lZqZKSkk7HS0pKlJeX%0AJ4fDYUJUAAAAAIywa9cu3XrrrerXr59uueUWORwOffbZZyooKNApp5zS7XMPHjyo/Px8uVwu3XLL%0ALTrnnHPU0NCg9evX66GHHtLhw4dVUFDg95zW1lbddtttysnJ0c9//nMdOnRIxcXFWrhwofr166fc%0A3FzfuIKCAn3wwQeaMmWKbr31VjU2NmrLli165JFH9I9//EO/+c1vfGvzf/GLX6i2tlZPPvmk3+s9%0A/vjjeu655/T//t//03333Se73a6///3veumll/TOO+9o/fr1OvXUUyVJd911l8rKynTjjTf64t62%0AbZuefvppffbZZ5Yo0SeBj3ErVqyQ2+3udNzb1O7hhx8Of1AAAAAADLFs2TK1tLTo8ccf19VXX+07%0A/s1vflP33ntvt8/ds2ePzj33XH33u99Vfn6+73hubq6uuOIKvfTSS50S+JqaGt1www368Y9/7Dt2%0A1VVX6dprr9Wzzz7rS+DXrl2r8vJy/eIXv9C0adN8Y2fMmKF58+bptdde09SpU3XJJZfommuu0ZIl%0ASyRJ11xzjW/sZ599pueff14TJ07U448/7jv+wx/+UOedd54KCwv14osv6s4771RdXZ3effddXXXV%0AVfrlL3/pG3vddddp6NCh2r17txobG5WcnBzUP1ezsAYeAAAAAKLUtm3blJyc3Gl7t4kTJ/pmprty%0A+eWX68UXX/Ql701NTWpoaFB8fLxOO+00ffXVV2ptbe30vBNL63NycnTOOedoz549qq2tlXSsiXZc%0AXJy++93vqqGhwe9/eXl5vti7U1JSIo/Ho+9///udrvGd73xHNptN27dvlyTZ7XbFxcVp3759OnDg%0AgN917rzzTj399NMRn7xLzMDHvDlz5mjBggWdZuHtdnunu2kAAAAArKOurk4NDQ0aNmxYp22i4+Pj%0AlZWVpZ07d3Z7jTfffFOrVq3yzVCfqL293e9xamqqMjIyOo1zOBzat2+fqqurNWjQIP3v//6v2tvb%0Adfnll3f52v/3f//XbWz79u2TJM2bN6/LMdXV1ZKklJQUzZ49W6tWrdLVV1+t8ePHa8yYMRo7dqyl%0Alg2TwMc4h8Oh3Nxcvf76637Hc3NzLfWHDAAAAMBfU1OTJKlfv34BzyclJXX7/D//+c9auHChBg4c%0AqDlz5uj888/3rZv/2c9+1mkmW1KX6+q9MRw9elTSsYZyycnJWrZsWZevf7I96Y8cOSJJeuSRRzR0%0A6NCAY+Ljj6e8Cxcu1MUXX6w1a9borbfe8m2fPXr0aP3Hf/yHhg8f3u3rRQISeCg/P1+lpaW+TvQp%0AKSl+a1wAAAAAWI83aW5ubg54PtCMekfPP/+87/8vvPBCv3MtLS0Bn+O9aXAib+Lev39/SdKpp56q%0A+vp6jRw5stfd371LAM4880yNGTMmqOdcffXVuvrqq3XkyBHt2LFDmzZt0l//+lfdfPPNeuutt5Sa%0AmtqrWMKFNfBQSkqKX+OI6dOnKyUlxcSIAAAAAPTVwIEDlZycrC+++KJTqXtLS4v279/f7fMrKyuV%0AmpraKXnfuXOnGhoaAj6nrq7Ot869I+9reat8hw0bJkn629/+1mnskSNHfAl/d7q7hsfjCRiH1ymn%0AnKLx48dryZIluvnmm1VXV6fy8vKTvqbZSOAh6VgTiyFDhsjhcPiaRgAAAACwLpvNpjFjxujIkSMq%0ALS31O/eXv/zlpDPwZ5xxhg4fPqy6ujrfscOHD+vRRx/1TfgFSrTXr1/v9/jjjz/WP//5T33zm9/0%0AzXB7c46VK1fK4/H4jX/00Ud1+eWXa8+ePb5j3jX8HV8vNzdXNptN69ev94tRkv7617/qiiuu8MWy%0AZcsW/fu//3unfw7S8aoA9oGHZXRsWndigwsAAAAA1nTbbbeprKxM9913n2bNmqXMzEx9+umn2rJl%0Ai0aMGKGPP/64y+fm5eVp+fLlmj9/vm644QY1NDRozZo1+s53vqPTTz9db7zxhp5++mlNnDhRI0eO%0AlCR94xvfUElJiaqqqvStb31LX3/9tYqKimSz2bRgwQLftW+88UaVlJSorKxMt956qyZOnKj29nZt%0A3rxZpaWluuaaa3wz7NKxmfvPP//ct1b9+9//vs477zzdfvvtWrZsmaZOnaoZM2YoNTVVH374of70%0Apz9p6NChvq3zLr74YrW1temuu+7S1KlTfevdP/30UxUVFWnYsGG67LLLQvGvwFAk8PAZPXq02SEA%0AAAAAMNDFF1+s3//+93rqqaf03HPPqV+/fho1apRWrFihJ598stsE/s4775Tb7dYbb7yhhx9+WEOH%0ADtVNN92k/Px8ffLJJ9q1a5fWrVunpKQkXwI/YMAALV++XIWFhXrsscfU2Nio7OxsPfjggxo/frzv%0A2vHx8VqxYoVWrVqljRs3+vZmP/vss7Vw4ULNmjXLL5af/vSn+vLLL1VSUqLt27drwoQJvuPDhg1T%0AUVGRnnjiCbW0tCgjI0PTp0/XvHnzNGDAAEnHlhP86U9/0u9//3u99dZbWrNmjeLj4zV48GDdfPPN%0Auu222ywxA2/znFivgLCYNWuWysvLdemll2r16tVmhwMAAAAAMFAocj7WwAMAAAAAYAEk8AAAAAAA%0AWAAJPAAAAAAAFkACDwAAAACABZDAAwAAAABgASTwAAAAAABYAAk8AAAAAAAWQAIPAAAAAIAFkMAD%0AAAAAAGABJPAAAAAAAFgACTwAAAAAABZAAg8AAAAAgAWQwAMAAAAAYAHxZgcAAAAAADDevffeq4MH%0AD5odRo+cdtppWrJkidlhRCwSeAAAAACIQgcPHlRNzdeyJfQ3O5SgeFqbzA4h4pHAAwAAAECUsiX0%0A16nnTjY7jKAc3vfXkFz3jTfeUFFRkXbt2qWWlhZlZWVp4sSJuuWWW5SUlBSS1wwV1sADAAAAAKLS%0A008/rZ/85CeqrKzUjTfeqB/96EdKTU3VE088oblz56qtrc3sEHuEGXgAAAAAQNT57LPP9Oyzz2rI%0AkCF69dVXlZaWJkm644479POf/1yvv/66/vCHP+jWW281OdLgMQMPAAAAAIg669atU3t7uwoKCnzJ%0Au9ePf/xjSdKaNWvMCK3XSOABAAAAAFFn+/btkqSxY8d2OpeVlaXBgwfr888/V3V1dbhD6zUSeAAA%0AAABAVGltbdX+/ftlt9s1ZMiQgGOysrIkSXv37g1naH1CAg8AAAAAiCqHDx+W2+1WcnKy7HZ7wDHe%0AsvqGhoZwhtYnJPAAAAAAgKhy9OhRSVJCQkKXYxITE/3GWgEJPAAAAAAgqnj3d29tbe1yTHNzs99Y%0AKyCBBwAAAABElZSUFMXHx+vIkSNqaWkJOObQoUOSpIEDB4YztD4hgQcAAAAARJX4+HhlZ2ervb1d%0A+/fvDzjG6XRKks4///xwhtYnJPAAAAAAgKjj3T6urKys07ldu3bp66+/1gUXXKDTTjst3KH1Ggk8%0AAAAAACDqTJs2TQkJCXrxxRd18OBB33G3263HH39cknTTTTeZFV6vxJsdAAAAAAAgNDytTTq8769m%0AhxEUT2uTpFMNu95ZZ52lu+++W4WFhZoyZYomTZqk5ORkbdmyRbt27dL3vvc9TZkyxbDXCwcSeAAA%0AAACIQlYqDT/mVMNjnj17thwOh1544QWtXbtWbW1tOvvss3X//fdrxowZstlshr5eqJHAAwAAAEAU%0AWrJkidkhRIQJEyZowoQJZodhCNbAAwAAAABgASTwAAAAAABYAAk8AAAAAAAWQAIPAAAAAIAFkMAD%0AAAAAAGABJPAAAAAAAFgACTwAAAAAABZAAg8AAAAAgAWQwAMAAAAAYAEk8AAAAAAAWAAJPAAAAAAA%0AFhBvdgB9dejQIS1dulRvv/22ampqNGDAAI0ePVrz5s1TTk6O39idO3fqueeeU0VFhRoaGnTGGWdo%0A3LhxuuOOO5SRkWHSbwAAAAAAwMlZOoH/8ssvNW3aNB04cEATJ07UWWedpX379qmkpETvvvuu/vjH%0AP+qCCy6QJJWVlWn+/Pmy2+2aPHmyMjMztWfPHq1fv17vvPOO1q5dq8GDB5v8GwEAAAAAEJilE/gH%0AHnhABw4c0IsvvqjRo0f7jo8bN06//OUv9dprr+mCCy5QS0uL7r//fnk8Hq1evVojRozwjR0zZowe%0AeughLV68WMuWLTPj1wAAAAAA4KQsm8B/+umneu+995Sfn++XvEvSlClTNGXKFN/jLVu2qKamRrm5%0AuX7JuyTdcMMNWrZsmbZu3arq6mplZmaGJX4AAAAACKV7771XBw8eNDuMHjnttNO0ZMkSs8OIWJZN%0A4Ddv3ixJuuaaayRJ7e3tqq2tVf/+/XXKKaf4jd2+fbskaezYsZ2uExcXpzFjxmjDhg0qLy/3S/xj%0ATUVFhSR1uiECAAAAwHoOHjyomq9rFNffGmlfe1Ob2SFEPGv8mwxg165dkqTBgwfrkUce0auvvqoj%0AR47IZrPpW9/6lu655x5fIrpv3z5J0tChQwNeKysrS5K0d+/ePsV0YtM8K3G73Vq5cqVsNptGjhwp%0Au91udkgAAAAA+iiuf7wGXhM4D4o0h974PGTX/uijj3Tvvffqn//8p+68804tWLAgZK8VSpbdRu7L%0AL7+UJN1///36n//5H9111116/PHHdd111+nDDz/U7NmzfTPvDQ0NkqTU1NSA10pLS/MbF4s2btyo%0AqqoqVVZWatOmTWaHAwAAAAB91traqieeeELTpk3T55+H7gZBuFh2Bv7IkSOSpKNHj+rVV19VQkKC%0AJGnixIk699xztWTJEi1evFgbN25UU1OTJPnGnCgxMVGSfON6a/fu3UGPnTVrlsrLy/v0ekZxuVxa%0Au3at7/GaNWs0fvx4paSkmBgVAAAAAPTNrFmz9OGHH2rmzJlKSkrS8uXLzQ6pTyw7A+8t8b799ts7%0AJeazZs3SKaecon379unzzz9X//79JR27+xJIc3OzJPnGxZri4mK5XC7fY5fLpeLiYhMjAgAAAIC+%0Aq6+v1/PPP68HH3xQ/fr1MzucPrNsAu8tez/99NM7nUtMTNRZZ50lSaqurtaAAQMkSXV1dQGvdejQ%0AIUnSwIEDQxBpZKusrFRJSUmn4yUlJaqsrDQhIgAAAAAwxssvv6wrr7zS7DAMY9kE/txzz5V0LEEP%0A5OjRo5Kkfv36adiwYZIkp9MZcKz3+PDhw40OM+KtWLFCbre703FvUzsAAAAAsKpoWxZs2QTeuyXc%0Au+++2+lcQ0ODqqqqZLfbde655/rGlpWVdRrb0tKibdu2KSEhQZdddllogwYAAAAAoJcsm8BPmDBB%0AgwcP1muvvaYdO3b4nXvyySfV3NysCRMmKCUlRVdeeaWysrJUWlraaeyqVatUW1urSZMmadCgQeH8%0AFSLCnDlzAm4ZZ7fbVVBQYEJEAAAAAIBALNuFPjExUUuWLFFBQYEKCgp0/fXXKyMjQ//93/+t8vJy%0AnXnmmXrggQckSfHx8SosLPSNvfbaa5WZmamPPvpIb7/9ts4++2zdc889Jv9G5nA4HMrNzdXrr7/u%0Adzw3N1cOh8OkqAAAAAAAJ7JsAi9Jo0eP1quvvqpnnnlGb775phoaGpSenq5Zs2Zp3rx5Ou2003xj%0AR40apXXr1mnp0qXavHmzXC6XMjIyNHv2bM2bN8/X6C4W5efnq7S01NeJPiUlRfn5+SZHBQAAAADo%0AyNIJvCSdc845+t3vfhfU2JycHD311FMhjsh6UlJSNG3aNN+eiNOnT4+6Zg8AAAAAYHWWXQMPY02c%0AOFFDhgyRw+FQXl6e2eEAAAAAAE5g+Rl4GKNj07pATe0AAAAAAOYigYfP6NGjzQ4BAAAAgIHam9p0%0A6I3PzQ4jKO1NbdKpxl1v7969ftuO//3vf/f9/8qVK33Hp06dqlNPNfCFQ4gEHgAAAACiUMem3pZw%0AqrExf/zxx1qyZEmn4++//77ef/993+Pvfe97JPAAAAAAAPMESl5jyfXXX6/rr7/e7DAMRRM7AEGp%0AqKhQRUWF2WEAAAAAMYsZeAAn5Xa7tXLlStlsNo0cOZJGhwAAAIAJmIEHcFIbN25UVVWVKisrtWnT%0AJrPDAQAAAGISCTyAbrlcLq1du9b3eM2aNXK5XCZGBAAAAMQmEngA3SouLvZL2F0ul4qLi02MCAAA%0AAIhNJPAAulRZWamSkpJOx0tKSlRZWWlCRAAAAEDsIoEH0KUVK1bI7XZ3Ou5tagcAAAAgfEjgAQAA%0AAACwABJ4AF2aM2dOwC3j7Ha7CgoKTIgIAAAAiF0k8AC65HA4lJub2+l4bm6uHA6HCREBAAAAsYsE%0AHkC38vPzlZKS4nuckpKi/Px8EyMCAAAAYhMJPIBupaSkaNq0ab7H06dP90voAQAAAIQHCTyAk5o4%0AcaKGDBkih8OhvLw8s8MBAAAAYlK82QEAiHwdm9YFamoHAAAAIPRI4AEEZfTo0WaHAAAAAMQ0SugB%0AAAAAALAAEngAAAAAACyABB4AAAAAAAsggQcAAAAAwAJI4AEAAAAAsAASeAAAAAAALIAEHgAAAAAA%0ACyCBBwAAAADAAkjgAQAAAACwgHizAwD6qr6+XkVFRaqsrPQda2trU01NjSQpPT1d8fHH/9QdDodm%0Azpyp1NTUsMcKAAAAAL1FAg/LKyoqUklJSZfna2tr/R5/8sknkqT58+eHNC4AAAAAMBIl9AAAAAAA%0AWAAz8LC8GTNmSJJfCb3T6VRjY6MkKTk5WdnZ2b5z3hJ6AAAAALASEnhYXlpaWqdy+EWLFvlK5bOz%0As1VYWGhGaAAAAABgGEroAQAAAACwABJ4AAAAAAAsgAQeAAAAAAALIIEHAAAAAMACSOABAAAAALAA%0AEngAAAAAACyABB4AAAAAAAsggQcAdKmiokIVFRVmhwEAAABJ8WYHAACITG63WytXrpTNZtPIkSNl%0At9vNDgkAACCmkcDHoPr6ehUVFamystJ3rK2tTTU1NZKk9PR0xccf/9NwOByaOXOmUlNTwx4rAPNs%0A3LhRVVVVkqRNmzZp0qRJJkcEAAAQ20jgY1BRUZFKSkq6PF9bW+v3+JNPPpEkzZ8/P6RxAYgcLpdL%0Aa9eu9T1es2aNxo8fr5SUFBOjAgAAiG2sgQcAdFJcXCyXy+V77HK5VFxcbGJEAAAAYAY+Bs2YMUOS%0A/EronU6nGhsbJUnJycnKzs72nfOW0AOIDZWVlQGrdEpKSpSXlyeHw2FCVAAAACCBj0FpaWmdyuEX%0ALVrkK5XPzs5WYWGhGaEBiAArVqyQ2+3udNzb1O7hhx8Of1AAAACghB4AAAAAACsggQcA+JkzZ07A%0ALePsdrsKCgpMiAgAAAASCTwA4AQOh0O5ubmdjufm5rL+HQAAwESsgY9w7NkOwAz5+fkqLS31daJP%0ASUlRfn6+yVEBQN/09HuVxHcrAJGFBD7CsWc7ADOkpKRo2rRpWr58uSRp+vTp7AEPwPJ6+r1K4rsV%0AgMhCCT0AIKCJEydqyJAhcjgcysvLMzscAACAmMcMfIRjz3YAZunYtC5QUzsAsJqefq+S+G4FILKQ%0AwEc49mwHYKbRo0ebHQIAGIbvVQCsjhJ6AAAAAAAsgAQeAAAAAAALIIEHAAAAAMACSOABAAAAALAA%0AEngAAAAAACyABB4AAAAAAAsggQcAAAAAwAJI4AEAAAAAsAASeAAAAAAALCDe7AB669VXX9WiRYu6%0AHfOTn/xE8+fP9z3euXOnnnvuOVVUVKihoUFnnHGGxo0bpzvuuEMZGRmhDhkAAAAAgF6zbALvNXbs%0AWI0dOzbguVGjRvl+Lisr0/z582W32zV58mRlZmZqz549Wr9+vd555x2tXbtWgwcPDlfYAAAAAAD0%0AiOUT+JEjR6qgoKDbMS0tLbr//vvl8Xi0evVqjRgxwnduzJgxeuihh7R48WItW7Ys1OECAAAAANAr%0AMbEGfsuWLaqpqdF3vvMdv+Rdkm644QZlZmZq69atqq6uNilCAAAAAAC6Z/kZeK+jR4+qvr5eqamp%0A6t+/v9+57du3S1LAUvu4uDiNGTNGGzZsUHl5uaZMmRKWeAEA6In6+noVFRWpsrLSd6ytrU01NTWS%0ApPT0dMXHH/9YdzgcmjlzplJTU8MeKwAACA3LJ/A7d+7UrFmz9Le//U1ut1txcXG6+OKL9dOf/lSj%0AR4+WJO3bt0+SNHTo0IDXyMrKkiTt3bu3T7Hk5OT06fkAAHSlqKhIJSUlXZ6vra31e/zJJ59Ikl8z%0AVwAAYG2WL6HfunWrBg4cqMWLF+uxxx5TXl6eKioqdPPNN6u0tFSS1NDQIEldzkKkpaX5jQMAAAAA%0AINJYdgb+ggsu0E9+8hNdeOGFuuKKK3zHJ0+erBEjRqiwsFAPP/yw3nrrLTU1NUmSEhISAl4rMTFR%0Aknzjemv37t1Bj501a5bKy8v79HoAgNgxY8YMSfIroXc6nWpsbJQkJScnKzs723fOW0IPAACih2UT%0A+OHDh2v48OEBz91000164YUXVF1drY8//ti3Jr61tTXg+ObmZknqtHYeAIBIkZaW1qkcftGiRb5S%0A+ezsbBUWFpoRGgAACBPLl9AHEhcX51uP/sUXX2jAgAGSpLq6uoDjDx06JEkaOHBgeAIEAAAAAKCH%0AojKBlySXyyVJSkpK0rBhwyQdKzUMxHu8qxl9AAAAAADMZskE3uPx6Gc/+5l+8IMf6PDhw53OHz58%0A2NdR/oLS7le3AAAgAElEQVQLLvBtH1dWVtZpbEtLi7Zt26aEhARddtlloQ0cAAAAAIBesmQCb7PZ%0AFBcXp08++US//e1v5fF4fOfcbreWLFkil8ulcePGKTMzU1deeaWysrJUWlqqHTt2+F1r1apVqq2t%0A1aRJkzRo0KBw/yoAAAAAAATFsk3s7r77blVUVKi4uFgfffSRLr/8cvXr10/vvPOOdu7cKYfDoUce%0AeUSSFB8fr8LCQhUUFKigoEDXXnutMjMz9dFHH+ntt9/W2WefrXvuucfk3whANKioqJAkjR492uRI%0AAAAAEG0sm8B/4xvf0IYNG/T888/rnXfe0UsvvaS4uDg5HA7Nnz9ft9xyi9++76NGjdK6deu0dOlS%0Abd68WS6XSxkZGZo9e7bmzZvna3QHAL3ldru1cuVK2Ww2jRw5Una73eyQglZfX6+ioiK/Lcra2tpU%0AU1MjSUpPT1d8/PGPDO8WZR3fZwEAABBalk3gpWNd4xcuXKiFCxcGNT4nJ0dPPfVUiKMCEKs2btyo%0AqqoqSdKmTZs0adIkkyMKXlFRkUpKSro8X1tb6/fYu3XZiduaAQAAIHQsuQYeACKNy+XS2rVrfY/X%0ArFnj2w0DAAAAMIKlZ+ABIFIUFxf7Jewul0vFxcW6/fbbTYwqeDNmzJAkvxJ6p9OpxsZGSVJycrKy%0As7N957wl9AAAAAgfEngA6KPKysqA5eclJSXKy8uTw+EwIaqeSUtL61QOv2jRIl+pfHZ2tgoLC80I%0ADQAAAP9CCT0A9NGKFSvkdrs7Hfc2tQMAAACMQAIPAAAAAIAFUEIPAH00Z84cLViwoNMsvN1uV0FB%0AgUlRAZGP7QsBAOgZEngA6COHw6Hc3Fy9/vrrfsdzc3Mtsf4dMAvbFwIA0DOU0AOAAfLz85WSkuJ7%0AnJKSovz8fBMjAgAAQLRhBh4ADJCSkqJp06Zp+fLlkqTp06f7JfQAOmP7QgAAeoYEHgAMMnHiRJWU%0AlMhmsykvL8/scICIx/aFAAD0DAk8ABikY9M6u91ucjQAAACINiTwAGCg0aNHmx0CAAAAohRN7AAA%0AAAAAsAASeAAAAAAALIAEHgAQUyoqKlRRUWF2GAAAAD3GGngAQMxwu91auXKlbDabRo4cGbJmg/X1%0A9SoqKvLbHq2trU01NTWSpPT0dMXHH/8I9m6PlpqaGpJ4AABAdCCBBwDEjI0bN6qqqkqStGnTJk2a%0ANCkkr1NUVKSSkpIuz9fW1vo99m6bduKWagAAAB1RQg8AiAkul0tr1671PV6zZo1cLpeJEQEAAPQM%0AM/AIK8pKAZiluLjYL2F3uVwqLi7W7bffbvhrzZgxQ5L83uucTqcaGxslScnJycrOzvad877XAQAA%0AdIcEHmFFWSkAM1RWVgZ87ykpKVFeXp4cDoehr5eWltbpfWvRokW+97Ts7GwVFhYa+ppAtOGmPwB0%0ARgIPADBdqL+or1ixQm63u9Nxb1O7hx9+uG+/AADDcdMfADojgUdYUVYKIBC+qCOaebctHD16tMmR%0AAACsjgQeYUVZKQAzzJkzRwsWLOg0C2+321VQUGBSVIgF4dq6MBpx0x8AOiOBBwCYLtRf1B0Oh3Jz%0Ac/X666/7Hc/NzTV8/TvQUbi2LoxG3PQHgM5I4AEApgvHF/X8/HyVlpb6OtGnpKQoPz+/T9cEuhNo%0A68Lx48crJSXFxKh6hkZyABBZSOCBCMQXJsB4KSkpmjZtmpYvXy5Jmj59uqUSKVhPOLcuDBX6UwBA%0AZCGBByIQX5iA0Jg4caJKSkpks9mUl5dndjiIYuHeuhAAEBtI4AEAMaNj0zqaiSGUomXrQhrJAUBk%0AIYEHIhBfmMKDrZ1iE/++geDRSA4AIgsJPBCB+MIUelbe2okeCUDkY+tCAEAokMADiElW3tqJHglA%0A5GPrQgBAKMSZHQAAhFugrZ06dooGACPk5+f77XTA1oUAgL5iBh5AzLH61k70SACsga0LAQBGI4EH%0AEFOiYWsneiQA1nHNNdfohRdekCR973vfMzma2LJ8+XI5nc6Tjus4xul0atGiRUFdPzs7W3Pnzu11%0AfADQGyTwAGJKtGztBMAa3njjDbW1tUmS/uu//stS/Taszul0+m5sBquxsbHHzwGAcGINPAAAQAjQ%0AbwMAYDQSeAAxZc6cOQG3jGNrJwBG66rfBsLPlhCn+NOTAv7PPqifbEl22ZLssg/q1+W4+NOTZEvg%0AqzMAc1FCDyCmGLW1E3uxA+hONPTbiCb2tESlXZnZ5+vUv1uttgNHDYgIAHqHBB5AzMnPz1dpaalv%0AZqw3WzuxFzuA7tBvAwAQCtQBAYg53q2dvNjaCQAAAFbADDyAmDRx4kSVlJTIZrMpLy+vx89nL3YA%0A3ZkzZ44WLFjQaRaefhsAgL4ggQcQkzp+iQ7U1O5k2IsdQHeM6rcBAEBHJPAAYtbo0aPNDgFAFDOi%0A3wYQa3raJFaiUSxiCwk8AABACHj7bSxfvlwS/TaAYPS0SaxEo1jEFprYAQAAhMjEiRM1ZMgQORyO%0AXvXbAACgI2bgo9jy5cvldDqDGttxnNPp1KJFi076nOzsbM2dO7fX8QEAEO362m8DiDU9bRIr0SgW%0AsYUEPoo5nU5fSVFPNDY29up5iA49XXvGujMA6B79NoDg0SQW6B4JPNBH0Zbw9nTtGevOAAAAgPAg%0AgY8RtoQ42dMSuzzvafeovbFNkhSXHC9bnC3gOHd9izyt7SGJ0apIeAEAAACEAwl8jLCnJSrtysw+%0AX6f+3Wq1HThqQESIVD1de8a6MwAAACA8SOBhKcE25gtnU75oS3hZewYAAABEJhJ4WEpvGvOFuikf%0ACS8AAEDPhXJiRmLHJEQnEngAUS/aGg0CABANInFiBoh0JPCwrO4a89GUDx3RaBAAAADRgAQelmVE%0AYz6a8gEAAJjPiIkZickZRD8SeABRL9oaDQIA4BUty8TYMQkIDgk8gKhHo0EAQLRimRgQW+LMDgAA%0AAAAAAJwcM/AAAACARbFMDIgtJPAAAACARbFMDIgtlNADAAAAAGABJPAAAAAAAFgAJfQAAAAAgJjg%0A3XqxtLTUd6y9vV3Nzc3yeDxBXcNmsykpKUk2m8137KqrrgrLFo0k8AAAADDV8uXL5XQ6Tzqu4xin%0A06lFixYFNRYAvE629WIwPB6Pmpqa/I55rxnqLRpJ4AEAAGAqp9Ppa7oWrMbGxh4/BwCsLqoS+MOH%0AD+vaa69VVVWV7rzzTi1YsMDv/M6dO/Xcc8+poqJCDQ0NOuOMMzRu3DjdcccdysjIMClqAAAAwHq8%0Apcgdt7Bra2tTTU2NJCk9PV3x8f7phncbu1CXGQNd8W69GKoS+lCLqgT+0UcfVVVVVcBzZWVlmj9/%0Avux2uyZPnqzMzEzt2bNH69ev1zvvvKO1a9dq8ODBYY4YAAAAfuISZE8aEPCUx9MuT+sRSZIt4RTZ%0AbF33Y3Y3HpAU3Jdx9M7JSpFra2s7HfNWTYS6zBjoinfrRav+DUZNAr9lyxa98sor+rd/+zft3LnT%0A71xLS4vuv/9+eTwerV69WiNGjPCdGzNmjB566CEtXrxYy5YtC3fYAAAA6MCeNEDJWRP6fB3X7lek%0A9lYDIgKAyBEVCXxtba3+4z/+Q8OHD9f06dP14IMP+p3fsmWLampqlJub65e8S9INN9ygZcuWaevW%0AraqurlZmZmY4QwcAAAAsyVuK3LGE3ul0qrGxUZKUnJys7Oxsv+d4S+gB9E5UJPAPPvigGhoatGrV%0AKu3atavT+e3bt0uSxo4d2+lcXFycxowZow0bNqi8vFxTpkwJebwAAACA1XlLkTtatGiRr0w+Oztb%0AhYWFZoQGRC3LJ/CvvPKKtmzZop///OcaPnx4wAR+3759kqShQ4cGvEZWVpYkae/evX2KJScnp0/P%0ABwAAAGJFW1vb8Z/rmlX/bnXfr1nXHPD6QLSwdAJfVVWlX/3qVxo5cqQKCgq6HNfQ0CBJXXa7TEtL%0A8xsHAAAARJrly5cHtb99xzFOp1OLFi066XOys7M1d+7cPsXXU95u9ZKkNo/aDhwN3fWBKGHZBL69%0AvV333Xef2tvb9Z//+Z+y2+1djm1qapIkJSQkBDyfmJjoN663du/eHfTYWbNmqby8vE+vBwAAgNjh%0AdDp95enBamxs7PFzAEQuyybwL7zwgnbs2KGHHnrIVwLflf79+0uSWlsDdyJtbm72GwcAAAAgtNLT%0A049vNRdvU/yAfn2+Zltds9Tm8V0fiDaWTOD37NmjJ554QuPHj/d1v+zOgAHH9hKtq6sLeP7QoUOS%0ApIEDBxoXZA8FWxIlBV8WFez1AMSWUJZgSuaUYQJArLElxMmelhjwnKfdo/bGY+u/45LjZYuzBRzn%0Arm+Rp7U9ZDGeTHz88VQkfkA/pV3Z992g6t+t9pXid7w+EC0s+Vf95ptvqqWlRVu3bu2ycdwzzzyj%0AZ555Rtddd52GDRum8vJyOZ1OXX755Z3Ger+kDh8+PKRxd6c3JVESZVEAeo4STACwPntaYp8T3o7J%0ALgBrsGQCf9FFF+nWW28NeG7v3r0qKyvTyJEjNXLkSI0YMUJJSUn64x//qLKysk4z9i0tLdq2bZsS%0AEhJ02WWXhSN8AAAAAAB6zJIJ/BVXXKErrrgi4LlXX31VZWVlGjt2rBYsWCDp2BYSWVlZKi0t1Y4d%0AO3TJJZf4xq9atUq1tbW6/vrrNWjQoLDEf1JxCbInDejytMfTLk/rEUmSLeEU2WxxAce5Gw9I8oQi%0AQgBRwogSTMn8MsxA6uvrVVRUpMrKSt+xtrY2X1fi9PR0v/JKh8OhmTNndrljCQAAgNksmcD3VHx8%0AvAoLC1VQUKCCggJde+21yszM1EcffaS3335bZ599tu655x6zw/SxJw1QctaEPl/HtfsVqT1w4z4A%0AkIwpwZQiswyzqKhIJSUlXZ73NU76F+8Sgfnz54c0LgAAgN6KiQRekkaNGqV169Zp6dKl2rx5s1wu%0AlzIyMjR79mzNmzfP1+gOAAAAAIBIFHUJ/PXXX6/rr78+4LmcnBw99dRTYY4IAGAGb8+TjiX0TqdT%0AjY2NkqTk5GRlZ2f7znlL6BEYSxIAADBf1CXwAABIUlpaWqdy+EWLFvlK5bOzs1VYWGhGaJbEkgQA%0AAMxHAg+YKNj9uKXe7ckdKftxM3MH9Eyw7w29eV+QIue9AQAA9AwJPGCi3uzHLVlvT25m7oCe6c17%0AQ6jfF1iSAACA+UjgAQDASbEkAQAA85HAAxGiu/24peD35I7E/biZuQN6r7v3hmDfF6TIfG8AAAA9%0AQwIPRIho3o+bmTug96L5vSHaWL3fRyh7L9B3AQCMQQIPAABgAKv3+4jE3gsAAH9xZgcAAAAAAABO%0Ajhl4AAAAA0RTvw8jei/QdwEAjEcCDwAAYIBo6vdhRO8F+i50ZvU+CQDMRwIPAAAAhIHV+yQAMB9r%0A4AEAAAAAsABm4AGgG8FuqySxtRIAoHvR1CcBscG77KO0tNR3rL29Xc3NzfJ4PEFfx2azKSkpSTbb%0A8Z4ZV111FUtEeoEEPpp1+I+qra5Z9e9W9/mSbXXNx39ua+vz9YBI15ttlSS2VgIAdBZNfRIQG062%0A7CNYHo9HTU1Nfse812WJSM+QwEczT4fOr20ewxvJeBuuAABwMsFWs1DJAgBA10jgASBI3W2rJLG1%0AEtCd3lSzUMkCAObyLvsIZQk9eoYEPprZ4o7PwsfbFD+gX58v2VbXLLUd+481PT29z9cDrMSIbZUk%0AtlYCgLBgKaGhQlFFE2yPGauz8vaB3mUflLlHDhL4aGazSf/67Iof0M/wxKPjG024dPywNOLDOJY/%0AiAHALN1Vs1DJAsOwlNBQVNH0HtsHwkgk8LAUvw9Lgz+MY+2DGADMYkQ1C5UsAIBYRAIPAACA6MNS%0AwtCJS5A9aUDAUx5PuzytRyRJtoRTZLPFdXkZd+MB+cpFoxjbB8JIJPCwlPT09ONlRgZ8GPNBDACA%0A+TouY3MfrVPj/i19v6jH7fvRnmp8DxMzlhJGCnvSACVnTejzdVy7X5HaWw2IKLKxfSCMFLvvPLCk%0Ajh+WRqzr54MYAADz+S1ja2+Vu/FrQ6/v7asAAFZHxgIAEYyuvzADf3fWZOVO10C0CMX7p1d2drbm%0Azp3bp/hgfSTwABDB6PoLM/B3Z01W7nTtt0Sum/XVPdFxfXVcMl95ER68fyLUeDcDgBjG3sgAIkHH%0AyoBQrK/uajtCALAaEngAsArDuv52WFvK3sgRqeNNENNvshjwd+c+WhcTjarMRqdrILLYEuJkT0sM%0AeM7T7vH1ZohLju/yJpO7vkWe1vaQxQjrIYEHAIswbFbq05cl8WUgkvndBDH5JosRf3eN+7cY3pSs%0Ar6JxvTidriMLvSRgT+v77gcdGy4DEgk8AIOFsnmLRAMXQ7A3MmDp9eKwBtZCAwiFPiXwzzzzjC66%0A6CJdccUVvsc9deedd/YlBAARhi8sFmCzefs6GbIdo8SWjEbza+jFTRYAsAyjl0DRYwYn6nMCf/PN%0AN/sl8DZbcE1CPB6PbDYbCTwAACfoeBOEmyyhwXpxhBW9JGJGKJdA0WMGUh8T+Ouuu04XXnih7/GU%0AKVOCTuABRD8jmrdINHABYDzWiyOcorWXBIDw61MCf+IH269//es+BQNEsmDXdkvBr++O9mY0RjRv%0AkWjgAgDoG3d9S5elzD29oQx0x+glUCx/womooQOC1Ju13RLruwEAxqPDec94WtuDuhHsPuoOQzSI%0AZkYvgWL5E04Usr+Cw4cP6/Dhw2pv777sNTOz77NzACBRJQEgdtAwFDRIA2KToQm8x+PRs88+q5df%0AfjmoJgs2m027du0yMgREkKieHeimGY3Ug4Y0jQfkaweOPqNKAmaI6vc6wMJscfHy/Kvp24lNCTvq%0Arnlhd4IdFzI0SIt4RizdYNkGTmRoAr906VItXbpUHk9wCUmw42BN0Tw7YEQzGkly7X6FjrJAH4Wi%0A8qKj7OxszZ07t9trRut7HboWihs3HZ3s784PHc4Diks8Ve62JkndNyWkeWFwOs7Qu4/WqXH/lr5f%0AtP34NT3t0ZcXsHQDoWBoAr9hwwZJ0n333ae8vDydfvrpiosL/EEBACFFlUTMoPICZoikGzd0OI9R%0AYW6Q5jdD395q+N+LdzYaQPcMTeC/+uorjRs3TrNnzzbysogGzA4gzKiSiExR36fAgPc6iRtHAE6O%0ABmmRKdilFb1ZumH6sg1EBEP/Sx04cCBN6RAQswMApNDPltsS4mRPS+zyfE/WHHpau2/CGgg3jmJT%0Ad393Pd2irDd/d0A4+G2PdpIqt2B1vFkZlxwdNxCCXfrC0g30lqH/pYwdO1Yff/yxkZeEQbproiHR%0ASANAdLCnJfZ5Rkryn5UCToa/O8SCjjP0obhZ2d3NLQDHGZrA//SnP9XUqVP12GOP6a677lJCQoKR%0Al0cfBNtEQ7JOIw06ewIWR58CIGKxRRlgnPr6ehUVFamystJ3rLtlYg6HQzNnzlRqampY44Q1GJrA%0AZ2RkaNWqVcrPz9crr7yiiy66SAMHDuxyvM1m06OPPmpkCIghdPYErI1ycyCCsUUZYJiioiKVlJR0%0Aef7EZWLen+fPnx/y2GA9hibwO3fu1C233CKXyyWPx6OtW7d2O54EPrSC3f9UopEGAAAAAEQ6QxP4%0A3/72t2poaNCZZ56pcePG6bTTTpPdbjfyJdADwe5/KlmvkQY3JCJXxzJJI0owvdcJdH0AQIiEeYsy%0AIJrNmDFDkvxK6N1ut7766itJx6qYO+ZM3hJ6IBBDE/hPPvlEgwcP1l/+8hedeuqpRl4a8BNtNySi%0AiV+ZpMElmJ2uDwAICbYoA4yTlpZGOTwM0/UmtL3Q1tamyy67jOQdAAAAAACDGXo7dNiwYb6yZQBB%0A8BzvnB0t5eZ++8QaUIIpUYYJIPKwXAgAYAZDE/h58+bprrvu0qeffqrzzz/fyEsD0cnTfvznKCk3%0A71gmaUQJpkQZJhBtomGLMpYLIZa5j9apcf8W33afnvbgd/yxxdmPbw3azo0qoKcM/SZ83nnn6e67%0A71ZBQYFyc3M1YsQIZWRkdPuF+5JLLjEyBAAAEOnYogywtvZWuRu/7tVTPe2t8rQZe8MLiCWGJvDf%0A/va3ZbPZ5PF4VFxcfNLxNptNu3btMjIEwFpsccdn4U0oN1++fLmcTudJr9lxjNPp1KJFi4IaCwCR%0AIBTvdU1NTccfsFwIABAmhibwmZl9L5WNVR3L/7xlSX3lPloX8PqIIDab9K9l8GaUmzudTl+3/mA1%0ANjb2+DkA4CfMW5SF+r2O5ULG6u57kLdkW9LxMuxurgPjBNput62tTTU1NTp6NPgZ9aSkJKWnpys+%0APt5v218AwTH00+Htt9828nIxxa/8rw9lSUFdH0DworDRIGA2tihDt4L8HkQZdnjNnTvX8Gt23PYX%0AQHBC9onndDr16aef6uuvv9bRo0eVlJSkb3zjGxoxYoQGDx4cqpcF0FtxCbInDQh4qkczHo0H5Csr%0AiAZR2GgQiGm81wEALMzwBH7Hjh165JFHtGfPni7HjBw5Ug8++KAuuOACo1/esvy23urmy0VPuI/W%0ASe2tvusD3bEnDVBy1oQ+X8e1+xXf3x0in7u+pcuqAk+7R+2NxyoE4pLjZYuzdXsdwAp4r4tMgcqz%0AA+lYcp2cnBz084IdBwCRztAE/sMPP1RBQYFaWo59kcvMzFR6err69eun5uZmffnll/ryyy/1wQcf%0AaMaMGVqzZo2GDx9uZAiW1bH8z6gvF437t/hK0CgvBHrJ5EaDoeiP0XHbHk9re1BVBe6jwW8RBAA9%0AFWx5dseS6+zsbBUWFoYyLACIOIZmdUuXLlVLS4u+//3v62c/+1nApnaVlZV67LHH9Oabb+rpp5/W%0A0qVLjQwBAIxlcqPBUPfHAAAAgHUYmsB/9NFHGjZsmH7zm990OcbhcOiJJ57Q5MmTVVFRYeTLAwB6%0AKD4+vstKKEpVAQAAIouhCfzRo0c1atSok46Li4vT6NGjtWHDBiNfHgCiTqj7Y5x77rldlqBSqgoA%0AABBZDN8H/siRI0GNbWpq0plnnmnkywNA1KE/BgAAALwM/eaWm5urdevWqbGxUcnJyV2Oa2pq0vvv%0Av68bb7zRyJcHEONC3vCtnS2jAAAAYB5DE/gf/ehH+uSTTzR79mw98MAD+ta3vtVpzGeffaZf/epX%0AOv/88zVv3jwjXx5AjAt1wzfvlmoAAMBYbGsKBKdPCfxNN90U8PiuXbs0bdo0paamasiQIUpOTlZz%0Ac7Oqq6t18OBBJSQk6NJLL9WCBQu0bNmyvoQAAADQLapzgMjHtqZAcPqUwJeXl3d7vr6+XvX19Z2O%0At7S06L333pPN1vXdMwDoqZA0fGs8IO8+cnHJrBePSJ7jyVNbXXOXMzg90VbXfPzntu4rL0gOIx/V%0AOQCAaNGnb6N0JAbQnXCXw4Wi4Ztr9yu+ju3dxQgTedqP/9zmCWoGpyf8kr+TnSc5BICgBbvtKNua%0AAsf1KYG/7rrrjIoDQBSiHA5AJKA6B4hMc+fODWoc25oCx1n6E+fw4cN6+eWXtXHjRlVVVenIkSNK%0AT0/XpZdeqltuuUU5OTl+43fu3KnnnntOFRUVamho0BlnnKFx48bpjjvuUEZGhkm/BQCgT2xxx2fh%0A422KH9Cvz5dsq2uW2o4lZ+np6d2OJTmMfFTnAACihWW/FdTW1uqWW27RZ599posuukjTpk1TXFyc%0A/vGPf2jDhg3auHGjVq1apUsuuUSSVFZWpvnz58tut2vy5MnKzMzUnj17tH79er3zzjtau3atBg8e%0AbPJvBVifLS5enn99qe2uzI1yOBjGZvPmuoof0E9pV2b2+ZL171b7qkc6Jn+BhDo5bHe10pkZAABI%0AsnAC/8QTT+izzz7TTTfdpAceeMDv3O9+9zstW7ZMTz/9tP7whz+opaVF999/vzwej1avXq0RI0b4%0Axo4ZM0YPPfSQFi9eTEd8wABxiafK3dYkqfsyNyuWw3W3pl8KPpkikUJPsBQl8rH9FQAgXCybwF94%0A4YVKS0sLuJVdXl6eli1bpi+++EKStGXLFtXU1Cg3N9cveZekG264QcuWLdPWrVtVXV2tzMy+z9wA%0AiE7BJlISyRQQS7jJAgAIF8sm8D/84Q+7PLdv3z5J0je/+U1J0vbt2yVJY8eO7TQ2Li5OY8aM0YYN%0AG1ReXq4pU6aEIFoAAILHUhTg2HbERUVFqqys9B1zOp1+Py9atMj32OFwaObMmUpNTQ1rnF0xeotJ%0A99G6voYEIApYNoHvqKGhQfX19aqtrVVZWZmef/55nXfeebr33nslHU/ohw4dGvD5WVlZkqS9e/f2%0AKY4Tm+YBsL5gEympd8lUrCVS7JkeHLOXopB4nBw3WUKvqKhIJSUlXZ5vbGz0/f1L8v08f/78kMcW%0AjFBvMQkgNkVFAv/SSy/pmWeekST169dPP/jBD7Rw4UIlJSVJOpbgS+ryjmxaWprfOADwCjaRkqy5%0Arj/c2DPdGkg8Ts7smywAgNgUFQl8Xl6ecnJyVFtbq/fee09r167Vjh079Oyzz2ro0KFqajr2AZuQ%0AkBDw+YmJiZLkG9dbu3fvDnrsrFmzVF5e3qfXQ3iFeuawra6ZBmkAAPzLjBkzJMmvhN7tduurr76S%0AJGVkZMhut/vOeUvoI4XRW0y6j9b5dqcAELuiIoE/55xzdM4550iSpk2bptdee0133323Fi5cqDVr%0A1qh///6SpNbWwG96zc3NkuQbBwQS8hmpNk/YG6SF4qZEx1LZjtcHJPZMtwoSD0SCtLS0iCmH7w2j%0At5hs3L+FahgA0ZHAn2jSpEl68skn9cEHH2j//v0aMODYF4+6usBr8A4dOiRJGjhwYNhiBCJBqG9K%0A+F0fUOj3TO9uiy4Ej8Qj8tGnAABikyUT+JaWFr3xxhs6fPiw8vPzA44ZMGCAKisr9eWXX2rYsGEq%0ALy+X0+nU5Zdf3mmst6Pp8OHDQxo3rC00M4cHJbVLOlYB4q0kCYQGaQAAL/oUAEBssmQCn5CQoEcf%0AfRXwMtEAACAASURBVFSHDh3SVVddpcGDB/udd7vd+vzzzyUdS7rGjh2rP/7xjyorK/Otp/JqaWnR%0Atm3blJCQoMsuuyxsvwOsJxQzhx1npc4555ywN0gLyU2JDqWy6enpfb4eAADozF3f0mXvHPrmANHL%0Akgm8zWbTd7/7Xa1bt06FhYX63e9+59egbuXKlaqvr9ewYcN09tlny+FwKCsrS6WlpdqxY4cuueQS%0A39hVq1aptrZW119/vQYNGmTGr4P/z959h0dR7u8fv0MIkJCAFImUCHh0lxYh0oRQFJQqgvQWREMR%0A1CgizYIFjng8R0CpUpUWOihHESFUEQxNUECKCNIEvtISAqnz+8Pf7nFNAumzs3m/rstLdp7Z3c+z%0As0nmnvI8ME1uH5T46+sDgAPBI/sYpwBGYkqGxs7JqXFzALgHy+5dDxkyRLt379b69evVoUMHNW7c%0AWL6+vtq7d6927twpPz8/vfvuu5L+DBHjxo1TeHi4wsPD1b59e5UrV04HDhzQxo0bVblyZQ0bNszk%0AHgEAkD8QPLKPcQoAIH+ybIAvUaKEli1bprlz5+qbb77R4sWLlZSUpDJlyqhLly7q16+fKlWq5Fy/%0Adu3aWrJkiaZMmaINGzYoJiZGgYGB6tu3rwYNGuQc6A4AAABwZ3caC4dxcwDPZdkAL0lFixbVCy+8%0AoBdeeCFD69vtdn388ce5XBUAAEgPwQPIvjuNhZMb4+YAcA+WDvAAAMBaCB4AAGQdAR4AAAAuGGgQ%0AANwTAR4AAAAuPHWgwWvXrmnhwoU6ffq0c9mJEydc/j1q1CiX5wQFBal3794qVqxYntUJAOkhwCPX%0AJCUlOf+dfOuq4k5FZev1km9dTfO1AQAAMmLhwoVau3Ztuu1xcXHOWzgcHI8HDx6cq7UBQEYQ4JFr%0ALl68+L8HKYk5Oj2Ny2sDAIAcw0CDAOC+CPAAPNKdrvowjBQZiTckSV4+ReXlVSDd1wGA/MSTBxrs%0A1auXJLlcQp+cnKwLFy5IkgIDA+Xt7e3yHMcl9ADgDgjwyDVlypTR5cuX/3xQwEfeRe7K1usl37oq%0ApSQ6Xxu4rUxc9WEk3fk+TwCA9RUvXpxL4QFYGgEeuaZgwf99vbyL3CW/is2z9Xpxp6Kcgeyvrw0A%0AAAAA+QEpCIDHyMw9ltzD6ZluN/WVxPRXADxPZkfWZ1R9wNoI8PkQv+jhqfr375/hda18DyfSl9Gp%0AryTrTX8FAGnJ7Mj6jKoPWBsBPh/iFz0AAAAAWA8BHgBgaV4FCsr4/wNcMv0VgPwmsyPrM6o+YG0E%0A+HyIX/QAPEmBQv5KTropybOnvwLSc7tpM5ky0/Mxsj6QvxDg8yF+0QMA4EEyOG0mU2YCgPUR4AHA%0AInLiLJvjdQAAcEeZHWxZYsBl5C8EeACwCs6yAfj/Mjo2A+M+wGoyO9iyxIDLyF8I8IAbYqo/AMDt%0AZHTaTMZ9AADPQoAH3BBT/cEhN8+yZeb1AQBZx0CDGZfZwZYlBlxG/kKABwA3xlk2APAA3AKVYQy2%0ADNweAR5wQ0z1BwAAAODvCPCAG+LoMwAA1sZAgwByAwEeAAAAyGHcAgUgNxDgAQDMfJBDcmKgKsfr%0AAAAA/B0BHgDAzAc5hYGqAABALiLAA8h1nN0FAAAAso8ADyDXcXbX/THzQdbl5kBVmXl9IDdwABYA%0A3AsBHgBgyswHt7tfXMr4PeNm3y/OQFXwZByABQD3QoAHssBTgkde4ewu0pTB+8Ul7hkHAACQCPBu%0AiXBoAQSPTGFeeyD7uJQZZuAALAC4FwK8OyIcAvBQmbmfOyv3jHvy/eJcygwzcAAWANwLAR7IIIIH%0AkH0ZvV9c4p5xd5ETc9tzRRgAADmDAO8mPD0cesIOIMEDgJlMu5SZue0zjNscAAC5jQDvJjw+HLID%0ACADZwqXMOSMnDig7XufvuM0BAJDbCPAAAMBFbs5tb/YVYRxQBgBYGQEeucajdwA9UG6elQJgLcxt%0AnzWM2A4AyG0EeOQadgAthrNSADxUbh5Q/uvrc5sDACC3EeABAIBH44AyAMBTEOCBfCyvzkoBAAAA%0AyD4CPJCPcVbKmpiqCgAAIH8iwANAFpgZopmqCgAAIH8iwANAFhCiAQCZxRVUALKLAA/ANLt375Yk%0A1alTx+RKrIWpqjKGHWUA7oaDvwCyiwAPy2Mn3ZqSk5M1e/ZseXl5KSQkxCVwWoGZIZqpqjKGHWUA%0AAOBpCPCwPHbSrenLL7/UmTNnJElfffWV2rVrZ3JFmUOIBrKPA7DIb7iCCkB2EeAB5LmYmBgtXrzY%0A+TgyMlKPPPKIAgICTKwKnoYd5ZyVG2GbA7A5iwMi7o+DvwCyiwAPy2Mn3XoWLVqkmJgY5+OYmBgt%0AWrRIAwcONLEqeBp2lHMWYdv9sY0AwPMR4GF57KRby+nTp9PcwVy7dq3atGmjoKAgE6oCYAYOwAIA%0AkDkEeAB5atasWUpOTk613DGo3dtvv533RQG4o9wI2xyAzVkcEIG7YJYZIPcQ4AEAyGGeeC8yYdv9%0AsY3gDqw+ywzg7gjwAPJUv3799OKLL6Y6C+/t7a3w8HCTqgJyFvciA8ivrD7LDODuCphdAID8JSgo%0ASK1bt061vHXr1tz/DgCAhaU1y8xfB60FkH2cgQeQ53r27KktW7Y4/6gHBASoZ8+eJlcF5BzuRQaQ%0AHzHLDJD7CPAA8lxAQIC6d++umTNnSpJ69OjBHPDwKNyLDCC/YZYZIG9wCT0AU7Rt21YVKlRQUFCQ%0A2rRpY3Y5AAAgG+40ywyAnMEZeACm+OugdYxQCwAAANwZZ+ABmKZOnTrMEQsAgAfo169fmgfkmWUG%0AyFkEeAAAAADZwiwzQN4gwAMAAADItp49e7oMSsssM0DOI8ADAAAAyDbHLDMOzDID5DwCPAAAAIAc%0AwSwzQO5iFHoAAAAAOYJZZoDcRYAHAAAAkGOYYQbIPVxCDwAAAACABXAGHoDHu3btmhYuXKjTp087%0Al504ccLl36NGjXI+DgoKUu/evVWsWLE8rRNA3uH3AgDAigjwADzewoULtXbt2nTb4+Li9NNPPzkf%0AO/49ePDgXK8NgDn4vQAAsCJLB/iUlBQtWbJEK1eu1PHjx5WYmKgyZcqoUaNGGjRokMqWLeuy/sGD%0AB/XJJ59o9+7dun79uu6++241btxYzz//vAIDA03qBQAAAAAAd2bZAJ+SkqLBgwdr06ZNKlu2rLp2%0A7SpfX1/t2LFDS5Ys0fr167V06VIFBQVJkrZt26bBgwfL29tbTz75pMqVK6ejR49q2bJl2rRpkxYv%0AXqzy5cub3CsAuaFXr16S5HKpbHJysi5cuCBJCgwMdBkp13GpLADPxe8FAIAVWTbAr1ixQps2bVKN%0AGjW0cOFCFSlSRJL08ssva8SIEVq9erWmTZum9957TwkJCXrttddkGIbmz5+v4OBg5+vUr19fo0eP%0A1pgxYzR9+nSzugMgFxUvXpzLXgG44PcCAMCKLDsK/f79++Xn56eBAwc6w7tDt27dJEl79uyRJEVF%0ARenixYt67LHHXMK7JHXp0kXlypXT5s2bde7cubwpHgAAAACATLJsgB87dqz27dunFi1apGorWrSo%0ApD8vs5eknTt3SpJCQ0NTrVugQAHVr19fhmEoOjo6FysGAAAAACDrLHsJ/e1s2bJFkvTwww9Lko4f%0APy5Juvfee9Ncv2LFipKkY8eOZet97XZ7tp4PAAAAAEB6LHsGPj1HjhzRtGnT5Ovr67y37fr165KU%0A7tytxYsXd1kPAAAAAAB341Fn4A8cOKDnnntO8fHxmjx5snMauZs3b0qSfHx80nxeoUKFXNbLqiNH%0AjmR43bCwMC7ZBwAAAABkmMcE+G+++UbDhg2TYRj66KOP1KxZM2ebr6+vJCkxMTHN58bHx7usB2TG%0AtWvXtHDhQpepiE6cOOHy71GjRjkfO6YiSu+KECA/4ucIAADgzjwiwE+fPl0TJ05U6dKlNXnyZNWq%0AVcul/a677pIkXb16Nc3nX7lyRZJUokSJ3C0UHmnhwoVau3Ztuu1xcXH66aefnI8d/2b6IuB/+DkC%0AAAC4M8sH+AkTJmj69Omy2+2aMWOG7rnnnlTr2Gw2RUdH68SJE2rQoEGqdsdZnipVquR6vYC740wo%0AAAAA4J4sHeA//fRTTZ8+XSEhIZo1a5b8/f3TXC80NFQLFizQtm3b1KtXL5e2hIQE7dixQz4+Ps5R%0A64HMcHyn/hp4k5OTdeHCBUlSYGCgvL29nW2OwOuuOBMKM3jazxEAAEBusGyAP3z4sP7zn//o3nvv%0A1cyZM9MN75LUpEkTVaxYUVu2bNGuXbtUt25dZ9ucOXN0+fJldezYUSVLlsyL0uFhihcvTngFsomf%0AIwAAgDuzbIAfP368EhMTVbVqVS1dujTd9bp16yZ/f3+NGzdO4eHhCg8PV/v27VWuXDkdOHBAGzdu%0AVOXKlTVs2LA8rB5wX5wJBQAAANyTZQP8L7/8Iklat26d1q1bl+56LVu2lL+/v2rXrq0lS5ZoypQp%0A2rBhg2JiYhQYGKi+fftq0KBBzoHugPyOM6EAAACAe7JsgN+4cWOmn2O32/Xxxx/nQjUAAAAAAOSu%0AAmYXAAAAAAAA7syyZ+DzC6b0AgAAAABIBHi3x5ReAAAAAACJAI88xhUFAAAAAJA1BHg352lTenFF%0AAQAAAABkDQHezTGlFwAAAABAIsAjj3naFQUAAAAAkFcI8MhTXFEAAAAAAFnDPPAAAAAAAFgAAR4A%0AAAAAAAsgwAMAAAAAYAEEeAAAAAAALIAADwAAAACABRDgAQAAAACwAAI8AAAAAAAWQIAHAAAAAMAC%0ACPAAAAAAAFgAAR4AAAAAAAsgwAMAAAAAYAEEeAAAAAAALIAADwAAAACABRDgAQAAAACwAAI8AAAA%0AAAAWQIAHAAAAAMACCPAAAAAAAFgAAR4AAAAAAAsgwAMAAAAAYAEEeAAAAAAALIAADwAAAACABRDg%0AAQAAAACwAAI8AAAAAAAWQIAHAAAAAMACCPAAAAAAAFgAAR4AAAAAAAsgwAMAAAAAYAEEeAAAAAAA%0ALIAADwAAAACABRDgAQAAAACwAAI8AAAAAAAWQIAHAAAAAMACCPAAAAAAAFgAAR4AAAAAAAsgwAMA%0AAAAAYAEEeAAAAAAALIAADwAAAACABRDgAQAAAACwAAI8AAAAAAAWQIAHAAAAAMACCPAAAAAAAFgA%0AAR4AAAAAAAsgwAMAAAAAYAEEeAAAAAAALIAADwAAAACABRDgAQAAAACwAAI8AAAAAAAWQIAHAAAA%0AAMACCPAAAAAAAFgAAR4AAAAAAAsgwAMAAAAAYAEEeAAAAAAALIAADwAAAACABRDgAQAAAACwAAI8%0AAAAAAAAWQIAHAAAAAMACCPAAAAAAAFiARwT4AwcOqFWrVrLb7Zo0aVK66x08eFARERFq2LChatSo%0AoUcffVSjR4/WhQsX8rBaAAAAAAAyr6DZBWRHYmKipkyZohkzZtxx3W3btmnw4MHy9vbWk08+qXLl%0Ayuno0aNatmyZNm3apMWLF6t8+fJ5UDUAAAAAAJln6QAfFhamH374Qb1791aRIkU0c+bMNNdLSEjQ%0Aa6+9JsMwNH/+fAUHBzvb6tevr9GjR2vMmDGaPn16XpUOAAAAAECmWPoS+mvXrmnGjBl64403VLhw%0A4XTXi4qK0sWLF/XYY4+5hHdJ6tKli8qVK6fNmzfr3LlzuV0yAAAAAABZYukAv3TpUjVp0uSO6+3c%0AuVOSFBoamqqtQIECql+/vgzDUHR0dI7XCAAAAABATrD0JfQBAQEZWu/48eOSpHvvvTfN9ooVK0qS%0Ajh07lq167HZ7tp4PAAAAAEB6LH0GPqOuX78uSSpWrFia7cWLF3dZDwAAAAAAd2PpM/AZdfPmTUmS%0Aj49Pmu2FChVyWS+rjhw5kuF1w8LCuGQfAAAAAJBh+eIMvK+vr6Q/p51LS3x8vMt6AAAAAAC4m3wR%0A4O+66y5J0tWrV9Nsv3LliiSpRIkSeVYTAAAAAACZkS8CvM1mkySdOHEizXbH8ipVquRZTQAAAAAA%0AZEa+CPCO6eO2bduWqi0hIUE7duyQj4+PHn744bwuDQAAAACADMkXAb5JkyaqWLGitmzZol27drm0%0AzZkzR5cvX1a7du1UsmRJkyoEAAAAAOD2LDsK/bFjx7R161bn43379jn/P3v2bOfybt26yd/fX+PG%0AjVN4eLjCw8PVvn17lStXTgcOHNDGjRtVuXJlDRs2LM/7AAAAAABARlk2wP/444/64IMPUi3fvn27%0Atm/f7nzcsmVL+fv7q3bt2lqyZImmTJmiDRs2KCYmRoGBgerbt68GDRrkHOgOAAAAAAB3ZNkA37Fj%0AR3Xs2DFTz7Hb7fr4449zqSIAAAAAAHJPvrgHHgAAAAAAqyPAAwAAAABgAQR4AAAAAAAsgAAPAAAA%0AAIAFEOABAAAAALAAAjwAAAAAABZAgAcAAAAAwAII8AAAAAAAWAABHgAAAAAACyDAAwAAAABgAQR4%0AAAAAAAAsgAAPAAAAAIAFEOABAAAAALAAAjwAAAAAABZAgAcAAAAAwAII8AAAAAAAWAABHgAAAAAA%0ACyDAAwAAAABgAQR4AAAAAAAsgAAPAAAAAIAFEOABAAAAALAAAjwAAAAAABZAgAcAAAAAwAII8AAA%0AAAAAWAABHgAAAAAACyDAAwAAAABgAQR4AAAAAAAsgAAPAAAAAIAFEOABAAAAALAAAjwAAAAAABZA%0AgAcAAAAAwAII8AAAAAAAWAABHgAAAAAACyDAAwAAAABgAQR4AAAAAAAsgAAPAAAAAIAFEOABAAAA%0AALAAAjwAAAAAABZAgAcAAAAAwAII8AAAAAAAWAABHgAAAAAACyDAAwAAAABgAQR4AAAAAAAsgAAP%0AAAAAAIAFEOABAAAAALAAAjwAAAAAABZAgAcAAAAAwAII8AAAAAAAWAABHgAAAAAACyDAAwAAAABg%0AAQR4AAAAAAAsgAAPAAAAAIAFEOABAAAAALAAAjwAAAAAABZAgAcAAAAAwAII8AAAAAAAWAABHgAA%0AAAAACyDAAwAAAABgAQR4AAAAAAAsgAAPAAAAAIAFEOABAAAAALAAAjwAAAAAABZAgAcAAAAAwAII%0A8AAAAAAAWAAB3qI+/PBDffjhh2aXgduIjIxUZGSk2WXkmN27d2v37t1ml4Hb8MRt5Gl98rT+5BY+%0AJ/fHNgIAcxQ0uwAzfP3111q4cKEOHTqkhIQEVaxYUW3bttUzzzyjIkWKmF3eHd28eVObN2+WJA0e%0APFi+vr7mFoRUEhIStHTpUklSp06dVKhQIZMryp7k5GTNnj1bXl5eCgkJkbe3t9kl4W88cRt5Wp88%0ArT+5hc/J/bGNAMA8+e4M/KRJk/TSSy/p9OnT6tq1q5577jkVK1ZMEydOVP/+/ZWUlGR2iXc0fPhw%0A579HjBhhYiVIz3/+8x8lJSUpKSnJI66U+PLLL3XmzBmdPn1aX331ldnlIA2euI08rU+e1p/cwufk%0A/thGAGCefBXgf/75Z02dOlUVKlTQ559/rhEjRuj555/XokWL9MQTTyg6Olrz5s0zu8zbOn78uE6e%0APOl8/Ouvv+r48ePmFYRUzp8/rx07djgff/fddzp//ryJFWVPTEyMFi9e7HwcGRmpmJgYEyvC33ni%0ANvK0Pnlaf3ILn5P7YxsBgLnyVYBfsmSJUlJSFB4eruLFi7u0RURESJLb37M8evToDC2Ded57770M%0ALbOKRYsWueycxcTEaNGiRSZWhL/zxG3kaX3ytP7kFj4n98c2AgBz5asAv3PnTklSaGhoqraKFSuq%0AfPny+u2333Tu3Lm8Li1DvvzyyzSPcsfExGjt2rUmVIS/i46OdrlCwuHkyZPatWtX3heUTadPn07z%0Au7V27VqdPn3ahIrwd564jTytT57Wn9zC5+T+2EYAYL58E+ATExN16tQpeXt7q0KFCmmuU7FiRUnS%0AsWPHsvQedrs9w/9FR0dn+vVnzpyZbtuMGTOyVDNy1kcffZRu28SJE/Owkpwxa9YsJScnp1ruGMAI%0A5vPEbeRpffK0/uQWPif3xzYCAPPlmwAfGxur5ORk+fn5pTtaquOy+uvXr+dlaQAAAAAA3FG+CfC3%0Abt2SJPn4+KS7jmOqL8e6mXXkyJEM/1evXr1Mv37//v3TbRswYECWakbOeumll9Jte/nll/OwkpzR%0Ar1+/NA94eXt7Kzw83ISK8HeeuI08rU+e1p/cwufk/thGAGC+fBPgHfO7JyYmprtOfHy8y7rupm3b%0AtgoICEi1PCAgQK1btzahIvxdvXr1VKlSpVTLK1WqpLp16+Z9QdkUFBSU5nerdevWCgoKMqEi/J0n%0AbiNP65On9Se38Dm5P7YRAJgv3wT4gIAAFSxYUDdu3FBCQkKa61y5ckWSVKJEibwsLVPefffdDC2D%0AeV577bUMLbOKnj17uhw4CggIUM+ePU2sCH/nidvI0/rkaf3JLXxO7o9tBADmyjcBvmDBgrrvvvuU%0AkpKiU6dOpbnOiRMnJElVq1bNy9Iy5f7773c5w1u5cmXdf//95hWEVMqWLasGDRo4Hzds2FBly5Y1%0AsaLsCQgIUPfu3Z2Pe/TokeaVIDCPJ24jT+uTp/Unt/A5uT+2EQCYK98EeOl/08dt27YtVduhQ4d0%0A6dIlVatWTaVKlcrr0jLlgw8+cP77X//6l4mVID2vvvqqChYsqIIFC2ro0KFml5Ntbdu2VYUKFRQU%0AFKQ2bdqYXQ7S4InbyNP65Gn9yS18Tu6PbQQA5ilodgF5qXv37lqwYIE+/fRTtW/f3hnUk5OTNX78%0AeElSnz59zCwxQ3x9ffXII484/w33U6hQIXXt2tX5b6v76wBF6c3iAHN54jbytD55Wn9yC5+T+2Mb%0AAYB5vAzDMMwuIi99+umnGjdunMqUKaN27drJz89PUVFROnTokFq2bKmPPvpIXl5euV5HWFiYoqOj%0AVa9ePc2fPz/X3w8AAAAAkHdyI/PlqzPwktS3b18FBQVp7ty5Wrx4sZKSklS5cmW99tpr6tWrV56E%0AdwAAAAAAMivfBXhJat68uZo3b252GQAAAAAAZFi+GsQOAAAAAACrIsADAAAAAGABBHgAAAAAACyA%0AAA8AAAAAgAUQ4AEAAAAAsAACPAAAAAAAFkCABwAAAADAAgjwAAAAAABYAAEeAAAAAAALIMADAAAA%0AAGABBHgAAAAAACyAAA8AAAAAgAUQ4AEAAAAAsAACPAAAAAAAFkCABwAAAADAAgjwAAAAAABYAAEe%0AAAAAAAALKGh2AfnVqVOnJEmHDx9WWFiYydUAAAAAAHLS4cOHJf0v++UEArxJ4uLiJEkxMTGKjo42%0AuRoAAAAAQG5wZL+cQIA3SYUKFXTmzBn5+fmpYsWKufY+joMD9erVy7X3yGue1idP64/keX3ytP5I%0AntcnT+uP5Hl98rT+SJ7XJ0/rj+R5ffK0/kie1ydP64/keX3Ky/6cOnVKcXFxqlChQo69ppdhGEaO%0AvRrcjt1ulyQdOXLE5Epyjqf1ydP6I3lenzytP5Ln9cnT+iN5Xp88rT+S5/XJ0/ojeV6fPK0/kuf1%0AydP6I3len6zeHwaxAwAAAADAAgjwAAAAAABYAAEeAAAAAAALIMADAAAAAGABBHgAAAAAACyAAA8A%0AAAAAgAUQ4AEAAAAAsAACPAAAAAAAFkCABwAAAADAArwMwzDMLgIAAAAAANweZ+ABAAAAALAAAjwA%0AAAAAABZAgAcAAAAAwAII8AAAAAAAWAABHgAAAAAACyDAAwAAAABgAQR4AAAAAAAsgAAPAAAAAIAF%0AEOABAAAAALAAAjwAAAAAABZAgAcAAAAAwAII8AAAAAAAWAABHgAAAAAACyDAAwAAAABgAQR4D/b1%0A118rLCxMtWvXVnBwsJ544glNmzZNt27dMru0LDtw4IBatWolu92uSZMmmV1OlqWkpCgyMlJdunRR%0ASEiIatSooWbNmmn06NE6f/682eVlSWxsrObMmaNOnTqpfv36zj6NHDlSR44cMbu8HBEbG6vmzZtb%0A9vu3cuVK2e322/43depUs8vMlCtXrmjs2LFq1qyZatSooUaNGunll1+25HeuWbNmd9w+drtdZ86c%0AMbvUDLtx44amTJmi9u3bq1atWqpRo4YeffRRDR8+XD///LPZ5WVJXFycJk+erCeffFI1a9ZUSEiI%0AunbtqtWrV5tdWoZl9G/pwYMHFRERoYYNGzq33ejRo3XhwoU8rPbOMrNvcPHiRQ0YMEB2u11hYWF5%0AVGHmZbRP3377rfr376/69eurevXqatiwoZ5//nnt3bs3D6u9s4z0JyUlRV9++aWeeeYZNW7cWDVq%0A1FDDhg01cOBAbdq0KY8rvrOs7pNGRES45ffvTv05c+bMHf8+9e3bN+8Lv4079WnkyJEZ+ru7cuVK%0AE6pPX0GzC0DumDRpkiZPnqyyZcuqa9eu8vf31/bt2zVx4kR99913mjt3rgoWtM7mT0xM1JQpUzRj%0AxgyzS8m2lJQUDR48WJs2bXJuH19fX+3YsUNLlizR+vXrtXTpUgUFBZldaoZdvnxZzzzzjH7++WfV%0AqlVL3bt3V4ECBbR//36tWrVKX375pebMmaO6deuaXWq2vPfee5YKT+kJDQ1VaGhomm21a9fO42qy%0A7vfff1f37t31f//3f2rbtq0qVaqk48ePa+3atdq6dasWLFigatWqmV1mhj333HOKiYlJsy0lJUVT%0Ap06Vl5eXihcvnseVZU1sbKx69Oiho0ePym63q0ePHipevLgOHTqkNWvW6KuvvtL06dPVqFEjs0vN%0AsJiYGPXs2VNHjx5VpUqV1KNHDxUpUkRr167ViBEjdOTIEY0YMcLsMtOVmb+l27Zt0+DBg+Xt7a0n%0An3xS5cqV09GjR7Vs2TJt2rRJixcvVvny5fOg6vRldt/gq6++0jvvvJPuz5k7yEyfZs2apX//+9/y%0A8/NTmzZtVLZsWR05ckTr16/Xxo0bNWnSJD322GN5UHX6MtqflJQUjRo1SqtXr1b58uXVpk0b1lyR%0A9gAAIABJREFUFStWTL/++qu+/vprbd68WUOHDtWAAQPyqPL0ZWefdPXq1Vq3bl0uVJV1me1PUFCQ%0AevTokWZbuXLlcrK0LMton9q0aaMHHngg3fbVq1fr6NGjKlu2bE6XmD0GPM7hw4eNKlWqGM2aNTOu%0AXr3q0vbKK68YNpvNmD17tknVZU23bt0Mu91ujBkzxvj3v/9t2Gw24+OPPza7rCxZunSpYbPZjI4d%0AOxo3b950aRs+fLhhs9mMUaNGmVRd1rz55puGzWYzxo4dm6pt/Pjxhs1mM8LCwkyoLOds2LDBsNls%0AxlNPPWXZ79+KFSssW3tann32WaN69erGrl27XJavWrXKCAkJMd5//32TKst58+bNM2w2mzFv3jyz%0AS8mwTz75xLDZbMazzz5rpKSkuLQ5vovt2rUzqbqsef/99w2bzWb07dvXiI+Pdy6PjY01evbsadhs%0ANmPfvn0mVnh7Gf1bGh8fbzRq1MioXr26ceDAAZe2xYsXGzabzRg4cGBelZ2uzOwbfPjhh4bNZjOe%0Afvpp4/PPPzdsNpvRu3fvPK74zjLap19++cWoWrWqUadOHePEiRMubcuXLzdsNpvRvHnzvCo7XRnt%0Az5o1awybzWZ07drVuHXrlkvb9u3bDZvNZtSsWTNVmxmyuk967tw5o3bt2s79CHf5/mW0P6dPn3ar%0Aum8nJ3LDwYMHjWrVqhkvvPBCLlWZdVxC74GWLFmilJQUhYeHpzpTExERIUmKjIw0o7Qsu3btmmbM%0AmKE33nhDhQsXNrucbNm/f7/8/Pw0cOBAFSlSxKWtW7dukqQ9e/aYUVqWPfjggxowYECaR8bbtGkj%0ASTp79mxel5VjLl++rDfffFNVqlRJ96gz8tbhw4f17bffqkuXLqpTp45LW4cOHbR37163PhOaGefO%0AndP48eMVHBysXr16mV1Ohv3666+S/rw1wMvLy6WtWbNmkqRTp07leV3Z8c0330iSXnzxRRUqVMi5%0AvGjRoho2bJikP/8Gu6uM/i2NiorSxYsX9dhjjyk4ONilrUuXLipXrpw2b96sc+fO5XbJt5WZfYPf%0AfvtNw4YN09y5cxUYGJhHFWZeRvu0d+9e+fv7q3379qpcubJLW4cOHVS4cGGdPn1aFy9ezO2Sbyuj%0A/SlVqpQGDRqk4cOHp1qvYcOGuuuuu3Tz5k398ccfuV3yHWVln9QwDI0cOVLJyclu97fJk/axHbLb%0Ap6SkJL3++usqUqSI3njjjVyoMHuscw01Mmznzp2SlOYlshUrVlT58uX122+/6dy5c25zqcudLF26%0AVAEBAWaXkSPGjh2rsWPHptlWtGhRSX9eSmYlnTt3Trft+PHjkqQaNWrkVTk57o033tD169c1Z84c%0AHTp0yOxycsytW7d07do1FStWTL6+vmaXkykbNmyQJLVq1UrSnz8zly9flq+vr/PnyFO8/fbbio+P%0A15gxY1SggHWOu9vtdkn/C/J/dfr0aUlSlSpV8rSm7HLc+33fffelagsODpaPj4++//77vC4rwzL6%0At/R2+xEFChRQ/fr1tWrVKkVHR6tDhw45XmdGZWbfYMyYMZbYj8honzp37pzu315vb2/5+voqPj7e%0A9P2JjPanQYMGatCgQZpt58+f140bN1S6dGndc889OV1ipmVln/Szzz7Tzp079c4775h+68nfZXUf%0AOykpSZcvX1aRIkVUrFixXKgs67KbGz799FMdOnRIb775plse8CPAe5jExESdOnVK3t7eqlChQprr%0AVKxYUWfPntWxY8csE+Ct8Ec3J2zZskWS9PDDD5tcSdZdv35d165d0+XLl7Vt2zbNmDFDDzzwgIYP%0AH252aVmyYsUKRUVFaejQoapSpYpHBPiDBw8qLCxMe/bsUXJysgoUKKCHHnpIQ4YMSXU22105tkP5%0A8uU1duxYrVy5Ujdu3JCXl5dq1qypYcOGWaYvt7Nz505t2bJF3bp1U9WqVc0uJ1O6deumNWvWKDIy%0AUgEBAWrZsqWKFCmi48ePa8KECfLz83OetbaKokWL6urVq/rjjz901113ubQVKFBAPj4+OnfunOLj%0A493yTFZG/5Y6Drzee++9abZXrFhRknTs2LGcKSyLMrNvYJX9iJyo84cfftDVq1dVqVIl0wNvVvoT%0AHx+vS5cuKTY2Vj/88IOmT58uPz8//etf/3KLg5iZ7dMvv/yi8ePHq3HjxurevbvbjaWT2f5cuXJF%0Ar776qqKiohQXFydJqlSpkvr166cuXbrkRomZlp2fo2vXrmn69On6xz/+4bZXXRLgPUxsbKySk5MV%0AEBAgb2/vNNdxXFZ//fr1vCwNd3DkyBFNmzZNvr6+Gjx4sNnlZNlnn32myZMnS5IKFy6sTp06acSI%0AEaluF7CCM2fO6J///KdCQkIUHh5udjk5ZvPmzWrRooXGjBkjHx8fbdmyRf/973/19NNPa+rUqWra%0AtKnZJd7R77//Lkl67bXXdOXKFb388ssqVaqUvv32W61cuVJ9+/bVrFmzLH0wTJI++ugjFSpUSC+8%0A8ILZpWSar6+vFi5cqAkTJmjatGkuMxxUr15dS5cuve3gQe6obt26Wr9+vVatWqVXX33VpW3t2rXO%0AndmYmBi3DPAZ5dg/SO+sGvsR7is2NlZvvvmmJGno0KEmV5M1P/zwg/r06eN83KhRI73zzjvpnphy%0AZ4mJiRo2bJiKFCmif/7zn2aXkyOOHTsmX19fDR06VCVLltShQ4c0b948vfHGGzp9+rReeeUVs0vM%0Aljlz5igmJkbjxo1LN0uZjQDvYRxTxPn4+KS7juO+PStPJ+dpDhw4oOeee07x8fHO2QOsqk2bNrLb%0A7bp8+bK+/fZbLV68WLt27dLUqVPTPZvjjlJSUjRy5EilpKToX//6l9v+Es+MatWq6aWXXtKDDz7o%0AMvL3k08+qeDgYI0bN05vv/221q9f7/azVNy4cUPSn7/HVq5c6fyd17ZtW91///364IMPNGbMGH35%0A5ZdmlpktW7du1d69e9WtWzeVKVPG7HIyLSEhQW+99ZZWr16txo0bq3Xr1vL19dXPP/+syMhI9evX%0AT1OnTlX16tXNLjXDBg0apM2bN2v27NkyDEMtWrRQwYIFtWXLFn322WcqV66czp07p+TkZLNLzZab%0AN29KSn9fwrEf4VgP7uGPP/7Qc889p6NHj6pfv35q0aKF2SVlyQMPPKApU6bo+vXr2r9/v/773/+q%0AU6dO+uCDDyxxgPmvpkyZooMHD+rDDz90y0uxM6N48eJ66aWXdPfdd6tz587OsU3atGmjli1bqnv3%0A7po5c6Y6dOiQ5m1GVnD58mXNmzdP//jHP0yfweF2zL8OBTnKcZYzMTEx3XXi4+Nd1oW5vvnmG4WF%0AhSk2NlYfffSRc3Anq/rHP/6hFi1aqHv37po8ebI++OADHTt2zO0GbbmTuXPnateuXRo2bJjzclGr%0Aq1KligYPHpzmtF19+vTRPffco3PnzunHH380obrMcRxQGThwYKqQERYWpqJFi+r48eP67bffzCgv%0AR8ydO1eS1Lt3b5MryZo5c+Zo9erV6tatm2bNmqVOnTqpTZs2euWVV/Tpp5/q4sWLeuWVV5SQkGB2%0AqRlWvXp1TZs2TYGBgZo1a5a6du2qjh07avny5frwww9VunRpSbL8OAyOMTHS25dw7EdYbewMT3b8%0A+HF17dpVBw4c0IABA1JdIWIlJUuW1GOPPaaOHTvqnXfe0bJly5SQkKChQ4fq8uXLZpeXYfv379eM%0AGTPUqlUrPfHEE2aXk20BAQEaPHiwunTpkmpg0uDgYLVq1UopKSlav369SRVm35IlSxQXF6eePXum%0A6qM7IcB7mICAABUsWFA3btxId6foypUrkqQSJUrkZWlIw/Tp0xUREaGAgADNmzdPjz/+uNkl5bh2%0A7dopKChIe/futcyI00ePHtXEiRP1yCOPWGrU7+woUKCAc9AxK8wY4LiE1xGY/qpQoUKqVKmSJJk+%0ASnZWnT17Vjt27FC1atVks9nMLidLFi9eLEl6+umnU7VVr15dNWvW1MmTJ3Xw4MG8Li1bGjdurKio%0AKC1fvlwzZszQqlWrFBUVpUaNGun8+fPy9/eXv7+/2WVmi+P+/qtXr6bZzn6Ee9m6dau6deumCxcu%0AaMyYMRo6dKhbh4/Muu+++9SqVSvFxMQoKirK7HIy5ObNmxo+fLjKlCmjd955x+xy8oRjnBYr7EOk%0AZ+XKlSpYsKDatm1rdim3RYD3MAULFtR9992nlJSUdMPSiRMnJMlyAyJ5mgkTJmjChAmy2Wxavny5%0AatWqZXZJWZKQkKAvvvhCixYtSncdx86g475ld/fNN98oISFBmzdvlt1ud/lv1KhRkqTJkyfLbrdr%0A5MiRJlebc2JiYiRZ4+qc+++/X1L6Ad1xi5BV70PesGGDDMOw3OWif3Xp0iVJaR9kkf4X/qx4kMXb%0A21vBwcFq2rSpqlWrJi8vL124cEGXLl2y3Mj6aXEcNHLsL/ydY7kn9NXqtmzZosGDB8vb21tz5sxR%0A165dzS4pS7Zu3ar58+ene4bd8fvCKvsRP/74o06ePKnz58+rfv36LvsRzZs3lyRFR0fLbrdb/spL%0AByvtQ6Tl559/1m+//aaaNWu6/cFJ977JEVkSGhqqo0ePatu2bakGCDp06JAuXbqkatWqqVSpUiZV%0AiE8//VTTp09XSEiIZs2aZemzNT4+Pnrvvfd05coVNW3aNNX0KMnJyc7LmK1yH2+tWrX07LPPptl2%0A7Ngxbdu2TSEhIQoJCUk1R7K7MgxDQ4cO1alTp/TZZ5+l+s7FxsY6R5SuVq2aGSVmSmhoqJYtW6at%0AW7eqdevWLm3Xr1/XmTNn5O3t7Qz6VrN9+3ZJUv369U2uJOtKly6t33//XadOndKDDz6Yqt0xlVx6%0AAd8dHT16VLt27VKdOnWcV6w4fPHFF5Lk3Dm3stDQUC1YsEDbtm1LdRVSQkKCduzYIR8fH8sPEml1%0A+/btU0REhIoVK6Z58+ZZ9vedJC1fvlzr1q2Tv7+/nnrqqVTtjoNGVtmPuOeee9Ldj4iNjdXSpUt1%0Azz33qE2bNs4rytzdJ598oo0bN2rIkCFp/uzv3btXkjX2IdLy7bffSpLq1atnciV3RoD3QN27d9eC%0ABQv06aefqn379s6gnpycrPHjx0uSy+ieyFuHDx/Wf/7zH917772aOXOmpcO7JHl5ealFixZasmSJ%0Axo0bpwkTJrjckzx79mxdu3ZNNptNlStXNrHSjGvUqFGa94lLf15etW3bNoWGhurFF1/M48qyzsvL%0ASwUKFNBPP/2kDz/8UKNHj3ZeYpmcnKwPPvhAMTExaty4sSWml2zevLnKly+vNWvWqGPHjqpbt66z%0A7aOPPlJ8fLxatGhhmamj/s4xTZ6Vd8ibNWumRYsWaerUqZo0aZLL74WNGzfq2LFjKl26tEJCQkys%0AMnN+/PFHvfvuu2rUqJFmzZrl/Bk6ceKEZsyYoRIlSqQ7N7eVNGnSRBUrVtSWLVu0a9cul5+vOXPm%0A6PLly+rYsaNKlixpYpX5W1xcnIYOHark5GTNmjXL0r8rJKlFixZat26dJk+erKZNm7p8t/bs2aMt%0AW7bIx8dHjzzyiHlFZsK9996b7tg/Z86c0dKlS2+7jjsqWbKkfvjhB/373//W/Pnz5efn52z7/PPP%0AFR0drRIlSlj2dtDDhw9LkiVmRyHAe6BKlSrp1Vdf1bhx49ShQwe1a9dOfn5+ioqK0qFDh9SyZUt1%0A6NDB7DIz7NixY9q6davz8b59+5z/nz17tnN5t27dLBGGx48fr8TERFWtWlVLly5Ndz2r9EeShgwZ%0Aot27d2v9+vXq0KGDGjduLF9fX+3du1c7d+6Un5+f3n33XbPLzPdeffVV7d69W4sWLdKBAwfUoEED%0AFS5cWJs2bdLBgwcVFBSksWPHml1mhhQqVEgffPCBwsPDFR4ero4dOyowMFDfffedoqOjVbZsWb3+%0A+utml5klt27d0qVLl+Tj46O7777b7HKyLCIiQt9//702bdqkDh066LHHHpOfn5+OHj2qdevWycfH%0AR2PHjnWOaG4FTzzxhCIjI/Xtt9+qe/fuaty4sS5fvqzPP/9cCQkJmjZtWrpTr5kts39Lx40b5/z5%0Aat++vcqVK6cDBw5o48aNqly5soYNG5bnffirzPRH+nNwKgfHVWHnz593WbdJkyam7rxnpk+RkZE6%0Ae/asqlatqh07dmjHjh1pvqaZfcpMf9q2bauoqCh99dVXzlHN7777bv3666/6+uuvlZKSolGjRpk+%0Akrun7ZNmpj9PPfWU1q5dq+3bt6t169Z6/PHHVapUKf3444+KioqSn5+fxo8fb/ognlndRo7fC1aY%0ACcrLMAzD7CKQO6KiojR37lwdOnRISUlJqly5sjp27KhevXq5/RRRf7Vy5Urnfce3ExUVZYk5Qps1%0Aa5ahAT6s0h+HGzduaO7cufrmm2/022+/KSkpSWXKlFHDhg3Vr18/56BiVuf4Pr7wwguWOgPvcOXK%0AFc2YMUObNm3S2bNnVaBAAQUFBenxxx/XM88847bhIz2//PKLJk+erO+//17Xr19XmTJl1KxZMw0a%0ANMiytwldvHhRjRs3VvHixRUdHW12Odly48YNzZs3T998841OnjypxMRElS5dWvXq1VN4eHiqy9Ct%0A4Nq1a5o2bZrWr1+vixcvyt/fX/Xq1dPzzz/v1gMOZuVv6ZEjRzRlyhTt2rVLMTExCgwM1GOPPaZB%0AgwY5xzYxS2b6I2Xs1oZx48apY8eO2a4tqzLTp8mTJ2vVqlV3XNfMPmX2O2cYhlatWqWVK1fqyJEj%0AiouLU/HixVWzZk316dNHDRo0yIOqby8n9knPnDmj5s2bq169epo/f35Ol5gpme1PUlKSIiMj9cUX%0AX+j48eNKTExUmTJl1KBBA/Xv398t9vWyuo1atmypkydP6vPPP3f78T0I8AAAAAAAWACj0AMAAAAA%0AYAEEeAAAAAAALIAADwAAAACABRDgAQAAAACwAAI8AAAAAAAWQIAHAAAAAMACCPAAAAAAAFgAAR4A%0AAAAAAAsgwAMAAAAAYAEEeAAAAAAALIAADwAAAACABRDgAQAAAACwgIJmFwAAsBa73S5JKlWqlL7+%0A+msVK1Ys3XUnTZqkyZMn64UXXtCLL76YVyVmyJkzZ9S8eXNJ0pEjR0yuJnesWLFCM2bM0NmzZ+Xj%0A46O5c+eqVq1aaa7r2FaZNW/ePNWvX18jR47UqlWr3HJb56Tvv/9effr0Sbe9aNGiqlChgpo0aaI+%0AffqoTJkyeVgdAMDTEeABAFnyxx9/aOLEiRo9erTZpSANp06d0ptvvqnk5GQ9/PDDuu+++xQQEJDu%0A+jVr1kwzmK5bt04XLlxQSEiIgoODU7Xfc889kqTQ0FAFBASoZs2aOdcJN+bl5aWwsDCXZcnJyTp7%0A9qx++OEHzZw5U8uWLdPUqVNVu3Ztk6q0vm3btqlfv37OA0UAkN8R4AEAWVK8eHFFRkaqU6dOql69%0Autnl4G8OHjyo5ORk3Xffffrss8/uuH6TJk3UpEmTVMt//vlnXbhwQU2aNNHgwYPTfX67du3Url27%0AbNVsJQUKFNDrr7+eZltMTIxef/11rVu3ThEREdqwYYN8fX3zuELP8OOPP5pdAgC4Fe6BBwBkyZAh%0AQ5SSkqJ33nlHhmGYXQ7+5tatW5Kk0qVLm1xJ/hMQEKD33ntPJUqU0P/93/9p3bp1ZpdkWQR4AHBF%0AgAcAZEm3bt1Uo0YN7d+/X8uWLcvUc5s1aya73a7vv/8+zfawsDDZ7XatXLnSuWzlypWy2+0aOXKk%0AYmNj9e6776pJkyYKDg5W8+bN9fHHHys5OVmStHr1anXs2FEhISEKCQnRs88+q0OHDt22ptWrV6tL%0Aly566KGHFBISos6dO2vVqlXprr9p0yYNGDBADRo0UI0aNdSwYUM999xz2r59e6p1z5w5I7vdruDg%0AYCUkJGjkyJGqX7++OnfunJGPS5J04MABvfLKK2ratKlq1Kih2rVr66mnntKkSZN0/fr1VO81atQo%0ASVJ0dLTsdvttP++cMHLkSNntdk2aNMm57Pvvv5fdbldYWJgSExM1YcIENWvWTMHBwWrSpInGjBmj%0AmzdvSpI2b96sHj16qHbt2qpZs6a6d++uHTt2pPlesbGxmjZtmnMb16xZUy1atNDYsWN18eLFNJ+z%0AZ88eRUREuHx+rVu31j//+U+dPn06xz8Pf39/55UpBw8edC6fNGmS7Ha7Ro8erYMHD6pTp0568MEH%0AtXDhQpfn7969WxEREWrUqJFq1Kihhx9+WH379tVXX32V7nvu2rVL4eHhqlu3rmrVqqWOHTtq+fLl%0AkqSOHTum+g78tZb4+HhNnDhRLVq0UHBwsOrWrat+/fqlG6B//vlnjRgxQs2bN1dwcLCCg4P1+OOP%0A6+2339aFCxdSre/4fsyYMUPXrl3T2LFj1axZM2ffIiIidPLkSef6jp/3jRs3SpL69Onj/PkHgPyM%0AS+gBAFlSoEABvfXWW+rWrZs+/PBDPf744ypRokSuv29ycrL69eunmJgYPfLII/r999+1detWTZky%0ARYZhyNfXV9OmTdOjjz4qu92uHTt2aPv27Tp48KDWrVunu+66K9VrzpgxQ5MmTVLjxo1Vo0YNnTx5%0AUt99951GjhypCxcu6LnnnnNZ//3339fcuXPl4+Oj+vXrq1y5cjp16pS2bNmiTZs2KSIiQs8//3ya%0A9U+ePFnbt29Xy5Ytdffdd2eoz0uXLtVbb72llJQUPfjggwoNDVVsbKz27dunyZMn64svvtCCBQsU%0AGBgof39/9enTR7/88ou2b9+uwMBAtWzZUtL/7lc3w/Dhw7V//36Fhobq6tWr2rRpkxYsWKCYmBg1%0AbtxYr732mpo2bapWrVppz5492rdvn/r37681a9aocuXKztf5448/1Lt3b504cUJ33323mjVrJm9v%0Ab+3fv1/z58/XmjVr9Nlnn6lKlSrO53z99dcaMmSIDMNQnTp11LRpUyUlJenHH3/UvHnznM9xDNCY%0AUxwDPMbHx6dqS0xM1IsvvqiyZcuqc+fOCgoKcrZ99tlnGjdunCSpbt26qlSpks6fP6+dO3dqx44d%0A+u677zR27FiX14uKitILL7yglJQUVa9eXcHBwbp48aLeeustnTp1ynlwKy0pKSnq37+/fv31VzVq%0A1EgpKSnatWuXtm3bpj179mjNmjWqUKGCc/0dO3aof//+SkxMVHBwsBo2bKjExETt2bNHkZGR2rBh%0Ag1asWKHAwMBU73Xjxg317NlTCQkJCg0NVVxcnL777jutW7dOe/fu1dq1axUQEKD7779fffr00YoV%0AK3Tjxg21bNlSgYGBevDBBzO3EQDA0xgAAGSCzWYzbDab8/Gbb75p2Gw24/XXX0+17scff2zYbDbj%0A448/dln+6KOPGjabzdi5c2ea79G7d2/DZrMZK1ascC5bsWKFYbPZjFq1ahlDhgwxkpKSnG1z5841%0AbDab8dBDDxmNGjUyfvvtN2fb9evXjaZNmxo2m81YsmSJc/np06edfWnYsKFx9OhRlxoiIyMNm81m%0A1KhRw7hw4YJz+ddff23YbDajXr16xuHDh12es2vXLqNWrVqGzWYz9uzZk+q9qlatarRp08a4fPly%0Amv1Oy/Hjx43q1asbNpvN+PLLL13abt26ZfTq1cuw2WzG4MGDXdocn1fv3r0z/F5pcWyLKVOm3Ha9%0AESNGpNrWO3fudG6zXr16Gbdu3XK2rV+/3rDZbEa1atWMhg0bGvv373e2xcfHG507dzZsNpsxfvx4%0Al/cZOHCgYbPZjIEDBxo3b950Lk9MTDTef/99w2azGW3atHH5frRq1cqw2WzGwoULU9U9adIkw2az%0AGS+99FKGPg9Hn6pWrXrHdZ966inDZrMZn3zyiXOZ42eiXr16xptvvpnqOfv37zeqVKli1KhRw9i+%0AfbtL29GjR41GjRoZNpvNWLNmjXN5fHy80bhxY8Nmsxnvvvuuy3P27Nlj1KpVy3jooYdS/cw5agkJ%0ACTGefvppIy4uztl248YN44knnjBsNpvx0Ucfubxm165dDZvNZowZM8ZleUJCghEWFpZmHY7vR0hI%0AiDFs2DAjMTHR2fbHH38YDRs2NGw2m7F8+XKX593pdwUA5DdcQg8AyJZXXnlFJUqU0PLly/XDDz/k%0A+vvdunVLI0eOlLe3t3NZ69atJf15afXTTz/tcjYzICBAjRs3liQdO3YszdcMCwvTAw884LKsW7du%0ACgoKUkJCgjZs2OBcPnPmTElSRESEy1leSapTp46efvppSdKCBQtSvU9ycrJatmyZqSsVIiMjlZiY%0AqCZNmqhNmzYubYULF9Zrr70mSdq4cWO6l4+bLS4uTsOHD1fhwoWdyx599FEVLlxYSUlJatGihcuZ%0A1UKFCjmn+PvrNjt+/Lg2bdqkwoUL67333lORIkWcbQULFtSrr76q8uXL6/jx4/ruu++cbY5L5NMa%0ADX7AgAFauHCh85aDnLJ3714dPHhQXl5eatasWar2q1evqn///qmWz549WykpKerdu7caNmzo0vbA%0AAw8oIiJCkjR//nzn8ujoaF24cEGFChXSkCFDXJ7z0EMPKTw8XLGxsenWGhcXpzFjxrgMtOfn56dW%0ArVpJSj3NYp8+fTRq1Cg9++yzLst9fHzUqVMnSX/eApCet956SwUL/u8i0JIlS6pp06ZpvhcAwBUB%0AHgCQLXfddZeGDh0qwzD0zjvv3PZS3ZxQtmzZVHNr/3Wgtnr16qV6TqlSpSQp3RDzyCOPpFrm5eXl%0ADHyHDx+WJF27dk0//fRTus+R5AwiO3fuTLO9QYMGaS5Pz65du277ftWqVVOJEiWUkpKiAwcOZOq1%0A84q3t3eqmQq8vb2dBzIyus0c4wvUrFlTJUuWTPN9GjVqJMn183dcgj927FidOHHC5TmFChVSnTp1%0A0rzcO7MMw9CVK1f03//+Vy+99JIkqUePHrr//vtTrVuhQgWXA02O5zvu+3/00UfTfA84VSw/AAAK%0AK0lEQVTH92v//v2Ki4uT9L977KtXry5/f/9Uz2nfvv1t6y5btmyqWiQ5f85iYmJclrdt21Z9+/ZV%0AuXLlUj3H8Tn+/TkO1apVU9GiRTP8XgAAV9wDDwDIts6dOzvPwEdGRqp379659l5pBa2/no1P6+y2%0Ao91IZ7T8v97fm9Z7Xbp0SZJ07tw552vMmjXL5SyigyNU/fHHH4qNjU0VqNIKnrdz5swZSUozYDmU%0A/3/t3X9M1HUcx/HnkedPsCzyx9CYYtScJFsWgQ6tZcI/TFpuIbELVqT9EzoNGrmLluisNm0VrZU3%0AyOwHy6kEY7lqlsHAOshcyxtWskWSBdGho0vv+oN9v3LxPfTiKM69Hn+57/e+9/0c9z231/f7eb8/%0ACQn09vbS1dUV1nv/V+Lj44O+I4Ox7Uq/M+Nv0d3dzbZt2yzP5fF4ADh9+rS5rbKykqKiIlpbW8nO%0AziY5OZm0tDSWLVtGRkZG0MyAK3Xx4sURa+btdjvFxcWUlJRY7jduUAzl9Xrp6+sDoLa2lsOHD1se%0Aa7PZCAQCdHZ2cuutt5pN46wCNQxeO9OmTePcuXOW+xMSEiy3h/rd+P1+Dhw4QF1dHT/++CO//fab%0AZZ1/JM4lIiLBFOBFRGTUbDYbTqeTBx54gF27dpGVlTVmy5dZheZ/jiVcU6dOtdw+ceJE4NKSbEMD%0A0L59+y77vlYB3urp40iMLu0jrSNuBFBjnONNpL4z4+bI6dOnqampGfG1Q5/cp6Sk8OGHH+JyuWhs%0AbMTj8eDxeHjrrbeIi4ujsLCQDRs2EBNz5RMTbTYbBQUFw7ZNmTKFm266iczMzBGbFFpdc8bnAzh0%0A6NBlx2B8RuN7H+lGRGxsbMgAf7nvZ6hAIMDGjRtpbGwEIDk5mTvuuIPp06djs9no7u4ecdm8cM4l%0AIiLD6X9RERGJiEWLFpGXl8fevXvZuXMnO3fu/Nfv9ddff0VwZJf3559/WgZkn88HYNZaDw3f7e3t%0AI4bqSJkyZQr9/f1B4e6fjAAX7s2BaGOE3qysLHbv3h3WsbNmzaKsrIyysjJOnTpFU1MTDQ0NuN1u%0AXnrpJfr6+sx+AlciJiaG8vLysMZwOUNDfX19veXUeyvGjSbjerUy0vUTjo8//pjGxkYmTJhAVVUV%0AmZmZQfubm5u17r2IyBhSDbyIiERMSUkJ8fHxHDx40KzdtmI8cfX7/Zb7f/rppzEZXyihpp7//PPP%0AwKXl1+bNm2c+pf2vpqsbU+c7OztDvsaYWh6qFOBqkZiYCFz6Xv6tpKQkCgoKeOedd3A6ncBgs8AL%0AFy6MeoyjMX36dLOcIJzry5iOH6qJ4ZkzZyJWW278rtPT04eFd7h0LYqIyNhQgBcRkYiJi4tjy5Yt%0AADz77LMhA5Exrdyo3R3q5MmTZs35f+Xzzz8fts3v95udtFNSUoDBcRv/rq+vt3yv7u5uPvnkk5DT%0AlcOVlpYGwKeffmq5v62tjb6+PiZOnEhqampEzjleGQ0Av/nmm5A3NFpaWjhx4oRZS/3LL79QV1dn%0ANof7J6PBm8/nM+vP/0/GZwx1fZ07d46GhgZ+//13c1tycjIAJ06csKxFP3DgQMTGZzSpvPbaa4ft%0A8/v9vPfee0Dka9lVGy8iMkgBXkREImrNmjUsXboUj8fD/v37LV9jLL/2wQcfBIX8np4enE5nyJr0%0AsWCz2dizZ09Q0zMYXAauq6uLqVOnmkuaARQWFgJQU1MzrOt7f38/paWlbNiwgaqqqoiMb926dUya%0ANIkvvvhiWKjr7+83m7nl5uZahqqrSVJSEitWrMDv91NRUTHsJkl7ezuPP/44a9eupaOjAxhsard5%0A82ZKS0vN5eSGamhoAAZnWYTbYHAsOBwOYmJiqK+v58iRI0H7fD4fTqeTjRs3UlFRYW5ftmwZ06ZN%0A4/z587z22mtBx7S3t+NyuSL2m1qwYAEw+CR+aJ+BgYEBtm7datbh9/T0jDil/0oZZSF6si8iMkg1%0A8CIiEnFOp5Pc3NyQU3rz8/Opq6ujtbWVNWvWsGTJEi5cuMCRI0dYtGgRq1evDhn+I81ut5Ofn09O%0ATg6ZmZnEx8dz6tQpWlpaANi8eTPXXXed+frs7Gzcbjc1NTXk5eWRnp7O3Llz6e3tpampiT/++IPF%0Aixezfv36iIwvMTGRiooKysvL2bRpE2+//TYLFiygt7cXt9tNT08PS5Ys4cknn4zI+ca75557DofD%0AwdGjR1m1ahXLly9n8uTJ/PDDDxw7doxAIMCmTZu4+eabAVi+fDn3338/+/fvJzs7m7S0NBISEvD7%0A/XR0dNDe3o7dbmfr1q3/qgFipKWmplJaWsqOHTsoLi7mzjvvJCkpCa/XS0tLC2fPnmXevHmUlZWZ%0Ax8TGxvLEE09QWVnJq6++SnNzs9md/rPPPuOpp55iz549EamDz8nJoaqqiu7ubnJycsjIyGBgYICm%0ApiZuuOEGqqurue+++/B6vRQVFXHPPfcMWy8+HIsXL8bj8bBt2zYaGxu5/vrrR9VfQ0Qk2inAi4hI%0AxCUnJ1NQUIDL5bLcf9ttt/HGG2/wyiuv8O2339LZ2cmcOXN46KGHKC4uDnq6ONauueYaHnvsMW68%0A8Ub27dvH0aNHCQQCpKamUlhYSFZW1rBjysvLycjI4N133+X48eM0NzczefJkFi5cSHZ2NuvWrTMb%0Ai0VCbm4uSUlJuFwuvvrqK44fP86kSZNYuHAh69evJy8vL6LnG89mzpxJbW0te/fu5aOPPuLw4cP4%0AfD5mzJjBqlWryM/P56677go6Zvv27aSnp3Po0CFOnjxJa2srMPjUPTc3F4fDYc4KGQ8efvhhUlJS%0AqK6uxu1209bWht1uJzExkQcffBCHw0FcXFzQMQ6HgxkzZlBdXc13333H999/zy233MLLL7/M3Xff%0AzZtvvgkQVqd9K7GxsbhcLl544QW+/PJL6urqmDNnDmvXruXRRx8lNjaWZ555hueff56vv/56xOUP%0Ar0RJSQlnzpwx/w4rV64c1fuJiEQ7W0BFRSIiIiJXtaVLl+L1ejl48OC4ulkhIiLhUQ28iIiISBQL%0ABAIcO3aM2tpafv3112H7Ozo68Hq92O125s+f/z+MUEREIkUBXkRERCSK2Ww2Kisrefrpp3nxxReD%0AOrb7fD6zZvzee+81m8yJiEh00hR6ERERkSjX1tZGUVER58+fZ/78+dx+++0MDAzgdrvp6upi9uzZ%0AvP/++8yaNev/HqqIiIyCAryIiIjIVaCjo4PXX3+d1tZWzp49y4QJE0hISGDlypU88sgj42KZPBER%0AGR0FeBEREREREZEooBp4ERERERERkSigAC8iIiIiIiISBRTgRURERERERKKAAryIiIiIiIhIFFCA%0AFxEREREREYkCCvAiIiIiIiIiUUABXkRERERERCQKKMCLiIiIiIiIRAEFeBEREREREZEooAAvIiIi%0AIiIiEgUU4EVERERERESigAK8iIiIiIiISBRQgBcRERERERGJAn8DcoJ5P+s1laoAAAAASUVORK5C%0A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/AAAALFCAYAAABknwikAAAABHNCSVQICAgIfAhkiAAAAAlwSFlz%0AAAAWJQAAFiUBSVIk8AAAIABJREFUeJzs3X94k/W9//FXmraUaltAbWchVKtS9AwngqJfRDljbrYM%0ARDcFCiha0IGyuU1F1OPlhrM7uDl/4VB+qGMtIFO2KdSjoNTqgVM651RQfpzswtYerVDaBlr6I833%0AD5bQ0LSk7Z3cuZPn47p2rbnvT+68qzXJ+/68P++PzePxeAQAAAAAACJanNkBAAAAAACAkyOBBwAA%0AAADAAkjgAQAAAACwABJ4AAAAAAAsgAQeAAAAAAALIIEHAAAAAMACSOABAAAAALAAEngAAAAAACyA%0ABB4AAAAAAAsggQcAAAAAwAJI4AEAAAAAsAASeAAAAAAALIAEHgAAAAAACyCBBwAAAADAAkjgAQAA%0AAACwABJ4AAAAAAAsIN7sAHrr29/+tr744ouTjtuyZYuGDBkiSdq5c6eee+45VVRUqKGhQWeccYbG%0AjRunO+64QxkZGaEOGQAAAACAXrN5PB6P2UH0xssvvyyXyxXwXHt7u5599lnZbDaVlpYqJSVFZWVl%0Amj9/vux2uyZPnqzMzEzt2bNHJSUlOv3007V27VoNHjw4zL8FAAAAAADBsewM/I033tjludWrV6ux%0AsVEPPvigUlJS1NLSovvvv18ej0erV6/WiBEjfGPHjBmjhx56SIsXL9ayZcvCEbokacqUKaqqqlJy%0AcrKysrLC9roAAAAAgNDbv3+/GhsbNWTIEP35z3825JqWTeC7Ul1drccff1wjRozQjBkzJB0ro6+p%0AqVFubq5f8i5JN9xwg5YtW6atW7equrpamZmZYYmzqqpKLpdLLpdLX331VVheEwAAAAAQXlVVVYZd%0AK+oS+IcffljNzc1avHix4uKO9ejbvn27JGns2LGdxsfFxWnMmDHasGGDysvLNWXKlLDEmZycLJfL%0ApZSUFJ1//vlheU0AAAAAQHh8+umncrlcSk5ONuyaUZXAb9++XaWlpZo6dapfUrxv3z5J0tChQwM+%0Az1vCvnfv3j69fk5OTo+fc/7552v16tV9el0AAAAAQGSZNWuWysvLDV0yHVXbyD355JNKTEzUnXfe%0A6Xe8oaFBkpSamhrweWlpaX7jAAAAAACINFEzA//uu+/qgw8+0NSpU5Wenu53rqmpSZKUkJAQ8LmJ%0AiYl+43pr9+7dQY/13o0BAAAAACAYUTMD/8ILL0iSZs6c2elc//79JUmtra0Bn9vc3Ow3DgAAAACA%0ASBMVCfwXX3yhbdu26YILLtCwYcM6nR8wYIAkqa6uLuDzDx06JEkaOHBg6IIEAAAAAKAPoiKB37x5%0Aszwej6666qqA571JvdPpDHjee3z48OGhCRAAAAAAgD6KigT+/ffflySNGTMm4Hnv9nFlZWWdzrW0%0AtGjbtm1KSEjQZZddFrogAQAAAADog6hI4Hft2iVJOvfccwOev/LKK5WVlaXS0lLt2LHD79yqVatU%0AW1urSZMmadCgQSGPFQAAAACA3rB8F/qjR4/q66+/VkJCgs4444yAY+Lj41VYWKiCggIVFBTo2muv%0AVWZmpj766CO9/fbbOvvss3XPPfeEOXIAAAAAAIJn+QTeu3d7cnJyt+NGjRqldevWaenSpdq8ebNc%0ALpcyMjI0e/ZszZs3z9foDgAAAACASGT5BD49PT3o/ddzcnL01FNPhTgiAAAAAACMFxVr4AEAAAAA%0AiHYk8AAAAAAAWAAJPAAAAAAAFkACDwAAAACABZDAAwAAAABgASTwAAAAAABYAAk8AAAAAAAWQAIP%0An4qKClVUVJgdBgAAAIAwmDVrlnJyclRVVaWqqirl5ORo1qxZvb5eTk6Ovv3tbxsYIU4Ub3YAiAxu%0At1srV66UzWbTyJEjZbfbzQ4JAAAAQJicdtppevLJJzVo0CCzQwnI6XRq48aNWrBggdmhmIoZeEiS%0ANm7cqKqqKlVWVmrTpk1mhwMAAAAgjPr3769rrrlGl156qdmhBLR582Y988wzZodhOhJ4yOVyae3a%0Atb7Ha9askcvlMjEiAAAAADjuww8/NDuEiEAJPVRcXOyXsLtcLhUXF+v22283MSoAAAAARtixY4ce%0Af/xx7dq1S4mJiRo1apQWLlzoN6aqqkoTJkzQpZdeqtWrV/uOf/7553rmmWdUXl6uAwcOKD4+XtnZ%0A2Zo6daqmTp0a8PUOHDigX//613rvvfd05MgRnXXWWSooKNCUKVP8xrW0tGjlypXatGmT9u/fL7vd%0AruzsbE2ZMkX5+fmy2+2+uLxycnIkSbt37/Yde/3117VmzRrt2rVLbrdbZ555piZMmKDbb79daWlp%0AvnFHjhzRSy+9pE2bNqm6uloej0eZmZnKzc3VbbfdpsTExN7/Qw4TEvgYV1lZqZKSkk7HS0pKlJeX%0AJ4fDYUJUAAAAAIywa9cu3XrrrerXr59uueUWORwOffbZZyooKNApp5zS7XMPHjyo/Px8uVwu3XLL%0ALTrnnHPU0NCg9evX66GHHtLhw4dVUFDg95zW1lbddtttysnJ0c9//nMdOnRIxcXFWrhwofr166fc%0A3FzfuIKCAn3wwQeaMmWKbr31VjU2NmrLli165JFH9I9//EO/+c1vfGvzf/GLX6i2tlZPPvmk3+s9%0A/vjjeu655/T//t//03333Se73a6///3veumll/TOO+9o/fr1OvXUUyVJd911l8rKynTjjTf64t62%0AbZuefvppffbZZ5Yo0SeBj3ErVqyQ2+3udNzb1O7hhx8Of1AAAAAADLFs2TK1tLTo8ccf19VXX+07%0A/s1vflP33ntvt8/ds2ePzj33XH33u99Vfn6+73hubq6uuOIKvfTSS50S+JqaGt1www368Y9/7Dt2%0A1VVX6dprr9Wzzz7rS+DXrl2r8vJy/eIXv9C0adN8Y2fMmKF58+bptdde09SpU3XJJZfommuu0ZIl%0ASyRJ11xzjW/sZ599pueff14TJ07U448/7jv+wx/+UOedd54KCwv14osv6s4771RdXZ3effddXXXV%0AVfrlL3/pG3vddddp6NCh2r17txobG5WcnBzUP1ezsAYeAAAAAKLUtm3blJyc3Gl7t4kTJ/pmprty%0A+eWX68UXX/Ql701NTWpoaFB8fLxOO+00ffXVV2ptbe30vBNL63NycnTOOedoz549qq2tlXSsiXZc%0AXJy++93vqqGhwe9/eXl5vti7U1JSIo/Ho+9///udrvGd73xHNptN27dvlyTZ7XbFxcVp3759OnDg%0AgN917rzzTj399NMRn7xLzMDHvDlz5mjBggWdZuHtdnunu2kAAAAArKOurk4NDQ0aNmxYp22i4+Pj%0AlZWVpZ07d3Z7jTfffFOrVq3yzVCfqL293e9xamqqMjIyOo1zOBzat2+fqqurNWjQIP3v//6v2tvb%0Adfnll3f52v/3f//XbWz79u2TJM2bN6/LMdXV1ZKklJQUzZ49W6tWrdLVV1+t8ePHa8yYMRo7dqyl%0Alg2TwMc4h8Oh3Nxcvf76637Hc3NzLfWHDAAAAMBfU1OTJKlfv34BzyclJXX7/D//+c9auHChBg4c%0AqDlz5uj888/3rZv/2c9+1mkmW1KX6+q9MRw9elTSsYZyycnJWrZsWZevf7I96Y8cOSJJeuSRRzR0%0A6NCAY+Ljj6e8Cxcu1MUXX6w1a9borbfe8m2fPXr0aP3Hf/yHhg8f3u3rRQISeCg/P1+lpaW+TvQp%0AKSl+a1wAAAAAWI83aW5ubg54PtCMekfPP/+87/8vvPBCv3MtLS0Bn+O9aXAib+Lev39/SdKpp56q%0A+vp6jRw5stfd371LAM4880yNGTMmqOdcffXVuvrqq3XkyBHt2LFDmzZt0l//+lfdfPPNeuutt5Sa%0AmtqrWMKFNfBQSkqKX+OI6dOnKyUlxcSIAAAAAPTVwIEDlZycrC+++KJTqXtLS4v279/f7fMrKyuV%0AmpraKXnfuXOnGhoaAj6nrq7Ot869I+9reat8hw0bJkn629/+1mnskSNHfAl/d7q7hsfjCRiH1ymn%0AnKLx48dryZIluvnmm1VXV6fy8vKTvqbZSOAh6VgTiyFDhsjhcPiaRgAAAACwLpvNpjFjxujIkSMq%0ALS31O/eXv/zlpDPwZ5xxhg4fPqy6ujrfscOHD+vRRx/1TfgFSrTXr1/v9/jjjz/WP//5T33zm9/0%0AzXB7c46VK1fK4/H4jX/00Ud1+eWXa8+ePb5j3jX8HV8vNzdXNptN69ev94tRkv7617/qiiuu8MWy%0AZcsW/fu//3unfw7S8aoA9oGHZXRsWndigwsAAAAA1nTbbbeprKxM9913n2bNmqXMzEx9+umn2rJl%0Ai0aMGKGPP/64y+fm5eVp+fLlmj9/vm644QY1NDRozZo1+s53vqPTTz9db7zxhp5++mlNnDhRI0eO%0AlCR94xvfUElJiaqqqvStb31LX3/9tYqKimSz2bRgwQLftW+88UaVlJSorKxMt956qyZOnKj29nZt%0A3rxZpaWluuaaa3wz7NKxmfvPP//ct1b9+9//vs477zzdfvvtWrZsmaZOnaoZM2YoNTVVH374of70%0Apz9p6NChvq3zLr74YrW1temuu+7S1KlTfevdP/30UxUVFWnYsGG67LLLQvGvwFAk8PAZPXq02SEA%0AAAAAMNDFF1+s3//+93rqqaf03HPPqV+/fho1apRWrFihJ598stsE/s4775Tb7dYbb7yhhx9+WEOH%0ADtVNN92k/Px8ffLJJ9q1a5fWrVunpKQkXwI/YMAALV++XIWFhXrsscfU2Nio7OxsPfjggxo/frzv%0A2vHx8VqxYoVWrVqljRs3+vZmP/vss7Vw4ULNmjXLL5af/vSn+vLLL1VSUqLt27drwoQJvuPDhg1T%0AUVGRnnjiCbW0tCgjI0PTp0/XvHnzNGDAAEnHlhP86U9/0u9//3u99dZbWrNmjeLj4zV48GDdfPPN%0Auu222ywxA2/znFivgLCYNWuWysvLdemll2r16tVmhwMAAAAAMFAocj7WwAMAAAAAYAEk8AAAAAAA%0AWAAJPAAAAAAAFkACDwAAAACABZDAAwAAAABgASTwAAAAAABYAAk8AAAAAAAWQAIPAAAAAIAFkMAD%0AAAAAAGABJPAAAAAAAFgACTwAAAAAABZAAg8AAAAAgAWQwAMAAAAAYAHxZgcAAAAAADDevffeq4MH%0AD5odRo+cdtppWrJkidlhRCwSeAAAAACIQgcPHlRNzdeyJfQ3O5SgeFqbzA4h4pHAAwAAAECUsiX0%0A16nnTjY7jKAc3vfXkFz3jTfeUFFRkXbt2qWWlhZlZWVp4sSJuuWWW5SUlBSS1wwV1sADAAAAAKLS%0A008/rZ/85CeqrKzUjTfeqB/96EdKTU3VE088oblz56qtrc3sEHuEGXgAAAAAQNT57LPP9Oyzz2rI%0AkCF69dVXlZaWJkm644479POf/1yvv/66/vCHP+jWW281OdLgMQMPAAAAAIg669atU3t7uwoKCnzJ%0Au9ePf/xjSdKaNWvMCK3XSOABAAAAAFFn+/btkqSxY8d2OpeVlaXBgwfr888/V3V1dbhD6zUSeAAA%0AAABAVGltbdX+/ftlt9s1ZMiQgGOysrIkSXv37g1naH1CAg8AAAAAiCqHDx+W2+1WcnKy7HZ7wDHe%0AsvqGhoZwhtYnJPAAAAAAgKhy9OhRSVJCQkKXYxITE/3GWgEJPAAAAAAgqnj3d29tbe1yTHNzs99Y%0AKyCBBwAAAABElZSUFMXHx+vIkSNqaWkJOObQoUOSpIEDB4YztD4hgQcAAAAARJX4+HhlZ2ervb1d%0A+/fvDzjG6XRKks4///xwhtYnJPAAAAAAgKjj3T6urKys07ldu3bp66+/1gUXXKDTTjst3KH1Ggk8%0AAAAAACDqTJs2TQkJCXrxxRd18OBB33G3263HH39cknTTTTeZFV6vxJsdAAAAAAAgNDytTTq8769m%0AhxEUT2uTpFMNu95ZZ52lu+++W4WFhZoyZYomTZqk5ORkbdmyRbt27dL3vvc9TZkyxbDXCwcSeAAA%0AAACIQlYqDT/mVMNjnj17thwOh1544QWtXbtWbW1tOvvss3X//fdrxowZstlshr5eqJHAAwAAAEAU%0AWrJkidkhRIQJEyZowoQJZodhCNbAAwAAAABgASTwAAAAAABYAAk8AAAAAAAWQAIPAAAAAIAFkMAD%0AAAAAAGABJPAAAAAAAFgACTwAAAAAABZAAg8AAAAAgAWQwAMAAAAAYAEk8AAAAAAAWAAJPAAAAAAA%0AFhBvdgB9dejQIS1dulRvv/22ampqNGDAAI0ePVrz5s1TTk6O39idO3fqueeeU0VFhRoaGnTGGWdo%0A3LhxuuOOO5SRkWHSbwAAAAAAwMlZOoH/8ssvNW3aNB04cEATJ07UWWedpX379qmkpETvvvuu/vjH%0AP+qCCy6QJJWVlWn+/Pmy2+2aPHmyMjMztWfPHq1fv17vvPOO1q5dq8GDB5v8GwEAAAAAEJilE/gH%0AHnhABw4c0IsvvqjRo0f7jo8bN06//OUv9dprr+mCCy5QS0uL7r//fnk8Hq1evVojRozwjR0zZowe%0AeughLV68WMuWLTPj1wAAAAAA4KQsm8B/+umneu+995Sfn++XvEvSlClTNGXKFN/jLVu2qKamRrm5%0AuX7JuyTdcMMNWrZsmbZu3arq6mplZmaGJX4AAAAACKV7771XBw8eNDuMHjnttNO0ZMkSs8OIWJZN%0A4Ddv3ixJuuaaayRJ7e3tqq2tVf/+/XXKKaf4jd2+fbskaezYsZ2uExcXpzFjxmjDhg0qLy/3S/xj%0ATUVFhSR1uiECAAAAwHoOHjyomq9rFNffGmlfe1Ob2SFEPGv8mwxg165dkqTBgwfrkUce0auvvqoj%0AR47IZrPpW9/6lu655x5fIrpv3z5J0tChQwNeKysrS5K0d+/ePsV0YtM8K3G73Vq5cqVsNptGjhwp%0Au91udkgAAAAA+iiuf7wGXhM4D4o0h974PGTX/uijj3Tvvffqn//8p+68804tWLAgZK8VSpbdRu7L%0AL7+UJN1///36n//5H9111116/PHHdd111+nDDz/U7NmzfTPvDQ0NkqTU1NSA10pLS/MbF4s2btyo%0AqqoqVVZWatOmTWaHAwAAAAB91traqieeeELTpk3T55+H7gZBuFh2Bv7IkSOSpKNHj+rVV19VQkKC%0AJGnixIk699xztWTJEi1evFgbN25UU1OTJPnGnCgxMVGSfON6a/fu3UGPnTVrlsrLy/v0ekZxuVxa%0Au3at7/GaNWs0fvx4paSkmBgVAAAAAPTNrFmz9OGHH2rmzJlKSkrS8uXLzQ6pTyw7A+8t8b799ts7%0AJeazZs3SKaecon379unzzz9X//79JR27+xJIc3OzJPnGxZri4mK5XC7fY5fLpeLiYhMjAgAAAIC+%0Aq6+v1/PPP68HH3xQ/fr1MzucPrNsAu8tez/99NM7nUtMTNRZZ50lSaqurtaAAQMkSXV1dQGvdejQ%0AIUnSwIEDQxBpZKusrFRJSUmn4yUlJaqsrDQhIgAAAAAwxssvv6wrr7zS7DAMY9kE/txzz5V0LEEP%0A5OjRo5Kkfv36adiwYZIkp9MZcKz3+PDhw40OM+KtWLFCbre703FvUzsAAAAAsKpoWxZs2QTeuyXc%0Au+++2+lcQ0ODqqqqZLfbde655/rGlpWVdRrb0tKibdu2KSEhQZdddllogwYAAAAAoJcsm8BPmDBB%0AgwcP1muvvaYdO3b4nXvyySfV3NysCRMmKCUlRVdeeaWysrJUWlraaeyqVatUW1urSZMmadCgQeH8%0AFSLCnDlzAm4ZZ7fbVVBQYEJEAAAAAIBALNuFPjExUUuWLFFBQYEKCgp0/fXXKyMjQ//93/+t8vJy%0AnXnmmXrggQckSfHx8SosLPSNvfbaa5WZmamPPvpIb7/9ts4++2zdc889Jv9G5nA4HMrNzdXrr7/u%0Adzw3N1cOh8OkqAAAAAAAJ7JsAi9Jo0eP1quvvqpnnnlGb775phoaGpSenq5Zs2Zp3rx5Ou2003xj%0AR40apXXr1mnp0qXavHmzXC6XMjIyNHv2bM2bN8/X6C4W5efnq7S01NeJPiUlRfn5+SZHBQAAAADo%0AyNIJvCSdc845+t3vfhfU2JycHD311FMhjsh6UlJSNG3aNN+eiNOnT4+6Zg8AAAAAYHWWXQMPY02c%0AOFFDhgyRw+FQXl6e2eEAAAAAAE5g+Rl4GKNj07pATe0AAAAAAOYigYfP6NGjzQ4BAAAAgIHam9p0%0A6I3PzQ4jKO1NbdKpxl1v7969ftuO//3vf/f9/8qVK33Hp06dqlNPNfCFQ4gEHgAAAACiUMem3pZw%0AqrExf/zxx1qyZEmn4++//77ef/993+Pvfe97JPAAAAAAAPMESl5jyfXXX6/rr7/e7DAMRRM7AEGp%0AqKhQRUWF2WEAAAAAMYsZeAAn5Xa7tXLlStlsNo0cOZJGhwAAAIAJmIEHcFIbN25UVVWVKisrtWnT%0AJrPDAQAAAGISCTyAbrlcLq1du9b3eM2aNXK5XCZGBAAAAMQmEngA3SouLvZL2F0ul4qLi02MCAAA%0AAIhNJPAAulRZWamSkpJOx0tKSlRZWWlCRAAAAEDsIoEH0KUVK1bI7XZ3Ou5tagcAAAAgfEjgAQAA%0AAACwABJ4AF2aM2dOwC3j7Ha7CgoKTIgIAAAAiF0k8AC65HA4lJub2+l4bm6uHA6HCREBAAAAsYsE%0AHkC38vPzlZKS4nuckpKi/Px8EyMCAAAAYhMJPIBupaSkaNq0ab7H06dP90voAQAAAIQHCTyAk5o4%0AcaKGDBkih8OhvLw8s8MBAAAAYlK82QEAiHwdm9YFamoHAAAAIPRI4AEEZfTo0WaHAAAAAMQ0SugB%0AAAAAALAAEngAAAAAACyABB4AAAAAAAsggQcAAAAAwAJI4AEAAAAAsAASeAAAAAAALIAEHgAAAAAA%0ACyCBBwAAAADAAkjgAQAAAACwgHizAwD6qr6+XkVFRaqsrPQda2trU01NjSQpPT1d8fHH/9QdDodm%0Azpyp1NTUsMcKAAAAAL1FAg/LKyoqUklJSZfna2tr/R5/8sknkqT58+eHNC4AAAAAMBIl9AAAAAAA%0AWAAz8LC8GTNmSJJfCb3T6VRjY6MkKTk5WdnZ2b5z3hJ6AAAAALASEnhYXlpaWqdy+EWLFvlK5bOz%0As1VYWGhGaAAAAABgGEroAQAAAACwABJ4AAAAAAAsgAQeAAAAAAALIIEHAAAAAMACSOABAAAAALAA%0AEngAAAAAACyABB4AAAAAAAsggQcAdKmiokIVFRVmhwEAAABJ8WYHAACITG63WytXrpTNZtPIkSNl%0At9vNDgkAACCmkcDHoPr6ehUVFamystJ3rK2tTTU1NZKk9PR0xccf/9NwOByaOXOmUlNTwx4rAPNs%0A3LhRVVVVkqRNmzZp0qRJJkcEAAAQ20jgY1BRUZFKSkq6PF9bW+v3+JNPPpEkzZ8/P6RxAYgcLpdL%0Aa9eu9T1es2aNxo8fr5SUFBOjAgAAiG2sgQcAdFJcXCyXy+V77HK5VFxcbGJEAAAAYAY+Bs2YMUOS%0A/EronU6nGhsbJUnJycnKzs72nfOW0AOIDZWVlQGrdEpKSpSXlyeHw2FCVAAAACCBj0FpaWmdyuEX%0ALVrkK5XPzs5WYWGhGaEBiAArVqyQ2+3udNzb1O7hhx8Of1AAAACghB4AAAAAACsggQcA+JkzZ07A%0ALePsdrsKCgpMiAgAAAASCTwA4AQOh0O5ubmdjufm5rL+HQAAwESsgY9w7NkOwAz5+fkqLS31daJP%0ASUlRfn6+yVEBQN/09HuVxHcrAJGFBD7CsWc7ADOkpKRo2rRpWr58uSRp+vTp7AEPwPJ6+r1K4rsV%0AgMhCCT0AIKCJEydqyJAhcjgcysvLMzscAACAmMcMfIRjz3YAZunYtC5QUzsAsJqefq+S+G4FILKQ%0AwEc49mwHYKbRo0ebHQIAGIbvVQCsjhJ6AAAAAAAsgAQeAAAAAAALIIEHAAAAAMACSOABAAAAALAA%0AEngAAAAAACyABB4AAAAAAAsggQcAAAAAwAJI4AEAAAAAsAASeAAAAAAALCDe7AB669VXX9WiRYu6%0AHfOTn/xE8+fP9z3euXOnnnvuOVVUVKihoUFnnHGGxo0bpzvuuEMZGRmhDhkAAAAAgF6zbALvNXbs%0AWI0dOzbguVGjRvl+Lisr0/z582W32zV58mRlZmZqz549Wr9+vd555x2tXbtWgwcPDlfYAAAAAAD0%0AiOUT+JEjR6qgoKDbMS0tLbr//vvl8Xi0evVqjRgxwnduzJgxeuihh7R48WItW7Ys1OECAAAAANAr%0AMbEGfsuWLaqpqdF3vvMdv+Rdkm644QZlZmZq69atqq6uNilCAAAAAAC6Z/kZeK+jR4+qvr5eqamp%0A6t+/v9+57du3S1LAUvu4uDiNGTNGGzZsUHl5uaZMmRKWeAEA6In6+noVFRWpsrLSd6ytrU01NTWS%0ApPT0dMXHH/9YdzgcmjlzplJTU8MeKwAACA3LJ/A7d+7UrFmz9Le//U1ut1txcXG6+OKL9dOf/lSj%0AR4+WJO3bt0+SNHTo0IDXyMrKkiTt3bu3T7Hk5OT06fkAAHSlqKhIJSUlXZ6vra31e/zJJ59Ikl8z%0AVwAAYG2WL6HfunWrBg4cqMWLF+uxxx5TXl6eKioqdPPNN6u0tFSS1NDQIEldzkKkpaX5jQMAAAAA%0AINJYdgb+ggsu0E9+8hNdeOGFuuKKK3zHJ0+erBEjRqiwsFAPP/yw3nrrLTU1NUmSEhISAl4rMTFR%0Aknzjemv37t1Bj501a5bKy8v79HoAgNgxY8YMSfIroXc6nWpsbJQkJScnKzs723fOW0IPAACih2UT%0A+OHDh2v48OEBz91000164YUXVF1drY8//ti3Jr61tTXg+ObmZknqtHYeAIBIkZaW1qkcftGiRb5S%0A+ezsbBUWFpoRGgAACBPLl9AHEhcX51uP/sUXX2jAgAGSpLq6uoDjDx06JEkaOHBgeAIEAAAAAKCH%0AojKBlySXyyVJSkpK0rBhwyQdKzUMxHu8qxl9AAAAAADMZskE3uPx6Gc/+5l+8IMf6PDhw53OHz58%0A2NdR/oLS7le3AAAgAElEQVQLLvBtH1dWVtZpbEtLi7Zt26aEhARddtlloQ0cAAAAAIBesmQCb7PZ%0AFBcXp08++US//e1v5fF4fOfcbreWLFkil8ulcePGKTMzU1deeaWysrJUWlqqHTt2+F1r1apVqq2t%0A1aRJkzRo0KBw/yoAAAAAAATFsk3s7r77blVUVKi4uFgfffSRLr/8cvXr10/vvPOOdu7cKYfDoUce%0AeUSSFB8fr8LCQhUUFKigoEDXXnutMjMz9dFHH+ntt9/W2WefrXvuucfk3whANKioqJAkjR492uRI%0AAAAAEG0sm8B/4xvf0IYNG/T888/rnXfe0UsvvaS4uDg5HA7Nnz9ft9xyi9++76NGjdK6deu0dOlS%0Abd68WS6XSxkZGZo9e7bmzZvna3QHAL3ldru1cuVK2Ww2jRw5Una73eyQglZfX6+ioiK/Lcra2tpU%0AU1MjSUpPT1d8/PGPDO8WZR3fZwEAABBalk3gpWNd4xcuXKiFCxcGNT4nJ0dPPfVUiKMCEKs2btyo%0AqqoqSdKmTZs0adIkkyMKXlFRkUpKSro8X1tb6/fYu3XZiduaAQAAIHQsuQYeACKNy+XS2rVrfY/X%0ArFnj2w0DAAAAMIKlZ+ABIFIUFxf7Jewul0vFxcW6/fbbTYwqeDNmzJAkvxJ6p9OpxsZGSVJycrKy%0As7N957wl9AAAAAgfEngA6KPKysqA5eclJSXKy8uTw+EwIaqeSUtL61QOv2jRIl+pfHZ2tgoLC80I%0ADQAAAP9CCT0A9NGKFSvkdrs7Hfc2tQMAAACMQAIPAAAAAIAFUEIPAH00Z84cLViwoNMsvN1uV0FB%0AgUlRAZGP7QsBAOgZEngA6COHw6Hc3Fy9/vrrfsdzc3Mtsf4dMAvbFwIA0DOU0AOAAfLz85WSkuJ7%0AnJKSovz8fBMjAgAAQLRhBh4ADJCSkqJp06Zp+fLlkqTp06f7JfQAOmP7QgAAeoYEHgAMMnHiRJWU%0AlMhmsykvL8/scICIx/aFAAD0DAk8ABikY9M6u91ucjQAAACINiTwAGCg0aNHmx0CAAAAohRN7AAA%0AAAAAsAASeAAAAAAALIAEHgAQUyoqKlRRUWF2GAAAAD3GGngAQMxwu91auXKlbDabRo4cGbJmg/X1%0A9SoqKvLbHq2trU01NTWSpPT0dMXHH/8I9m6PlpqaGpJ4AABAdCCBBwDEjI0bN6qqqkqStGnTJk2a%0ANCkkr1NUVKSSkpIuz9fW1vo99m6bduKWagAAAB1RQg8AiAkul0tr1671PV6zZo1cLpeJEQEAAPQM%0AM/AIK8pKAZiluLjYL2F3uVwqLi7W7bffbvhrzZgxQ5L83uucTqcaGxslScnJycrOzvad877XAQAA%0AdIcEHmFFWSkAM1RWVgZ87ykpKVFeXp4cDoehr5eWltbpfWvRokW+97Ts7GwVFhYa+ppAtOGmPwB0%0ARgIPADBdqL+or1ixQm63u9Nxb1O7hx9+uG+/AADDcdMfADojgUdYUVYKIBC+qCOaebctHD16tMmR%0AAACsjgQeYUVZKQAzzJkzRwsWLOg0C2+321VQUGBSVIgF4dq6MBpx0x8AOiOBBwCYLtRf1B0Oh3Jz%0Ac/X666/7Hc/NzTV8/TvQUbi2LoxG3PQHgM5I4AEApgvHF/X8/HyVlpb6OtGnpKQoPz+/T9cEuhNo%0A68Lx48crJSXFxKh6hkZyABBZSOCBCMQXJsB4KSkpmjZtmpYvXy5Jmj59uqUSKVhPOLcuDBX6UwBA%0AZCGBByIQX5iA0Jg4caJKSkpks9mUl5dndjiIYuHeuhAAEBtI4AEAMaNj0zqaiSGUomXrQhrJAUBk%0AIYEHIhBfmMKDrZ1iE/++geDRSA4AIgsJPBCB+MIUelbe2okeCUDkY+tCAEAokMADiElW3tqJHglA%0A5GPrQgBAKMSZHQAAhFugrZ06dooGACPk5+f77XTA1oUAgL5iBh5AzLH61k70SACsga0LAQBGI4EH%0AEFOiYWsneiQA1nHNNdfohRdekCR973vfMzma2LJ8+XI5nc6Tjus4xul0atGiRUFdPzs7W3Pnzu11%0AfADQGyTwAGJKtGztBMAa3njjDbW1tUmS/uu//stS/Taszul0+m5sBquxsbHHzwGAcGINPAAAQAjQ%0AbwMAYDQSeAAxZc6cOQG3jGNrJwBG66rfBsLPlhCn+NOTAv7PPqifbEl22ZLssg/q1+W4+NOTZEvg%0AqzMAc1FCDyCmGLW1E3uxA+hONPTbiCb2tESlXZnZ5+vUv1uttgNHDYgIAHqHBB5AzMnPz1dpaalv%0AZqw3WzuxFzuA7tBvAwAQCtQBAYg53q2dvNjaCQAAAFbADDyAmDRx4kSVlJTIZrMpLy+vx89nL3YA%0A3ZkzZ44WLFjQaRaefhsAgL4ggQcQkzp+iQ7U1O5k2IsdQHeM6rcBAEBHJPAAYtbo0aPNDgFAFDOi%0A3wYQa3raJFaiUSxiCwk8AABACHj7bSxfvlwS/TaAYPS0SaxEo1jEFprYAQAAhMjEiRM1ZMgQORyO%0AXvXbAACgI2bgo9jy5cvldDqDGttxnNPp1KJFi076nOzsbM2dO7fX8QEAEO362m8DiDU9bRIr0SgW%0AsYUEPoo5nU5fSVFPNDY29up5iA49XXvGujMA6B79NoDg0SQW6B4JPNBH0Zbw9nTtGevOAAAAgPAg%0AgY8RtoQ42dMSuzzvafeovbFNkhSXHC9bnC3gOHd9izyt7SGJ0apIeAEAAACEAwl8jLCnJSrtysw+%0AX6f+3Wq1HThqQESIVD1de8a6MwAAACA8SOBhKcE25gtnU75oS3hZewYAAABEJhJ4WEpvGvOFuikf%0ACS8AAEDPhXJiRmLHJEQnEngAUS/aGg0CABANInFiBoh0JPCwrO4a89GUDx3RaBAAAADRgAQelmVE%0AYz6a8gEAAJjPiIkZickZRD8SeABRL9oaDQIA4BUty8TYMQkIDgk8gKhHo0EAQLRimRgQW+LMDgAA%0AAAAAAJwcM/AAAACARbFMDIgtJPAAAACARbFMDIgtlNADAAAAAGABJPAAAAAAAFgAJfQAAAAAgJjg%0A3XqxtLTUd6y9vV3Nzc3yeDxBXcNmsykpKUk2m8137KqrrgrLFo0k8AAAADDV8uXL5XQ6Tzqu4xin%0A06lFixYFNRYAvE629WIwPB6Pmpqa/I55rxnqLRpJ4AEAAGAqp9Ppa7oWrMbGxh4/BwCsLqoS+MOH%0AD+vaa69VVVWV7rzzTi1YsMDv/M6dO/Xcc8+poqJCDQ0NOuOMMzRu3DjdcccdysjIMClqAAAAwHq8%0Apcgdt7Bra2tTTU2NJCk9PV3x8f7phncbu1CXGQNd8W69GKoS+lCLqgT+0UcfVVVVVcBzZWVlmj9/%0Avux2uyZPnqzMzEzt2bNH69ev1zvvvKO1a9dq8ODBYY4YAAAAfuISZE8aEPCUx9MuT+sRSZIt4RTZ%0AbF33Y3Y3HpAU3Jdx9M7JSpFra2s7HfNWTYS6zBjoinfrRav+DUZNAr9lyxa98sor+rd/+zft3LnT%0A71xLS4vuv/9+eTwerV69WiNGjPCdGzNmjB566CEtXrxYy5YtC3fYAAAA6MCeNEDJWRP6fB3X7lek%0A9lYDIgKAyBEVCXxtba3+4z/+Q8OHD9f06dP14IMP+p3fsmWLampqlJub65e8S9INN9ygZcuWaevW%0AraqurlZmZmY4QwcAAAAsyVuK3LGE3ul0qrGxUZKUnJys7Oxsv+d4S+gB9E5UJPAPPvigGhoatGrV%0AKu3atavT+e3bt0uSxo4d2+lcXFycxowZow0bNqi8vFxTpkwJebwAAACA1XlLkTtatGiRr0w+Oztb%0AhYWFZoQGRC3LJ/CvvPKKtmzZop///OcaPnx4wAR+3759kqShQ4cGvEZWVpYkae/evX2KJScnp0/P%0ABwAAAGJFW1vb8Z/rmlX/bnXfr1nXHPD6QLSwdAJfVVWlX/3qVxo5cqQKCgq6HNfQ0CBJXXa7TEtL%0A8xsHAAAARJrly5cHtb99xzFOp1OLFi066XOys7M1d+7cPsXXU95u9ZKkNo/aDhwN3fWBKGHZBL69%0AvV333Xef2tvb9Z//+Z+y2+1djm1qapIkJSQkBDyfmJjoN663du/eHfTYWbNmqby8vE+vBwAAgNjh%0AdDp95enBamxs7PFzAEQuyybwL7zwgnbs2KGHHnrIVwLflf79+0uSWlsDdyJtbm72GwcAAAAgtNLT%0A049vNRdvU/yAfn2+Zltds9Tm8V0fiDaWTOD37NmjJ554QuPHj/d1v+zOgAHH9hKtq6sLeP7QoUOS%0ApIEDBxoXZA8FWxIlBV8WFez1AMSWUJZgSuaUYQJArLElxMmelhjwnKfdo/bGY+u/45LjZYuzBRzn%0Arm+Rp7U9ZDGeTHz88VQkfkA/pV3Z992g6t+t9pXid7w+EC0s+Vf95ptvqqWlRVu3bu2ycdwzzzyj%0AZ555Rtddd52GDRum8vJyOZ1OXX755Z3Ger+kDh8+PKRxd6c3JVESZVEAeo4STACwPntaYp8T3o7J%0ALgBrsGQCf9FFF+nWW28NeG7v3r0qKyvTyJEjNXLkSI0YMUJJSUn64x//qLKysk4z9i0tLdq2bZsS%0AEhJ02WWXhSN8AAAAAAB6zJIJ/BVXXKErrrgi4LlXX31VZWVlGjt2rBYsWCDp2BYSWVlZKi0t1Y4d%0AO3TJJZf4xq9atUq1tbW6/vrrNWjQoLDEf1JxCbInDejytMfTLk/rEUmSLeEU2WxxAce5Gw9I8oQi%0AQgBRwogSTMn8MsxA6uvrVVRUpMrKSt+xtrY2X1fi9PR0v/JKh8OhmTNndrljCQAAgNksmcD3VHx8%0AvAoLC1VQUKCCggJde+21yszM1EcffaS3335bZ599tu655x6zw/SxJw1QctaEPl/HtfsVqT1w4z4A%0AkIwpwZQiswyzqKhIJSUlXZ73NU76F+8Sgfnz54c0LgAAgN6KiQRekkaNGqV169Zp6dKl2rx5s1wu%0AlzIyMjR79mzNmzfP1+gOAAAAAIBIFHUJ/PXXX6/rr78+4LmcnBw99dRTYY4IAGAGb8+TjiX0TqdT%0AjY2NkqTk5GRlZ2f7znlL6BEYSxIAADBf1CXwAABIUlpaWqdy+EWLFvlK5bOzs1VYWGhGaJbEkgQA%0AAMxHAg+YKNj9uKXe7ckdKftxM3MH9Eyw7w29eV+QIue9AQAA9AwJPGCi3uzHLVlvT25m7oCe6c17%0AQ6jfF1iSAACA+UjgAQDASbEkAQAA85HAAxGiu/24peD35I7E/biZuQN6r7v3hmDfF6TIfG8AAAA9%0AQwIPRIho3o+bmTug96L5vSHaWL3fRyh7L9B3AQCMQQIPAABgAKv3+4jE3gsAAH9xZgcAAAAAAABO%0Ajhl4AAAAA0RTvw8jei/QdwEAjEcCDwAAYIBo6vdhRO8F+i50ZvU+CQDMRwIPAAAAhIHV+yQAMB9r%0A4AEAAAAAsABm4AGgG8FuqySxtRIAoHvR1CcBscG77KO0tNR3rL29Xc3NzfJ4PEFfx2azKSkpSTbb%0A8Z4ZV111FUtEeoEEPpp1+I+qra5Z9e9W9/mSbXXNx39ua+vz9YBI15ttlSS2VgIAdBZNfRIQG062%0A7CNYHo9HTU1Nfse812WJSM+QwEczT4fOr20ewxvJeBuuAABwMsFWs1DJAgBA10jgASBI3W2rJLG1%0AEtCd3lSzUMkCAObyLvsIZQk9eoYEPprZ4o7PwsfbFD+gX58v2VbXLLUd+481PT29z9cDrMSIbZUk%0AtlYCgLBgKaGhQlFFE2yPGauz8vaB3mUflLlHDhL4aGazSf/67Iof0M/wxKPjG024dPywNOLDOJY/%0AiAHALN1Vs1DJAsOwlNBQVNH0HtsHwkgk8LAUvw9Lgz+MY+2DGADMYkQ1C5UsAIBYRAIPAACA6MNS%0AwtCJS5A9aUDAUx5PuzytRyRJtoRTZLPFdXkZd+MB+cpFoxjbB8JIJPCwlPT09ONlRgZ8GPNBDACA%0A+TouY3MfrVPj/i19v6jH7fvRnmp8DxMzlhJGCnvSACVnTejzdVy7X5HaWw2IKLKxfSCMFLvvPLCk%0Ajh+WRqzr54MYAADz+S1ja2+Vu/FrQ6/v7asAAFZHxgIAEYyuvzADf3fWZOVO10C0CMX7p1d2drbm%0Azp3bp/hgfSTwABDB6PoLM/B3Z01W7nTtt0Sum/XVPdFxfXVcMl95ER68fyLUeDcDgBjG3sgAIkHH%0AyoBQrK/uajtCALAaEngAsArDuv52WFvK3sgRqeNNENNvshjwd+c+WhcTjarMRqdrILLYEuJkT0sM%0AeM7T7vH1ZohLju/yJpO7vkWe1vaQxQjrIYEHAIswbFbq05cl8WUgkvndBDH5JosRf3eN+7cY3pSs%0Ar6JxvTidriMLvSRgT+v77gcdGy4DEgk8AIOFsnmLRAMXQ7A3MmDp9eKwBtZCAwiFPiXwzzzzjC66%0A6CJdccUVvsc9deedd/YlBAARhi8sFmCzefs6GbIdo8SWjEbza+jFTRYAsAyjl0DRYwYn6nMCf/PN%0AN/sl8DZbcE1CPB6PbDYbCTwAACfoeBOEmyyhwXpxhBW9JGJGKJdA0WMGUh8T+Ouuu04XXnih7/GU%0AKVOCTuABRD8jmrdINHABYDzWiyOcorWXBIDw61MCf+IH269//es+BQNEsmDXdkvBr++O9mY0RjRv%0AkWjgAgDoG3d9S5elzD29oQx0x+glUCx/womooQOC1Ju13RLruwEAxqPDec94WtuDuhHsPuoOQzSI%0AZkYvgWL5E04Usr+Cw4cP6/Dhw2pv777sNTOz77NzACBRJQEgdtAwFDRIA2KToQm8x+PRs88+q5df%0AfjmoJgs2m027du0yMgREkKieHeimGY3Ug4Y0jQfkaweOPqNKAmaI6vc6wMJscfHy/Kvp24lNCTvq%0Arnlhd4IdFzI0SIt4RizdYNkGTmRoAr906VItXbpUHk9wCUmw42BN0Tw7YEQzGkly7X6FjrJAH4Wi%0A8qKj7OxszZ07t9trRut7HboWihs3HZ3s784PHc4Diks8Ve62JkndNyWkeWFwOs7Qu4/WqXH/lr5f%0AtP34NT3t0ZcXsHQDoWBoAr9hwwZJ0n333ae8vDydfvrpiosL/EEBACFFlUTMoPICZoikGzd0OI9R%0AYW6Q5jdD395q+N+LdzYaQPcMTeC/+uorjRs3TrNnzzbysogGzA4gzKiSiExR36fAgPc6iRtHAE6O%0ABmmRKdilFb1ZumH6sg1EBEP/Sx04cCBN6RAQswMApNDPltsS4mRPS+zyfE/WHHpau2/CGgg3jmJT%0Ad393Pd2irDd/d0A4+G2PdpIqt2B1vFkZlxwdNxCCXfrC0g30lqH/pYwdO1Yff/yxkZeEQbproiHR%0ASANAdLCnJfZ5Rkryn5UCToa/O8SCjjP0obhZ2d3NLQDHGZrA//SnP9XUqVP12GOP6a677lJCQoKR%0Al0cfBNtEQ7JOIw06ewIWR58CIGKxRRlgnPr6ehUVFamystJ3rLtlYg6HQzNnzlRqampY44Q1GJrA%0AZ2RkaNWqVcrPz9crr7yiiy66SAMHDuxyvM1m06OPPmpkCIghdPYErI1ycyCCsUUZYJiioiKVlJR0%0Aef7EZWLen+fPnx/y2GA9hibwO3fu1C233CKXyyWPx6OtW7d2O54EPrSC3f9UopEGAAAAAEQ6QxP4%0A3/72t2poaNCZZ56pcePG6bTTTpPdbjfyJdADwe5/KlmvkQY3JCJXxzJJI0owvdcJdH0AQIiEeYsy%0AIJrNmDFDkvxK6N1ut7766itJx6qYO+ZM3hJ6IBBDE/hPPvlEgwcP1l/+8hedeuqpRl4a8BNtNySi%0AiV+ZpMElmJ2uDwAICbYoA4yTlpZGOTwM0/UmtL3Q1tamyy67jOQdAAAAAACDGXo7dNiwYb6yZQBB%0A8BzvnB0t5eZ++8QaUIIpUYYJIPKwXAgAYAZDE/h58+bprrvu0qeffqrzzz/fyEsD0cnTfvznKCk3%0A71gmaUQJpkQZJhBtomGLMpYLIZa5j9apcf8W33afnvbgd/yxxdmPbw3azo0qoKcM/SZ83nnn6e67%0A71ZBQYFyc3M1YsQIZWRkdPuF+5JLLjEyBAAAEOnYogywtvZWuRu/7tVTPe2t8rQZe8MLiCWGJvDf%0A/va3ZbPZ5PF4VFxcfNLxNptNu3btMjIEwFpsccdn4U0oN1++fLmcTudJr9lxjNPp1KJFi4IaCwCR%0AIBTvdU1NTccfsFwIABAmhibwmZl9L5WNVR3L/7xlSX3lPloX8PqIIDab9K9l8GaUmzudTl+3/mA1%0ANjb2+DkA4CfMW5SF+r2O5ULG6u57kLdkW9LxMuxurgPjBNput62tTTU1NTp6NPgZ9aSkJKWnpys+%0APt5v218AwTH00+Htt9828nIxxa/8rw9lSUFdH0DworDRIGA2tihDt4L8HkQZdnjNnTvX8Gt23PYX%0AQHBC9onndDr16aef6uuvv9bRo0eVlJSkb3zjGxoxYoQGDx4cqpcF0FtxCbInDQh4qkczHo0H5Csr%0AiAZR2GgQiGm81wEALMzwBH7Hjh165JFHtGfPni7HjBw5Ug8++KAuuOACo1/esvy23urmy0VPuI/W%0ASe2tvusD3bEnDVBy1oQ+X8e1+xXf3x0in7u+pcuqAk+7R+2NxyoE4pLjZYuzdXsdwAp4r4tMgcqz%0AA+lYcp2cnBz084IdBwCRztAE/sMPP1RBQYFaWo59kcvMzFR6err69eun5uZmffnll/ryyy/1wQcf%0AaMaMGVqzZo2GDx9uZAiW1bH8z6gvF437t/hK0CgvBHrJ5EaDoeiP0XHbHk9re1BVBe6jwW8RBAA9%0AFWx5dseS6+zsbBUWFoYyLACIOIZmdUuXLlVLS4u+//3v62c/+1nApnaVlZV67LHH9Oabb+rpp5/W%0A0qVLjQwBAIxlcqPBUPfHAAAAgHUYmsB/9NFHGjZsmH7zm990OcbhcOiJJ57Q5MmTVVFRYeTLAwB6%0AKD4+vstKKEpVAQAAIouhCfzRo0c1atSok46Li4vT6NGjtWHDBiNfHgCiTqj7Y5x77rldlqBSqgoA%0AABBZDN8H/siRI0GNbWpq0plnnmnkywNA1KE/BgAAALwM/eaWm5urdevWqbGxUcnJyV2Oa2pq0vvv%0Av68bb7zRyJcHEONC3vCtnS2jAAAAYB5DE/gf/ehH+uSTTzR79mw98MAD+ta3vtVpzGeffaZf/epX%0AOv/88zVv3jwjXx5AjAt1wzfvlmoAAMBYbGsKBKdPCfxNN90U8PiuXbs0bdo0paamasiQIUpOTlZz%0Ac7Oqq6t18OBBJSQk6NJLL9WCBQu0bNmyvoQAAADQLapzgMjHtqZAcPqUwJeXl3d7vr6+XvX19Z2O%0At7S06L333pPN1vXdMwDoqZA0fGs8IO8+cnHJrBePSJ7jyVNbXXOXMzg90VbXfPzntu4rL0gOIx/V%0AOQCAaNGnb6N0JAbQnXCXw4Wi4Ztr9yu+ju3dxQgTedqP/9zmCWoGpyf8kr+TnSc5BICgBbvtKNua%0AAsf1KYG/7rrrjIoDQBSiHA5AJKA6B4hMc+fODWoc25oCx1n6E+fw4cN6+eWXtXHjRlVVVenIkSNK%0AT0/XpZdeqltuuUU5OTl+43fu3KnnnntOFRUVamho0BlnnKFx48bpjjvuUEZGhkm/BQCgT2xxx2fh%0A422KH9Cvz5dsq2uW2o4lZ+np6d2OJTmMfFTnAACihWW/FdTW1uqWW27RZ599posuukjTpk1TXFyc%0A/vGPf2jDhg3auHGjVq1apUsuuUSSVFZWpvnz58tut2vy5MnKzMzUnj17tH79er3zzjtau3atBg8e%0AbPJvBVifLS5enn99qe2uzI1yOBjGZvPmuoof0E9pV2b2+ZL171b7qkc6Jn+BhDo5bHe10pkZAABI%0AsnAC/8QTT+izzz7TTTfdpAceeMDv3O9+9zstW7ZMTz/9tP7whz+opaVF999/vzwej1avXq0RI0b4%0Axo4ZM0YPPfSQFi9eTEd8wABxiafK3dYkqfsyNyuWw3W3pl8KPpkikUJPsBQl8rH9FQAgXCybwF94%0A4YVKS0sLuJVdXl6eli1bpi+++EKStGXLFtXU1Cg3N9cveZekG264QcuWLdPWrVtVXV2tzMy+z9wA%0AiE7BJlISyRQQS7jJAgAIF8sm8D/84Q+7PLdv3z5J0je/+U1J0vbt2yVJY8eO7TQ2Li5OY8aM0YYN%0AG1ReXq4pU6aEIFoAAILHUhTg2HbERUVFqqys9B1zOp1+Py9atMj32OFwaObMmUpNTQ1rnF0xeotJ%0A99G6voYEIApYNoHvqKGhQfX19aqtrVVZWZmef/55nXfeebr33nslHU/ohw4dGvD5WVlZkqS9e/f2%0AKY4Tm+YBsL5gEympd8lUrCVS7JkeHLOXopB4nBw3WUKvqKhIJSUlXZ5vbGz0/f1L8v08f/78kMcW%0AjFBvMQkgNkVFAv/SSy/pmWeekST169dPP/jBD7Rw4UIlJSVJOpbgS+ryjmxaWprfOADwCjaRkqy5%0Arj/c2DPdGkg8Ts7smywAgNgUFQl8Xl6ecnJyVFtbq/fee09r167Vjh079Oyzz2ro0KFqajr2AZuQ%0AkBDw+YmJiZLkG9dbu3fvDnrsrFmzVF5e3qfXQ3iFeuawra6ZBmkAAPzLjBkzJMmvhN7tduurr76S%0AJGVkZMhut/vOeUvoI4XRW0y6j9b5dqcAELuiIoE/55xzdM4550iSpk2bptdee0133323Fi5cqDVr%0A1qh///6SpNbWwG96zc3NkuQbBwQS8hmpNk/YG6SF4qZEx1LZjtcHJPZMtwoSD0SCtLS0iCmH7w2j%0At5hs3L+FahgA0ZHAn2jSpEl68skn9cEHH2j//v0aMODYF4+6usBr8A4dOiRJGjhwYNhiBCJBqG9K%0A+F0fUOj3TO9uiy4Ej8Qj8tGnAABikyUT+JaWFr3xxhs6fPiw8vPzA44ZMGCAKisr9eWXX2rYsGEq%0ALy+X0+nU5Zdf3mmst6Pp8OHDQxo3rC00M4cHJbVLOlYB4q0kCYQGaQAAL/oUAEBssmQCn5CQoEcf%0AfRXwMtEAACAASURBVFSHDh3SVVddpcGDB/udd7vd+vzzzyUdS7rGjh2rP/7xjyorK/Otp/JqaWnR%0Atm3blJCQoMsuuyxsvwOsJxQzhx1npc4555ywN0gLyU2JDqWy6enpfb4eAADozF3f0mXvHPrmANHL%0Akgm8zWbTd7/7Xa1bt06FhYX63e9+59egbuXKlaqvr9ewYcN09tlny+FwKCsrS6WlpdqxY4cuueQS%0A39hVq1aptrZW119/vQYNGmTGr4P/z959h0dR7u8fv0MIkJCAFImUCHh0lxYh0oRQFJQqgvQWREMR%0A1CgizYIFjng8R0CpUpUWOihHESFUEQxNUECKCNIEvtISAqnz+8Pf7nFNAumzs3m/rstLdp7Z3c+z%0As0nmnvI8ME1uH5T46+sDgAPBI/sYpwBGYkqGxs7JqXFzALgHy+5dDxkyRLt379b69evVoUMHNW7c%0AWL6+vtq7d6927twpPz8/vfvuu5L+DBHjxo1TeHi4wsPD1b59e5UrV04HDhzQxo0bVblyZQ0bNszk%0AHgEAkD8QPLKPcQoAIH+ybIAvUaKEli1bprlz5+qbb77R4sWLlZSUpDJlyqhLly7q16+fKlWq5Fy/%0Adu3aWrJkiaZMmaINGzYoJiZGgYGB6tu3rwYNGuQc6A4AAABwZ3caC4dxcwDPZdkAL0lFixbVCy+8%0AoBdeeCFD69vtdn388ce5XBUAAEgPwQPIvjuNhZMb4+YAcA+WDvAAAMBaCB4AAGQdAR4AAAAuGGgQ%0AANwTAR4AAAAuPHWgwWvXrmnhwoU6ffq0c9mJEydc/j1q1CiX5wQFBal3794qVqxYntUJAOkhwCPX%0AJCUlOf+dfOuq4k5FZev1km9dTfO1AQAAMmLhwoVau3Ztuu1xcXHOWzgcHI8HDx6cq7UBQEYQ4JFr%0ALl68+L8HKYk5Oj2Ny2sDAIAcw0CDAOC+CPAAPNKdrvowjBQZiTckSV4+ReXlVSDd1wGA/MSTBxrs%0A1auXJLlcQp+cnKwLFy5IkgIDA+Xt7e3yHMcl9ADgDgjwyDVlypTR5cuX/3xQwEfeRe7K1usl37oq%0ApSQ6Xxu4rUxc9WEk3fk+TwCA9RUvXpxL4QFYGgEeuaZgwf99vbyL3CW/is2z9Xpxp6Kcgeyvrw0A%0AAAAA+QEpCIDHyMw9ltzD6ZluN/WVxPRXADxPZkfWZ1R9wNoI8PkQv+jhqfr375/hda18DyfSl9Gp%0AryTrTX8FAGnJ7Mj6jKoPWBsBPh/iFz0AAAAAWA8BHgBgaV4FCsr4/wNcMv0VgPwmsyPrM6o+YG0E%0A+HyIX/QAPEmBQv5KTropybOnvwLSc7tpM5ky0/Mxsj6QvxDg8yF+0QMA4EEyOG0mU2YCgPUR4AHA%0AInLiLJvjdQAAcEeZHWxZYsBl5C8EeACwCs6yAfj/Mjo2A+M+wGoyO9iyxIDLyF8I8IAbYqo/AMDt%0AZHTaTMZ9AADPQoAH3BBT/cEhN8+yZeb1AQBZx0CDGZfZwZYlBlxG/kKABwA3xlk2APAA3AKVYQy2%0ADNweAR5wQ0z1BwAAAODvCPCAG+LoMwAA1sZAgwByAwEeAAAAyGHcAgUgNxDgAQDMfJBDcmKgKsfr%0AAAAA/B0BHgDAzAc5hYGqAABALiLAA8h1nN0FAAAAso8ADyDXcXbX/THzQdbl5kBVmXl9IDdwABYA%0A3AsBHgBgyswHt7tfXMr4PeNm3y/OQFXwZByABQD3QoAHssBTgkde4ewu0pTB+8Ul7hkHAACQCPBu%0AiXBoAQSPTGFeeyD7uJQZZuAALAC4FwK8OyIcAvBQmbmfOyv3jHvy/eJcygwzcAAWANwLAR7IIIIH%0AkH0ZvV9c4p5xd5ETc9tzRRgAADmDAO8mPD0cesIOIMEDgJlMu5SZue0zjNscAAC5jQDvJjw+HLID%0ACADZwqXMOSMnDig7XufvuM0BAJDbCPAAAMBFbs5tb/YVYRxQBgBYGQEeucajdwA9UG6elQJgLcxt%0AnzWM2A4AyG0EeOQadgAthrNSADxUbh5Q/uvrc5sDACC3EeABAIBH44AyAMBTEOCBfCyvzkoBAAAA%0AyD4CPJCPcVbKmpiqCgAAIH8iwANAFpgZopmqCgAAIH8iwANAFhCiAQCZxRVUALKLAA/ANLt375Yk%0A1alTx+RKrIWpqjKGHWUA7oaDvwCyiwAPy2Mn3ZqSk5M1e/ZseXl5KSQkxCVwWoGZIZqpqjKGHWUA%0AAOBpCPCwPHbSrenLL7/UmTNnJElfffWV2rVrZ3JFmUOIBrKPA7DIb7iCCkB2EeAB5LmYmBgtXrzY%0A+TgyMlKPPPKIAgICTKwKnoYd5ZyVG2GbA7A5iwMi7o+DvwCyiwAPy2Mn3XoWLVqkmJgY5+OYmBgt%0AWrRIAwcONLEqeBp2lHMWYdv9sY0AwPMR4GF57KRby+nTp9PcwVy7dq3atGmjoKAgE6oCYAYOwAIA%0AkDkEeAB5atasWUpOTk613DGo3dtvv533RQG4o9wI2xyAzVkcEIG7YJYZIPcQ4AEAyGGeeC8yYdv9%0AsY3gDqw+ywzg7gjwAPJUv3799OKLL6Y6C+/t7a3w8HCTqgJyFvciA8ivrD7LDODuCphdAID8JSgo%0ASK1bt061vHXr1tz/DgCAhaU1y8xfB60FkH2cgQeQ53r27KktW7Y4/6gHBASoZ8+eJlcF5BzuRQaQ%0AHzHLDJD7CPAA8lxAQIC6d++umTNnSpJ69OjBHPDwKNyLDCC/YZYZIG9wCT0AU7Rt21YVKlRQUFCQ%0A2rRpY3Y5AAAgG+40ywyAnMEZeACm+OugdYxQCwAAANwZZ+ABmKZOnTrMEQsAgAfo169fmgfkmWUG%0AyFkEeAAAAADZwiwzQN4gwAMAAADItp49e7oMSsssM0DOI8ADAAAAyDbHLDMOzDID5DwCPAAAAIAc%0AwSwzQO5iFHoAAAAAOYJZZoDcRYAHAAAAkGOYYQbIPVxCDwAAAACABXAGHoDHu3btmhYuXKjTp087%0Al504ccLl36NGjXI+DgoKUu/evVWsWLE8rRNA3uH3AgDAigjwADzewoULtXbt2nTb4+Li9NNPPzkf%0AO/49ePDgXK8NgDn4vQAAsCJLB/iUlBQtWbJEK1eu1PHjx5WYmKgyZcqoUaNGGjRokMqWLeuy/sGD%0AB/XJJ59o9+7dun79uu6++241btxYzz//vAIDA03qBQAAAAAAd2bZAJ+SkqLBgwdr06ZNKlu2rLp2%0A7SpfX1/t2LFDS5Ys0fr167V06VIFBQVJkrZt26bBgwfL29tbTz75pMqVK6ejR49q2bJl2rRpkxYv%0AXqzy5cub3CsAuaFXr16S5HKpbHJysi5cuCBJCgwMdBkp13GpLADPxe8FAIAVWTbAr1ixQps2bVKN%0AGjW0cOFCFSlSRJL08ssva8SIEVq9erWmTZum9957TwkJCXrttddkGIbmz5+v4OBg5+vUr19fo0eP%0A1pgxYzR9+nSzugMgFxUvXpzLXgG44PcCAMCKLDsK/f79++Xn56eBAwc6w7tDt27dJEl79uyRJEVF%0ARenixYt67LHHXMK7JHXp0kXlypXT5s2bde7cubwpHgAAAACATLJsgB87dqz27dunFi1apGorWrSo%0ApD8vs5eknTt3SpJCQ0NTrVugQAHVr19fhmEoOjo6FysGAAAAACDrLHsJ/e1s2bJFkvTwww9Lko4f%0APy5Juvfee9Ncv2LFipKkY8eOZet97XZ7tp4PAAAAAEB6LHsGPj1HjhzRtGnT5Ovr67y37fr165KU%0A7tytxYsXd1kPAAAAAAB341Fn4A8cOKDnnntO8fHxmjx5snMauZs3b0qSfHx80nxeoUKFXNbLqiNH%0AjmR43bCwMC7ZBwAAAABkmMcE+G+++UbDhg2TYRj66KOP1KxZM2ebr6+vJCkxMTHN58bHx7usB2TG%0AtWvXtHDhQpepiE6cOOHy71GjRjkfO6YiSu+KECA/4ucIAADgzjwiwE+fPl0TJ05U6dKlNXnyZNWq%0AVcul/a677pIkXb16Nc3nX7lyRZJUokSJ3C0UHmnhwoVau3Ztuu1xcXH66aefnI8d/2b6IuB/+DkC%0AAAC4M8sH+AkTJmj69Omy2+2aMWOG7rnnnlTr2Gw2RUdH68SJE2rQoEGqdsdZnipVquR6vYC740wo%0AAAAA4J4sHeA//fRTTZ8+XSEhIZo1a5b8/f3TXC80NFQLFizQtm3b1KtXL5e2hIQE7dixQz4+Ps5R%0A64HMcHyn/hp4k5OTdeHCBUlSYGCgvL29nW2OwOuuOBMKM3jazxEAAEBusGyAP3z4sP7zn//o3nvv%0A1cyZM9MN75LUpEkTVaxYUVu2bNGuXbtUt25dZ9ucOXN0+fJldezYUSVLlsyL0uFhihcvTngFsomf%0AIwAAgDuzbIAfP368EhMTVbVqVS1dujTd9bp16yZ/f3+NGzdO4eHhCg8PV/v27VWuXDkdOHBAGzdu%0AVOXKlTVs2LA8rB5wX5wJBQAAANyTZQP8L7/8Iklat26d1q1bl+56LVu2lL+/v2rXrq0lS5ZoypQp%0A2rBhg2JiYhQYGKi+fftq0KBBzoHugPyOM6EAAACAe7JsgN+4cWOmn2O32/Xxxx/nQjUAAAAAAOSu%0AAmYXAAAAAAAA7syyZ+DzC6b0AgAAAABIBHi3x5ReAAAAAACJAI88xhUFAAAAAJA1BHg352lTenFF%0AAQAAAABkDQHezTGlFwAAAABAIsAjj3naFQUAAAAAkFcI8MhTXFEAAAAAAFnDPPAAAAAAAFgAAR4A%0AAAAAAAsgwAMAAAAAYAEEeAAAAAAALIAADwAAAACABRDgAQAAAACwAAI8AAAAAAAWQIAHAAAAAMAC%0ACPAAAAAAAFgAAR4AAAAAAAsgwAMAAAAAYAEEeAAAAAAALIAADwAAAACABRDgAQAAAACwAAI8AAAA%0AAAAWQIAHAAAAAMACCPAAAAAAAFgAAR4AAAAAAAsgwAMAAAAAYAEEeAAAAAAALIAADwAAAACABRDg%0AAQAAAACwAAI8AAAAAAAWQIAHAAAAAMACCPAAAAAAAFgAAR4AAAAAAAsgwAMAAAAAYAEEeAAAAAAA%0ALIAADwAAAACABRDgAQAAAACwAAI8AAAAAAAWQIAHAAAAAMACCPAAAAAAAFgAAR4AAAAAAAsgwAMA%0AAAAAYAEEeAAAAAAALIAADwAAAACABRDgAQAAAACwAAI8AAAAAAAWQIAHAAAAAMACCPAAAAAAAFgA%0AAR4AAAAAAAsgwAMAAAAAYAEEeAAAAAAALIAADwAAAACABRDgAQAAAACwAAI8AAAAAAAWQIAHAAAA%0AAMACCPAAAAAAAFgAAR4AAAAAAAsgwAMAAAAAYAEEeAAAAAAALIAADwAAAACABRDgAQAAAACwAAI8%0AAAAAAAAWQIAHAAAAAMACCPAAAAAAAFiARwT4AwcOqFWrVrLb7Zo0aVK66x08eFARERFq2LChatSo%0AoUcffVSjR4/WhQsX8rBaAAAAAAAyr6DZBWRHYmKipkyZohkzZtxx3W3btmnw4MHy9vbWk08+qXLl%0Ayuno0aNatmyZNm3apMWLF6t8+fJ5UDUAAAAAAJln6QAfFhamH374Qb1791aRIkU0c+bMNNdLSEjQ%0Aa6+9JsMwNH/+fAUHBzvb6tevr9GjR2vMmDGaPn16XpUOAAAAAECmWPoS+mvXrmnGjBl64403VLhw%0A4XTXi4qK0sWLF/XYY4+5hHdJ6tKli8qVK6fNmzfr3LlzuV0yAAAAAABZYukAv3TpUjVp0uSO6+3c%0AuVOSFBoamqqtQIECql+/vgzDUHR0dI7XCAAAAABATrD0JfQBAQEZWu/48eOSpHvvvTfN9ooVK0qS%0Ajh07lq167HZ7tp4PAAAAAEB6LH0GPqOuX78uSSpWrFia7cWLF3dZDwAAAAAAd2PpM/AZdfPmTUmS%0Aj49Pmu2FChVyWS+rjhw5kuF1w8LCuGQfAAAAAJBh+eIMvK+vr6Q/p51LS3x8vMt6AAAAAAC4m3wR%0A4O+66y5J0tWrV9Nsv3LliiSpRIkSeVYTAAAAAACZkS8CvM1mkySdOHEizXbH8ipVquRZTQAAAAAA%0AZEa+CPCO6eO2bduWqi0hIUE7duyQj4+PHn744bwuDQAAAACADMkXAb5JkyaqWLGitmzZol27drm0%0AzZkzR5cvX1a7du1UsmRJkyoEAAAAAOD2LDsK/bFjx7R161bn43379jn/P3v2bOfybt26yd/fX+PG%0AjVN4eLjCw8PVvn17lStXTgcOHNDGjRtVuXJlDRs2LM/7AAAAAABARlk2wP/444/64IMPUi3fvn27%0Atm/f7nzcsmVL+fv7q3bt2lqyZImmTJmiDRs2KCYmRoGBgerbt68GDRrkHOgOAAAAAAB3ZNkA37Fj%0AR3Xs2DFTz7Hb7fr4449zqSIAAAAAAHJPvrgHHgAAAAAAqyPAAwAAAABgAQR4AAAAAAAsgAAPAAAA%0AAIAFEOABAAAAALAAAjwAAAAAABZAgAcAAAAAwAII8AAAAAAAWAABHgAAAAAACyDAAwAAAABgAQR4%0AAAAAAAAsgAAPAAAAAIAFEOABAAAAALAAAjwAAAAAABZAgAcAAAAAwAII8AAAAAAAWAABHgAAAAAA%0ACyDAAwAAAABgAQR4AAAAAAAsgAAPAAAAAIAFEOABAAAAALAAAjwAAAAAABZAgAcAAAAAwAII8AAA%0AAAAAWAABHgAAAAAACyDAAwAAAABgAQR4AAAAAAAsgAAPAAAAAIAFEOABAAAAALAAAjwAAAAAABZA%0AgAcAAAAAwAII8AAAAAAAWAABHgAAAAAACyDAAwAAAABgAQR4AAAAAAAsgAAPAAAAAIAFEOABAAAA%0AALAAAjwAAAAAABZAgAcAAAAAwAII8AAAAAAAWAABHgAAAAAACyDAAwAAAABgAQR4AAAAAAAsgAAP%0AAAAAAIAFEOABAAAAALAAAjwAAAAAABZAgAcAAAAAwAII8AAAAAAAWAABHgAAAAAACyDAAwAAAABg%0AAQR4AAAAAAAsgAAPAAAAAIAFEOABAAAAALAAAjwAAAAAABZAgAcAAAAAwAII8AAAAAAAWAABHgAA%0AAAAACyDAAwAAAABgAQR4AAAAAAAsgAAPAAAAAIAFEOABAAAAALAAAjwAAAAAABZAgAcAAAAAwAII%0A8AAAAAAAWAAB3qI+/PBDffjhh2aXgduIjIxUZGSk2WXkmN27d2v37t1ml4Hb8MRt5Gl98rT+5BY+%0AJ/fHNgIAcxQ0uwAzfP3111q4cKEOHTqkhIQEVaxYUW3bttUzzzyjIkWKmF3eHd28eVObN2+WJA0e%0APFi+vr7mFoRUEhIStHTpUklSp06dVKhQIZMryp7k5GTNnj1bXl5eCgkJkbe3t9kl4W88cRt5Wp88%0ArT+5hc/J/bGNAMA8+e4M/KRJk/TSSy/p9OnT6tq1q5577jkVK1ZMEydOVP/+/ZWUlGR2iXc0fPhw%0A579HjBhhYiVIz3/+8x8lJSUpKSnJI66U+PLLL3XmzBmdPn1aX331ldnlIA2euI08rU+e1p/cwufk%0A/thGAGCefBXgf/75Z02dOlUVKlTQ559/rhEjRuj555/XokWL9MQTTyg6Olrz5s0zu8zbOn78uE6e%0APOl8/Ouvv+r48ePmFYRUzp8/rx07djgff/fddzp//ryJFWVPTEyMFi9e7HwcGRmpmJgYEyvC33ni%0ANvK0Pnlaf3ILn5P7YxsBgLnyVYBfsmSJUlJSFB4eruLFi7u0RURESJLb37M8evToDC2Ded57770M%0ALbOKRYsWueycxcTEaNGiRSZWhL/zxG3kaX3ytP7kFj4n98c2AgBz5asAv3PnTklSaGhoqraKFSuq%0AfPny+u2333Tu3Lm8Li1DvvzyyzSPcsfExGjt2rUmVIS/i46OdrlCwuHkyZPatWtX3heUTadPn07z%0Au7V27VqdPn3ahIrwd564jTytT57Wn9zC5+T+2EYAYL58E+ATExN16tQpeXt7q0KFCmmuU7FiRUnS%0AsWPHsvQedrs9w/9FR0dn+vVnzpyZbtuMGTOyVDNy1kcffZRu28SJE/Owkpwxa9YsJScnp1ruGMAI%0A5vPEbeRpffK0/uQWPif3xzYCAPPlmwAfGxur5ORk+fn5pTtaquOy+uvXr+dlaQAAAAAA3FG+CfC3%0Abt2SJPn4+KS7jmOqL8e6mXXkyJEM/1evXr1Mv37//v3TbRswYECWakbOeumll9Jte/nll/OwkpzR%0Ar1+/NA94eXt7Kzw83ISK8HeeuI08rU+e1p/cwufk/thGAGC+fBPgHfO7JyYmprtOfHy8y7rupm3b%0AtgoICEi1PCAgQK1btzahIvxdvXr1VKlSpVTLK1WqpLp16+Z9QdkUFBSU5nerdevWCgoKMqEi/J0n%0AbiNP65On9Se38Dm5P7YRAJgv3wT4gIAAFSxYUDdu3FBCQkKa61y5ckWSVKJEibwsLVPefffdDC2D%0AeV577bUMLbOKnj17uhw4CggIUM+ePU2sCH/nidvI0/rkaf3JLXxO7o9tBADmyjcBvmDBgrrvvvuU%0AkpKiU6dOpbnOiRMnJElVq1bNy9Iy5f7773c5w1u5cmXdf//95hWEVMqWLasGDRo4Hzds2FBly5Y1%0AsaLsCQgIUPfu3Z2Pe/TokeaVIDCPJ24jT+uTp/Unt/A5uT+2EQCYK98EeOl/08dt27YtVduhQ4d0%0A6dIlVatWTaVKlcrr0jLlgw8+cP77X//6l4mVID2vvvqqChYsqIIFC2ro0KFml5Ntbdu2VYUKFRQU%0AFKQ2bdqYXQ7S4InbyNP65Gn9yS18Tu6PbQQA5ilodgF5qXv37lqwYIE+/fRTtW/f3hnUk5OTNX78%0AeElSnz59zCwxQ3x9ffXII484/w33U6hQIXXt2tX5b6v76wBF6c3iAHN54jbytD55Wn9yC5+T+2Mb%0AAYB5vAzDMMwuIi99+umnGjdunMqUKaN27drJz89PUVFROnTokFq2bKmPPvpIXl5euV5HWFiYoqOj%0AVa9ePc2fPz/X3w8AAAAAkHdyI/PlqzPwktS3b18FBQVp7ty5Wrx4sZKSklS5cmW99tpr6tWrV56E%0AdwAAAAAAMivfBXhJat68uZo3b252GQAAAAAAZFi+GsQOAAAAAACrIsADAAAAAGABBHgAAAAAACyA%0AAA8AAAAAgAUQ4AEAAAAAsAACPAAAAAAAFkCABwAAAADAAgjwAAAAAABYAAEeAAAAAAALIMADAAAA%0AAGABBHgAAAAAACyAAA8AAAAAgAUQ4AEAAAAAsAACPAAAAAAAFkCABwAAAADAAgjwAAAAAABYAAEe%0AAAAAAAALKGh2AfnVqVOnJEmHDx9WWFiYydUAAAAAAHLS4cOHJf0v++UEArxJ4uLiJEkxMTGKjo42%0AuRoAAAAAQG5wZL+cQIA3SYUKFXTmzBn5+fmpYsWKufY+joMD9erVy7X3yGue1idP64/keX3ytP5I%0AntcnT+uP5Hl98rT+SJ7XJ0/rj+R5ffK0/kie1ydP64/keX3Ky/6cOnVKcXFxqlChQo69ppdhGEaO%0AvRrcjt1ulyQdOXLE5Epyjqf1ydP6I3lenzytP5Ln9cnT+iN5Xp88rT+S5/XJ0/ojeV6fPK0/kuf1%0AydP6I3len6zeHwaxAwAAAADAAgjwAAAAAABYAAEeAAAAAAALIMADAAAAAGABBHgAAAAAACyAAA8A%0AAAAAgAUQ4AEAAAAAsAACPAAAAAAAFkCABwAAAADAArwMwzDMLgIAAAAAANweZ+ABAAAAALAAAjwA%0AAAAAABZAgAcAAAAAwAII8AAAAAAAWAABHgAAAAAACyDAAwAAAABgAQR4AAAAAAAsgAAPAAAAAIAF%0AEOABAAAAALAAAjwAAAAAABZAgAcAAAAAwAII8AAAAAAAWAABHgAAAAAACyDAAwAAAABgAQR4D/b1%0A118rLCxMtWvXVnBwsJ544glNmzZNt27dMru0LDtw4IBatWolu92uSZMmmV1OlqWkpCgyMlJdunRR%0ASEiIatSooWbNmmn06NE6f/682eVlSWxsrObMmaNOnTqpfv36zj6NHDlSR44cMbu8HBEbG6vmzZtb%0A9vu3cuVK2e322/43depUs8vMlCtXrmjs2LFq1qyZatSooUaNGunll1+25HeuWbNmd9w+drtdZ86c%0AMbvUDLtx44amTJmi9u3bq1atWqpRo4YeffRRDR8+XD///LPZ5WVJXFycJk+erCeffFI1a9ZUSEiI%0AunbtqtWrV5tdWoZl9G/pwYMHFRERoYYNGzq33ejRo3XhwoU8rPbOMrNvcPHiRQ0YMEB2u11hYWF5%0AVGHmZbRP3377rfr376/69eurevXqatiwoZ5//nnt3bs3D6u9s4z0JyUlRV9++aWeeeYZNW7cWDVq%0A1FDDhg01cOBAbdq0KY8rvrOs7pNGRES45ffvTv05c+bMHf8+9e3bN+8Lv4079WnkyJEZ+ru7cuVK%0AE6pPX0GzC0DumDRpkiZPnqyyZcuqa9eu8vf31/bt2zVx4kR99913mjt3rgoWtM7mT0xM1JQpUzRj%0AxgyzS8m2lJQUDR48WJs2bXJuH19fX+3YsUNLlizR+vXrtXTpUgUFBZldaoZdvnxZzzzzjH7++WfV%0AqlVL3bt3V4ECBbR//36tWrVKX375pebMmaO6deuaXWq2vPfee5YKT+kJDQ1VaGhomm21a9fO42qy%0A7vfff1f37t31f//3f2rbtq0qVaqk48ePa+3atdq6dasWLFigatWqmV1mhj333HOKiYlJsy0lJUVT%0Ap06Vl5eXihcvnseVZU1sbKx69Oiho0ePym63q0ePHipevLgOHTqkNWvW6KuvvtL06dPVqFEjs0vN%0AsJiYGPXs2VNHjx5VpUqV1KNHDxUpUkRr167ViBEjdOTIEY0YMcLsMtOVmb+l27Zt0+DBg+Xt7a0n%0An3xS5cqV09GjR7Vs2TJt2rRJixcvVvny5fOg6vRldt/gq6++0jvvvJPuz5k7yEyfZs2apX//+9/y%0A8/NTmzZtVLZsWR05ckTr16/Xxo0bNWnSJD322GN5UHX6MtqflJQUjRo1SqtXr1b58uXVpk0b1lyR%0A9gAAIABJREFUFStWTL/++qu+/vprbd68WUOHDtWAAQPyqPL0ZWefdPXq1Vq3bl0uVJV1me1PUFCQ%0AevTokWZbuXLlcrK0LMton9q0aaMHHngg3fbVq1fr6NGjKlu2bE6XmD0GPM7hw4eNKlWqGM2aNTOu%0AXr3q0vbKK68YNpvNmD17tknVZU23bt0Mu91ujBkzxvj3v/9t2Gw24+OPPza7rCxZunSpYbPZjI4d%0AOxo3b950aRs+fLhhs9mMUaNGmVRd1rz55puGzWYzxo4dm6pt/Pjxhs1mM8LCwkyoLOds2LDBsNls%0AxlNPPWXZ79+KFSssW3tann32WaN69erGrl27XJavWrXKCAkJMd5//32TKst58+bNM2w2mzFv3jyz%0AS8mwTz75xLDZbMazzz5rpKSkuLQ5vovt2rUzqbqsef/99w2bzWb07dvXiI+Pdy6PjY01evbsadhs%0ANmPfvn0mVnh7Gf1bGh8fbzRq1MioXr26ceDAAZe2xYsXGzabzRg4cGBelZ2uzOwbfPjhh4bNZjOe%0Afvpp4/PPPzdsNpvRu3fvPK74zjLap19++cWoWrWqUadOHePEiRMubcuXLzdsNpvRvHnzvCo7XRnt%0Az5o1awybzWZ07drVuHXrlkvb9u3bDZvNZtSsWTNVmxmyuk967tw5o3bt2s79CHf5/mW0P6dPn3ar%0Aum8nJ3LDwYMHjWrVqhkvvPBCLlWZdVxC74GWLFmilJQUhYeHpzpTExERIUmKjIw0o7Qsu3btmmbM%0AmKE33nhDhQsXNrucbNm/f7/8/Pw0cOBAFSlSxKWtW7dukqQ9e/aYUVqWPfjggxowYECaR8bbtGkj%0ASTp79mxel5VjLl++rDfffFNVqlRJ96gz8tbhw4f17bffqkuXLqpTp45LW4cOHbR37163PhOaGefO%0AndP48eMVHBysXr16mV1Ohv3666+S/rw1wMvLy6WtWbNmkqRTp07leV3Z8c0330iSXnzxRRUqVMi5%0AvGjRoho2bJikP/8Gu6uM/i2NiorSxYsX9dhjjyk4ONilrUuXLipXrpw2b96sc+fO5XbJt5WZfYPf%0AfvtNw4YN09y5cxUYGJhHFWZeRvu0d+9e+fv7q3379qpcubJLW4cOHVS4cGGdPn1aFy9ezO2Sbyuj%0A/SlVqpQGDRqk4cOHp1qvYcOGuuuuu3Tz5k398ccfuV3yHWVln9QwDI0cOVLJyclu97fJk/axHbLb%0Ap6SkJL3++usqUqSI3njjjVyoMHuscw01Mmznzp2SlOYlshUrVlT58uX122+/6dy5c25zqcudLF26%0AVAEBAWaXkSPGjh2rsWPHptlWtGhRSX9eSmYlnTt3Trft+PHjkqQaNWrkVTk57o033tD169c1Z84c%0AHTp0yOxycsytW7d07do1FStWTL6+vmaXkykbNmyQJLVq1UrSnz8zly9flq+vr/PnyFO8/fbbio+P%0A15gxY1SggHWOu9vtdkn/C/J/dfr0aUlSlSpV8rSm7HLc+33fffelagsODpaPj4++//77vC4rwzL6%0At/R2+xEFChRQ/fr1tWrVKkVHR6tDhw45XmdGZWbfYMyYMZbYj8honzp37pzu315vb2/5+voqPj7e%0A9P2JjPanQYMGatCgQZpt58+f140bN1S6dGndc889OV1ipmVln/Szzz7Tzp079c4775h+68nfZXUf%0AOykpSZcvX1aRIkVUrFixXKgs67KbGz799FMdOnRIb775plse8CPAe5jExESdOnVK3t7eqlChQprr%0AVKxYUWfPntWxY8csE+Ct8Ec3J2zZskWS9PDDD5tcSdZdv35d165d0+XLl7Vt2zbNmDFDDzzwgIYP%0AH252aVmyYsUKRUVFaejQoapSpYpHBPiDBw8qLCxMe/bsUXJysgoUKKCHHnpIQ4YMSXU22105tkP5%0A8uU1duxYrVy5Ujdu3JCXl5dq1qypYcOGWaYvt7Nz505t2bJF3bp1U9WqVc0uJ1O6deumNWvWKDIy%0AUgEBAWrZsqWKFCmi48ePa8KECfLz83OetbaKokWL6urVq/rjjz901113ubQVKFBAPj4+OnfunOLj%0A493yTFZG/5Y6Drzee++9abZXrFhRknTs2LGcKSyLMrNvYJX9iJyo84cfftDVq1dVqVIl0wNvVvoT%0AHx+vS5cuKTY2Vj/88IOmT58uPz8//etf/3KLg5iZ7dMvv/yi8ePHq3HjxurevbvbjaWT2f5cuXJF%0Ar776qqKiohQXFydJqlSpkvr166cuXbrkRomZlp2fo2vXrmn69On6xz/+4bZXXRLgPUxsbKySk5MV%0AEBAgb2/vNNdxXFZ//fr1vCwNd3DkyBFNmzZNvr6+Gjx4sNnlZNlnn32myZMnS5IKFy6sTp06acSI%0AEaluF7CCM2fO6J///KdCQkIUHh5udjk5ZvPmzWrRooXGjBkjHx8fbdmyRf/973/19NNPa+rUqWra%0AtKnZJd7R77//Lkl67bXXdOXKFb388ssqVaqUvv32W61cuVJ9+/bVrFmzLH0wTJI++ugjFSpUSC+8%0A8ILZpWSar6+vFi5cqAkTJmjatGkuMxxUr15dS5cuve3gQe6obt26Wr9+vVatWqVXX33VpW3t2rXO%0AndmYmBi3DPAZ5dg/SO+sGvsR7is2NlZvvvmmJGno0KEmV5M1P/zwg/r06eN83KhRI73zzjvpnphy%0AZ4mJiRo2bJiKFCmif/7zn2aXkyOOHTsmX19fDR06VCVLltShQ4c0b948vfHGGzp9+rReeeUVs0vM%0Aljlz5igmJkbjxo1LN0uZjQDvYRxTxPn4+KS7juO+PStPJ+dpDhw4oOeee07x8fHO2QOsqk2bNrLb%0A7bp8+bK+/fZbLV68WLt27dLUqVPTPZvjjlJSUjRy5EilpKToX//6l9v+Es+MatWq6aWXXtKDDz7o%0AMvL3k08+qeDgYI0bN05vv/221q9f7/azVNy4cUPSn7/HVq5c6fyd17ZtW91///364IMPNGbMGH35%0A5ZdmlpktW7du1d69e9WtWzeVKVPG7HIyLSEhQW+99ZZWr16txo0bq3Xr1vL19dXPP/+syMhI9evX%0AT1OnTlX16tXNLjXDBg0apM2bN2v27NkyDEMtWrRQwYIFtWXLFn322WcqV66czp07p+TkZLNLzZab%0AN29KSn9fwrEf4VgP7uGPP/7Qc889p6NHj6pfv35q0aKF2SVlyQMPPKApU6bo+vXr2r9/v/773/+q%0AU6dO+uCDDyxxgPmvpkyZooMHD+rDDz90y0uxM6N48eJ66aWXdPfdd6tz587OsU3atGmjli1bqnv3%0A7po5c6Y6dOiQ5m1GVnD58mXNmzdP//jHP0yfweF2zL8OBTnKcZYzMTEx3XXi4+Nd1oW5vvnmG4WF%0AhSk2NlYfffSRc3Anq/rHP/6hFi1aqHv37po8ebI++OADHTt2zO0GbbmTuXPnateuXRo2bJjzclGr%0Aq1KligYPHpzmtF19+vTRPffco3PnzunHH380obrMcRxQGThwYKqQERYWpqJFi+r48eP67bffzCgv%0AR8ydO1eS1Lt3b5MryZo5c+Zo9erV6tatm2bNmqVOnTqpTZs2euWVV/Tpp5/q4sWLeuWVV5SQkGB2%0AqRlWvXp1TZs2TYGBgZo1a5a6du2qjh07avny5frwww9VunRpSbL8OAyOMTHS25dw7EdYbewMT3b8%0A+HF17dpVBw4c0IABA1JdIWIlJUuW1GOPPaaOHTvqnXfe0bJly5SQkKChQ4fq8uXLZpeXYfv379eM%0AGTPUqlUrPfHEE2aXk20BAQEaPHiwunTpkmpg0uDgYLVq1UopKSlav369SRVm35IlSxQXF6eePXum%0A6qM7IcB7mICAABUsWFA3btxId6foypUrkqQSJUrkZWlIw/Tp0xUREaGAgADNmzdPjz/+uNkl5bh2%0A7dopKChIe/futcyI00ePHtXEiRP1yCOPWGrU7+woUKCAc9AxK8wY4LiE1xGY/qpQoUKqVKmSJJk+%0ASnZWnT17Vjt27FC1atVks9nMLidLFi9eLEl6+umnU7VVr15dNWvW1MmTJ3Xw4MG8Li1bGjdurKio%0AKC1fvlwzZszQqlWrFBUVpUaNGun8+fPy9/eXv7+/2WVmi+P+/qtXr6bZzn6Ee9m6dau6deumCxcu%0AaMyYMRo6dKhbh4/Muu+++9SqVSvFxMQoKirK7HIy5ObNmxo+fLjKlCmjd955x+xy8oRjnBYr7EOk%0AZ+XKlSpYsKDatm1rdim3RYD3MAULFtR9992nlJSUdMPSiRMnJMlyAyJ5mgkTJmjChAmy2Wxavny5%0AatWqZXZJWZKQkKAvvvhCixYtSncdx86g475ld/fNN98oISFBmzdvlt1ud/lv1KhRkqTJkyfLbrdr%0A5MiRJlebc2JiYiRZ4+qc+++/X1L6Ad1xi5BV70PesGGDDMOw3OWif3Xp0iVJaR9kkf4X/qx4kMXb%0A21vBwcFq2rSpqlWrJi8vL124cEGXLl2y3Mj6aXEcNHLsL/ydY7kn9NXqtmzZosGDB8vb21tz5sxR%0A165dzS4pS7Zu3ar58+ene4bd8fvCKvsRP/74o06ePKnz58+rfv36LvsRzZs3lyRFR0fLbrdb/spL%0AByvtQ6Tl559/1m+//aaaNWu6/cFJ977JEVkSGhqqo0ePatu2bakGCDp06JAuXbqkatWqqVSpUiZV%0AiE8//VTTp09XSEiIZs2aZemzNT4+Pnrvvfd05coVNW3aNNX0KMnJyc7LmK1yH2+tWrX07LPPptl2%0A7Ngxbdu2TSEhIQoJCUk1R7K7MgxDQ4cO1alTp/TZZ5+l+s7FxsY6R5SuVq2aGSVmSmhoqJYtW6at%0AW7eqdevWLm3Xr1/XmTNn5O3t7Qz6VrN9+3ZJUv369U2uJOtKly6t33//XadOndKDDz6Yqt0xlVx6%0AAd8dHT16VLt27VKdOnWcV6w4fPHFF5Lk3Dm3stDQUC1YsEDbtm1LdRVSQkKCduzYIR8fH8sPEml1%0A+/btU0REhIoVK6Z58+ZZ9vedJC1fvlzr1q2Tv7+/nnrqqVTtjoNGVtmPuOeee9Ldj4iNjdXSpUt1%0Azz33qE2bNs4rytzdJ598oo0bN2rIkCFp/uzv3btXkjX2IdLy7bffSpLq1atnciV3RoD3QN27d9eC%0ABQv06aefqn379s6gnpycrPHjx0uSy+ieyFuHDx/Wf/7zH917772aOXOmpcO7JHl5ealFixZasmSJ%0Axo0bpwkTJrjckzx79mxdu3ZNNptNlStXNrHSjGvUqFGa94lLf15etW3bNoWGhurFF1/M48qyzsvL%0ASwUKFNBPP/2kDz/8UKNHj3ZeYpmcnKwPPvhAMTExaty4sSWml2zevLnKly+vNWvWqGPHjqpbt66z%0A7aOPPlJ8fLxatGhhmamj/s4xTZ6Vd8ibNWumRYsWaerUqZo0aZLL74WNGzfq2LFjKl26tEJCQkys%0AMnN+/PFHvfvuu2rUqJFmzZrl/Bk6ceKEZsyYoRIlSqQ7N7eVNGnSRBUrVtSWLVu0a9cul5+vOXPm%0A6PLly+rYsaNKlixpYpX5W1xcnIYOHark5GTNmjXL0r8rJKlFixZat26dJk+erKZNm7p8t/bs2aMt%0AW7bIx8dHjzzyiHlFZsK9996b7tg/Z86c0dKlS2+7jjsqWbKkfvjhB/373//W/Pnz5efn52z7/PPP%0AFR0drRIlSlj2dtDDhw9LkiVmRyHAe6BKlSrp1Vdf1bhx49ShQwe1a9dOfn5+ioqK0qFDh9SyZUt1%0A6NDB7DIz7NixY9q6davz8b59+5z/nz17tnN5t27dLBGGx48fr8TERFWtWlVLly5Ndz2r9EeShgwZ%0Aot27d2v9+vXq0KGDGjduLF9fX+3du1c7d+6Un5+f3n33XbPLzPdeffVV7d69W4sWLdKBAwfUoEED%0AFS5cWJs2bdLBgwcVFBSksWPHml1mhhQqVEgffPCBwsPDFR4ero4dOyowMFDfffedoqOjVbZsWb3+%0A+utml5klt27d0qVLl+Tj46O7777b7HKyLCIiQt9//702bdqkDh066LHHHpOfn5+OHj2qdevWycfH%0AR2PHjnWOaG4FTzzxhCIjI/Xtt9+qe/fuaty4sS5fvqzPP/9cCQkJmjZtWrpTr5kts39Lx40b5/z5%0Aat++vcqVK6cDBw5o48aNqly5soYNG5bnffirzPRH+nNwKgfHVWHnz593WbdJkyam7rxnpk+RkZE6%0Ae/asqlatqh07dmjHjh1pvqaZfcpMf9q2bauoqCh99dVXzlHN7777bv3666/6+uuvlZKSolGjRpk+%0Akrun7ZNmpj9PPfWU1q5dq+3bt6t169Z6/PHHVapUKf3444+KioqSn5+fxo8fb/ognlndRo7fC1aY%0ACcrLMAzD7CKQO6KiojR37lwdOnRISUlJqly5sjp27KhevXq5/RRRf7Vy5Urnfce3ExUVZYk5Qps1%0Aa5ahAT6s0h+HGzduaO7cufrmm2/022+/KSkpSWXKlFHDhg3Vr18/56BiVuf4Pr7wwguWOgPvcOXK%0AFc2YMUObNm3S2bNnVaBAAQUFBenxxx/XM88847bhIz2//PKLJk+erO+//17Xr19XmTJl1KxZMw0a%0ANMiytwldvHhRjRs3VvHixRUdHW12Odly48YNzZs3T998841OnjypxMRElS5dWvXq1VN4eHiqy9Ct%0A4Nq1a5o2bZrWr1+vixcvyt/fX/Xq1dPzzz/v1gMOZuVv6ZEjRzRlyhTt2rVLMTExCgwM1GOPPaZB%0AgwY5xzYxS2b6I2Xs1oZx48apY8eO2a4tqzLTp8mTJ2vVqlV3XNfMPmX2O2cYhlatWqWVK1fqyJEj%0AiouLU/HixVWzZk316dNHDRo0yIOqby8n9knPnDmj5s2bq169epo/f35Ol5gpme1PUlKSIiMj9cUX%0AX+j48eNKTExUmTJl1KBBA/Xv398t9vWyuo1atmypkydP6vPPP3f78T0I8AAAAAAAWACj0AMAAAAA%0AYAEEeAAAAAAALIAADwAAAACABRDgAQAAAACwAAI8AAAAAAAWQIAHAAAAAMACCPAAAAAAAFgAAR4A%0AAAAAAAsgwAMAAAAAYAEEeAAAAAAALIAADwAAAACABRDgAQAAAACwgIJmFwAAsBa73S5JKlWqlL7+%0A+msVK1Ys3XUnTZqkyZMn64UXXtCLL76YVyVmyJkzZ9S8eXNJ0pEjR0yuJnesWLFCM2bM0NmzZ+Xj%0A46O5c+eqVq1aaa7r2FaZNW/ePNWvX18jR47UqlWr3HJb56Tvv/9effr0Sbe9aNGiqlChgpo0aaI+%0AffqoTJkyeVgdAMDTEeABAFnyxx9/aOLEiRo9erTZpSANp06d0ptvvqnk5GQ9/PDDuu+++xQQEJDu%0A+jVr1kwzmK5bt04XLlxQSEiIgoODU7Xfc889kqTQ0FAFBASoZs2aOdcJN+bl5aWwsDCXZcnJyTp7%0A9qx++OEHzZw5U8uWLdPUqVNVu3Ztk6q0vm3btqlfv37OA0UAkN8R4AEAWVK8eHFFRkaqU6dOql69%0Autnl4G8OHjyo5ORk3Xffffrss8/uuH6TJk3UpEmTVMt//vlnXbhwQU2aNNHgwYPTfX67du3Url27%0AbNVsJQUKFNDrr7+eZltMTIxef/11rVu3ThEREdqwYYN8fX3zuELP8OOPP5pdAgC4Fe6BBwBkyZAh%0AQ5SSkqJ33nlHhmGYXQ7+5tatW5Kk0qVLm1xJ/hMQEKD33ntPJUqU0P/93/9p3bp1ZpdkWQR4AHBF%0AgAcAZEm3bt1Uo0YN7d+/X8uWLcvUc5s1aya73a7vv/8+zfawsDDZ7XatXLnSuWzlypWy2+0aOXKk%0AYmNj9e6776pJkyYKDg5W8+bN9fHHHys5OVmStHr1anXs2FEhISEKCQnRs88+q0OHDt22ptWrV6tL%0Aly566KGHFBISos6dO2vVqlXprr9p0yYNGDBADRo0UI0aNdSwYUM999xz2r59e6p1z5w5I7vdruDg%0AYCUkJGjkyJGqX7++OnfunJGPS5J04MABvfLKK2ratKlq1Kih2rVr66mnntKkSZN0/fr1VO81atQo%0ASVJ0dLTsdvttP++cMHLkSNntdk2aNMm57Pvvv5fdbldYWJgSExM1YcIENWvWTMHBwWrSpInGjBmj%0AmzdvSpI2b96sHj16qHbt2qpZs6a6d++uHTt2pPlesbGxmjZtmnMb16xZUy1atNDYsWN18eLFNJ+z%0AZ88eRUREuHx+rVu31j//+U+dPn06xz8Pf39/55UpBw8edC6fNGmS7Ha7Ro8erYMHD6pTp0568MEH%0AtXDhQpfn7969WxEREWrUqJFq1Kihhx9+WH379tVXX32V7nvu2rVL4eHhqlu3rmrVqqWOHTtq+fLl%0AkqSOHTum+g78tZb4+HhNnDhRLVq0UHBwsOrWrat+/fqlG6B//vlnjRgxQs2bN1dwcLCCg4P1+OOP%0A6+2339aFCxdSre/4fsyYMUPXrl3T2LFj1axZM2ffIiIidPLkSef6jp/3jRs3SpL69Onj/PkHgPyM%0AS+gBAFlSoEABvfXWW+rWrZs+/PBDPf744ypRokSuv29ycrL69eunmJgYPfLII/r999+1detWTZky%0ARYZhyNfXV9OmTdOjjz4qu92uHTt2aPv27Tp48KDWrVunu+66K9VrzpgxQ5MmTVLjxo1Vo0YNnTx5%0AUt99951GjhypCxcu6LnnnnNZ//3339fcuXPl4+Oj+vXrq1y5cjp16pS2bNmiTZs2KSIiQs8//3ya%0A9U+ePFnbt29Xy5Ytdffdd2eoz0uXLtVbb72llJQUPfjggwoNDVVsbKz27dunyZMn64svvtCCBQsU%0AGBgof39/9enTR7/88ou2b9+uwMBAtWzZUtL/7lc3w/Dhw7V//36Fhobq6tWr2rRpkxYsWKCYmBg1%0AbtxYr732mpo2bapWrVppz5492rdvn/r37681a9aocuXKztf5448/1Lt3b504cUJ33323mjVrJm9v%0Ab+3fv1/z58/XmjVr9Nlnn6lKlSrO53z99dcaMmSIDMNQnTp11LRpUyUlJenHH3/UvHnznM9xDNCY%0AUxwDPMbHx6dqS0xM1IsvvqiyZcuqc+fOCgoKcrZ99tlnGjdunCSpbt26qlSpks6fP6+dO3dqx44d%0A+u677zR27FiX14uKitILL7yglJQUVa9eXcHBwbp48aLeeustnTp1ynlwKy0pKSnq37+/fv31VzVq%0A1EgpKSnatWuXtm3bpj179mjNmjWqUKGCc/0dO3aof//+SkxMVHBwsBo2bKjExETt2bNHkZGR2rBh%0Ag1asWKHAwMBU73Xjxg317NlTCQkJCg0NVVxcnL777jutW7dOe/fu1dq1axUQEKD7779fffr00YoV%0AK3Tjxg21bNlSgYGBevDBBzO3EQDA0xgAAGSCzWYzbDab8/Gbb75p2Gw24/XXX0+17scff2zYbDbj%0A448/dln+6KOPGjabzdi5c2ea79G7d2/DZrMZK1ascC5bsWKFYbPZjFq1ahlDhgwxkpKSnG1z5841%0AbDab8dBDDxmNGjUyfvvtN2fb9evXjaZNmxo2m81YsmSJc/np06edfWnYsKFx9OhRlxoiIyMNm81m%0A1KhRw7hw4YJz+ddff23YbDajXr16xuHDh12es2vXLqNWrVqGzWYz9uzZk+q9qlatarRp08a4fPly%0Amv1Oy/Hjx43q1asbNpvN+PLLL13abt26ZfTq1cuw2WzG4MGDXdocn1fv3r0z/F5pcWyLKVOm3Ha9%0AESNGpNrWO3fudG6zXr16Gbdu3XK2rV+/3rDZbEa1atWMhg0bGvv373e2xcfHG507dzZsNpsxfvx4%0Al/cZOHCgYbPZjIEDBxo3b950Lk9MTDTef/99w2azGW3atHH5frRq1cqw2WzGwoULU9U9adIkw2az%0AGS+99FKGPg9Hn6pWrXrHdZ966inDZrMZn3zyiXOZ42eiXr16xptvvpnqOfv37zeqVKli1KhRw9i+%0AfbtL29GjR41GjRoZNpvNWLNmjXN5fHy80bhxY8Nmsxnvvvuuy3P27Nlj1KpVy3jooYdS/cw5agkJ%0ACTGefvppIy4uztl248YN44knnjBsNpvx0Ucfubxm165dDZvNZowZM8ZleUJCghEWFpZmHY7vR0hI%0AiDFs2DAjMTHR2fbHH38YDRs2NGw2m7F8+XKX593pdwUA5DdcQg8AyJZXXnlFJUqU0PLly/XDDz/k%0A+vvdunVLI0eOlLe3t3NZ69atJf15afXTTz/tcjYzICBAjRs3liQdO3YszdcMCwvTAw884LKsW7du%0ACgoKUkJCgjZs2OBcPnPmTElSRESEy1leSapTp46efvppSdKCBQtSvU9ycrJatmyZqSsVIiMjlZiY%0AqCZNmqhNmzYubYULF9Zrr70mSdq4cWO6l4+bLS4uTsOHD1fhwoWdyx599FEVLlxYSUlJatGihcuZ%0A1UKFCjmn+PvrNjt+/Lg2bdqkwoUL67333lORIkWcbQULFtSrr76q8uXL6/jx4/ruu++cbY5L5NMa%0ADX7AgAFauHCh85aDnLJ3714dPHhQXl5eatasWar2q1evqn///qmWz549WykpKerdu7caNmzo0vbA%0AAw8oIiJCkjR//nzn8ujoaF24cEGFChXSkCFDXJ7z0EMPKTw8XLGxsenWGhcXpzFjxrgMtOfn56dW%0ArVpJSj3NYp8+fTRq1Cg9++yzLst9fHzUqVMnSX/eApCet956SwUL/u8i0JIlS6pp06ZpvhcAwBUB%0AHgCQLXfddZeGDh0qwzD0zjvv3PZS3ZxQtmzZVHNr/3Wgtnr16qV6TqlSpSQp3RDzyCOPpFrm5eXl%0ADHyHDx+WJF27dk0//fRTus+R5AwiO3fuTLO9QYMGaS5Pz65du277ftWqVVOJEiWUkpKiAwcOZOq1%0A84q3t3eqmQq8vb2dBzIyus0c4wvUrFlTJUuWTPN9GjVqJMn183dcgj927FidOHHC5TmFChVSnTp1%0A0rzcO7MMw9CVK1f03//+Vy+99JIkqUePHrr//vtTrVuhQgWXA02O5zvu+3/00UfTfA84VSw/AAAK%0AK0lEQVTH92v//v2Ki4uT9L977KtXry5/f/9Uz2nfvv1t6y5btmyqWiQ5f85iYmJclrdt21Z9+/ZV%0AuXLlUj3H8Tn+/TkO1apVU9GiRTP8XgAAV9wDDwDIts6dOzvPwEdGRqp379659l5pBa2/no1P6+y2%0Ao91IZ7T8v97fm9Z7Xbp0SZJ07tw552vMmjXL5SyigyNU/fHHH4qNjU0VqNIKnrdz5swZSUozYDmU%0A/3/t3X9M1HUcx/HnkedPsCzyx9CYYtScJFsWgQ6tZcI/TFpuIbELVqT9EzoNGrmLluisNm0VrZU3%0AyOwHy6kEY7lqlsHAOshcyxtWskWSBdGho0vv+oN9v3LxPfTiKM69Hn+57/e+9/0c9z231/f7eb8/%0ACQn09vbS1dUV1nv/V+Lj44O+I4Ox7Uq/M+Nv0d3dzbZt2yzP5fF4ADh9+rS5rbKykqKiIlpbW8nO%0AziY5OZm0tDSWLVtGRkZG0MyAK3Xx4sURa+btdjvFxcWUlJRY7jduUAzl9Xrp6+sDoLa2lsOHD1se%0Aa7PZCAQCdHZ2cuutt5pN46wCNQxeO9OmTePcuXOW+xMSEiy3h/rd+P1+Dhw4QF1dHT/++CO//fab%0AZZ1/JM4lIiLBFOBFRGTUbDYbTqeTBx54gF27dpGVlTVmy5dZheZ/jiVcU6dOtdw+ceJE4NKSbEMD%0A0L59+y77vlYB3urp40iMLu0jrSNuBFBjnONNpL4z4+bI6dOnqampGfG1Q5/cp6Sk8OGHH+JyuWhs%0AbMTj8eDxeHjrrbeIi4ujsLCQDRs2EBNz5RMTbTYbBQUFw7ZNmTKFm266iczMzBGbFFpdc8bnAzh0%0A6NBlx2B8RuN7H+lGRGxsbMgAf7nvZ6hAIMDGjRtpbGwEIDk5mTvuuIPp06djs9no7u4ecdm8cM4l%0AIiLD6X9RERGJiEWLFpGXl8fevXvZuXMnO3fu/Nfv9ddff0VwZJf3559/WgZkn88HYNZaDw3f7e3t%0AI4bqSJkyZQr9/f1B4e6fjAAX7s2BaGOE3qysLHbv3h3WsbNmzaKsrIyysjJOnTpFU1MTDQ0NuN1u%0AXnrpJfr6+sx+AlciJiaG8vLysMZwOUNDfX19veXUeyvGjSbjerUy0vUTjo8//pjGxkYmTJhAVVUV%0AmZmZQfubm5u17r2IyBhSDbyIiERMSUkJ8fHxHDx40KzdtmI8cfX7/Zb7f/rppzEZXyihpp7//PPP%0AwKXl1+bNm2c+pf2vpqsbU+c7OztDvsaYWh6qFOBqkZiYCFz6Xv6tpKQkCgoKeOedd3A6ncBgs8AL%0AFy6MeoyjMX36dLOcIJzry5iOH6qJ4ZkzZyJWW278rtPT04eFd7h0LYqIyNhQgBcRkYiJi4tjy5Yt%0AADz77LMhA5Exrdyo3R3q5MmTZs35f+Xzzz8fts3v95udtFNSUoDBcRv/rq+vt3yv7u5uPvnkk5DT%0AlcOVlpYGwKeffmq5v62tjb6+PiZOnEhqampEzjleGQ0Av/nmm5A3NFpaWjhx4oRZS/3LL79QV1dn%0ANof7J6PBm8/nM+vP/0/GZwx1fZ07d46GhgZ+//13c1tycjIAJ06csKxFP3DgQMTGZzSpvPbaa4ft%0A8/v9vPfee0Dka9lVGy8iMkgBXkREImrNmjUsXboUj8fD/v37LV9jLL/2wQcfBIX8np4enE5nyJr0%0AsWCz2dizZ09Q0zMYXAauq6uLqVOnmkuaARQWFgJQU1MzrOt7f38/paWlbNiwgaqqqoiMb926dUya%0ANIkvvvhiWKjr7+83m7nl5uZahqqrSVJSEitWrMDv91NRUTHsJkl7ezuPP/44a9eupaOjAxhsard5%0A82ZKS0vN5eSGamhoAAZnWYTbYHAsOBwOYmJiqK+v58iRI0H7fD4fTqeTjRs3UlFRYW5ftmwZ06ZN%0A4/z587z22mtBx7S3t+NyuSL2m1qwYAEw+CR+aJ+BgYEBtm7datbh9/T0jDil/0oZZSF6si8iMkg1%0A8CIiEnFOp5Pc3NyQU3rz8/Opq6ujtbWVNWvWsGTJEi5cuMCRI0dYtGgRq1evDhn+I81ut5Ofn09O%0ATg6ZmZnEx8dz6tQpWlpaANi8eTPXXXed+frs7Gzcbjc1NTXk5eWRnp7O3Llz6e3tpampiT/++IPF%0Aixezfv36iIwvMTGRiooKysvL2bRpE2+//TYLFiygt7cXt9tNT08PS5Ys4cknn4zI+ca75557DofD%0AwdGjR1m1ahXLly9n8uTJ/PDDDxw7doxAIMCmTZu4+eabAVi+fDn3338/+/fvJzs7m7S0NBISEvD7%0A/XR0dNDe3o7dbmfr1q3/qgFipKWmplJaWsqOHTsoLi7mzjvvJCkpCa/XS0tLC2fPnmXevHmUlZWZ%0Ax8TGxvLEE09QWVnJq6++SnNzs9md/rPPPuOpp55iz549EamDz8nJoaqqiu7ubnJycsjIyGBgYICm%0ApiZuuOEGqqurue+++/B6vRQVFXHPPfcMWy8+HIsXL8bj8bBt2zYaGxu5/vrrR9VfQ0Qk2inAi4hI%0AxCUnJ1NQUIDL5bLcf9ttt/HGG2/wyiuv8O2339LZ2cmcOXN46KGHKC4uDnq6ONauueYaHnvsMW68%0A8Ub27dvH0aNHCQQCpKamUlhYSFZW1rBjysvLycjI4N133+X48eM0NzczefJkFi5cSHZ2NuvWrTMb%0Ai0VCbm4uSUlJuFwuvvrqK44fP86kSZNYuHAh69evJy8vL6LnG89mzpxJbW0te/fu5aOPPuLw4cP4%0AfD5mzJjBqlWryM/P56677go6Zvv27aSnp3Po0CFOnjxJa2srMPjUPTc3F4fDYc4KGQ8efvhhUlJS%0AqK6uxu1209bWht1uJzExkQcffBCHw0FcXFzQMQ6HgxkzZlBdXc13333H999/zy233MLLL7/M3Xff%0AzZtvvgkQVqd9K7GxsbhcLl544QW+/PJL6urqmDNnDmvXruXRRx8lNjaWZ555hueff56vv/56xOUP%0Ar0RJSQlnzpwx/w4rV64c1fuJiEQ7W0BFRSIiIiJXtaVLl+L1ejl48OC4ulkhIiLhUQ28iIiISBQL%0ABAIcO3aM2tpafv3112H7Ozo68Hq92O125s+f/z+MUEREIkUBXkRERCSK2Ww2Kisrefrpp3nxxReD%0AOrb7fD6zZvzee+81m8yJiEh00hR6ERERkSjX1tZGUVER58+fZ/78+dx+++0MDAzgdrvp6upi9uzZ%0AvP/++8yaNev/HqqIiIyCAryIiIjIVaCjo4PXX3+d1tZWzp49y4QJE0hISGDlypU88sgj42KZPBER%0AGR0FeBEREREREZEooBp4ERERERERkSigAC8iIiIiIiISBRTgRURERERERKKAAryIiIiIiIhIFFCA%0AFxEREREREYkCCvAiIiIiIiIiUUABXkRERERERCQKKMCLiIiIiIiIRAEFeBEREREREZEooAAvIiIi%0AIiIiEgUU4EVERERERESigAK8iIiIiIiISBRQgBcRERERERGJAn8DcoJ5P+s1laoAAAAASUVORK5C%0A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/AAAALFCAYAAABknwikAAAABHNCSVQICAgIfAhkiAAAAAlwSFlz%0AAAAWJQAAFiUBSVIk8AAAIABJREFUeJzs3X94k/W9//FXmraUaltAbWchVKtS9AwngqJfRDljbrYM%0ARDcFCiha0IGyuU1F1OPlhrM7uDl/4VB+qGMtIFO2KdSjoNTqgVM651RQfpzswtYerVDaBlr6I833%0AD5bQ0LSk7Z3cuZPn47p2rbnvT+68qzXJ+/68P++PzePxeAQAAAAAACJanNkBAAAAAACAkyOBBwAA%0AAADAAkjgAQAAAACwABJ4AAAAAAAsgAQeAAAAAAALIIEHAAAAAMACSOABAAAAALAAEngAAAAAACyA%0ABB4AAAAAAAsggQcAAAAAwAJI4AEAAAAAsAASeAAAAAAALIAEHgAAAAAACyCBBwAAAADAAkjgAQAA%0AAACwABJ4AAAAAAAsIN7sAHrr29/+tr744ouTjtuyZYuGDBkiSdq5c6eee+45VVRUqKGhQWeccYbG%0AjRunO+64QxkZGaEOGQAAAACAXrN5PB6P2UH0xssvvyyXyxXwXHt7u5599lnZbDaVlpYqJSVFZWVl%0Amj9/vux2uyZPnqzMzEzt2bNHJSUlOv3007V27VoNHjw4zL8FAAAAAADBsewM/I033tjludWrV6ux%0AsVEPPvigUlJS1NLSovvvv18ej0erV6/WiBEjfGPHjBmjhx56SIsXL9ayZcvCEbokacqUKaqqqlJy%0AcrKysrLC9roAAAAAgNDbv3+/GhsbNWTIEP35z3825JqWTeC7Ul1drccff1wjRozQjBkzJB0ro6+p%0AqVFubq5f8i5JN9xwg5YtW6atW7equrpamZmZYYmzqqpKLpdLLpdLX331VVheEwAAAAAQXlVVVYZd%0AK+oS+IcffljNzc1avHix4uKO9ejbvn27JGns2LGdxsfFxWnMmDHasGGDysvLNWXKlLDEmZycLJfL%0ApZSUFJ1//vlheU0AAAAAQHh8+umncrlcSk5ONuyaUZXAb9++XaWlpZo6dapfUrxv3z5J0tChQwM+%0Az1vCvnfv3j69fk5OTo+fc/7552v16tV9el0AAAAAQGSZNWuWysvLDV0yHVXbyD355JNKTEzUnXfe%0A6Xe8oaFBkpSamhrweWlpaX7jAAAAAACINFEzA//uu+/qgw8+0NSpU5Wenu53rqmpSZKUkJAQ8LmJ%0AiYl+43pr9+7dQY/13o0BAAAAACAYUTMD/8ILL0iSZs6c2elc//79JUmtra0Bn9vc3Ow3DgAAAACA%0ASBMVCfwXX3yhbdu26YILLtCwYcM6nR8wYIAkqa6uLuDzDx06JEkaOHBg6IIEAAAAAKAPoiKB37x5%0Aszwej6666qqA571JvdPpDHjee3z48OGhCRAAAAAAgD6KigT+/ffflySNGTMm4Hnv9nFlZWWdzrW0%0AtGjbtm1KSEjQZZddFrogAQAAAADog6hI4Hft2iVJOvfccwOev/LKK5WVlaXS0lLt2LHD79yqVatU%0AW1urSZMmadCgQSGPFQAAAACA3rB8F/qjR4/q66+/VkJCgs4444yAY+Lj41VYWKiCggIVFBTo2muv%0AVWZmpj766CO9/fbbOvvss3XPPfeEOXIAAAAAAIJn+QTeu3d7cnJyt+NGjRqldevWaenSpdq8ebNc%0ALpcyMjI0e/ZszZs3z9foDgAAAACASGT5BD49PT3o/ddzcnL01FNPhTgiAAAAAACMFxVr4AEAAAAA%0AiHYk8AAAAAAAWAAJPAAAAAAAFkACDwAAAACABZDAAwAAAABgASTwAAAAAABYAAk8AAAAAAAWQAIP%0An4qKClVUVJgdBgAAAIAwmDVrlnJyclRVVaWqqirl5ORo1qxZvb5eTk6Ovv3tbxsYIU4Ub3YAiAxu%0At1srV66UzWbTyJEjZbfbzQ4JAAAAQJicdtppevLJJzVo0CCzQwnI6XRq48aNWrBggdmhmIoZeEiS%0ANm7cqKqqKlVWVmrTpk1mhwMAAAAgjPr3769rrrlGl156qdmhBLR582Y988wzZodhOhJ4yOVyae3a%0Atb7Ha9askcvlMjEiAAAAADjuww8/NDuEiEAJPVRcXOyXsLtcLhUXF+v22283MSoAAAAARtixY4ce%0Af/xx7dq1S4mJiRo1apQWLlzoN6aqqkoTJkzQpZdeqtWrV/uOf/7553rmmWdUXl6uAwcOKD4+XtnZ%0A2Zo6daqmTp0a8PUOHDigX//613rvvfd05MgRnXXWWSooKNCUKVP8xrW0tGjlypXatGmT9u/fL7vd%0AruzsbE2ZMkX5+fmy2+2+uLxycnIkSbt37/Yde/3117VmzRrt2rVLbrdbZ555piZMmKDbb79daWlp%0AvnFHjhzRSy+9pE2bNqm6uloej0eZmZnKzc3VbbfdpsTExN7/Qw4TEvgYV1lZqZKSkk7HS0pKlJeX%0AJ4fDYUJUAAAAAIywa9cu3XrrrerXr59uueUWORwOffbZZyooKNApp5zS7XMPHjyo/Px8uVwu3XLL%0ALTrnnHPU0NCg9evX66GHHtLhw4dVUFDg95zW1lbddtttysnJ0c9//nMdOnRIxcXFWrhwofr166fc%0A3FzfuIKCAn3wwQeaMmWKbr31VjU2NmrLli165JFH9I9//EO/+c1vfGvzf/GLX6i2tlZPPvmk3+s9%0A/vjjeu655/T//t//03333Se73a6///3veumll/TOO+9o/fr1OvXUUyVJd911l8rKynTjjTf64t62%0AbZuefvppffbZZ5Yo0SeBj3ErVqyQ2+3udNzb1O7hhx8Of1AAAAAADLFs2TK1tLTo8ccf19VXX+07%0A/s1vflP33ntvt8/ds2ePzj33XH33u99Vfn6+73hubq6uuOIKvfTSS50S+JqaGt1www368Y9/7Dt2%0A1VVX6dprr9Wzzz7rS+DXrl2r8vJy/eIXv9C0adN8Y2fMmKF58+bptdde09SpU3XJJZfommuu0ZIl%0ASyRJ11xzjW/sZ599pueff14TJ07U448/7jv+wx/+UOedd54KCwv14osv6s4771RdXZ3effddXXXV%0AVfrlL3/pG3vddddp6NCh2r17txobG5WcnBzUP1ezsAYeAAAAAKLUtm3blJyc3Gl7t4kTJ/pmprty%0A+eWX68UXX/Ql701NTWpoaFB8fLxOO+00ffXVV2ptbe30vBNL63NycnTOOedoz549qq2tlXSsiXZc%0AXJy++93vqqGhwe9/eXl5vti7U1JSIo/Ho+9///udrvGd73xHNptN27dvlyTZ7XbFxcVp3759OnDg%0AgN917rzzTj399NMRn7xLzMDHvDlz5mjBggWdZuHtdnunu2kAAAAArKOurk4NDQ0aNmxYp22i4+Pj%0AlZWVpZ07d3Z7jTfffFOrVq3yzVCfqL293e9xamqqMjIyOo1zOBzat2+fqqurNWjQIP3v//6v2tvb%0Adfnll3f52v/3f//XbWz79u2TJM2bN6/LMdXV1ZKklJQUzZ49W6tWrdLVV1+t8ePHa8yYMRo7dqyl%0Alg2TwMc4h8Oh3Nxcvf76637Hc3NzLfWHDAAAAMBfU1OTJKlfv34BzyclJXX7/D//+c9auHChBg4c%0AqDlz5uj888/3rZv/2c9+1mkmW1KX6+q9MRw9elTSsYZyycnJWrZsWZevf7I96Y8cOSJJeuSRRzR0%0A6NCAY+Ljj6e8Cxcu1MUXX6w1a9borbfe8m2fPXr0aP3Hf/yHhg8f3u3rRQISeCg/P1+lpaW+TvQp%0AKSl+a1wAAAAAWI83aW5ubg54PtCMekfPP/+87/8vvPBCv3MtLS0Bn+O9aXAib+Lev39/SdKpp56q%0A+vp6jRw5stfd371LAM4880yNGTMmqOdcffXVuvrqq3XkyBHt2LFDmzZt0l//+lfdfPPNeuutt5Sa%0AmtqrWMKFNfBQSkqKX+OI6dOnKyUlxcSIAAAAAPTVwIEDlZycrC+++KJTqXtLS4v279/f7fMrKyuV%0AmpraKXnfuXOnGhoaAj6nrq7Ot869I+9reat8hw0bJkn629/+1mnskSNHfAl/d7q7hsfjCRiH1ymn%0AnKLx48dryZIluvnmm1VXV6fy8vKTvqbZSOAh6VgTiyFDhsjhcPiaRgAAAACwLpvNpjFjxujIkSMq%0ALS31O/eXv/zlpDPwZ5xxhg4fPqy6ujrfscOHD+vRRx/1TfgFSrTXr1/v9/jjjz/WP//5T33zm9/0%0AzXB7c46VK1fK4/H4jX/00Ud1+eWXa8+ePb5j3jX8HV8vNzdXNptN69ev94tRkv7617/qiiuu8MWy%0AZcsW/fu//3unfw7S8aoA9oGHZXRsWndigwsAAAAA1nTbbbeprKxM9913n2bNmqXMzEx9+umn2rJl%0Ai0aMGKGPP/64y+fm5eVp+fLlmj9/vm644QY1NDRozZo1+s53vqPTTz9db7zxhp5++mlNnDhRI0eO%0AlCR94xvfUElJiaqqqvStb31LX3/9tYqKimSz2bRgwQLftW+88UaVlJSorKxMt956qyZOnKj29nZt%0A3rxZpaWluuaaa3wz7NKxmfvPP//ct1b9+9//vs477zzdfvvtWrZsmaZOnaoZM2YoNTVVH374of70%0Apz9p6NChvq3zLr74YrW1temuu+7S1KlTfevdP/30UxUVFWnYsGG67LLLQvGvwFAk8PAZPXq02SEA%0AAAAAMNDFF1+s3//+93rqqaf03HPPqV+/fho1apRWrFihJ598stsE/s4775Tb7dYbb7yhhx9+WEOH%0ADtVNN92k/Px8ffLJJ9q1a5fWrVunpKQkXwI/YMAALV++XIWFhXrsscfU2Nio7OxsPfjggxo/frzv%0A2vHx8VqxYoVWrVqljRs3+vZmP/vss7Vw4ULNmjXLL5af/vSn+vLLL1VSUqLt27drwoQJvuPDhg1T%0AUVGRnnjiCbW0tCgjI0PTp0/XvHnzNGDAAEnHlhP86U9/0u9//3u99dZbWrNmjeLj4zV48GDdfPPN%0Auu222ywxA2/znFivgLCYNWuWysvLdemll2r16tVmhwMAAAAAMFAocj7WwAMAAAAAYAEk8AAAAAAA%0AWAAJPAAAAAAAFkACDwAAAACABZDAAwAAAABgASTwAAAAAABYAAk8AAAAAAAWQAIPAAAAAIAFkMAD%0AAAAAAGABJPAAAAAAAFgACTwAAAAAABZAAg8AAAAAgAWQwAMAAAAAYAHxZgcAAAAAADDevffeq4MH%0AD5odRo+cdtppWrJkidlhRCwSeAAAAACIQgcPHlRNzdeyJfQ3O5SgeFqbzA4h4pHAAwAAAECUsiX0%0A16nnTjY7jKAc3vfXkFz3jTfeUFFRkXbt2qWWlhZlZWVp4sSJuuWWW5SUlBSS1wwV1sADAAAAAKLS%0A008/rZ/85CeqrKzUjTfeqB/96EdKTU3VE088oblz56qtrc3sEHuEGXgAAAAAQNT57LPP9Oyzz2rI%0AkCF69dVXlZaWJkm644479POf/1yvv/66/vCHP+jWW281OdLgMQMPAAAAAIg669atU3t7uwoKCnzJ%0Au9ePf/xjSdKaNWvMCK3XSOABAAAAAFFn+/btkqSxY8d2OpeVlaXBgwfr888/V3V1dbhD6zUSeAAA%0AAABAVGltbdX+/ftlt9s1ZMiQgGOysrIkSXv37g1naH1CAg8AAAAAiCqHDx+W2+1WcnKy7HZ7wDHe%0AsvqGhoZwhtYnJPAAAAAAgKhy9OhRSVJCQkKXYxITE/3GWgEJPAAAAAAgqnj3d29tbe1yTHNzs99Y%0AKyCBBwAAAABElZSUFMXHx+vIkSNqaWkJOObQoUOSpIEDB4YztD4hgQcAAAAARJX4+HhlZ2ervb1d%0A+/fvDzjG6XRKks4///xwhtYnJPAAAAAAgKjj3T6urKys07ldu3bp66+/1gUXXKDTTjst3KH1Ggk8%0AAAAAACDqTJs2TQkJCXrxxRd18OBB33G3263HH39cknTTTTeZFV6vxJsdAAAAAAAgNDytTTq8769m%0AhxEUT2uTpFMNu95ZZ52lu+++W4WFhZoyZYomTZqk5ORkbdmyRbt27dL3vvc9TZkyxbDXCwcSeAAA%0AAACIQlYqDT/mVMNjnj17thwOh1544QWtXbtWbW1tOvvss3X//fdrxowZstlshr5eqJHAAwAAAEAU%0AWrJkidkhRIQJEyZowoQJZodhCNbAAwAAAABgASTwAAAAAABYAAk8AAAAAAAWQAIPAAAAAIAFkMAD%0AAAAAAGABJPAAAAAAAFgACTwAAAAAABZAAg8AAAAAgAWQwAMAAAAAYAEk8AAAAAAAWAAJPAAAAAAA%0AFhBvdgB9dejQIS1dulRvv/22ampqNGDAAI0ePVrz5s1TTk6O39idO3fqueeeU0VFhRoaGnTGGWdo%0A3LhxuuOOO5SRkWHSbwAAAAAAwMlZOoH/8ssvNW3aNB04cEATJ07UWWedpX379qmkpETvvvuu/vjH%0AP+qCCy6QJJWVlWn+/Pmy2+2aPHmyMjMztWfPHq1fv17vvPOO1q5dq8GDB5v8GwEAAAAAEJilE/gH%0AHnhABw4c0IsvvqjRo0f7jo8bN06//OUv9dprr+mCCy5QS0uL7r//fnk8Hq1evVojRozwjR0zZowe%0AeughLV68WMuWLTPj1wAAAAAA4KQsm8B/+umneu+995Sfn++XvEvSlClTNGXKFN/jLVu2qKamRrm5%0AuX7JuyTdcMMNWrZsmbZu3arq6mplZmaGJX4AAAAACKV7771XBw8eNDuMHjnttNO0ZMkSs8OIWJZN%0A4Ddv3ixJuuaaayRJ7e3tqq2tVf/+/XXKKaf4jd2+fbskaezYsZ2uExcXpzFjxmjDhg0qLy/3S/xj%0ATUVFhSR1uiECAAAAwHoOHjyomq9rFNffGmlfe1Ob2SFEPGv8mwxg165dkqTBgwfrkUce0auvvqoj%0AR47IZrPpW9/6lu655x5fIrpv3z5J0tChQwNeKysrS5K0d+/ePsV0YtM8K3G73Vq5cqVsNptGjhwp%0Au91udkgAAAAA+iiuf7wGXhM4D4o0h974PGTX/uijj3Tvvffqn//8p+68804tWLAgZK8VSpbdRu7L%0AL7+UJN1///36n//5H9111116/PHHdd111+nDDz/U7NmzfTPvDQ0NkqTU1NSA10pLS/MbF4s2btyo%0AqqoqVVZWatOmTWaHAwAAAAB91traqieeeELTpk3T55+H7gZBuFh2Bv7IkSOSpKNHj+rVV19VQkKC%0AJGnixIk699xztWTJEi1evFgbN25UU1OTJPnGnCgxMVGSfON6a/fu3UGPnTVrlsrLy/v0ekZxuVxa%0Au3at7/GaNWs0fvx4paSkmBgVAAAAAPTNrFmz9OGHH2rmzJlKSkrS8uXLzQ6pTyw7A+8t8b799ts7%0AJeazZs3SKaecon379unzzz9X//79JR27+xJIc3OzJPnGxZri4mK5XC7fY5fLpeLiYhMjAgAAAIC+%0Aq6+v1/PPP68HH3xQ/fr1MzucPrNsAu8tez/99NM7nUtMTNRZZ50lSaqurtaAAQMkSXV1dQGvdejQ%0AIUnSwIEDQxBpZKusrFRJSUmn4yUlJaqsrDQhIgAAAAAwxssvv6wrr7zS7DAMY9kE/txzz5V0LEEP%0A5OjRo5Kkfv36adiwYZIkp9MZcKz3+PDhw40OM+KtWLFCbre703FvUzsAAAAAsKpoWxZs2QTeuyXc%0Au+++2+lcQ0ODqqqqZLfbde655/rGlpWVdRrb0tKibdu2KSEhQZdddllogwYAAAAAoJcsm8BPmDBB%0AgwcP1muvvaYdO3b4nXvyySfV3NysCRMmKCUlRVdeeaWysrJUWlraaeyqVatUW1urSZMmadCgQeH8%0AFSLCnDlzAm4ZZ7fbVVBQYEJEAAAAAIBALNuFPjExUUuWLFFBQYEKCgp0/fXXKyMjQ//93/+t8vJy%0AnXnmmXrggQckSfHx8SosLPSNvfbaa5WZmamPPvpIb7/9ts4++2zdc889Jv9G5nA4HMrNzdXrr7/u%0Adzw3N1cOh8OkqAAAAAAAJ7JsAi9Jo0eP1quvvqpnnnlGb775phoaGpSenq5Zs2Zp3rx5Ou2003xj%0AR40apXXr1mnp0qXavHmzXC6XMjIyNHv2bM2bN8/X6C4W5efnq7S01NeJPiUlRfn5+SZHBQAAAADo%0AyNIJvCSdc845+t3vfhfU2JycHD311FMhjsh6UlJSNG3aNN+eiNOnT4+6Zg8AAAAAYHWWXQMPY02c%0AOFFDhgyRw+FQXl6e2eEAAAAAAE5g+Rl4GKNj07pATe0AAAAAAOYigYfP6NGjzQ4BAAAAgIHam9p0%0A6I3PzQ4jKO1NbdKpxl1v7969ftuO//3vf/f9/8qVK33Hp06dqlNPNfCFQ4gEHgAAAACiUMem3pZw%0AqrExf/zxx1qyZEmn4++//77ef/993+Pvfe97JPAAAAAAAPMESl5jyfXXX6/rr7/e7DAMRRM7AEGp%0AqKhQRUWF2WEAAAAAMYsZeAAn5Xa7tXLlStlsNo0cOZJGhwAAAIAJmIEHcFIbN25UVVWVKisrtWnT%0AJrPDAQAAAGISCTyAbrlcLq1du9b3eM2aNXK5XCZGBAAAAMQmEngA3SouLvZL2F0ul4qLi02MCAAA%0AAIhNJPAAulRZWamSkpJOx0tKSlRZWWlCRAAAAEDsIoEH0KUVK1bI7XZ3Ou5tagcAAAAgfEjgAQAA%0AAACwABJ4AF2aM2dOwC3j7Ha7CgoKTIgIAAAAiF0k8AC65HA4lJub2+l4bm6uHA6HCREBAAAAsYsE%0AHkC38vPzlZKS4nuckpKi/Px8EyMCAAAAYhMJPIBupaSkaNq0ab7H06dP90voAQAAAIQHCTyAk5o4%0AcaKGDBkih8OhvLw8s8MBAAAAYlK82QEAiHwdm9YFamoHAAAAIPRI4AEEZfTo0WaHAAAAAMQ0SugB%0AAAAAALAAEngAAAAAACyABB4AAAAAAAsggQcAAAAAwAJI4AEAAAAAsAASeAAAAAAALIAEHgAAAAAA%0ACyCBBwAAAADAAkjgAQAAAACwgHizAwD6qr6+XkVFRaqsrPQda2trU01NjSQpPT1d8fHH/9QdDodm%0Azpyp1NTUsMcKAAAAAL1FAg/LKyoqUklJSZfna2tr/R5/8sknkqT58+eHNC4AAAAAMBIl9AAAAAAA%0AWAAz8LC8GTNmSJJfCb3T6VRjY6MkKTk5WdnZ2b5z3hJ6AAAAALASEnhYXlpaWqdy+EWLFvlK5bOz%0As1VYWGhGaAAAAABgGEroAQAAAACwABJ4AAAAAAAsgAQeAAAAAAALIIEHAAAAAMACSOABAAAAALAA%0AEngAAAAAACyABB4AAAAAAAsggQcAdKmiokIVFRVmhwEAAABJ8WYHAACITG63WytXrpTNZtPIkSNl%0At9vNDgkAACCmkcDHoPr6ehUVFamystJ3rK2tTTU1NZKk9PR0xccf/9NwOByaOXOmUlNTwx4rAPNs%0A3LhRVVVVkqRNmzZp0qRJJkcEAAAQ20jgY1BRUZFKSkq6PF9bW+v3+JNPPpEkzZ8/P6RxAYgcLpdL%0Aa9eu9T1es2aNxo8fr5SUFBOjAgAAiG2sgQcAdFJcXCyXy+V77HK5VFxcbGJEAAAAYAY+Bs2YMUOS%0A/EronU6nGhsbJUnJycnKzs72nfOW0AOIDZWVlQGrdEpKSpSXlyeHw2FCVAAAACCBj0FpaWmdyuEX%0ALVrkK5XPzs5WYWGhGaEBiAArVqyQ2+3udNzb1O7hhx8Of1AAAACghB4AAAAAACsggQcA+JkzZ07A%0ALePsdrsKCgpMiAgAAAASCTwA4AQOh0O5ubmdjufm5rL+HQAAwESsgY9w7NkOwAz5+fkqLS31daJP%0ASUlRfn6+yVEBQN/09HuVxHcrAJGFBD7CsWc7ADOkpKRo2rRpWr58uSRp+vTp7AEPwPJ6+r1K4rsV%0AgMhCCT0AIKCJEydqyJAhcjgcysvLMzscAACAmMcMfIRjz3YAZunYtC5QUzsAsJqefq+S+G4FILKQ%0AwEc49mwHYKbRo0ebHQIAGIbvVQCsjhJ6AAAAAAAsgAQeAAAAAAALIIEHAAAAAMACSOABAAAAALAA%0AEngAAAAAACyABB4AAAAAAAsggQcAAAAAwAJI4AEAAAAAsAASeAAAAAAALCDe7AB669VXX9WiRYu6%0AHfOTn/xE8+fP9z3euXOnnnvuOVVUVKihoUFnnHGGxo0bpzvuuEMZGRmhDhkAAAAAgF6zbALvNXbs%0AWI0dOzbguVGjRvl+Lisr0/z582W32zV58mRlZmZqz549Wr9+vd555x2tXbtWgwcPDlfYAAAAAAD0%0AiOUT+JEjR6qgoKDbMS0tLbr//vvl8Xi0evVqjRgxwnduzJgxeuihh7R48WItW7Ys1OECAAAAANAr%0AMbEGfsuWLaqpqdF3vvMdv+Rdkm644QZlZmZq69atqq6uNilCAAAAAAC6Z/kZeK+jR4+qvr5eqamp%0A6t+/v9+57du3S1LAUvu4uDiNGTNGGzZsUHl5uaZMmRKWeAEA6In6+noVFRWpsrLSd6ytrU01NTWS%0ApPT0dMXHH/9YdzgcmjlzplJTU8MeKwAACA3LJ/A7d+7UrFmz9Le//U1ut1txcXG6+OKL9dOf/lSj%0AR4+WJO3bt0+SNHTo0IDXyMrKkiTt3bu3T7Hk5OT06fkAAHSlqKhIJSUlXZ6vra31e/zJJ59Ikl8z%0AVwAAYG2WL6HfunWrBg4cqMWLF+uxxx5TXl6eKioqdPPNN6u0tFSS1NDQIEldzkKkpaX5jQMAAAAA%0AINJYdgb+ggsu0E9+8hNdeOGFuuKKK3zHJ0+erBEjRqiwsFAPP/yw3nrrLTU1NUmSEhISAl4rMTFR%0Aknzjemv37t1Bj501a5bKy8v79HoAgNgxY8YMSfIroXc6nWpsbJQkJScnKzs723fOW0IPAACih2UT%0A+OHDh2v48OEBz91000164YUXVF1drY8//ti3Jr61tTXg+ObmZknqtHYeAIBIkZaW1qkcftGiRb5S%0A+ezsbBUWFpoRGgAACBPLl9AHEhcX51uP/sUXX2jAgAGSpLq6uoDjDx06JEkaOHBgeAIEAAAAAKCH%0AojKBlySXyyVJSkpK0rBhwyQdKzUMxHu8qxl9AAAAAADMZskE3uPx6Gc/+5l+8IMf6PDhw53OHz58%0A2NdR/oLS7le3AAAgAElEQVQLLvBtH1dWVtZpbEtLi7Zt26aEhARddtlloQ0cAAAAAIBesmQCb7PZ%0AFBcXp08++US//e1v5fF4fOfcbreWLFkil8ulcePGKTMzU1deeaWysrJUWlqqHTt2+F1r1apVqq2t%0A1aRJkzRo0KBw/yoAAAAAAATFsk3s7r77blVUVKi4uFgfffSRLr/8cvXr10/vvPOOdu7cKYfDoUce%0AeUSSFB8fr8LCQhUUFKigoEDXXnutMjMz9dFHH+ntt9/W2WefrXvuucfk3whANKioqJAkjR492uRI%0AAAAAEG0sm8B/4xvf0IYNG/T888/rnXfe0UsvvaS4uDg5HA7Nnz9ft9xyi9++76NGjdK6deu0dOlS%0Abd68WS6XSxkZGZo9e7bmzZvna3QHAL3ldru1cuVK2Ww2jRw5Una73eyQglZfX6+ioiK/Lcra2tpU%0AU1MjSUpPT1d8/PGPDO8WZR3fZwEAABBalk3gpWNd4xcuXKiFCxcGNT4nJ0dPPfVUiKMCEKs2btyo%0AqqoqSdKmTZs0adIkkyMKXlFRkUpKSro8X1tb6/fYu3XZiduaAQAAIHQsuQYeACKNy+XS2rVrfY/X%0ArFnj2w0DAAAAMIKlZ+ABIFIUFxf7Jewul0vFxcW6/fbbTYwqeDNmzJAkvxJ6p9OpxsZGSVJycrKy%0As7N957wl9AAAAAgfEngA6KPKysqA5eclJSXKy8uTw+EwIaqeSUtL61QOv2jRIl+pfHZ2tgoLC80I%0ADQAAAP9CCT0A9NGKFSvkdrs7Hfc2tQMAAACMQAIPAAAAAIAFUEIPAH00Z84cLViwoNMsvN1uV0FB%0AgUlRAZGP7QsBAOgZEngA6COHw6Hc3Fy9/vrrfsdzc3Mtsf4dMAvbFwIA0DOU0AOAAfLz85WSkuJ7%0AnJKSovz8fBMjAgAAQLRhBh4ADJCSkqJp06Zp+fLlkqTp06f7JfQAOmP7QgAAeoYEHgAMMnHiRJWU%0AlMhmsykvL8/scICIx/aFAAD0DAk8ABikY9M6u91ucjQAAACINiTwAGCg0aNHmx0CAAAAohRN7AAA%0AAAAAsAASeAAAAAAALIAEHgAQUyoqKlRRUWF2GAAAAD3GGngAQMxwu91auXKlbDabRo4cGbJmg/X1%0A9SoqKvLbHq2trU01NTWSpPT0dMXHH/8I9m6PlpqaGpJ4AABAdCCBBwDEjI0bN6qqqkqStGnTJk2a%0ANCkkr1NUVKSSkpIuz9fW1vo99m6bduKWagAAAB1RQg8AiAkul0tr1671PV6zZo1cLpeJEQEAAPQM%0AM/AIK8pKAZiluLjYL2F3uVwqLi7W7bffbvhrzZgxQ5L83uucTqcaGxslScnJycrOzvad877XAQAA%0AdIcEHmFFWSkAM1RWVgZ87ykpKVFeXp4cDoehr5eWltbpfWvRokW+97Ts7GwVFhYa+ppAtOGmPwB0%0ARgIPADBdqL+or1ixQm63u9Nxb1O7hx9+uG+/AADDcdMfADojgUdYUVYKIBC+qCOaebctHD16tMmR%0AAACsjgQeYUVZKQAzzJkzRwsWLOg0C2+321VQUGBSVIgF4dq6MBpx0x8AOiOBBwCYLtRf1B0Oh3Jz%0Ac/X666/7Hc/NzTV8/TvQUbi2LoxG3PQHgM5I4AEApgvHF/X8/HyVlpb6OtGnpKQoPz+/T9cEuhNo%0A68Lx48crJSXFxKh6hkZyABBZSOCBCMQXJsB4KSkpmjZtmpYvXy5Jmj59uqUSKVhPOLcuDBX6UwBA%0AZCGBByIQX5iA0Jg4caJKSkpks9mUl5dndjiIYuHeuhAAEBtI4AEAMaNj0zqaiSGUomXrQhrJAUBk%0AIYEHIhBfmMKDrZ1iE/++geDRSA4AIgsJPBCB+MIUelbe2okeCUDkY+tCAEAokMADiElW3tqJHglA%0A5GPrQgBAKMSZHQAAhFugrZ06dooGACPk5+f77XTA1oUAgL5iBh5AzLH61k70SACsga0LAQBGI4EH%0AEFOiYWsneiQA1nHNNdfohRdekCR973vfMzma2LJ8+XI5nc6Tjus4xul0atGiRUFdPzs7W3Pnzu11%0AfADQGyTwAGJKtGztBMAa3njjDbW1tUmS/uu//stS/Taszul0+m5sBquxsbHHzwGAcGINPAAAQAjQ%0AbwMAYDQSeAAxZc6cOQG3jGNrJwBG66rfBsLPlhCn+NOTAv7PPqifbEl22ZLssg/q1+W4+NOTZEvg%0AqzMAc1FCDyCmGLW1E3uxA+hONPTbiCb2tESlXZnZ5+vUv1uttgNHDYgIAHqHBB5AzMnPz1dpaalv%0AZqw3WzuxFzuA7tBvAwAQCtQBAYg53q2dvNjaCQAAAFbADDyAmDRx4kSVlJTIZrMpLy+vx89nL3YA%0A3ZkzZ44WLFjQaRaefhsAgL4ggQcQkzp+iQ7U1O5k2IsdQHeM6rcBAEBHJPAAYtbo0aPNDgFAFDOi%0A3wYQa3raJFaiUSxiCwk8AABACHj7bSxfvlwS/TaAYPS0SaxEo1jEFprYAQAAhMjEiRM1ZMgQORyO%0AXvXbAACgI2bgo9jy5cvldDqDGttxnNPp1KJFi076nOzsbM2dO7fX8QEAEO362m8DiDU9bRIr0SgW%0AsYUEPoo5nU5fSVFPNDY29up5iA49XXvGujMA6B79NoDg0SQW6B4JPNBH0Zbw9nTtGevOAAAAgPAg%0AgY8RtoQ42dMSuzzvafeovbFNkhSXHC9bnC3gOHd9izyt7SGJ0apIeAEAAACEAwl8jLCnJSrtysw+%0AX6f+3Wq1HThqQESIVD1de8a6MwAAACA8SOBhKcE25gtnU75oS3hZewYAAABEJhJ4WEpvGvOFuikf%0ACS8AAEDPhXJiRmLHJEQnEngAUS/aGg0CABANInFiBoh0JPCwrO4a89GUDx3RaBAAAADRgAQelmVE%0AYz6a8gEAAJjPiIkZickZRD8SeABRL9oaDQIA4BUty8TYMQkIDgk8gKhHo0EAQLRimRgQW+LMDgAA%0AAAAAAJwcM/AAAACARbFMDIgtJPAAAACARbFMDIgtlNADAAAAAGABJPAAAAAAAFgAJfQAAAAAgJjg%0A3XqxtLTUd6y9vV3Nzc3yeDxBXcNmsykpKUk2m8137KqrrgrLFo0k8AAAADDV8uXL5XQ6Tzqu4xin%0A06lFixYFNRYAvE629WIwPB6Pmpqa/I55rxnqLRpJ4AEAAGAqp9Ppa7oWrMbGxh4/BwCsLqoS+MOH%0AD+vaa69VVVWV7rzzTi1YsMDv/M6dO/Xcc8+poqJCDQ0NOuOMMzRu3DjdcccdysjIMClqAAAAwHq8%0Apcgdt7Bra2tTTU2NJCk9PV3x8f7phncbu1CXGQNd8W69GKoS+lCLqgT+0UcfVVVVVcBzZWVlmj9/%0Avux2uyZPnqzMzEzt2bNH69ev1zvvvKO1a9dq8ODBYY4YAAAAfuISZE8aEPCUx9MuT+sRSZIt4RTZ%0AbF33Y3Y3HpAU3Jdx9M7JSpFra2s7HfNWTYS6zBjoinfrRav+DUZNAr9lyxa98sor+rd/+zft3LnT%0A71xLS4vuv/9+eTwerV69WiNGjPCdGzNmjB566CEtXrxYy5YtC3fYAAAA6MCeNEDJWRP6fB3X7lek%0A9lYDIgKAyBEVCXxtba3+4z/+Q8OHD9f06dP14IMP+p3fsmWLampqlJub65e8S9INN9ygZcuWaevW%0AraqurlZmZmY4QwcAAAAsyVuK3LGE3ul0qrGxUZKUnJys7Oxsv+d4S+gB9E5UJPAPPvigGhoatGrV%0AKu3atavT+e3bt0uSxo4d2+lcXFycxowZow0bNqi8vFxTpkwJebwAAACA1XlLkTtatGiRr0w+Oztb%0AhYWFZoQGRC3LJ/CvvPKKtmzZop///OcaPnx4wAR+3759kqShQ4cGvEZWVpYkae/evX2KJScnp0/P%0ABwAAAGJFW1vb8Z/rmlX/bnXfr1nXHPD6QLSwdAJfVVWlX/3qVxo5cqQKCgq6HNfQ0CBJXXa7TEtL%0A8xsHAAAARJrly5cHtb99xzFOp1OLFi066XOys7M1d+7cPsXXU95u9ZKkNo/aDhwN3fWBKGHZBL69%0AvV333Xef2tvb9Z//+Z+y2+1djm1qapIkJSQkBDyfmJjoN663du/eHfTYWbNmqby8vE+vBwAAgNjh%0AdDp95enBamxs7PFzAEQuyybwL7zwgnbs2KGHHnrIVwLflf79+0uSWlsDdyJtbm72GwcAAAAgtNLT%0A049vNRdvU/yAfn2+Zltds9Tm8V0fiDaWTOD37NmjJ554QuPHj/d1v+zOgAHH9hKtq6sLeP7QoUOS%0ApIEDBxoXZA8FWxIlBV8WFez1AMSWUJZgSuaUYQJArLElxMmelhjwnKfdo/bGY+u/45LjZYuzBRzn%0Arm+Rp7U9ZDGeTHz88VQkfkA/pV3Z992g6t+t9pXid7w+EC0s+Vf95ptvqqWlRVu3bu2ycdwzzzyj%0AZ555Rtddd52GDRum8vJyOZ1OXX755Z3Ger+kDh8+PKRxd6c3JVESZVEAeo4STACwPntaYp8T3o7J%0ALgBrsGQCf9FFF+nWW28NeG7v3r0qKyvTyJEjNXLkSI0YMUJJSUn64x//qLKysk4z9i0tLdq2bZsS%0AEhJ02WWXhSN8AAAAAAB6zJIJ/BVXXKErrrgi4LlXX31VZWVlGjt2rBYsWCDp2BYSWVlZKi0t1Y4d%0AO3TJJZf4xq9atUq1tbW6/vrrNWjQoLDEf1JxCbInDejytMfTLk/rEUmSLeEU2WxxAce5Gw9I8oQi%0AQgBRwogSTMn8MsxA6uvrVVRUpMrKSt+xtrY2X1fi9PR0v/JKh8OhmTNndrljCQAAgNksmcD3VHx8%0AvAoLC1VQUKCCggJde+21yszM1EcffaS3335bZ599tu655x6zw/SxJw1QctaEPl/HtfsVqT1w4z4A%0AkIwpwZQiswyzqKhIJSUlXZ73NU76F+8Sgfnz54c0LgAAgN6KiQRekkaNGqV169Zp6dKl2rx5s1wu%0AlzIyMjR79mzNmzfP1+gOAAAAAIBIFHUJ/PXXX6/rr78+4LmcnBw99dRTYY4IAGAGb8+TjiX0TqdT%0AjY2NkqTk5GRlZ2f7znlL6BEYSxIAADBf1CXwAABIUlpaWqdy+EWLFvlK5bOzs1VYWGhGaJbEkgQA%0AAMxHAg+YKNj9uKXe7ckdKftxM3MH9Eyw7w29eV+QIue9AQAA9AwJPGCi3uzHLVlvT25m7oCe6c17%0AQ6jfF1iSAACA+UjgAQDASbEkAQAA85HAAxGiu/24peD35I7E/biZuQN6r7v3hmDfF6TIfG8AAAA9%0AQwIPRIho3o+bmTug96L5vSHaWL3fRyh7L9B3AQCMQQIPAABgAKv3+4jE3gsAAH9xZgcAAAAAAABO%0Ajhl4AAAAA0RTvw8jei/QdwEAjEcCDwAAYIBo6vdhRO8F+i50ZvU+CQDMRwIPAAAAhIHV+yQAMB9r%0A4AEAAAAAsABm4AGgG8FuqySxtRIAoHvR1CcBscG77KO0tNR3rL29Xc3NzfJ4PEFfx2azKSkpSTbb%0A8Z4ZV111FUtEeoEEPpp1+I+qra5Z9e9W9/mSbXXNx39ua+vz9YBI15ttlSS2VgIAdBZNfRIQG062%0A7CNYHo9HTU1Nfse812WJSM+QwEczT4fOr20ewxvJeBuuAABwMsFWs1DJAgBA10jgASBI3W2rJLG1%0AEtCd3lSzUMkCAObyLvsIZQk9eoYEPprZ4o7PwsfbFD+gX58v2VbXLLUd+481PT29z9cDrMSIbZUk%0AtlYCgLBgKaGhQlFFE2yPGauz8vaB3mUflLlHDhL4aGazSf/67Iof0M/wxKPjG024dPywNOLDOJY/%0AiAHALN1Vs1DJAsOwlNBQVNH0HtsHwkgk8LAUvw9Lgz+MY+2DGADMYkQ1C5UsAIBYRAIPAACA6MNS%0AwtCJS5A9aUDAUx5PuzytRyRJtoRTZLPFdXkZd+MB+cpFoxjbB8JIJPCwlPT09ONlRgZ8GPNBDACA%0A+TouY3MfrVPj/i19v6jH7fvRnmp8DxMzlhJGCnvSACVnTejzdVy7X5HaWw2IKLKxfSCMFLvvPLCk%0Ajh+WRqzr54MYAADz+S1ja2+Vu/FrQ6/v7asAAFZHxgIAEYyuvzADf3fWZOVO10C0CMX7p1d2drbm%0Azp3bp/hgfSTwABDB6PoLM/B3Z01W7nTtt0Sum/XVPdFxfXVcMl95ER68fyLUeDcDgBjG3sgAIkHH%0AyoBQrK/uajtCALAaEngAsArDuv52WFvK3sgRqeNNENNvshjwd+c+WhcTjarMRqdrILLYEuJkT0sM%0AeM7T7vH1ZohLju/yJpO7vkWe1vaQxQjrIYEHAIswbFbq05cl8WUgkvndBDH5JosRf3eN+7cY3pSs%0Ar6JxvTidriMLvSRgT+v77gcdGy4DEgk8AIOFsnmLRAMXQ7A3MmDp9eKwBtZCAwiFPiXwzzzzjC66%0A6CJdccUVvsc9deedd/YlBAARhi8sFmCzefs6GbIdo8SWjEbza+jFTRYAsAyjl0DRYwYn6nMCf/PN%0AN/sl8DZbcE1CPB6PbDYbCTwAACfoeBOEmyyhwXpxhBW9JGJGKJdA0WMGUh8T+Ouuu04XXnih7/GU%0AKVOCTuABRD8jmrdINHABYDzWiyOcorWXBIDw61MCf+IH269//es+BQNEsmDXdkvBr++O9mY0RjRv%0AkWjgAgDoG3d9S5elzD29oQx0x+glUCx/womooQOC1Ju13RLruwEAxqPDec94WtuDuhHsPuoOQzSI%0AZkYvgWL5E04Usr+Cw4cP6/Dhw2pv777sNTOz77NzACBRJQEgdtAwFDRIA2KToQm8x+PRs88+q5df%0AfjmoJgs2m027du0yMgREkKieHeimGY3Ug4Y0jQfkaweOPqNKAmaI6vc6wMJscfHy/Kvp24lNCTvq%0Arnlhd4IdFzI0SIt4RizdYNkGTmRoAr906VItXbpUHk9wCUmw42BN0Tw7YEQzGkly7X6FjrJAH4Wi%0A8qKj7OxszZ07t9trRut7HboWihs3HZ3s784PHc4Diks8Ve62JkndNyWkeWFwOs7Qu4/WqXH/lr5f%0AtP34NT3t0ZcXsHQDoWBoAr9hwwZJ0n333ae8vDydfvrpiosL/EEBACFFlUTMoPICZoikGzd0OI9R%0AYW6Q5jdD395q+N+LdzYaQPcMTeC/+uorjRs3TrNnzzbysogGzA4gzKiSiExR36fAgPc6iRtHAE6O%0ABmmRKdilFb1ZumH6sg1EBEP/Sx04cCBN6RAQswMApNDPltsS4mRPS+zyfE/WHHpau2/CGgg3jmJT%0Ad393Pd2irDd/d0A4+G2PdpIqt2B1vFkZlxwdNxCCXfrC0g30lqH/pYwdO1Yff/yxkZeEQbproiHR%0ASANAdLCnJfZ5Rkryn5UCToa/O8SCjjP0obhZ2d3NLQDHGZrA//SnP9XUqVP12GOP6a677lJCQoKR%0Al0cfBNtEQ7JOIw06ewIWR58CIGKxRRlgnPr6ehUVFamystJ3rLtlYg6HQzNnzlRqampY44Q1GJrA%0AZ2RkaNWqVcrPz9crr7yiiy66SAMHDuxyvM1m06OPPmpkCIghdPYErI1ycyCCsUUZYJiioiKVlJR0%0Aef7EZWLen+fPnx/y2GA9hibwO3fu1C233CKXyyWPx6OtW7d2O54EPrSC3f9UopEGAAAAAEQ6QxP4%0A3/72t2poaNCZZ56pcePG6bTTTpPdbjfyJdADwe5/KlmvkQY3JCJXxzJJI0owvdcJdH0AQIiEeYsy%0AIJrNmDFDkvxK6N1ut7766itJx6qYO+ZM3hJ6IBBDE/hPPvlEgwcP1l/+8hedeuqpRl4a8BNtNySi%0AiV+ZpMElmJ2uDwAICbYoA4yTlpZGOTwM0/UmtL3Q1tamyy67jOQdAAAAAACDGXo7dNiwYb6yZQBB%0A8BzvnB0t5eZ++8QaUIIpUYYJIPKwXAgAYAZDE/h58+bprrvu0qeffqrzzz/fyEsD0cnTfvznKCk3%0A71gmaUQJpkQZJhBtomGLMpYLIZa5j9apcf8W33afnvbgd/yxxdmPbw3azo0qoKcM/SZ83nnn6e67%0A71ZBQYFyc3M1YsQIZWRkdPuF+5JLLjEyBAAAEOnYogywtvZWuRu/7tVTPe2t8rQZe8MLiCWGJvDf%0A/va3ZbPZ5PF4VFxcfNLxNptNu3btMjIEwFpsccdn4U0oN1++fLmcTudJr9lxjNPp1KJFi4IaCwCR%0AIBTvdU1NTccfsFwIABAmhibwmZl9L5WNVR3L/7xlSX3lPloX8PqIIDab9K9l8GaUmzudTl+3/mA1%0ANjb2+DkA4CfMW5SF+r2O5ULG6u57kLdkW9LxMuxurgPjBNput62tTTU1NTp6NPgZ9aSkJKWnpys+%0APt5v218AwTH00+Htt9828nIxxa/8rw9lSUFdH0DworDRIGA2tihDt4L8HkQZdnjNnTvX8Gt23PYX%0AQHBC9onndDr16aef6uuvv9bRo0eVlJSkb3zjGxoxYoQGDx4cqpcF0FtxCbInDQh4qkczHo0H5Csr%0AiAZR2GgQiGm81wEALMzwBH7Hjh165JFHtGfPni7HjBw5Ug8++KAuuOACo1/esvy23urmy0VPuI/W%0ASe2tvusD3bEnDVBy1oQ+X8e1+xXf3x0in7u+pcuqAk+7R+2NxyoE4pLjZYuzdXsdwAp4r4tMgcqz%0AA+lYcp2cnBz084IdBwCRztAE/sMPP1RBQYFaWo59kcvMzFR6err69eun5uZmffnll/ryyy/1wQcf%0AaMaMGVqzZo2GDx9uZAiW1bH8z6gvF437t/hK0CgvBHrJ5EaDoeiP0XHbHk9re1BVBe6jwW8RBAA9%0AFWx5dseS6+zsbBUWFoYyLACIOIZmdUuXLlVLS4u+//3v62c/+1nApnaVlZV67LHH9Oabb+rpp5/W%0A0qVLjQwBAIxlcqPBUPfHAAAAgHUYmsB/9NFHGjZsmH7zm990OcbhcOiJJ57Q5MmTVVFRYeTLAwB6%0AKD4+vstKKEpVAQAAIouhCfzRo0c1atSok46Li4vT6NGjtWHDBiNfHgCiTqj7Y5x77rldlqBSqgoA%0AABBZDN8H/siRI0GNbWpq0plnnmnkywNA1KE/BgAAALwM/eaWm5urdevWqbGxUcnJyV2Oa2pq0vvv%0Av68bb7zRyJcHEONC3vCtnS2jAAAAYB5DE/gf/ehH+uSTTzR79mw98MAD+ta3vtVpzGeffaZf/epX%0AOv/88zVv3jwjXx5AjAt1wzfvlmoAAMBYbGsKBKdPCfxNN90U8PiuXbs0bdo0paamasiQIUpOTlZz%0Ac7Oqq6t18OBBJSQk6NJLL9WCBQu0bNmyvoQAAADQLapzgMjHtqZAcPqUwJeXl3d7vr6+XvX19Z2O%0At7S06L333pPN1vXdMwDoqZA0fGs8IO8+cnHJrBePSJ7jyVNbXXOXMzg90VbXfPzntu4rL0gOIx/V%0AOQCAaNGnb6N0JAbQnXCXw4Wi4Ztr9yu+ju3dxQgTedqP/9zmCWoGpyf8kr+TnSc5BICgBbvtKNua%0AAsf1KYG/7rrrjIoDQBSiHA5AJKA6B4hMc+fODWoc25oCx1n6E+fw4cN6+eWXtXHjRlVVVenIkSNK%0AT0/XpZdeqltuuUU5OTl+43fu3KnnnntOFRUVamho0BlnnKFx48bpjjvuUEZGhkm/BQCgT2xxx2fh%0A422KH9Cvz5dsq2uW2o4lZ+np6d2OJTmMfFTnAACihWW/FdTW1uqWW27RZ599posuukjTpk1TXFyc%0A/vGPf2jDhg3auHGjVq1apUsuuUSSVFZWpvnz58tut2vy5MnKzMzUnj17tH79er3zzjtau3atBg8e%0AbPJvBVifLS5enn99qe2uzI1yOBjGZvPmuoof0E9pV2b2+ZL171b7qkc6Jn+BhDo5bHe10pkZAABI%0AsnAC/8QTT+izzz7TTTfdpAceeMDv3O9+9zstW7ZMTz/9tP7whz+opaVF999/vzwej1avXq0RI0b4%0Axo4ZM0YPPfSQFi9eTEd8wABxiafK3dYkqfsyNyuWw3W3pl8KPpkikUJPsBQl8rH9FQAgXCybwF94%0A4YVKS0sLuJVdXl6eli1bpi+++EKStGXLFtXU1Cg3N9cveZekG264QcuWLdPWrVtVXV2tzMy+z9wA%0AiE7BJlISyRQQS7jJAgAIF8sm8D/84Q+7PLdv3z5J0je/+U1J0vbt2yVJY8eO7TQ2Li5OY8aM0YYN%0AG1ReXq4pU6aEIFoAAILHUhTg2HbERUVFqqys9B1zOp1+Py9atMj32OFwaObMmUpNTQ1rnF0xeotJ%0A99G6voYEIApYNoHvqKGhQfX19aqtrVVZWZmef/55nXfeebr33nslHU/ohw4dGvD5WVlZkqS9e/f2%0AKY4Tm+YBsL5gEympd8lUrCVS7JkeHLOXopB4nBw3WUKvqKhIJSUlXZ5vbGz0/f1L8v08f/78kMcW%0AjFBvMQkgNkVFAv/SSy/pmWeekST169dPP/jBD7Rw4UIlJSVJOpbgS+ryjmxaWprfOADwCjaRkqy5%0Arj/c2DPdGkg8Ts7smywAgNgUFQl8Xl6ecnJyVFtbq/fee09r167Vjh079Oyzz2ro0KFqajr2AZuQ%0AkBDw+YmJiZLkG9dbu3fvDnrsrFmzVF5e3qfXQ3iFeuawra6ZBmkAAPzLjBkzJMmvhN7tduurr76S%0AJGVkZMhut/vOeUvoI4XRW0y6j9b5dqcAELuiIoE/55xzdM4550iSpk2bptdee0133323Fi5cqDVr%0A1qh///6SpNbWwG96zc3NkuQbBwQS8hmpNk/YG6SF4qZEx1LZjtcHJPZMtwoSD0SCtLS0iCmH7w2j%0At5hs3L+FahgA0ZHAn2jSpEl68skn9cEHH2j//v0aMODYF4+6usBr8A4dOiRJGjhwYNhiBCJBqG9K%0A+F0fUOj3TO9uiy4Ej8Qj8tGnAABikyUT+JaWFr3xxhs6fPiw8vPzA44ZMGCAKisr9eWXX2rYsGEq%0ALy+X0+nU5Zdf3mmst6Pp8OHDQxo3rC00M4cHJbVLOlYB4q0kCYQGaQAAL/oUAEBssmQCn5CQoEcf%0AfRXwMtEAACAASURBVFSHDh3SVVddpcGDB/udd7vd+vzzzyUdS7rGjh2rP/7xjyorK/Otp/JqaWnR%0Atm3blJCQoMsuuyxsvwOsJxQzhx1npc4555ywN0gLyU2JDqWy6enpfb4eAADozF3f0mXvHPrmANHL%0Akgm8zWbTd7/7Xa1bt06FhYX63e9+59egbuXKlaqvr9ewYcN09tlny+FwKCsrS6WlpdqxY4cuueQS%0A39hVq1aptrZW119/vQYNGmTGr4P/z959h0dR7u8fv0MIkJCAFImUCHh0lxYh0oRQFJQqgvQWREMR%0A1CgizYIFjng8R0CpUpUWOihHESFUEQxNUECKCNIEvtISAqnz+8Pf7nFNAumzs3m/rstLdp7Z3c+z%0As0nmnvI8ME1uH5T46+sDgAPBI/sYpwBGYkqGxs7JqXFzALgHy+5dDxkyRLt379b69evVoUMHNW7c%0AWL6+vtq7d6927twpPz8/vfvuu5L+DBHjxo1TeHi4wsPD1b59e5UrV04HDhzQxo0bVblyZQ0bNszk%0AHgEAkD8QPLKPcQoAIH+ybIAvUaKEli1bprlz5+qbb77R4sWLlZSUpDJlyqhLly7q16+fKlWq5Fy/%0Adu3aWrJkiaZMmaINGzYoJiZGgYGB6tu3rwYNGuQc6A4AAABwZ3caC4dxcwDPZdkAL0lFixbVCy+8%0AoBdeeCFD69vtdn388ce5XBUAAEgPwQPIvjuNhZMb4+YAcA+WDvAAAMBaCB4AAGQdAR4AAAAuGGgQ%0AANwTAR4AAAAuPHWgwWvXrmnhwoU6ffq0c9mJEydc/j1q1CiX5wQFBal3794qVqxYntUJAOkhwCPX%0AJCUlOf+dfOuq4k5FZev1km9dTfO1AQAAMmLhwoVau3Ztuu1xcXHOWzgcHI8HDx6cq7UBQEYQ4JFr%0ALl68+L8HKYk5Oj2Ny2sDAIAcw0CDAOC+CPAAPNKdrvowjBQZiTckSV4+ReXlVSDd1wGA/MSTBxrs%0A1auXJLlcQp+cnKwLFy5IkgIDA+Xt7e3yHMcl9ADgDgjwyDVlypTR5cuX/3xQwEfeRe7K1usl37oq%0ApSQ6Xxu4rUxc9WEk3fk+TwCA9RUvXpxL4QFYGgEeuaZgwf99vbyL3CW/is2z9Xpxp6Kcgeyvrw0A%0AAAAA+QEpCIDHyMw9ltzD6ZluN/WVxPRXADxPZkfWZ1R9wNoI8PkQv+jhqfr375/hda18DyfSl9Gp%0AryTrTX8FAGnJ7Mj6jKoPWBsBPh/iFz0AAAAAWA8BHgBgaV4FCsr4/wNcMv0VgPwmsyPrM6o+YG0E%0A+HyIX/QAPEmBQv5KTropybOnvwLSc7tpM5ky0/Mxsj6QvxDg8yF+0QMA4EEyOG0mU2YCgPUR4AHA%0AInLiLJvjdQAAcEeZHWxZYsBl5C8EeACwCs6yAfj/Mjo2A+M+wGoyO9iyxIDLyF8I8IAbYqo/AMDt%0AZHTaTMZ9AADPQoAH3BBT/cEhN8+yZeb1AQBZx0CDGZfZwZYlBlxG/kKABwA3xlk2APAA3AKVYQy2%0ADNweAR5wQ0z1BwAAAODvCPCAG+LoMwAA1sZAgwByAwEeAAAAyGHcAgUgNxDgAQDMfJBDcmKgKsfr%0AAAAA/B0BHgDAzAc5hYGqAABALiLAA8h1nN0FAAAAso8ADyDXcXbX/THzQdbl5kBVmXl9IDdwABYA%0A3AsBHgBgyswHt7tfXMr4PeNm3y/OQFXwZByABQD3QoAHssBTgkde4ewu0pTB+8Ul7hkHAACQCPBu%0AiXBoAQSPTGFeeyD7uJQZZuAALAC4FwK8OyIcAvBQmbmfOyv3jHvy/eJcygwzcAAWANwLAR7IIIIH%0AkH0ZvV9c4p5xd5ETc9tzRRgAADmDAO8mPD0cesIOIMEDgJlMu5SZue0zjNscAAC5jQDvJjw+HLID%0ACADZwqXMOSMnDig7XufvuM0BAJDbCPAAAMBFbs5tb/YVYRxQBgBYGQEeucajdwA9UG6elQJgLcxt%0AnzWM2A4AyG0EeOQadgAthrNSADxUbh5Q/uvrc5sDACC3EeABAIBH44AyAMBTEOCBfCyvzkoBAAAA%0AyD4CPJCPcVbKmpiqCgAAIH8iwANAFpgZopmqCgAAIH8iwANAFhCiAQCZxRVUALKLAA/ANLt375Yk%0A1alTx+RKrIWpqjKGHWUA7oaDvwCyiwAPy2Mn3ZqSk5M1e/ZseXl5KSQkxCVwWoGZIZqpqjKGHWUA%0AAOBpCPCwPHbSrenLL7/UmTNnJElfffWV2rVrZ3JFmUOIBrKPA7DIb7iCCkB2EeAB5LmYmBgtXrzY%0A+TgyMlKPPPKIAgICTKwKnoYd5ZyVG2GbA7A5iwMi7o+DvwCyiwAPy2Mn3XoWLVqkmJgY5+OYmBgt%0AWrRIAwcONLEqeBp2lHMWYdv9sY0AwPMR4GF57KRby+nTp9PcwVy7dq3atGmjoKAgE6oCYAYOwAIA%0AkDkEeAB5atasWUpOTk613DGo3dtvv533RQG4o9wI2xyAzVkcEIG7YJYZIPcQ4AEAyGGeeC8yYdv9%0AsY3gDqw+ywzg7gjwAPJUv3799OKLL6Y6C+/t7a3w8HCTqgJyFvciA8ivrD7LDODuCphdAID8JSgo%0ASK1bt061vHXr1tz/DgCAhaU1y8xfB60FkH2cgQeQ53r27KktW7Y4/6gHBASoZ8+eJlcF5BzuRQaQ%0AHzHLDJD7CPAA8lxAQIC6d++umTNnSpJ69OjBHPDwKNyLDCC/YZYZIG9wCT0AU7Rt21YVKlRQUFCQ%0A2rRpY3Y5AAAgG+40ywyAnMEZeACm+OugdYxQCwAAANwZZ+ABmKZOnTrMEQsAgAfo169fmgfkmWUG%0AyFkEeAAAAADZwiwzQN4gwAMAAADItp49e7oMSsssM0DOI8ADAAAAyDbHLDMOzDID5DwCPAAAAIAc%0AwSwzQO5iFHoAAAAAOYJZZoDcRYAHAAAAkGOYYQbIPVxCDwAAAACABXAGHoDHu3btmhYuXKjTp087%0Al504ccLl36NGjXI+DgoKUu/evVWsWLE8rRNA3uH3AgDAigjwADzewoULtXbt2nTb4+Li9NNPPzkf%0AO/49ePDgXK8NgDn4vQAAsCJLB/iUlBQtWbJEK1eu1PHjx5WYmKgyZcqoUaNGGjRokMqWLeuy/sGD%0AB/XJJ59o9+7dun79uu6++241btxYzz//vAIDA03qBQAAAAAAd2bZAJ+SkqLBgwdr06ZNKlu2rLp2%0A7SpfX1/t2LFDS5Ys0fr167V06VIFBQVJkrZt26bBgwfL29tbTz75pMqVK6ejR49q2bJl2rRpkxYv%0AXqzy5cub3CsAuaFXr16S5HKpbHJysi5cuCBJCgwMdBkp13GpLADPxe8FAIAVWTbAr1ixQps2bVKN%0AGjW0cOFCFSlSRJL08ssva8SIEVq9erWmTZum9957TwkJCXrttddkGIbmz5+v4OBg5+vUr19fo0eP%0A1pgxYzR9+nSzugMgFxUvXpzLXgG44PcCAMCKLDsK/f79++Xn56eBAwc6w7tDt27dJEl79uyRJEVF%0ARenixYt67LHHXMK7JHXp0kXlypXT5s2bde7cubwpHgAAAACATLJsgB87dqz27dunFi1apGorWrSo%0ApD8vs5eknTt3SpJCQ0NTrVugQAHVr19fhmEoOjo6FysGAAAAACDrLHsJ/e1s2bJFkvTwww9Lko4f%0APy5Juvfee9Ncv2LFipKkY8eOZet97XZ7tp4PAAAAAEB6LHsGPj1HjhzRtGnT5Ovr67y37fr165KU%0A7tytxYsXd1kPAAAAAAB341Fn4A8cOKDnnntO8fHxmjx5snMauZs3b0qSfHx80nxeoUKFXNbLqiNH%0AjmR43bCwMC7ZBwAAAABkmMcE+G+++UbDhg2TYRj66KOP1KxZM2ebr6+vJCkxMTHN58bHx7usB2TG%0AtWvXtHDhQpepiE6cOOHy71GjRjkfO6YiSu+KECA/4ucIAADgzjwiwE+fPl0TJ05U6dKlNXnyZNWq%0AVcul/a677pIkXb16Nc3nX7lyRZJUokSJ3C0UHmnhwoVau3Ztuu1xcXH66aefnI8d/2b6IuB/+DkC%0AAAC4M8sH+AkTJmj69Omy2+2aMWOG7rnnnlTr2Gw2RUdH68SJE2rQoEGqdsdZnipVquR6vYC740wo%0AAAAA4J4sHeA//fRTTZ8+XSEhIZo1a5b8/f3TXC80NFQLFizQtm3b1KtXL5e2hIQE7dixQz4+Ps5R%0A64HMcHyn/hp4k5OTdeHCBUlSYGCgvL29nW2OwOuuOBMKM3jazxEAAEBusGyAP3z4sP7zn//o3nvv%0A1cyZM9MN75LUpEkTVaxYUVu2bNGuXbtUt25dZ9ucOXN0+fJldezYUSVLlsyL0uFhihcvTngFsomf%0AIwAAgDuzbIAfP368EhMTVbVqVS1dujTd9bp16yZ/f3+NGzdO4eHhCg8PV/v27VWuXDkdOHBAGzdu%0AVOXKlTVs2LA8rB5wX5wJBQAAANyTZQP8L7/8Iklat26d1q1bl+56LVu2lL+/v2rXrq0lS5ZoypQp%0A2rBhg2JiYhQYGKi+fftq0KBBzoHugPyOM6EAAACAe7JsgN+4cWOmn2O32/Xxxx/nQjUAAAAAAOSu%0AAmYXAAAAAAAA7syyZ+DzC6b0AgAAAABIBHi3x5ReAAAAAACJAI88xhUFAAAAAJA1BHg352lTenFF%0AAQAAAABkDQHezTGlFwAAAABAIsAjj3naFQUAAAAAkFcI8MhTXFEAAAAAAFnDPPAAAAAAAFgAAR4A%0AAAAAAAsgwAMAAAAAYAEEeAAAAAAALIAADwAAAACABRDgAQAAAACwAAI8AAAAAAAWQIAHAAAAAMAC%0ACPAAAAAAAFgAAR4AAAAAAAsgwAMAAAAAYAEEeAAAAAAALIAADwAAAACABRDgAQAAAACwAAI8AAAA%0AAAAWQIAHAAAAAMACCPAAAAAAAFgAAR4AAAAAAAsgwAMAAAAAYAEEeAAAAAAALIAADwAAAACABRDg%0AAQAAAACwAAI8AAAAAAAWQIAHAAAAAMACCPAAAAAAAFgAAR4AAAAAAAsgwAMAAAAAYAEEeAAAAAAA%0ALIAADwAAAACABRDgAQAAAACwAAI8AAAAAAAWQIAHAAAAAMACCPAAAAAAAFgAAR4AAAAAAAsgwAMA%0AAAAAYAEEeAAAAAAALIAADwAAAACABRDgAQAAAACwAAI8AAAAAAAWQIAHAAAAAMACCPAAAAAAAFgA%0AAR4AAAAAAAsgwAMAAAAAYAEEeAAAAAAALIAADwAAAACABRDgAQAAAACwAAI8AAAAAAAWQIAHAAAA%0AAMACCPAAAAAAAFgAAR4AAAAAAAsgwAMAAAAAYAEEeAAAAAAALIAADwAAAACABRDgAQAAAACwAAI8%0AAAAAAAAWQIAHAAAAAMACCPAAAAAAAFiARwT4AwcOqFWrVrLb7Zo0aVK66x08eFARERFq2LChatSo%0AoUcffVSjR4/WhQsX8rBaAAAAAAAyr6DZBWRHYmKipkyZohkzZtxx3W3btmnw4MHy9vbWk08+qXLl%0Ayuno0aNatmyZNm3apMWLF6t8+fJ5UDUAAAAAAJln6QAfFhamH374Qb1791aRIkU0c+bMNNdLSEjQ%0Aa6+9JsMwNH/+fAUHBzvb6tevr9GjR2vMmDGaPn16XpUOAAAAAECmWPoS+mvXrmnGjBl64403VLhw%0A4XTXi4qK0sWLF/XYY4+5hHdJ6tKli8qVK6fNmzfr3LlzuV0yAAAAAABZYukAv3TpUjVp0uSO6+3c%0AuVOSFBoamqqtQIECql+/vgzDUHR0dI7XCAAAAABATrD0JfQBAQEZWu/48eOSpHvvvTfN9ooVK0qS%0Ajh07lq167HZ7tp4PAAAAAEB6LH0GPqOuX78uSSpWrFia7cWLF3dZDwAAAAAAd2PpM/AZdfPmTUmS%0Aj49Pmu2FChVyWS+rjhw5kuF1w8LCuGQfAAAAAJBh+eIMvK+vr6Q/p51LS3x8vMt6AAAAAAC4m3wR%0A4O+66y5J0tWrV9Nsv3LliiSpRIkSeVYTAAAAAACZkS8CvM1mkySdOHEizXbH8ipVquRZTQAAAAAA%0AZEa+CPCO6eO2bduWqi0hIUE7duyQj4+PHn744bwuDQAAAACADMkXAb5JkyaqWLGitmzZol27drm0%0AzZkzR5cvX1a7du1UsmRJkyoEAAAAAOD2LDsK/bFjx7R161bn43379jn/P3v2bOfybt26yd/fX+PG%0AjVN4eLjCw8PVvn17lStXTgcOHNDGjRtVuXJlDRs2LM/7AAAAAABARlk2wP/444/64IMPUi3fvn27%0Atm/f7nzcsmVL+fv7q3bt2lqyZImmTJmiDRs2KCYmRoGBgerbt68GDRrkHOgOAAAAAAB3ZNkA37Fj%0AR3Xs2DFTz7Hb7fr4449zqSIAAAAAAHJPvrgHHgAAAAAAqyPAAwAAAABgAQR4AAAAAAAsgAAPAAAA%0AAIAFEOABAAAAALAAAjwAAAAAABZAgAcAAAAAwAII8AAAAAAAWAABHgAAAAAACyDAAwAAAABgAQR4%0AAAAAAAAsgAAPAAAAAIAFEOABAAAAALAAAjwAAAAAABZAgAcAAAAAwAII8AAAAAAAWAABHgAAAAAA%0ACyDAAwAAAABgAQR4AAAAAAAsgAAPAAAAAIAFEOABAAAAALAAAjwAAAAAABZAgAcAAAAAwAII8AAA%0AAAAAWAABHgAAAAAACyDAAwAAAABgAQR4AAAAAAAsgAAPAAAAAIAFEOABAAAAALAAAjwAAAAAABZA%0AgAcAAAAAwAII8AAAAAAAWAABHgAAAAAACyDAAwAAAABgAQR4AAAAAAAsgAAPAAAAAIAFEOABAAAA%0AALAAAjwAAAAAABZAgAcAAAAAwAII8AAAAAAAWAABHgAAAAAACyDAAwAAAABgAQR4AAAAAAAsgAAP%0AAAAAAIAFEOABAAAAALAAAjwAAAAAABZAgAcAAAAAwAII8AAAAAAAWAABHgAAAAAACyDAAwAAAABg%0AAQR4AAAAAAAsgAAPAAAAAIAFEOABAAAAALAAAjwAAAAAABZAgAcAAAAAwAII8AAAAAAAWAABHgAA%0AAAAACyDAAwAAAABgAQR4AAAAAAAsgAAPAAAAAIAFEOABAAAAALAAAjwAAAAAABZAgAcAAAAAwAII%0A8AAAAAAAWAAB3qI+/PBDffjhh2aXgduIjIxUZGSk2WXkmN27d2v37t1ml4Hb8MRt5Gl98rT+5BY+%0AJ/fHNgIAcxQ0uwAzfP3111q4cKEOHTqkhIQEVaxYUW3bttUzzzyjIkWKmF3eHd28eVObN2+WJA0e%0APFi+vr7mFoRUEhIStHTpUklSp06dVKhQIZMryp7k5GTNnj1bXl5eCgkJkbe3t9kl4W88cRt5Wp88%0ArT+5hc/J/bGNAMA8+e4M/KRJk/TSSy/p9OnT6tq1q5577jkVK1ZMEydOVP/+/ZWUlGR2iXc0fPhw%0A579HjBhhYiVIz3/+8x8lJSUpKSnJI66U+PLLL3XmzBmdPn1aX331ldnlIA2euI08rU+e1p/cwufk%0A/thGAGCefBXgf/75Z02dOlUVKlTQ559/rhEjRuj555/XokWL9MQTTyg6Olrz5s0zu8zbOn78uE6e%0APOl8/Ouvv+r48ePmFYRUzp8/rx07djgff/fddzp//ryJFWVPTEyMFi9e7HwcGRmpmJgYEyvC33ni%0ANvK0Pnlaf3ILn5P7YxsBgLnyVYBfsmSJUlJSFB4eruLFi7u0RURESJLb37M8evToDC2Ded57770M%0ALbOKRYsWueycxcTEaNGiRSZWhL/zxG3kaX3ytP7kFj4n98c2AgBz5asAv3PnTklSaGhoqraKFSuq%0AfPny+u2333Tu3Lm8Li1DvvzyyzSPcsfExGjt2rUmVIS/i46OdrlCwuHkyZPatWtX3heUTadPn07z%0Au7V27VqdPn3ahIrwd564jTytT57Wn9zC5+T+2EYAYL58E+ATExN16tQpeXt7q0KFCmmuU7FiRUnS%0AsWPHsvQedrs9w/9FR0dn+vVnzpyZbtuMGTOyVDNy1kcffZRu28SJE/Owkpwxa9YsJScnp1ruGMAI%0A5vPEbeRpffK0/uQWPif3xzYCAPPlmwAfGxur5ORk+fn5pTtaquOy+uvXr+dlaQAAAAAA3FG+CfC3%0Abt2SJPn4+KS7jmOqL8e6mXXkyJEM/1evXr1Mv37//v3TbRswYECWakbOeumll9Jte/nll/OwkpzR%0Ar1+/NA94eXt7Kzw83ISK8HeeuI08rU+e1p/cwufk/thGAGC+fBPgHfO7JyYmprtOfHy8y7rupm3b%0AtgoICEi1PCAgQK1btzahIvxdvXr1VKlSpVTLK1WqpLp16+Z9QdkUFBSU5nerdevWCgoKMqEi/J0n%0AbiNP65On9Se38Dm5P7YRAJgv3wT4gIAAFSxYUDdu3FBCQkKa61y5ckWSVKJEibwsLVPefffdDC2D%0AeV577bUMLbOKnj17uhw4CggIUM+ePU2sCH/nidvI0/rkaf3JLXxO7o9tBADmyjcBvmDBgrrvvvuU%0AkpKiU6dOpbnOiRMnJElVq1bNy9Iy5f7773c5w1u5cmXdf//95hWEVMqWLasGDRo4Hzds2FBly5Y1%0AsaLsCQgIUPfu3Z2Pe/TokeaVIDCPJ24jT+uTp/Unt/A5uT+2EQCYK98EeOl/08dt27YtVduhQ4d0%0A6dIlVatWTaVKlcrr0jLlgw8+cP77X//6l4mVID2vvvqqChYsqIIFC2ro0KFml5Ntbdu2VYUKFRQU%0AFKQ2bdqYXQ7S4InbyNP65Gn9yS18Tu6PbQQA5ilodgF5qXv37lqwYIE+/fRTtW/f3hnUk5OTNX78%0AeElSnz59zCwxQ3x9ffXII484/w33U6hQIXXt2tX5b6v76wBF6c3iAHN54jbytD55Wn9yC5+T+2Mb%0AAYB5vAzDMMwuIi99+umnGjdunMqUKaN27drJz89PUVFROnTokFq2bKmPPvpIXl5euV5HWFiYoqOj%0AVa9ePc2fPz/X3w8AAAAAkHdyI/PlqzPwktS3b18FBQVp7ty5Wrx4sZKSklS5cmW99tpr6tWrV56E%0AdwAAAAAAMivfBXhJat68uZo3b252GQAAAAAAZFi+GsQOAAAAAACrIsADAAAAAGABBHgAAAAAACyA%0AAA8AAAAAgAUQ4AEAAAAAsAACPAAAAAAAFkCABwAAAADAAgjwAAAAAABYAAEeAAAAAAALIMADAAAA%0AAGABBHgAAAAAACyAAA8AAAAAgAUQ4AEAAAAAsAACPAAAAAAAFkCABwAAAADAAgjwAAAAAABYAAEe%0AAAAAAAALKGh2AfnVqVOnJEmHDx9WWFiYydUAAAAAAHLS4cOHJf0v++UEArxJ4uLiJEkxMTGKjo42%0AuRoAAAAAQG5wZL+cQIA3SYUKFXTmzBn5+fmpYsWKufY+joMD9erVy7X3yGue1idP64/keX3ytP5I%0AntcnT+uP5Hl98rT+SJ7XJ0/rj+R5ffK0/kie1ydP64/keX3Ky/6cOnVKcXFxqlChQo69ppdhGEaO%0AvRrcjt1ulyQdOXLE5Epyjqf1ydP6I3lenzytP5Ln9cnT+iN5Xp88rT+S5/XJ0/ojeV6fPK0/kuf1%0AydP6I3len6zeHwaxAwAAAADAAgjwAAAAAABYAAEeAAAAAAALIMADAAAAAGABBHgAAAAAACyAAA8A%0AAAAAgAUQ4AEAAAAAsAACPAAAAAAAFkCABwAAAADAArwMwzDMLgIAAAAAANweZ+ABAAAAALAAAjwA%0AAAAAABZAgAcAAAAAwAII8AAAAAAAWAABHgAAAAAACyDAAwAAAABgAQR4AAAAAAAsgAAPAAAAAIAF%0AEOABAAAAALAAAjwAAAAAABZAgAcAAAAAwAII8AAAAAAAWAABHgAAAAAACyDAAwAAAABgAQR4D/b1%0A118rLCxMtWvXVnBwsJ544glNmzZNt27dMru0LDtw4IBatWolu92uSZMmmV1OlqWkpCgyMlJdunRR%0ASEiIatSooWbNmmn06NE6f/682eVlSWxsrObMmaNOnTqpfv36zj6NHDlSR44cMbu8HBEbG6vmzZtb%0A9vu3cuVK2e322/43depUs8vMlCtXrmjs2LFq1qyZatSooUaNGunll1+25HeuWbNmd9w+drtdZ86c%0AMbvUDLtx44amTJmi9u3bq1atWqpRo4YeffRRDR8+XD///LPZ5WVJXFycJk+erCeffFI1a9ZUSEiI%0AunbtqtWrV5tdWoZl9G/pwYMHFRERoYYNGzq33ejRo3XhwoU8rPbOMrNvcPHiRQ0YMEB2u11hYWF5%0AVGHmZbRP3377rfr376/69eurevXqatiwoZ5//nnt3bs3D6u9s4z0JyUlRV9++aWeeeYZNW7cWDVq%0A1FDDhg01cOBAbdq0KY8rvrOs7pNGRES45ffvTv05c+bMHf8+9e3bN+8Lv4079WnkyJEZ+ru7cuVK%0AE6pPX0GzC0DumDRpkiZPnqyyZcuqa9eu8vf31/bt2zVx4kR99913mjt3rgoWtM7mT0xM1JQpUzRj%0AxgyzS8m2lJQUDR48WJs2bXJuH19fX+3YsUNLlizR+vXrtXTpUgUFBZldaoZdvnxZzzzzjH7++WfV%0AqlVL3bt3V4ECBbR//36tWrVKX375pebMmaO6deuaXWq2vPfee5YKT+kJDQ1VaGhomm21a9fO42qy%0A7vfff1f37t31f//3f2rbtq0qVaqk48ePa+3atdq6dasWLFigatWqmV1mhj333HOKiYlJsy0lJUVT%0Ap06Vl5eXihcvnseVZU1sbKx69Oiho0ePym63q0ePHipevLgOHTqkNWvW6KuvvtL06dPVqFEjs0vN%0AsJiYGPXs2VNHjx5VpUqV1KNHDxUpUkRr167ViBEjdOTIEY0YMcLsMtOVmb+l27Zt0+DBg+Xt7a0n%0An3xS5cqV09GjR7Vs2TJt2rRJixcvVvny5fOg6vRldt/gq6++0jvvvJPuz5k7yEyfZs2apX//+9/y%0A8/NTmzZtVLZsWR05ckTr16/Xxo0bNWnSJD322GN5UHX6MtqflJQUjRo1SqtXr1b58uXVpk0b1lyR%0A9gAAIABJREFUFStWTL/++qu+/vprbd68WUOHDtWAAQPyqPL0ZWefdPXq1Vq3bl0uVJV1me1PUFCQ%0AevTokWZbuXLlcrK0LMton9q0aaMHHngg3fbVq1fr6NGjKlu2bE6XmD0GPM7hw4eNKlWqGM2aNTOu%0AXr3q0vbKK68YNpvNmD17tknVZU23bt0Mu91ujBkzxvj3v/9t2Gw24+OPPza7rCxZunSpYbPZjI4d%0AOxo3b950aRs+fLhhs9mMUaNGmVRd1rz55puGzWYzxo4dm6pt/Pjxhs1mM8LCwkyoLOds2LDBsNls%0AxlNPPWXZ79+KFSssW3tann32WaN69erGrl27XJavWrXKCAkJMd5//32TKst58+bNM2w2mzFv3jyz%0AS8mwTz75xLDZbMazzz5rpKSkuLQ5vovt2rUzqbqsef/99w2bzWb07dvXiI+Pdy6PjY01evbsadhs%0ANmPfvn0mVnh7Gf1bGh8fbzRq1MioXr26ceDAAZe2xYsXGzabzRg4cGBelZ2uzOwbfPjhh4bNZjOe%0Afvpp4/PPPzdsNpvRu3fvPK74zjLap19++cWoWrWqUadOHePEiRMubcuXLzdsNpvRvHnzvCo7XRnt%0Az5o1awybzWZ07drVuHXrlkvb9u3bDZvNZtSsWTNVmxmyuk967tw5o3bt2s79CHf5/mW0P6dPn3ar%0Aum8nJ3LDwYMHjWrVqhkvvPBCLlWZdVxC74GWLFmilJQUhYeHpzpTExERIUmKjIw0o7Qsu3btmmbM%0AmKE33nhDhQsXNrucbNm/f7/8/Pw0cOBAFSlSxKWtW7dukqQ9e/aYUVqWPfjggxowYECaR8bbtGkj%0ASTp79mxel5VjLl++rDfffFNVqlRJ96gz8tbhw4f17bffqkuXLqpTp45LW4cOHbR37163PhOaGefO%0AndP48eMVHBysXr16mV1Ohv3666+S/rw1wMvLy6WtWbNmkqRTp07leV3Z8c0330iSXnzxRRUqVMi5%0AvGjRoho2bJikP/8Gu6uM/i2NiorSxYsX9dhjjyk4ONilrUuXLipXrpw2b96sc+fO5XbJt5WZfYPf%0AfvtNw4YN09y5cxUYGJhHFWZeRvu0d+9e+fv7q3379qpcubJLW4cOHVS4cGGdPn1aFy9ezO2Sbyuj%0A/SlVqpQGDRqk4cOHp1qvYcOGuuuuu3Tz5k398ccfuV3yHWVln9QwDI0cOVLJyclu97fJk/axHbLb%0Ap6SkJL3++usqUqSI3njjjVyoMHuscw01Mmznzp2SlOYlshUrVlT58uX122+/6dy5c25zqcudLF26%0AVAEBAWaXkSPGjh2rsWPHptlWtGhRSX9eSmYlnTt3Trft+PHjkqQaNWrkVTk57o033tD169c1Z84c%0AHTp0yOxycsytW7d07do1FStWTL6+vmaXkykbNmyQJLVq1UrSnz8zly9flq+vr/PnyFO8/fbbio+P%0A15gxY1SggHWOu9vtdkn/C/J/dfr0aUlSlSpV8rSm7HLc+33fffelagsODpaPj4++//77vC4rwzL6%0At/R2+xEFChRQ/fr1tWrVKkVHR6tDhw45XmdGZWbfYMyYMZbYj8honzp37pzu315vb2/5+voqPj7e%0A9P2JjPanQYMGatCgQZpt58+f140bN1S6dGndc889OV1ipmVln/Szzz7Tzp079c4775h+68nfZXUf%0AOykpSZcvX1aRIkVUrFixXKgs67KbGz799FMdOnRIb775plse8CPAe5jExESdOnVK3t7eqlChQprr%0AVKxYUWfPntWxY8csE+Ct8Ec3J2zZskWS9PDDD5tcSdZdv35d165d0+XLl7Vt2zbNmDFDDzzwgIYP%0AH252aVmyYsUKRUVFaejQoapSpYpHBPiDBw8qLCxMe/bsUXJysgoUKKCHHnpIQ4YMSXU22105tkP5%0A8uU1duxYrVy5Ujdu3JCXl5dq1qypYcOGWaYvt7Nz505t2bJF3bp1U9WqVc0uJ1O6deumNWvWKDIy%0AUgEBAWrZsqWKFCmi48ePa8KECfLz83OetbaKokWL6urVq/rjjz901113ubQVKFBAPj4+OnfunOLj%0A493yTFZG/5Y6Drzee++9abZXrFhRknTs2LGcKSyLMrNvYJX9iJyo84cfftDVq1dVqVIl0wNvVvoT%0AHx+vS5cuKTY2Vj/88IOmT58uPz8//etf/3KLg5iZ7dMvv/yi8ePHq3HjxurevbvbjaWT2f5cuXJF%0Ar776qqKiohQXFydJqlSpkvr166cuXbrkRomZlp2fo2vXrmn69On6xz/+4bZXXRLgPUxsbKySk5MV%0AEBAgb2/vNNdxXFZ//fr1vCwNd3DkyBFNmzZNvr6+Gjx4sNnlZNlnn32myZMnS5IKFy6sTp06acSI%0AEaluF7CCM2fO6J///KdCQkIUHh5udjk5ZvPmzWrRooXGjBkjHx8fbdmyRf/973/19NNPa+rUqWra%0AtKnZJd7R77//Lkl67bXXdOXKFb388ssqVaqUvv32W61cuVJ9+/bVrFmzLH0wTJI++ugjFSpUSC+8%0A8ILZpWSar6+vFi5cqAkTJmjatGkuMxxUr15dS5cuve3gQe6obt26Wr9+vVatWqVXX33VpW3t2rXO%0AndmYmBi3DPAZ5dg/SO+sGvsR7is2NlZvvvmmJGno0KEmV5M1P/zwg/r06eN83KhRI73zzjvpnphy%0AZ4mJiRo2bJiKFCmif/7zn2aXkyOOHTsmX19fDR06VCVLltShQ4c0b948vfHGGzp9+rReeeUVs0vM%0Aljlz5igmJkbjxo1LN0uZjQDvYRxTxPn4+KS7juO+PStPJ+dpDhw4oOeee07x8fHO2QOsqk2bNrLb%0A7bp8+bK+/fZbLV68WLt27dLUqVPTPZvjjlJSUjRy5EilpKToX//6l9v+Es+MatWq6aWXXtKDDz7o%0AMvL3k08+qeDgYI0bN05vv/221q9f7/azVNy4cUPSn7/HVq5c6fyd17ZtW91///364IMPNGbMGH35%0A5ZdmlpktW7du1d69e9WtWzeVKVPG7HIyLSEhQW+99ZZWr16txo0bq3Xr1vL19dXPP/+syMhI9evX%0AT1OnTlX16tXNLjXDBg0apM2bN2v27NkyDEMtWrRQwYIFtWXLFn322WcqV66czp07p+TkZLNLzZab%0AN29KSn9fwrEf4VgP7uGPP/7Qc889p6NHj6pfv35q0aKF2SVlyQMPPKApU6bo+vXr2r9/v/773/+q%0AU6dO+uCDDyxxgPmvpkyZooMHD+rDDz90y0uxM6N48eJ66aWXdPfdd6tz587OsU3atGmjli1bqnv3%0A7po5c6Y6dOiQ5m1GVnD58mXNmzdP//jHP0yfweF2zL8OBTnKcZYzMTEx3XXi4+Nd1oW5vvnmG4WF%0AhSk2NlYfffSRc3Anq/rHP/6hFi1aqHv37po8ebI++OADHTt2zO0GbbmTuXPnateuXRo2bJjzclGr%0Aq1KligYPHpzmtF19+vTRPffco3PnzunHH380obrMcRxQGThwYKqQERYWpqJFi+r48eP67bffzCgv%0AR8ydO1eS1Lt3b5MryZo5c+Zo9erV6tatm2bNmqVOnTqpTZs2euWVV/Tpp5/q4sWLeuWVV5SQkGB2%0AqRlWvXp1TZs2TYGBgZo1a5a6du2qjh07avny5frwww9VunRpSbL8OAyOMTHS25dw7EdYbewMT3b8%0A+HF17dpVBw4c0IABA1JdIWIlJUuW1GOPPaaOHTvqnXfe0bJly5SQkKChQ4fq8uXLZpeXYfv379eM%0AGTPUqlUrPfHEE2aXk20BAQEaPHiwunTpkmpg0uDgYLVq1UopKSlav369SRVm35IlSxQXF6eePXum%0A6qM7IcB7mICAABUsWFA3btxId6foypUrkqQSJUrkZWlIw/Tp0xUREaGAgADNmzdPjz/+uNkl5bh2%0A7dopKChIe/futcyI00ePHtXEiRP1yCOPWGrU7+woUKCAc9AxK8wY4LiE1xGY/qpQoUKqVKmSJJk+%0ASnZWnT17Vjt27FC1atVks9nMLidLFi9eLEl6+umnU7VVr15dNWvW1MmTJ3Xw4MG8Li1bGjdurKio%0AKC1fvlwzZszQqlWrFBUVpUaNGun8+fPy9/eXv7+/2WVmi+P+/qtXr6bZzn6Ee9m6dau6deumCxcu%0AaMyYMRo6dKhbh4/Muu+++9SqVSvFxMQoKirK7HIy5ObNmxo+fLjKlCmjd955x+xy8oRjnBYr7EOk%0AZ+XKlSpYsKDatm1rdim3RYD3MAULFtR9992nlJSUdMPSiRMnJMlyAyJ5mgkTJmjChAmy2Wxavny5%0AatWqZXZJWZKQkKAvvvhCixYtSncdx86g475ld/fNN98oISFBmzdvlt1ud/lv1KhRkqTJkyfLbrdr%0A5MiRJlebc2JiYiRZ4+qc+++/X1L6Ad1xi5BV70PesGGDDMOw3OWif3Xp0iVJaR9kkf4X/qx4kMXb%0A21vBwcFq2rSpqlWrJi8vL124cEGXLl2y3Mj6aXEcNHLsL/ydY7kn9NXqtmzZosGDB8vb21tz5sxR%0A165dzS4pS7Zu3ar58+ene4bd8fvCKvsRP/74o06ePKnz58+rfv36LvsRzZs3lyRFR0fLbrdb/spL%0AByvtQ6Tl559/1m+//aaaNWu6/cFJ977JEVkSGhqqo0ePatu2bakGCDp06JAuXbqkatWqqVSpUiZV%0AiE8//VTTp09XSEiIZs2aZemzNT4+Pnrvvfd05coVNW3aNNX0KMnJyc7LmK1yH2+tWrX07LPPptl2%0A7Ngxbdu2TSEhIQoJCUk1R7K7MgxDQ4cO1alTp/TZZ5+l+s7FxsY6R5SuVq2aGSVmSmhoqJYtW6at%0AW7eqdevWLm3Xr1/XmTNn5O3t7Qz6VrN9+3ZJUv369U2uJOtKly6t33//XadOndKDDz6Yqt0xlVx6%0AAd8dHT16VLt27VKdOnWcV6w4fPHFF5Lk3Dm3stDQUC1YsEDbtm1LdRVSQkKCduzYIR8fH8sPEml1%0A+/btU0REhIoVK6Z58+ZZ9vedJC1fvlzr1q2Tv7+/nnrqqVTtjoNGVtmPuOeee9Ldj4iNjdXSpUt1%0Azz33qE2bNs4rytzdJ598oo0bN2rIkCFp/uzv3btXkjX2IdLy7bffSpLq1atnciV3RoD3QN27d9eC%0ABQv06aefqn379s6gnpycrPHjx0uSy+ieyFuHDx/Wf/7zH917772aOXOmpcO7JHl5ealFixZasmSJ%0Axo0bpwkTJrjckzx79mxdu3ZNNptNlStXNrHSjGvUqFGa94lLf15etW3bNoWGhurFF1/M48qyzsvL%0ASwUKFNBPP/2kDz/8UKNHj3ZeYpmcnKwPPvhAMTExaty4sSWml2zevLnKly+vNWvWqGPHjqpbt66z%0A7aOPPlJ8fLxatGhhmamj/s4xTZ6Vd8ibNWumRYsWaerUqZo0aZLL74WNGzfq2LFjKl26tEJCQkys%0AMnN+/PFHvfvuu2rUqJFmzZrl/Bk6ceKEZsyYoRIlSqQ7N7eVNGnSRBUrVtSWLVu0a9cul5+vOXPm%0A6PLly+rYsaNKlixpYpX5W1xcnIYOHark5GTNmjXL0r8rJKlFixZat26dJk+erKZNm7p8t/bs2aMt%0AW7bIx8dHjzzyiHlFZsK9996b7tg/Z86c0dKlS2+7jjsqWbKkfvjhB/373//W/Pnz5efn52z7/PPP%0AFR0drRIlSlj2dtDDhw9LkiVmRyHAe6BKlSrp1Vdf1bhx49ShQwe1a9dOfn5+ioqK0qFDh9SyZUt1%0A6NDB7DIz7NixY9q6davz8b59+5z/nz17tnN5t27dLBGGx48fr8TERFWtWlVLly5Ndz2r9EeShgwZ%0Aot27d2v9+vXq0KGDGjduLF9fX+3du1c7d+6Un5+f3n33XbPLzPdeffVV7d69W4sWLdKBAwfUoEED%0AFS5cWJs2bdLBgwcVFBSksWPHml1mhhQqVEgffPCBwsPDFR4ero4dOyowMFDfffedoqOjVbZsWb3+%0A+utml5klt27d0qVLl+Tj46O7777b7HKyLCIiQt9//702bdqkDh066LHHHpOfn5+OHj2qdevWycfH%0AR2PHjnWOaG4FTzzxhCIjI/Xtt9+qe/fuaty4sS5fvqzPP/9cCQkJmjZtWrpTr5kts39Lx40b5/z5%0Aat++vcqVK6cDBw5o48aNqly5soYNG5bnffirzPRH+nNwKgfHVWHnz593WbdJkyam7rxnpk+RkZE6%0Ae/asqlatqh07dmjHjh1pvqaZfcpMf9q2bauoqCh99dVXzlHN7777bv3666/6+uuvlZKSolGjRpk+%0Akrun7ZNmpj9PPfWU1q5dq+3bt6t169Z6/PHHVapUKf3444+KioqSn5+fxo8fb/ognlndRo7fC1aY%0ACcrLMAzD7CKQO6KiojR37lwdOnRISUlJqly5sjp27KhevXq5/RRRf7Vy5Urnfce3ExUVZYk5Qps1%0Aa5ahAT6s0h+HGzduaO7cufrmm2/022+/KSkpSWXKlFHDhg3Vr18/56BiVuf4Pr7wwguWOgPvcOXK%0AFc2YMUObNm3S2bNnVaBAAQUFBenxxx/XM88847bhIz2//PKLJk+erO+//17Xr19XmTJl1KxZMw0a%0ANMiytwldvHhRjRs3VvHixRUdHW12Odly48YNzZs3T998841OnjypxMRElS5dWvXq1VN4eHiqy9Ct%0A4Nq1a5o2bZrWr1+vixcvyt/fX/Xq1dPzzz/v1gMOZuVv6ZEjRzRlyhTt2rVLMTExCgwM1GOPPaZB%0AgwY5xzYxS2b6I2Xs1oZx48apY8eO2a4tqzLTp8mTJ2vVqlV3XNfMPmX2O2cYhlatWqWVK1fqyJEj%0AiouLU/HixVWzZk316dNHDRo0yIOqby8n9knPnDmj5s2bq169epo/f35Ol5gpme1PUlKSIiMj9cUX%0AX+j48eNKTExUmTJl1KBBA/Xv398t9vWyuo1atmypkydP6vPPP3f78T0I8AAAAAAAWACj0AMAAAAA%0AYAEEeAAAAAAALIAADwAAAACABRDgAQAAAACwAAI8AAAAAAAWQIAHAAAAAMACCPAAAAAAAFgAAR4A%0AAAAAAAsgwAMAAAAAYAEEeAAAAAAALIAADwAAAACABRDgAQAAAACwgIJmFwAAsBa73S5JKlWqlL7+%0A+msVK1Ys3XUnTZqkyZMn64UXXtCLL76YVyVmyJkzZ9S8eXNJ0pEjR0yuJnesWLFCM2bM0NmzZ+Xj%0A46O5c+eqVq1aaa7r2FaZNW/ePNWvX18jR47UqlWr3HJb56Tvv/9effr0Sbe9aNGiqlChgpo0aaI+%0AffqoTJkyeVgdAMDTEeABAFnyxx9/aOLEiRo9erTZpSANp06d0ptvvqnk5GQ9/PDDuu+++xQQEJDu%0A+jVr1kwzmK5bt04XLlxQSEiIgoODU7Xfc889kqTQ0FAFBASoZs2aOdcJN+bl5aWwsDCXZcnJyTp7%0A9qx++OEHzZw5U8uWLdPUqVNVu3Ztk6q0vm3btqlfv37OA0UAkN8R4AEAWVK8eHFFRkaqU6dOql69%0Autnl4G8OHjyo5ORk3Xffffrss8/uuH6TJk3UpEmTVMt//vlnXbhwQU2aNNHgwYPTfX67du3Url27%0AbNVsJQUKFNDrr7+eZltMTIxef/11rVu3ThEREdqwYYN8fX3zuELP8OOPP5pdAgC4Fe6BBwBkyZAh%0AQ5SSkqJ33nlHhmGYXQ7+5tatW5Kk0qVLm1xJ/hMQEKD33ntPJUqU0P/93/9p3bp1ZpdkWQR4AHBF%0AgAcAZEm3bt1Uo0YN7d+/X8uWLcvUc5s1aya73a7vv/8+zfawsDDZ7XatXLnSuWzlypWy2+0aOXKk%0AYmNj9e6776pJkyYKDg5W8+bN9fHHHys5OVmStHr1anXs2FEhISEKCQnRs88+q0OHDt22ptWrV6tL%0Aly566KGHFBISos6dO2vVqlXprr9p0yYNGDBADRo0UI0aNdSwYUM999xz2r59e6p1z5w5I7vdruDg%0AYCUkJGjkyJGqX7++OnfunJGPS5J04MABvfLKK2ratKlq1Kih2rVr66mnntKkSZN0/fr1VO81atQo%0ASVJ0dLTsdvttP++cMHLkSNntdk2aNMm57Pvvv5fdbldYWJgSExM1YcIENWvWTMHBwWrSpInGjBmj%0AmzdvSpI2b96sHj16qHbt2qpZs6a6d++uHTt2pPlesbGxmjZtmnMb16xZUy1atNDYsWN18eLFNJ+z%0AZ88eRUREuHx+rVu31j//+U+dPn06xz8Pf39/55UpBw8edC6fNGmS7Ha7Ro8erYMHD6pTp0568MEH%0AtXDhQpfn7969WxEREWrUqJFq1Kihhx9+WH379tVXX32V7nvu2rVL4eHhqlu3rmrVqqWOHTtq+fLl%0AkqSOHTum+g78tZb4+HhNnDhRLVq0UHBwsOrWrat+/fqlG6B//vlnjRgxQs2bN1dwcLCCg4P1+OOP%0A6+2339aFCxdSre/4fsyYMUPXrl3T2LFj1axZM2ffIiIidPLkSef6jp/3jRs3SpL69Onj/PkHgPyM%0AS+gBAFlSoEABvfXWW+rWrZs+/PBDPf744ypRokSuv29ycrL69eunmJgYPfLII/r999+1detWTZky%0ARYZhyNfXV9OmTdOjjz4qu92uHTt2aPv27Tp48KDWrVunu+66K9VrzpgxQ5MmTVLjxo1Vo0YNnTx5%0AUt99951GjhypCxcu6LnnnnNZ//3339fcuXPl4+Oj+vXrq1y5cjp16pS2bNmiTZs2KSIiQs8//3ya%0A9U+ePFnbt29Xy5Ytdffdd2eoz0uXLtVbb72llJQUPfjggwoNDVVsbKz27dunyZMn64svvtCCBQsU%0AGBgof39/9enTR7/88ou2b9+uwMBAtWzZUtL/7lc3w/Dhw7V//36Fhobq6tWr2rRpkxYsWKCYmBg1%0AbtxYr732mpo2bapWrVppz5492rdvn/r37681a9aocuXKztf5448/1Lt3b504cUJ33323mjVrJm9v%0Ab+3fv1/z58/XmjVr9Nlnn6lKlSrO53z99dcaMmSIDMNQnTp11LRpUyUlJenHH3/UvHnznM9xDNCY%0AUxwDPMbHx6dqS0xM1IsvvqiyZcuqc+fOCgoKcrZ99tlnGjdunCSpbt26qlSpks6fP6+dO3dqx44d%0A+u677zR27FiX14uKitILL7yglJQUVa9eXcHBwbp48aLeeustnTp1ynlwKy0pKSnq37+/fv31VzVq%0A1EgpKSnatWuXtm3bpj179mjNmjWqUKGCc/0dO3aof//+SkxMVHBwsBo2bKjExETt2bNHkZGR2rBh%0Ag1asWKHAwMBU73Xjxg317NlTCQkJCg0NVVxcnL777jutW7dOe/fu1dq1axUQEKD7779fffr00YoV%0AK3Tjxg21bNlSgYGBevDBBzO3EQDA0xgAAGSCzWYzbDab8/Gbb75p2Gw24/XXX0+17scff2zYbDbj%0A448/dln+6KOPGjabzdi5c2ea79G7d2/DZrMZK1ascC5bsWKFYbPZjFq1ahlDhgwxkpKSnG1z5841%0AbDab8dBDDxmNGjUyfvvtN2fb9evXjaZNmxo2m81YsmSJc/np06edfWnYsKFx9OhRlxoiIyMNm81m%0A1KhRw7hw4YJz+ddff23YbDajXr16xuHDh12es2vXLqNWrVqGzWYz9uzZk+q9qlatarRp08a4fPly%0Amv1Oy/Hjx43q1asbNpvN+PLLL13abt26ZfTq1cuw2WzG4MGDXdocn1fv3r0z/F5pcWyLKVOm3Ha9%0AESNGpNrWO3fudG6zXr16Gbdu3XK2rV+/3rDZbEa1atWMhg0bGvv373e2xcfHG507dzZsNpsxfvx4%0Al/cZOHCgYbPZjIEDBxo3b950Lk9MTDTef/99w2azGW3atHH5frRq1cqw2WzGwoULU9U9adIkw2az%0AGS+99FKGPg9Hn6pWrXrHdZ966inDZrMZn3zyiXOZ42eiXr16xptvvpnqOfv37zeqVKli1KhRw9i+%0AfbtL29GjR41GjRoZNpvNWLNmjXN5fHy80bhxY8Nmsxnvvvuuy3P27Nlj1KpVy3jooYdS/cw5agkJ%0ACTGefvppIy4uztl248YN44knnjBsNpvx0Ucfubxm165dDZvNZowZM8ZleUJCghEWFpZmHY7vR0hI%0AiDFs2DAjMTHR2fbHH38YDRs2NGw2m7F8+XKX593pdwUA5DdcQg8AyJZXXnlFJUqU0PLly/XDDz/k%0A+vvdunVLI0eOlLe3t3NZ69atJf15afXTTz/tcjYzICBAjRs3liQdO3YszdcMCwvTAw884LKsW7du%0ACgoKUkJCgjZs2OBcPnPmTElSRESEy1leSapTp46efvppSdKCBQtSvU9ycrJatmyZqSsVIiMjlZiY%0AqCZNmqhNmzYubYULF9Zrr70mSdq4cWO6l4+bLS4uTsOHD1fhwoWdyx599FEVLlxYSUlJatGihcuZ%0A1UKFCjmn+PvrNjt+/Lg2bdqkwoUL67333lORIkWcbQULFtSrr76q8uXL6/jx4/ruu++cbY5L5NMa%0ADX7AgAFauHCh85aDnLJ3714dPHhQXl5eatasWar2q1evqn///qmWz549WykpKerdu7caNmzo0vbA%0AAw8oIiJCkjR//nzn8ujoaF24cEGFChXSkCFDXJ7z0EMPKTw8XLGxsenWGhcXpzFjxrgMtOfn56dW%0ArVpJSj3NYp8+fTRq1Cg9++yzLst9fHzUqVMnSX/eApCet956SwUL/u8i0JIlS6pp06ZpvhcAwBUB%0AHgCQLXfddZeGDh0qwzD0zjvv3PZS3ZxQtmzZVHNr/3Wgtnr16qV6TqlSpSQp3RDzyCOPpFrm5eXl%0ADHyHDx+WJF27dk0//fRTus+R5AwiO3fuTLO9QYMGaS5Pz65du277ftWqVVOJEiWUkpKiAwcOZOq1%0A84q3t3eqmQq8vb2dBzIyus0c4wvUrFlTJUuWTPN9GjVqJMn183dcgj927FidOHHC5TmFChVSnTp1%0A0rzcO7MMw9CVK1f03//+Vy+99JIkqUePHrr//vtTrVuhQgWXA02O5zvu+3/00UfTfA84VSw/AAAK%0AK0lEQVTH92v//v2Ki4uT9L977KtXry5/f/9Uz2nfvv1t6y5btmyqWiQ5f85iYmJclrdt21Z9+/ZV%0AuXLlUj3H8Tn+/TkO1apVU9GiRTP8XgAAV9wDDwDIts6dOzvPwEdGRqp379659l5pBa2/no1P6+y2%0Ao91IZ7T8v97fm9Z7Xbp0SZJ07tw552vMmjXL5SyigyNU/fHHH4qNjU0VqNIKnrdz5swZSUozYDmU%0A/3/t3X9M1HUcx/HnkedPsCzyx9CYYtScJFsWgQ6tZcI/TFpuIbELVqT9EzoNGrmLluisNm0VrZU3%0AyOwHy6kEY7lqlsHAOshcyxtWskWSBdGho0vv+oN9v3LxPfTiKM69Hn+57/e+9/0c9z231/f7eb8/%0ACQn09vbS1dUV1nv/V+Lj44O+I4Ox7Uq/M+Nv0d3dzbZt2yzP5fF4ADh9+rS5rbKykqKiIlpbW8nO%0AziY5OZm0tDSWLVtGRkZG0MyAK3Xx4sURa+btdjvFxcWUlJRY7jduUAzl9Xrp6+sDoLa2lsOHD1se%0Aa7PZCAQCdHZ2cuutt5pN46wCNQxeO9OmTePcuXOW+xMSEiy3h/rd+P1+Dhw4QF1dHT/++CO//fab%0AZZ1/JM4lIiLBFOBFRGTUbDYbTqeTBx54gF27dpGVlTVmy5dZheZ/jiVcU6dOtdw+ceJE4NKSbEMD%0A0L59+y77vlYB3urp40iMLu0jrSNuBFBjnONNpL4z4+bI6dOnqampGfG1Q5/cp6Sk8OGHH+JyuWhs%0AbMTj8eDxeHjrrbeIi4ujsLCQDRs2EBNz5RMTbTYbBQUFw7ZNmTKFm266iczMzBGbFFpdc8bnAzh0%0A6NBlx2B8RuN7H+lGRGxsbMgAf7nvZ6hAIMDGjRtpbGwEIDk5mTvuuIPp06djs9no7u4ecdm8cM4l%0AIiLD6X9RERGJiEWLFpGXl8fevXvZuXMnO3fu/Nfv9ddff0VwZJf3559/WgZkn88HYNZaDw3f7e3t%0AI4bqSJkyZQr9/f1B4e6fjAAX7s2BaGOE3qysLHbv3h3WsbNmzaKsrIyysjJOnTpFU1MTDQ0NuN1u%0AXnrpJfr6+sx+AlciJiaG8vLysMZwOUNDfX19veXUeyvGjSbjerUy0vUTjo8//pjGxkYmTJhAVVUV%0AmZmZQfubm5u17r2IyBhSDbyIiERMSUkJ8fHxHDx40KzdtmI8cfX7/Zb7f/rppzEZXyihpp7//PPP%0AwKXl1+bNm2c+pf2vpqsbU+c7OztDvsaYWh6qFOBqkZiYCFz6Xv6tpKQkCgoKeOedd3A6ncBgs8AL%0AFy6MeoyjMX36dLOcIJzry5iOH6qJ4ZkzZyJWW278rtPT04eFd7h0LYqIyNhQgBcRkYiJi4tjy5Yt%0AADz77LMhA5Exrdyo3R3q5MmTZs35f+Xzzz8fts3v95udtFNSUoDBcRv/rq+vt3yv7u5uPvnkk5DT%0AlcOVlpYGwKeffmq5v62tjb6+PiZOnEhqampEzjleGQ0Av/nmm5A3NFpaWjhx4oRZS/3LL79QV1dn%0ANof7J6PBm8/nM+vP/0/GZwx1fZ07d46GhgZ+//13c1tycjIAJ06csKxFP3DgQMTGZzSpvPbaa4ft%0A8/v9vPfee0Dka9lVGy8iMkgBXkREImrNmjUsXboUj8fD/v37LV9jLL/2wQcfBIX8np4enE5nyJr0%0AsWCz2dizZ09Q0zMYXAauq6uLqVOnmkuaARQWFgJQU1MzrOt7f38/paWlbNiwgaqqqoiMb926dUya%0ANIkvvvhiWKjr7+83m7nl5uZahqqrSVJSEitWrMDv91NRUTHsJkl7ezuPP/44a9eupaOjAxhsard5%0A82ZKS0vN5eSGamhoAAZnWYTbYHAsOBwOYmJiqK+v58iRI0H7fD4fTqeTjRs3UlFRYW5ftmwZ06ZN%0A4/z587z22mtBx7S3t+NyuSL2m1qwYAEw+CR+aJ+BgYEBtm7datbh9/T0jDil/0oZZSF6si8iMkg1%0A8CIiEnFOp5Pc3NyQU3rz8/Opq6ujtbWVNWvWsGTJEi5cuMCRI0dYtGgRq1evDhn+I81ut5Ofn09O%0ATg6ZmZnEx8dz6tQpWlpaANi8eTPXXXed+frs7Gzcbjc1NTXk5eWRnp7O3Llz6e3tpampiT/++IPF%0Aixezfv36iIwvMTGRiooKysvL2bRpE2+//TYLFiygt7cXt9tNT08PS5Ys4cknn4zI+ca75557DofD%0AwdGjR1m1ahXLly9n8uTJ/PDDDxw7doxAIMCmTZu4+eabAVi+fDn3338/+/fvJzs7m7S0NBISEvD7%0A/XR0dNDe3o7dbmfr1q3/qgFipKWmplJaWsqOHTsoLi7mzjvvJCkpCa/XS0tLC2fPnmXevHmUlZWZ%0Ax8TGxvLEE09QWVnJq6++SnNzs9md/rPPPuOpp55iz549EamDz8nJoaqqiu7ubnJycsjIyGBgYICm%0ApiZuuOEGqqurue+++/B6vRQVFXHPPfcMWy8+HIsXL8bj8bBt2zYaGxu5/vrrR9VfQ0Qk2inAi4hI%0AxCUnJ1NQUIDL5bLcf9ttt/HGG2/wyiuv8O2339LZ2cmcOXN46KGHKC4uDnq6ONauueYaHnvsMW68%0A8Ub27dvH0aNHCQQCpKamUlhYSFZW1rBjysvLycjI4N133+X48eM0NzczefJkFi5cSHZ2NuvWrTMb%0Ai0VCbm4uSUlJuFwuvvrqK44fP86kSZNYuHAh69evJy8vL6LnG89mzpxJbW0te/fu5aOPPuLw4cP4%0AfD5mzJjBqlWryM/P56677go6Zvv27aSnp3Po0CFOnjxJa2srMPjUPTc3F4fDYc4KGQ8efvhhUlJS%0AqK6uxu1209bWht1uJzExkQcffBCHw0FcXFzQMQ6HgxkzZlBdXc13333H999/zy233MLLL7/M3Xff%0AzZtvvgkQVqd9K7GxsbhcLl544QW+/PJL6urqmDNnDmvXruXRRx8lNjaWZ555hueff56vv/56xOUP%0Ar0RJSQlnzpwx/w4rV64c1fuJiEQ7W0BFRSIiIiJXtaVLl+L1ejl48OC4ulkhIiLhUQ28iIiISBQL%0ABAIcO3aM2tpafv3112H7Ozo68Hq92O125s+f/z+MUEREIkUBXkRERCSK2Ww2Kisrefrpp3nxxReD%0AOrb7fD6zZvzee+81m8yJiEh00hR6ERERkSjX1tZGUVER58+fZ/78+dx+++0MDAzgdrvp6upi9uzZ%0AvP/++8yaNev/HqqIiIyCAryIiIjIVaCjo4PXX3+d1tZWzp49y4QJE0hISGDlypU88sgj42KZPBER%0AGR0FeBEREREREZEooBp4ERERERERkSigAC8iIiIiIiISBRTgRURERERERKKAAryIiIiIiIhIFFCA%0AFxEREREREYkCCvAiIiIiIiIiUUABXkRERERERCQKKMCLiIiIiIiIRAEFeBEREREREZEooAAvIiIi%0AIiIiEgUU4EVERERERESigAK8iIiIiIiISBRQgBcRERERERGJAn8DcoJ5P+s1laoAAAAASUVORK5C%0A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31522"/>
            <a:ext cx="7391400" cy="501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19460" name="AutoShape 4" descr="data:image/png;base64,iVBORw0KGgoAAAANSUhEUgAACTEAAAR9CAYAAACEBJGdAAAABHNCSVQICAgIfAhkiAAAAAlwSFlz%0AAAAWJQAAFiUBSVIk8AAAIABJREFUeJzs3Xd4VMX+x/F3CimkUkKHBBCG3puIooiCCCICggURsV27%0AKJarXpGfvVyvDVFRULAAUhQFpasISO9wQgs1QCjpPdnfH5tssiGNkGQDfF7Pw7M758yZmZ0Nyc6e%0A78y42Ww2REREREREREREREREREREREREXMXd1Q0QEREREREREREREREREREREZFLm4KYRERERERE%0ARERERERERERERETEpRTEJCIiIiIiIiIiIiIiIiIiIiIiLqUgJhERERERERERERERERERERERcSkF%0AMYmIiIiIiIiIiIiIiIiIiIiIiEspiElERERERERERERERERERERERFxKQUwiIiIiIiIiIiIiIiIi%0AIiIiIuJSCmISERERERERERERERERERERERGXUhCTiIiIiIiIiIiIiIiIiIiIiIi4lIKYRERERERE%0ARERERERERERERETEpRTEJCIiIiIiIiIiIiIiIiIiIiIiLqUgJhERERERERERERERERERERERcSkF%0AMYmIiIiIiIiIiIiIiIiIiIiIiEt5uroBUnxRUXG27OchIQHZx1zWnouZ+rfsqG/Llvq3bKl/y5b6%0At+yob8tWRe/fkJAAN1e3QSqG3OOJ8lDR/29UJOqr4lNfFZ/6qvjUV8Wnvio+9VXxqa+KzxV9pfGE%0AZCvv8UR50++iS4Pe50uD3udLh97rS4Pe5wtXSccSWolJRERERERERERERERERERERERcSkFMIiIi%0AIiIiIiIiIiIiIiIiIiLiUgpiEhERERERERERERERERERERERl1IQk4iIiIiIiIiIiIiIiIiIiIiI%0AuJSCmERERERERERERERERERERERExKU8Xd0AERERERERERERERGRC4UxpirwMnAzUBs4CcwHXrIs%0AK7IY13cHXgK6Ab5AOPAF8LFlWbY8eW8EHgPaAlWBSOB3YJxlWUfz5K0PjAf6ANWBo8Bs4BXLsmJK%0A+npFRERERMrLBRvEdL6DhKwyLgO+AzoDoyzLmpJPngggtJBi2luWtSlXfg0SREREREREREREREQu%0AQsYYX2A50Az4GFgHNAGeBnoZYzpalnWmkOt7AQuAQ8A44DQwEPgQaAw8kSvv48D/sup4FUgAegL3%0AAn2NMe0syzqdlbcmsAoIBN4HLKAD9gCoHsaYKyzLSiuVThARERERKSMXZBDT+Q4SssoYhX1QUBxR%0AwEMFnNufq0wNEkRERERERERERERELl5PAK2Bhy3LmpB90BizGZiDfYWlMYVcPwFIBq7MNSF7qjFm%0ALvCYMWayZVmbs+43vANsBq6wLCs1K+9kY0w08DgwEvu9CLBPrq4L3GhZ1vysY98ZYw5n5fkXxb8n%0AIiIiIiLiEhdkEBPnOUgwxtwPfAZ8BGzLel6YRMuyfixGuzRIEBERERERERERERG5eN2FfUWkL/Mc%0A/wk4DNxpjHkq77ZwAMaYroABJuWzo8TH2FdkuhN74FIl7Pc6NuQKYMq2CHsQU4OscisBw4E9ue5N%0AZPsCeAsYge5PiIiIiEgF5+7qBpRQcQYJbkWUMciyrMeAvB/+S6QYg4RU7IMEERERERERERERERG5%0AwBhjArHvELHBsqyU3OeygpbWACFAwwKK6JL1uCqfc/9kPXbNKu+wZVlvWZa1KJ+8zbIet+RKB+ZX%0ArmVZCdgnc7czxngX0C4RERERkQrhggtiKoVBApZlfW5Z1twS1l+5gAApDRJERERERERERERERC5e%0AoVmPhws4fzDrsVEB58MKut6yrDggOr9rjTGexphgY8xlxpixwOvAYmBaUeXmapcnUL+A8yIiIiIi%0AFcKFuJ3cuQwS9pVSnb7GmA+xr6QUDCQbY34HnrMsa1dWnrBitKsD9kHCnpI0IiQkoFjHpPSof8uO%0A+rZsqX/Llvq3bKl/y476tmypf0VERERERC562QO/xALOJ+TJV5Lr87u2B7AsV57/AO9alpVRSu0q%0A0qUy5r1UXuelTu/zpUHv86VD7/WlQe/zpeNCDGIq8w/j+aiBPUjpAezbwl0DPAxcbYzpYllWuIva%0AJXLJOhIVzy9/7SP80BkAmoVV5aYrG1OzamUXt0xEREREREQuFjabjV1ndrPxxFaOJRwnw5ZJrco1%0AaFm9GW2rt8TD3cPVTRQRkUvDJuz3JapkPY4H+hhjbrUs66RLWyYiImUq6chRji9eQuz2ndgyM/C/%0A7DLqDLgR37p1XN00EZEycSEGMZW3kUCGZVkrch2ba4zZCnwBvALcVh4NiYqKczzPjjTMfUxKj/q3%0A7JRG3y7feITvl+wmLT3TcSz8YDS/rtjP4J6N6dOlPm5u+e36ePHTz27ZUv+WLfVv2VHflq2K3r+a%0AoSIiIlIyJ5NO8e3OHwmP3ut0PCL2IKuPraOaT1WGmUG0rGZc1EIREXGB2KxHvwLO++fJV5Lrz7rW%0AsqxoYHlWco4xZgkwF3gLGF0K7SpSRR3zlpaKPraX0qH3+dJwsbzPNpuNMwt+5dTPc7GlpzuOx+/e%0Aw7HffqfaTTdTtf9Nl+z9MLh43mspnN7nC1dJ7024l3I7ykOZfxjPzbKsP/IEMGX7CkgGeruiXSKX%0AqiXrD/PN75ZTAFO2jEwbM5bt4fvFu7HZbC5onYiIiIiIiFwMDsQe4p11H58VwJTbqeTTTNj8JbN3%0A/0Km7ewxqoiIXJT2AzagXgHnQ7Medxdwfl/W41nXG2OCgKBCrnWwLOsn4CTQt6hyc7UrBThYVNki%0AIuJ6NpuNqOnfcXL2j04BTLkycOqnOZyY9rXuh4nIRedCDGI630FCqbAsKxP7ICEw65AGCSJlbGfE%0Aab5bHO50rF6IP3WqO8cOLl5/mEXrDpdn00REREREROQicTwxio83TSI+LcFxzA03QgPr0zgoDE93%0A54XNlxz6k8nbvyMjM6O8myoiIuXMsqwEYAvQwRjjk/ucMcYD6A4csiyroPsAK7Mer8jn3JVZjyuy%0AyhtpjDlujLknb0ZjjDsQQM5uGxZwKr9yjTHBQCtgjWVZaYW8PBERqSCiF/1O9OJFTscq1ayFd/0G%0ATsdi/lhO9NLF5dk0EZEyd8EFMZXCIKHYjDGNjDGjjTGt8jnnD9QlJyhJgwSRMpSalsGU33aRO6C8%0AX7dQxt3Tmf8b3YVhvS4j94KZ05fuZt9RLXwmIiIiIiIixZecnsLELZNJTE9yHKvnX4cXuo7hmU6P%0AMqbjQ7za/d9cUaer03UbTmxh2q6ZWpFJROTS8CVQGXggz/E7gRrApOwDxphmxpiG2WnLsjYBG4Ch%0Axph6ufK5AU8CacDXWYc3Z5X3iDGmUp66hgHewN9Z5WZkXdfQGDMwT97HsQc7TUJERCq85Ij9RM2a%0A6XQsZPjthL36Bg3+8wo17rwLcm0hFzXjB1IOHSrvZoqIlJkLLogpS4kHCeeoZlZZ72cNInJ7DnAD%0AZoMGCSJlbcE/B4mKTnaku7WoyeCejXB3c8PNzY0+XRow5OrGjvM2G3z56w7S0jUTVkQuDJGRR+nR%0AoxOvvTbO1U0RERERuWT9tHc+JxJPOtKhgfV5ssOD1Par6TgW4OXP7c0Gc3eL2/Bw83AcX3NsA3P3%0AzC/X9oqUtfnz59GjRyfmz5/n6qaIVCQTgX+Ad40x/zXG3G6MeS3r+Fbg3Vx5dwIL8lz/EOAB/GmM%0AecwYcxfwK9ALGG9Z1l5wBDxNANoDa40xT2atzvQRMAWIB17OVe6rwF7gW2PMK1nt+gj4D7AImFp6%0AXSAiImXBlpHBsclfQkbOva2QW4dTpff1uGXdDwu+uhfVBw/NuSgjg+PTvsaWqQkVcmEaMmQAQ4YM%0AAC6s8UfudsOF1faKzrPoLBXSROAO7IOEUGAd0BIYQ/6DBAtoln3AGHMDkL3/VKfsR2NMfNbzKMuy%0A/rAsa5UxZgpwN7DcGDMD+5ZwfYAhWXW9lquuV4GB2AcJ72XVezn2QYkGCSIllJicxu9rchZX8/et%0AxO3XNcXNzTm2sG/XBuw5EsPG3fYvnCNPJbJw7SFuvDysPJsrIlJsU6ZMok+fftSuXYcqVaryf//3%0AJrVr13F1s8QFEhMT+f77qdx66+0EBAS4ujkiIiKXpD3R+/nzyCpHOsgrgAda342Pp0+++TvXao+X%0ARyUmbZvmWIFpyaE/aRBQl0612pdLm0VEpPxZlpVmjLkeGAcMBh4BTmCfxPyyZVmJRVz/jzHmKmB8%0A1j9v7Pcx7rEsa3KevA8bY1YBD2bVVxk4DkwHXrMsy8qV94wxpgf2+xT3A9WAQ8AbWXltiIhIhRbz%0AxzJSjxx2pP3atiP4uj5n5avS5wYSd+4gcfs2AJL37iFu7T8Edr283NoqUhY6dOjE//3fmzRv3rLM%0A65o1azpt2rSjSRNTKuWVV9u//PIzJk/+wumYm5sbfn5+1K8fSs+e1zB06G14e3s7zm/YsI7HHnvw%0ArLLc3NwICAikWbPm3HLLrfTocVWZtr24LsggpvMdJACfAqF5jj2c9Q/gD+DqrOf3Yt+D+mHgHeyr%0AV+3HPhB427KsuFzt0iBBpAws3XCE5NScqPNBVzbE3zfvCsr2X7R39W1G+KHVJCSnA/DrqgNc2aYO%0AgX5e5dZeEZHiOHr0CJMmTaRNm3bUrl0HHx8frrmmt6ubJS6ya9cOJk/+gn79BiiISURExAUybZnM%0A2u08W/L2ZkMI8i7873LbkFaMaH4rX+/4wXFs2q4fqe1fi7r+tcukrSIi4nqWZcVin1Q9poh8eXd4%0AyD6+DuhXzLqmAdOKmfcY9nsaIiJygclMTubkz3MdaTdvb2rcOfKsCf1gvx9W4/Y7OfDyi9jS7ffD%0ATs/7mYDOXXFzv1A3YhKBWrVqU6tW2Y+lU1NT+eij93nmmRdKLYipvNqe7dZbb6N167YAZGZmcvr0%0Aaf74YykTJ37MmjWr+eCDT8/6/dG5c1duummQI52WlsaRI4eZN28uzz03hgceeJgRI0aV22soyAUZ%0AxATnN0iwLCvsHOrJwL593ZfFzK9BgkgpSs/IZPG6nL18g/y96NGm4FVKgvy8GNijId8t3g1AcmoG%0Av6yK4PbeTcu6qSIi52Tnzh2uboJUIDt3bnd1E0RERC5pqw6t52BczoznDjXa0Kp682Jd26VWB47E%0AR7L44B8ApGWmMWX79zzT+TEquV+wX72JiIiIiEg5il62lMz4eEe62o0DqFSlSoH5vWrWIqjnNUQv%0AWQRA6rFI4tatIbBLtzJvq8iFbs+ecNKzAgAvVC1atDprYvzgwbfy8MP3sWHDOrZv30arVq2dztep%0AUzffyfRDhgxn5MjhfPXV59x4401UrVqtTNteFH2TIiIV2qbdJ4lNTHOkr+9cn0qehUeRX92+Lks2%0AHOH4afuibH9uOkr/7mEEVtZqTCJSMTzyyP1s2rQBwLGE58yZPzN06E3ccEN/XnhhHACvvTaOBQt+%0AYebMn5kzZya//TafhIR4mjZtxtNPP09oaBhfffU5Cxb8Qnx8HGFhDfnXvx6jQ4dOTvXt2rWLCRMm%0A8M8//xAfH0/VqtXo1q07o0bdR0hIDUe+xMQEfvjhW5YuXczx48dwd3ejTp269O17I0OH3oZ7CWbx%0AZC9t+vbb/+Pw4YPMnj2T48ePERxchb59b+See+6nUiX76nrz58/j9ddf4aWXxmNZO1mw4Ff69x/I%0Aww8/DkB0dDRTpnzBihV/cvJkFH5+frRu3ZYRI+6hZctWeV7zDiZM+JCdO7fj6VmJyy+/gkcfHcML%0AL4xly5ZNrFixDshZRvXeex+kQ4dOfPbZJ4SH21fjb9OmHWPGPEPduvUc5aampjJjxnf8/vt8jhw5%0AgqenJ6GhDRg6dCjXXnsjHh4ejrxDhgzAw8ODL7+cxief/I+///6L2NgY6tatx8iR93L99X0d+Y4d%0AiwRg6NCbABztExERkbKXactk1vYFjrSHmwcDG99wTmXc1Kgvh+KOYJ3ZA8DRhGP8um8hN19WrEU2%0ARFxizZrVTJo0kb17d1O5sh/XXHMtDz30OLffPhh3d3d+/HFevtf16NGJdu068PHHnzsdX7z4d8aN%0Ae4FRo+5j9OgHHMePHDnMF198yvr1a4mPj6Nu3XoMHXobAwbc7DTGOHAggq+++pyNG9cTExNNYGAQ%0Abdu2Z9So+2jc+DJHvvT0dGbNms5vv/1KZORRMjIyqFmzFtdc05sRI0bh5ZXz/U9ycjLffPNV1hgn%0AEm9vH4xpzm233Um3bt1L3Hc2m405c37kl1/mcuBABF5e3nTp0o377vsX9erVd+TLzMxk1qwZzJ//%0AMwcPHgCgXr0G9OnTj1tvvQ1PT/vX85GRRxk69Cb69x/IrbfezieffMD27VtITU2jefMWPProGJo1%0Acw6sXLt2NdOmfYNl7SAtLY3mzVsyatR9dOzYucSvS0RERFwjMyWFMwtzjUkCAgm+9roir6t6Qz9i%0A/ljmWI3pzMLfFcQkFda6dWv47LNP2Lt3Dz4+PnTu3IVHH33KKU/2PYJ///tl+vUbkOv4fKZM+Ybd%0Au8NJT0+jZs1aXHHFVYwcOdppZ4PijBWy77sAvP76K7z++it8+OFEx32V1atX8v33U7GsnaSkpFC9%0AeghXXHEld999H8HBwQW+voLavmvXTqZM+YItWzaTnJxEw4aNufPOkWWyM4e7uzutWrVh69bNREef%0ALvZ1AQEBXHXV1fz443S2bt1Cz57XlHrbzoWCmESkQvtrS6TjuaeHG1cWsgpTTj53BnQPZdIvOwFI%0ATc9k8brD3HJVozJrp4jIuRg9+gFmz57JsmWLueee+2nYsBHJyckF5p8w4UNSUlK4//6H2L9/HzNn%0Afs+LLz5Dx45diIw8yujR93P8+HG+/fYbXnrpWWbPnu/Y73j79m08/viD1KxZk9tuG0G1atXZu3cP%0Ac+f+yKpVfzNp0jdUq1YdgJdeep41a1Zx881DaNGiJZmZmaxatYKPPnqfEyeO8+ijhS6AWaiZM7/n%0AzJkzDB48DH9/f37/fT5Tp04mISGeMWOedcq7ZMki4uJieeKJp6lXrwEAsbGxPPjgKKKjz3DTTbfQ%0AqFFjoqKimDv3Rx555D7effdDx5f1R48e4bHH/oXNlsngwcOoV68ea9b8w5gxD5OWlv/sir179/Dj%0Aj9MZOPAW+vcfyJYtm5g3by4vvvgMkyd/58j32mvjWLJkIddffwN33DGS9PQ0/v77D8aPH49l7Tmr%0AjzIzbYwd+zjVqlXn/vsfIjY2hu++m8qrr/6H0NAwjGnGU089x3fffcPGjet56qnnCh0IiYiISOnb%0AcHQrh2Nzxp496najuu+5zTr0cPfgrhbDeO2f/5KYngTA4oN/0Kp6cy4Lbliq7RUpDdu2bWXs2McJ%0ACAhkxIhRVKlSlT/+WMp//vMciYkJ+PuXzhbHR44c5p577siq524CAgL588/lvPPO6xw6dJBHHnkC%0AgPDwcO6/fyQeHp7cfPNg6tdvQGTkUWbPnsmDD45iwoRJjm0e/ve/d5g7dxbXXns9Q4YMx8PDg02b%0ANjBlyiT27t3D66+/A9i3RnjiiYcID7fo3/8mWrRoRUxMNL/88hNjxz7OCy+Mo2/fG0v0ut5//21m%0Az55J3743MmzYHURFneCHH6axfv0aPv/8a+rUqQvAW2+9yq+//kzXrt3p3/9mPDw8WL36byZM+IA9%0Ae8L5z3/+z6nckyejePLJh+nd+3p6976evXv3MHPm9zz77BPMnJkTVLZkySLGjfs3rVu35ZFHniA9%0APYM5c37kiSce4o033qVHj54lel0iIiLiGnFr15ARF+dIV+nTF/es73cL4xlchcArehDzx3IAUiL2%0Ak7RvH76NdD9MKpZdu3Ywduzj+Pn5cdddo6hePYTt27dlfWef5pjonJ8ffviBl19+mdat2/Dww4/j%0A7e3N9u3bmDHjOzZt2sDnn09xTI4ozlhh8OBb8fX1Zfbsmdxyy1Dat+9Iw4aNAViw4Bdef/0VQkPD%0AuOuuewgOroJl7WTOnB9Zs2Y1X345DV9f32K/7q1bN/Poow8QGhrGfff9i0qVPPntt/m89NJzPPnk%0AWAYPHnZ+HZuP/fv34u7uTqNGlxWdORcvL/vvnIqwQpWCmESkwjoTl8K2/acc6Q5NQ/D3LfiPWG5d%0Amtdk7l/7ORljDwpYsv4wN3RtgK+3fu2JVFQx8Sl8+9su9h2OdnVTClW7uh+3XNWo2L+P8tO+fUc2%0AbLCvtNOuXQc6dOhEZOTRAvPHxEQ77V988GAEq1b9TXBwFSZMmOQ4Hh0dzZw5M9m2bYsjoOe9996g%0ASpUqTJ8+nfT0nN+B7dp14Nlnn2Tq1Ck88cTTxMbG8M8/K+nevQdPPZUTVHTjjTfx4YfvERsbi81m%0Ay3cP9uLYu3cP3303C39/fwCuu64vI0bcyk8/zWb06AcICsoJ3NmxYyvTp8/Fz8/fcezrrydx9OgR%0APv30K6dVl/r27ceIEbfy4Yf/5euvvwdgxozvSExM4Pnn/8ONN9pXNurf/2beeutV5s3L2Vc+t+XL%0AlzBx4mRH2Tfc0J+jR4+wfv1ajhw5TN269UhNTSUlJZk+ffrx0kvjHdeOGHEbvXv3Zu7cWTz44KNO%0AA67IyCN069bdqU+rVq3Gq6++zF9/LceYZlx++RUsXWpf9rlbt+7Url10wK6IiIiUnp93LXI8d3dz%0Ap3eDq0pUTrB3EMPNIL7abg+AtmFj6s4ZvNBlDF4eJf/sKOUjPjWBeft/53jCiVIpr1Il+wqdaWkZ%0ApVJetpp+NRjQqA/+lfzOq5ypU78iIyOD8ePfcMw4HjDgZp5++jHi4+NLLYjpk08+IDk5mUmTplK/%0Avn2CQt++N/LQQ6OZMeM7hg27nZCQAN5++20SEhKYOPErWrVq47j+8suv4L77RjJx4ie8996HACxa%0A9BsNGzbilVded+Tr2/dG6tatz86d20lKSsLX15e5c2exbdsWxo9/k169cmY5DxgwiJEjh/Pxx+/T%0Au3cfx2pIxbV7dzizZ890WkUXoGnTZowZ8wjTpk3hmWdeYPv2bfz668906XI57777gWMsdfPNg3nm%0AmSdYuHABgwcPcxrfrF698qz2xsXF8uuvP7N162bq1u1Feno6//vfO9SrV58PPvjUMf645pprGTp0%0AIJ988oGCmERERC4w0cuXOp67efsQfHXxV0EJ7tXbEcQEELNsiYKYLgAZcXGcnDub1ELuC1QEXrXr%0AUH3QYDz8/YvOXIhvvplMWloar7zyhuPeRf/+A5kyZRKTJk2kVq3aBV578OBBOnbsyOuvv+e4Z9C3%0A743ExsawZMlCtm7dQtu27YDijRWaNWvBvn17AWjWrIVjRaSUlGQ+/PC/BAdX4dNPv3Ks8NSv3wBq%0A1qzFhAkfMmvWdO688+5iv+73338bX9/KfPTRZwQGBgFw/fX9uOOOoXz++QT697/ZMSH9XCUnJxOX%0AFfxos9k4c+Y0P/00i9WrVzJy5GjHxIriyMzMZP36tbi5uZ21Aqwr6G6+iFRY660T2Gw56R5tCv4D%0Alpenhzt9uzZg2sJwAJJS0vlr81Gu79KgtJspIqXk2992sWBVhKubUSTrkD3I6q4+ptzqvOGG/k7B%0AQ5dd1pRVq/6mT59+eY43AeDUqZMAHDp0kPBwi2HDhuHh4cGZMzmzedq0aUdgYBAbN64HwN3dA3d3%0Adw4ciCAmJtopqOixx5yXdC2JXr2ucwQwAXh6enLFFVfxww/T2Lp1Cz165Nws7NSpq1MAE9hnGoeG%0AhtGgQajjgzmAj48vbdu2z9qqLZbAwEA2bFiHh4cHvXo5L7l85513FxjE1Lp127O2pGvWrAXr16/l%0A1KmT1K1bDy8vL95887+O82lpaSQnJ+PtbaN+/fpERkZy5sxpatSo6VTO8OF3OKWbN28J5LxPIiIi%0A4jpH44+x6+ReR7pzzfZU9alS4vI61mzHlpM7WHd8EwAnk06x8MBS+jfqc95tlbI1b//vrDiy2tXN%0AKNLu6H0A3GZuOa9yNmxYT7Vq1Z22onZ3d+f22+9izZrS6YfExERWrVpBy5atHQFMAG5ubrz44nhi%0AY2Pw8/MnMTGRv//+m8aNmzgFMIH9s3OjRo1Zt+4fUlJS8Pb2xsPDk6ioKCIjjzpNABgx4m6na5cu%0AXYifnx+dO3d1GkOAPThq9uyZ7Nu3h6ZNm53T68qegNCnj/N2kZ06deHjjz93bNn955/LABg48Jaz%0AJoP06zeAlStXsHLlX07jkBo1ajoFMNn7oAW//vqzY/ywevVqzpw5zU03DXKaQBEUFMxHH32Gu7vb%0AeU1AERERkfKVvH8fKRH7HenA7t1x9yn+Si/edevha5qRZO0CIG79WmrcMQJ3H59Sb6uUnpNzZxPz%0AxzJXN6NISeEWADVHjDyvctavX0PVqtXO2vp44MDBTJo0sdBrn3nmGQCiouLIzMwkMTERm83m2Mb5%0A2LGjjiCm4o4V8rNx4wbi4mIZMmS40xZ1AP363cSECR+ycuWKYgcxHTx4gPBwiz59bnAEMAF4eXnx%0A1lv/JS0tzWl77XP15pv/x5tvOq/s6unpyejRDxTYxrS0NKexUXp6GkePHmX69G+xrJ306zeAunXr%0AlbhNpUVBTCJSYa23ohzP/X0r0Tz03L5I7tG6Nj+t2E9cYhoAyzYd5brO9fUljohccPLOQsieKZx3%0AxZ7sL7Czl/uMiLDf4Jg+fTrTp0/Pt+zMzEwA/P39GTp0ONOnf8fQoQPp3r0HnTp1pmvX7o4v4c9H%0Aw4Znz/6pXt2+jd3x45FOx/O+rvj4eE6ejOLkyShuuKHgWUjHjx8jMDCQyMhIqlWrftayrnXr1iM4%0AOJjo6LNX+8rvg7mXlxfgvHzq4cOHmDRpIhs2rOPMmdPYckfbAhkZzjPtPTw8znr/8itXREREXOPv%0Ao/84pXvW637eZQ5tOpBdp3cTn5YAwMIDy+lUsz21/M7/M5VIaYiJiSYpKZEmTZqeda5ly9alVs+h%0AQwdJS0vLdwZw3br1HJ/BDxw4QGZmJo0aNc63nAYNQtm3by+RkUcJC2vIqFH38cEH73LHHUPo2rU7%0AnTp1oWudNpeWAAAgAElEQVTXyx03MbLt37+fhISEIscQ5xrEtG/fHoCzXpe7uzvt2nVwpA8ejADI%0A93U1aBAK2Psot/z6Ku+2Drt37y4wrzHn9lpERETE9aKXLXFKB1997TmXEdTjKkcQky01lfiNGwi8%0A/PzHNiKlISYmmoSEhHy3N6tSpQpBQUH5XJUjPj6eTz75hAULfufEiWNnfQefO13csUJ+Cvv8Hhwc%0ATFBQ0Fmf3wuzf799wlSdOmffeyho7HMu7r77XqdJKbGxMVjWLn788QeWLFnEm2++d9brnj9/HvPn%0Az8tbFL6+lbnzzru5994Hz7tdpUFBTCJSIcUmpBKea0up9k2q43GO0ahelTy4sk0d5q8+AMDx04ns%0APHCGFmFVS7WtIlI67ujbDNxg36GKvZ1cnep+DLqqfJfjrVTJq4DjhW9LkpiYCMCgQYMYNGgQ0dGJ%0AZ+XJHdj5yCNP0rJlG+bMmcmyZYtZvPh33Nzc6NatO08//Tw1a9Yq8Wvw9a181rHs1ZZSU9Ocjleu%0A7Lw1RmKi/QbgZZc15bHHxhRYR3bwU0pKsiNAKr868wtiyg4sKsypUyd58MFRxMTEMHDgLXTu3JWA%0AgECCgyvzzjvvsHXr1rOu8fDwwMPDo8iyRUREpPylZqTxz7ENjnR9/zo0CDj/GYf+lfwYdNmNTN05%0AA4AMWwY/WLN5vP0DmlRTgQ1o2Ac33DiWcLxUyiur7eRq+dWkf6Prz6uM5ORkAHzymZ3v6+tbap9f%0AU1Ls9RQ1bklISMhqT/4rDmRvr5CcnATA0KHDCQsLY+bMH/jnn1X89ddywL666tNPP0/jxvabI0lJ%0AiVStWo1x414rsO6wsIbFf0FZUlJSgOKMx+ztzTu5AsDb29732a8pW3bAUmGy37+i6hcREZGKLzM5%0Aibh1ax1p36YG77rF3wIqm3/7Drh5eWFLTQUg9p/VCmKq4KrffAu4uZF69Iirm1Iorzp17W09D4WN%0APyDns3F+bDYbDzzwIOvWraNLl8sZPfp+qlWrjoeHB4sW/c68eXOc8hd3rJCf7PspBY9LfIiLiy3w%0A+ryyxw3nun11cYWFNXQKYgK4+upr6d27D/feO4I33hjPJ5984XT+iiuuZNiwnJ0j3N3d8fPzJyys%0AYYUaXyiISUQqpE17TjptJdfRlGzG6tXt6rBg9QGyi1q28YiCmEQqqCB/bx4a3JaoqLiiM0uxVK5s%0ADxzy8fGha9euRfatm5sbvXr1plev3iQkxLNu3Vrmz/+Zv//+izFjHuHrr38o8Qfu7BsYucXHxwP2%0AWQyFvw57UFN6etpZH8rzU6lSJVKzBux5Zd8gKYkFC34hOjqau+++12lGQkhIgAKVRERELkAbT2wh%0AKT0ngOCKul1LLcioa62OrI5c59j6a3f0Ptaf2Eynmu1KpXwpff5efgw3g0qtvJAQ+/YDFXF8kx3A%0An99n5uTk5LNmNhdX9pf02apUsX//kncrt7z8/Oyf95OSzp50YT9uH0tkj28AOnfuRufO3UhJSWbj%0Axg0sWvQbCxcu4PHHH+T77+cQEBCAr29lEhLiizWGOBe5X1dhq9ZWrmy/+ZF9MyS3pKTsAKezJ3sU%0ApVq1ao76RURE5MIWv3GjI/AIIOiqniUqx93HB/92HYjL2hY4ccc20mNj8QwMLJV2SunzCAig5p13%0AuboZ5SI7SKmg7+wTExPx9/fP99yOHduzApi68O67Hzhtv1bQNtjFGSvkJ3u8UfC4JMlpTFKUKlXs%0AOwxl3wcpL40bX0bz5i3ZsmUTSUlJTpMqqlcPKfXxUVko+SZ7IiJlaOu+U47n3l4etAg7t63kslUP%0A9qV142qO9Mbwk0THpxRyhYjIxaNhQ/uSpBs2bMj3/JkzZwq81s/Pn549r+Gtt97nqquu4cCBCPbv%0A31fitkTk2tc9W2SkfZZJQasmZfP39yckpAaHDh3kzJnTZ53Pu7JSSEgNTp8+RVqa8wpPR44cJjq6%0A4NdclMjIowBn7dsdExNDeHh4icsVERER11iTaxUmbw8vOtVsX2plu7m5MdwMwsMtJ9D5p70LSMtI%0AK+QqkfIRFBSMl5cXx45FnnVu+/azVxfNy8PD46zP2nD21mg1atTAw8PDsc11bvv372P+/HkcOxZJ%0AWFgYHh4ejm3a8oqI2IeXlxe1a5+9KoG3tw/dunXnpZfGc+uttxEdHc2mTesB+5bWKSkphIfvOuu6%0AmJjos7aGLq7s7aLzGx8tXPibY7Z3WJh9Bd/8Xld2n5RkJai6Wasz5Ff/+vVrmT9/XoE3iERERKRi%0Aif0nJwjDzcsL//YdS1xWQLduOYnMTOLWrTmfpomUmqCgIHx9fTmaz6pTUVEniI8vODg/+x5C165d%0AnQKYADZvzv++R7bCxgr5Kezz+6lTJ4mLiyU0tPif32vVsu8ckb2tXG47dmxj/vx5xMSUzc4k6enp%0A2Gw2UlMvzHviCmISkQonIzOTHRE5N5lbhFbB06Pkv66ubp/zJVemzcbq7aWzNLyIyPnIXrmnLL9c%0ArlevPk2aNMWyLFauXOl0bvv2bQwc2IepU6cAsHLlCoYMGZDv7IXsmdHF2XKtIMuWLXbMNgZIS0vj%0A77//wsvLi+bNWxV5fa9evcnIyGDmzB+cjsfGxjJq1O089dRjjmOtWrUhLS2NP/9c7pR36tTJJW4/%0AQNWq9qDY3Dd7MjMzefPNNx1LreadfV5c2QMw3Ww4P8aYqsaYD4wxB4wxqcaYo8aYScaY2sW8vrsx%0AZoEx5owxJtkYs8UY86gxJt9lOYwxNbPy24wx4wopN8wY87Ux5rgxJs0YE2mMmWaMaZwn35Sssgr6%0A98Q5dYiIiBQoLjUe60zOF5Nd67XH17PgJexLopZfTXrWy9nC4XTyGZYdWlGqdYiUhLu7Oy1atOLY%0AsUh27NjmOJ6Zmcm3335d5PXVqlUnImKfY1sIgISEeBYsmOeUz9vbh86duxIRsZ+tWzc7nfv00w95%0A443xgH27tZ49e7Jv3142b97klG/jxvUcPHiA7t2vpFKlSuzatZPhw2/h55+dt42AnBVcs7fj7tXr%0AOgB++OFbp3ypqak8+eTD3HXXMDIzM4t8vXldeaV9hYRff/3J6fjOndsZP/5F/vrrD8C+lQPATz/N%0AdgqYstlszJs3F4CePa855/o7depEYGAQy5cvcZrVnZiYyCuvvMiUKZPOa+wmIiIi5SM9LpbEXJ/F%0A/Nt3wN276K1lC+LXohUe/jkrzMSvX3de7RMpLW5ubrRt256oqBNs27bF6Vx+n+tzy/5O/sgR5wCo%0A+fPnERERAeR8J38uY4Wc7+Nzvs9v164DwcFVWLJkEbGxztvG/fTTbAB69uxVaHtzq1+/AWFhjVi3%0Abo3TPYX09HTefvt13n//7QK32DsflrULy9pJWFhDgoIK3wWjotJ2ciJS4ew7GktSSroj3apRtUJy%0AF611o6oE+nkRm2C/Mbxq+zH6dm1wXmWKiJyv2rXtUfjffPMVERH7uPzyHmVSz1NPPccTTzzEI488%0Awq233k69evWJiNjPnDkzqVKlKtdf3xewB/5kZGTw4ovPcvPNg2nUqDE2m41t27bw22+/0qlTF0JD%0Aw0rcjvr1G/Dww/fSp08/AgODmD9/HsePH+P220cUuFRsbiNHjuavv/5g6tTJnDlzmnbtOnD69Gl+%0A+mkWp0+f4tlnX3TkHTr0NhYv/p133nmdgwcjCAmpwZo1qzl9+hT16zc4a4Z4cV199bV8/fWXTJz4%0AEYmJCXh7e7Nw4W8EBvozfPhwPvvsM6ZNm8KAATfTtu25reSQ/fMwYcIHtG3bgb59+zkGaFI8xhhf%0AYDnQDPgYWAc0AZ4GehljOlqWVeBSXMaYXsAC4BAwDjgNDAQ+BBoDT+TJfyMwGch/k/ScfM2ANUB6%0AVrv2AB2AfwF9jDHtLcs6nOeyh4CofIrblM8xEREpgY0ntmIjJ6ige4OyWU79hrBr+efYehLS7MvR%0A/35gKd3qdCLQK//l60XKy/Dhd7Jp0wZeeOEZhgwZRkBAIMuXL6FKlSpFBsBcddXV/PjjdJ5//il6%0A9+5DQkI8c+fOomPHLixcuMAp70MPPc7WrZt5/vmnuO22EVStWo2VK1ewcuUKhg+/07Gq0TPPPMOa%0ANWt5/vmnGDJkGLVr1+Hw4UPMnj2T4OBg/vWvRwG47LImeHt789//vsWePeE0a9YCDw8P9uzZzaxZ%0A02nYsJFje4Sbbx7MwoULWLhwASkpyVx55dUkJMTz668/Ex5u8eyzL541m7s4WrRoRf/+A/nll594%0A/vmn6NmzF6dOnWTGjO8ICAjknnseAMCYZgwaNJQ5c2by7LNPcsUVV5GRkcGKFX+wfv1ahg27g0aN%0ALjvn+r29vXnssTG8+urLPPLI/QwaNASw3wA6ffoUb77533MuU0RERMpf/Lq1kCugOqBrt0JyF83N%0A0xO/du2JXfEnAEm7w8lISMAja4KqiCvdccdI1qxZzQsvPMPgwbdStWo1tm/fyvbtW6lduy42W/6T%0AC1q2bE3t2rWZN28eAQFVaNAglI0b17Nu3RqeeupZxo17gfnz5xEUFMxVV11d7LFC9iqvs2bNIDk5%0Amdat29GyZSuefHIs48a9wMMP38uAATfj5+fP9u1b+eWXn2jZsjU33XRuW5A/+eRYnnrqUR599EGG%0ADbsNHx9fFi36nT17wnnyybGOrfZKYseObY7J8mDf7m7//n38+uvPVKpUiaeeeq7EZbuagphEpMLZ%0Ats95q6BWDaueV3ke7u50a1GThWsPAXDoRDyHTsRTv0bRN81FRMrK1Vdfy5Ili1i3bg0HD0YUazWi%0AkmjVqg3Tp09nwoQJzJkzk7i4OIKDq9CjR09Gj36AmjVrARAYGMjnn0/h66+/ZNmyxfz443TAvlXB%0APffcz+23jzivdgwYcDOxsbHMmjWdo0ePUKVKVe65537uuuueYl0fGBjEZ59NYcqUL/j7779YsOAX%0AfHx8admyNc8++yLtcy21bEwz3njjPb74YgJTp04mICCQK6/sybPPvsC9995VohsVYN9Levz4N/jq%0Aq8+ZMOFDqlatxrXXXs+zzz5FVFQUixcvYenSRfj5+Z1zENPAgYNZs2Y1a9asZteunSWakS08AbQG%0AHrYsa0L2QWPMZmAO8BIwppDrJwDJwJWWZWVPjZlqjJkLPGaMmWxZ1uasMvsAvwAzgG+Bn/IrMMuH%0AgD/QxbKs7Clw3xhj9gP/Ax4DnslzzQLLsiKKeL0iInIeNpzIWRXGz6sybWo248zppEKuKJnKlSrT%0Ar+F1zAy3/6lIzkjh130Lua3Z4FKvS+Rc9OhxFS+8MI5p06YwadJEqlWrznXX9WX06AdYunRxoZ+Z%0AH3jgEdzd3fnzz+W8995b1KlTh9tuG0GDBmFnBTE1atSYzz6bwqRJn/Ldd9+QkJBA3br1GDv23043%0AABo2bMjnn0/hyy8nMmfOj8TGxmSNW65i1Kj7qFPHfpPB09OTTz75gm+++ZI///yDBQt+IT09nZo1%0AazNo0FBGjrzHEYRVqVIlPvjgU6ZNm8LSpYtZuXIFnp6VMKYZr732znl95h479t80bNiIX375ibff%0Afg0vLy+6dLmcBx98hFq1ajnyjRnzDGFhYfz881w++OA93N3daNiwEc899yL9+99c4vr79r2RwMAg%0Apk2bwscf/4/MzAyaNm3GRx995jQ2EhERkYorbm3Odm/u/v74tTj/74f927ZzBDGRmUnCti0Edr38%0AvMsVOV/t23fk9dff4auvvmDKlEn4+PjSsWNn3nvvI55//mmio/Ofe+rt7c1nn33Gq6++ysyZP+Dt%0A7U2nTl345JMvqF49hEWLfmPt2jV8881X9OrVu9hjhbZt29Gv3wCWLl3ElClfMnbs87Rs2Yprr72e%0AwMBApk6dwqRJn5GWlkrNmrW58867GTFilGNHhuLq2LEzH3/8OV999QWTJk0kJSWFhg0b8dprb5/T%0Aqk75mTHje2bM+N6R9vX1pUaNmlx5ZU/uuOMuGjQIO6/yXcmtpHt/S/mLiopzvFkhIQHZx1zWnouZ%0A+rfsFKdv35y2nvDDMQDUrOLLGw+c/wesg8fjGDd5rSPdt0sDbu117rPdKjr97JYt9W/ZUv+WHVf2%0A7ZdffsbkyV8wbtxr9O7dp9zrz6tfv2vx8PBg3ryFpVZmRf/ZDQkJyHcrtIuNMWYnUB+oZllWSq7j%0AbsBBwBuoaVnWWQMgY0xXYDUwybKs+/Kc6w0sAt61LGts1rGBQG3LsiYaY64GlgGvWJY1Lp+yPwZs%0AlmU9mud4EyAc+N2yrL5Zx6YAI4GGZRHElHs8UR4q+v+NikR9VXzqq+JTXxUsJiWWF/5+zbES0zUN%0Au/OvLiPKrK8yMjN4bc37HE88AYC7mzsvdxtLdd8Lb9VF/VwV34XaV4mJCVx/fU+aN2/JF18UvbVc%0AabhQ+8oVXNFXl8p4QopW3uOJ8qbfRZcGvc+Xhgvhfc6Ii2PvmMcg6z594JVXUWtk8SZ7FiYzJYW9%0ATzyCLS0NgIDOXaj9wEPnXW5FdSG813L+9D5fuEo6lijZNHQRkTKSlp7JvsicP0KmQens1Vm/hj91%0AQ3KWzFy94xiZmRf1uFtE5JK1bt0axo59nCVLFjkdX7VqBbGxMbRp09ZFLZOyYowJxL6N3IbcAUwA%0AWUFLa4AQoGEBRXTJelyVz7l/sh675irzJ8uyJhanbZZlPZI3gClLUNZjbD7nADDG+BhjtHquiEgp%0A2xy1Lc9WcmW7aomHuwc3Ne7rSGfaMpm/f3GZ1ilSlCVLFvLkkw+zefNGp+O//TYfgDZt2rmiWSIi%0AIiKXhIStWxwBTAD+7TuUSrnu3t5Ubt4ip55tW7Glp5dK2SIi5UVfiItIhbI/Mpb0jJx9T5vUK50g%0AJjc3N7q3qsXMZXsBiI5PZeeBM7Q8z63qREQuJWfOnGHTpvXFzt+8ecsybE3BQkPD2LlzB5s2bWDf%0Avj2EhoZx6NBBZsz4Di8vb0aOHO2SdkmZCs16PFzA+YNZj42AffmcDyvoesuy4owx0VnXlqYHsx6/%0Azefcw8aYIVntyjTGrAXGW5Y1v5TbICJySdp6cqfjeWVPX1rVMGVeZ9vqLWkQUI+DcfY/NWuObeD6%0A0Kup5VezzOsWyU+DBqFs3bqZF198lltvvY0aNWqye3c4s2ZNJygoiGHDbnd1E8vNsmXFDyqsXbsO%0AzZq1KDqjiIiISCHiN21wPHfz8nIKPDpffm3bk7DFvn12ZlISSbvDS7V8ESk9+/fvIyIiv6+r83f5%0A5T3w8fEpwxZVDApiEpEKZffhaKd00/qlE8QE0K1FLX5cttcx33b19mMKYhIROQf79+/lpZeeK3b+%0Af//75TJsTcFCQmrw6adfMnnyF8yfP48zZ07j5+dH+/Ydufvu+2jatJlL2iVlKiDrMbGA8wl58pXk%0A+oKuPWfGmHuB0cA8y7J+yidLH+B14AjQBhgL/GKMud2yrB9KWm/20svlzVX1XojUV8Wnvio+9ZWz%0A5LRkwqP3OtId6rbGw90DKPu+urP9IF7/8yMAbNhYdHQZY7rfV8RVFZN+roqvovZVSEgnvv32WyZM%0AmMDs2TM4c+YMwcHB9OnTh8cee4zQ0NCiCyn1Nrmmr85ljDNo0CCuvLJr0RnLWEX9uRIREZGiZaal%0AkrB9myPt17I17pW8Sq18/7ZtOTE1J52wbYuCmEQqqKVLFzF58hfFzj9z5s/Url2nDFtUMSiISUQq%0AFOtQThBTlQBvqgeVXjRplQBvmoVWYeeBMwBs3H2S9IxMPD20s6aISHF06NCJFSvWnfN1o0c/UAat%0AKVz9+g34z3/+r9zrFSmKMeZ57AFK/wB5lzh4D/geWJ5rW7z5xpifgU3Ae8aYGZZlZSIiIiWy9YRF%0AembOdgod67Qqt7rb1mpOs+qN2XXSHkS1+tAGDkYfoUFw3XJrg0hurVq1YsKECa5uhstZluXqJoiI%0AiMglJHHnTmwpKY60X7v2pVq+Z3AVvOrVJ/XwIXt9O3aUavkiUnpGj37AJfdPKjoFMYlIhZGZaWPv%0AkRhHukm9INzc3Eq1jk7NajiCmBJT0tkRcYY2jauVah0iIiJS7mKzHv0KOO+fJ19Jri/o2mIxxngC%0AnwD3A78BQyzLSsidx7KsrcDWvNdalrXDGLMcuA5oDmwvSRuiouJKclmJZa8QUN71XojUV8Wnvio+%0A9VX+/t6bs22Du5s79TwbONLl0Vd96/d2BDEBTN80n7tbDi/zekuLfq6KT31VfOqr4nNFX2nVJxER%0AkdKVvdUbAG5u+LdpW+p1+LVo6QhiSjl0kPTYWDwDA0u9HhGRsqDlR0Skwjh0Ip6klAxH2pTiVnLZ%0AOjYNIXdc1LpdJ0q9DhERESl3+wEbUK+A89n7oewu4Hz2xuNnXW+MCQKCCrm2SMYYD2A69gCmz4D+%0AeQOYiuF41qO+cRIRKaFMWybbT+10pBsHhVG5UuVybUOTKo1pFBTmSK8/sYmTSafLtQ0iIiIiIuI6%0Aibm2kvNp1BiPgNIPGK7cwnn7uMRdWo1JRC4cCmISkQpjT65VmACalEEQU6Cfl1Nw1MbdUaRnaEcW%0AERGRC1lWQNAWoIMxxmkv2qwAou7AIcuyDhZQxMqsxyvyOXdl1uOK82ji58AtwHjLsh60LCsjbwZj%0ATKAx5g5jTN8CyjBZj4fOox0iIpe0w/FHiUnNWb2kVfXmLmlHn9BrHM8zbZksOfiHS9ohIiIiIiLl%0AK/XECdKicibX+7Usm+2tfZsY3DxzNmRK3FGiRb1FRFxCQUwiUmFEHMvZpcXHy4M61Qva0eX8dGpW%0Aw/E8ITmdXVnby4mIiMgF7UugMpB3E/E7gRrApOwDxphmxpiG2WnLsjYBG4Chxph6ufK5AU8CacDX%0AJWmUMWYkcA/woWVZLxeSNRX7dnNTjDHV85TRG+gMrLEs63BJ2iEiImCd3uOUblmtmUva0bJaM+r6%0A13akV0auJSZF22iJiIiIiFzscq/CBFC5jIKY3L298bmsSU69O7Zjs9nKpC4RkdLmWXQWEZHyERGZ%0A86VtWK0A3HPv+1aKOjYN4duF4WR/XFu76wStGlUrk7pERESk3EwE7gDeNcaEAuuAlsAYYCvwbq68%0AOwELyH33+iFgGfCnMeZ/QDQwHOgFvGRZ1t7sjMaYnkBIVrJl1mMLY8yQrOcJlmUtMMZ4A68DycDa%0AXOedWJb1o2VZycaYx4EpwBpjzETgGNAe+BcQw9kBWiIicg6sMzlBTEFeAdSqXKOQ3GXHzc2N60Ov%0AYfL27wBIz0znz8N/M6BxQYvxiYiIiIjIxSBhR04Qk3vlyviENSwk9/mp3LwFSbvs22mnnz5N2vHj%0AeNWqVWb1iYiUFq3EJCIVQnJqOkdPJTjSYbUCy6yuIH9vmubaUm5DuLaUExERudBZlpUGXA98BAzG%0AHgw0EvsKTFdblpVYxPX/AFcBu4DxwGdALeAey7JezZP9FWBm1r9xWceG5jr2adax2kAdwAeYmut8%0A3n/Zbfgae9DUHuDf2FeXGgJ8C3TIWjFKRERKIC0znT3R+x3pplWa4FZGE2eKo0ONNlT3qepIrzj6%0AD2kZaS5rj4iIiIiIlC1berojqAjsQUZuHh5lVl/l5i2d0knhVpnVJSJSmrQSk4hUCAePx5N7Jcuw%0A2gFlWl+nZjWwDkUD9i3lrIPRtGxYtYirREREpCKzLCsW+8pLY4rIl+9da8uy1gH9ilHP1cVsTwRw%0ATnfILctahn1FKBERKUURMQdIy8wJEjJVL3Nha8DdzZ2e9a9g1u55AMSnJbD+xGa61e7k0naJiIiI%0AiEjZSN6/n8ykJEe6couy2Uoum09oKG7e3thSUgBI3G0RdFXPMq1TRKQ0aCUmEakQIiJjndJhtco2%0AiKmjCXG6o7jeOlGm9YmIiIiIiIjr5N5KDqBZFdcGMQFcXrsTXh5ejvTyQyuw5Z7dIyIiIiIiF41E%0Aa6dT2q9FywJylg43Dw98G+eMe5J2h5dpfSIipUVBTCJSIUQci3M89/PxJCTYt0zrC/b35rJ6QY70%0Axj0nydSXxSIiIiIiIhel3EFMNSpXp4pPcCG5y4evpy/dauWsvHQo/ij7Yg64sEUiIiIiIlJWkqyc%0A7dw8q1WjUkhImdfp26Sp43n6yZOknT5V5nWKiJwvBTGJSIWwP1cQU1itANzczmnnlRJp3yTnA2JM%0AfCr786wGJSIiIiIiIhe+pPRkImIPOdKmShMXtsZZz3rdndLLD69wUUtERERERKSs2NLTSdq725Gu%0A3LRZudTr29Q4pbUak4hcCBTEJCIul5icxvHTiY50WO3Acqm3fZPqTulNu0+WS70iIiIiIiJSfvZE%0A7yPTlulImwqwlVy2Wn41aF41Z3b05qjtxKXGu7BFIiIiIiJS2pIPRGBLTXWkfY0pJHfp8WnYCDw8%0AHOmkcKuQ3CIiFYOCmETE5Q6dcP6CNrRmQLnUW7NqZepU93OkN4RHlUu9IiIiIiIiUn7Cz+x1PHfD%0AjaZVGruwNWe7sm43x/MMWwZrjm1wYWtERERERKS0JVm7nNK+5bQSk7uXFz5hDXPaoZWYROQCoCAm%0AEXG5vEFMDWqVTxATOK/GFHkq0WlFKBEREREREbnw7Yne73hez782fpUqu7A1Z2tVrTkBXv6O9MrI%0AtdhsNhe2SERERERESlNirhWQPKtUoVJISLnVnXtLudSjR8mIiyu3ukVESkJBTCLicoejEhzPvSt5%0AUD3Ip9zqbt/E+YPiRm0pJyIiIiIictFITk/hcPxRR7pxcMNCcruGh7sHXWt1dKSPJRwnIvagC1sk%0AIiIiIiKlxZaRQdLu3Y60b1ODm5tbudXv26SpUzppj1ZjEpGKTUFMIuJyh6NyVmKqF+KHezl+eAur%0AHUCQv5cjvWG3tpQTERERERG5WETEHiTTlulIV8QgJoDLa3d2Sq88utZFLRERERERkdKUfOAAtpRk%0AR7q8tpJz1HdZE8h13y0pXEFMIlKxKYhJRFwq02ZzDmKq4V9I7tLn7ubmtBrT3sMxxCaklmsbRERE%0ARJNUjKwAACAASURBVEREpGzsi4lwSjcKCnVNQ4pQy68GjYPCHOn1JzaRnJ7iugaJiIiIiEipSArf%0A5ZSubEwBOcuGR+XKeNerl9OefXvLtX4RkXOlICYRcamo6CRS03JmxdYLKd8gJoD2Tao7ntuATXu0%0ApZyIiIiIiMjFYG90hON5dZ+qBHsHua4xRbi8ThfH85SMVDZHbXNha0REREREpDQk7c5Z+cgjMJBK%0ANWuVext8Gl3meJ5yIILMtLRyb4OISHF5uroBJWWMqQq8DNwM1AZOAvOBlyzLiixmGZcB3wGdgVGW%0AZU0pIF9rYDzQE/AHIoEFwH8syzqRK9/yrDwFGWRZ1tzitE3kUnH4RIJTun45r8QE0KzB/7N35+Fx%0A3fXd99+jZWa0WJK1WrItyVt+TmxnMQ5ZIAspkBRaUgpp6UMKZSkU6MUSaHtdd6/chJTnbu+S9uYh%0AecKaO6Q0QNNyE5YnaYFACJDFMY4drz/vWizZ2qxdGi0zzx8zmjkja7M0M2eWz+u6cs35zfzOnO8c%0AJYrO/L7n+12N35vP+MQ0APuO93DzVQ0pj0NEREREREQSZzo4zenBluh4Y0Wze8Eswc7aK3nCfp+J%0AYHhBYU/XPq6rf43LUYmIyFxWuj5hjLkRuBe4HigCjgFfBx6y1oZmzdX6hIhIhgqFQoyfjFU+Ktpy%0AGR5Ha7dU8W/cxMAvfxGOaWqKQFsbRRs3pjwOEZGlyMgkJmNMEfAssBV4CNgDbAE+A9xmjHmNtfbC%0AIu/xPuBLSzjWLcDPgPPAPxK+QLgF+BDwRmPM1dba4Vm73TXP2+1e7HgiucbZSg5gXU1JymMoLMhj%0Ax8YqXj4avuY/dKaPwMQ0Pm9+ymMRERERERGRxDg70klgOtYu3NmuLR358r1cWbONPef3AXC07zhD%0AE8Os8qb+Zh8REZnfStcnjDG3EU5CagPuA/qAOwmvV2wCPumYq/UJEZEMNtnVxfTwUHRctGnzArOT%0Ap2jTprjx+KmTSmISkbSVkUlMhP+I3wF8zFr78MyTxpj9wPcJ38Fwz3w7G2M+BHwVeBA4GNmez9eA%0AceB11tqZ2/ceM8YMROJ4D/Cwcwdr7X9c6gcSyVXtXbFr7KoyH8X+QlfiuOay6mgS0+RUkIOn+3iN%0AqXElFhEREREREVk5Zys5gE0VG9wJ5BLsqrs6msQUDAV5petVbl53o8tRiYjILCtanyC8njAO3OSo%0A2vQtY8yTwMeNMY9aa/dHntf6hIhIBhs/dSJu7N+4aZ6ZyVVYW0decQnB0XB3lHBcb3IlFhGRxeS5%0AHcAyvQcYAR6Z9fwPgHbgbmPMYrX43m6t/TgwMd8EY8wq4NfAFxwXCDOeijxeueSoReQibY5KTOtq%0A3Lu79MqNVeTnxX5t7Dve7VosIiIiIiIisnInB85Et0sKiqkrTv8bVS6vvIySguLo+OVIQpOIiKSV%0AZa9PGGOuAwzwxBxt5x4CPMDdkblanxARyXBjp2Kt5MjPx9fU5Eocnrw8/I7KS3FxiYikmYyrxGSM%0AKSNcpvVX1tqA8zVrbcgYsxv4Q2ADcGqu97DWfm0px7LWDgEfmOfl8sjj4AKxFgEBa21wKccTyTUT%0Ak9N0XxiLjtfVupfEVOwvZGtjBYfOhCs97zvRw3QwSH5epuZ6ioiIiIiI5K5QKMSp/tPR8caKJvI8%0A6X99V5BXwDW1O/h1x0sAnBo4Q+9YH1VFlS5HJiIikJD1iddGHl+Y47WXIo/XRd5P6xMiIhlu/GQs%0AWcjf1EReode1WIo2bmL04AEApnp6mBrop6C8wrV4RETmk/7f3lxsJkW1fZ7XWyOPyW7k+RdACPjO%0A7BeMMX9njDkHjAIBY8zPjDHXJzkekYxzrm+UkGPcUFXiWiwAV2+J3ZU7Mj7F8bYBF6MRERERERGR%0A5eob72dgYig63lje7F4wl2hX3TVx4z2qxiQikk5Wuj7RPN/+kaSl/gX2ddL6hIhImgsGAgTa26Jj%0At1rJzXf88VNz1gIREXFdxlViAlZFHkfneX1k1ryEM8Z8Hvgd4EFr7StzTLkV+CvgAuG7Jj4N/NIY%0A8zvW2l8v97g1NRd/pLmek8TR+U2emppVHJ6VJHTF5hpXz/kbr2/m8Z8ei46Pnh3gpl2NrsWzEvp3%0AN7l0fpNL5zd5dG6TS+dXREQkfbQMtcWNN5RlzrXdpopmVvsquBDoB+CV7gPc3nyby1GJiEjEStcn%0AlrL/gheX6bQ+kY1y5XPmOv2cc4PbP+eBg60QjBXDq716h6sxrb72Ks46xp5zbdTU3OJaPInk9s9a%0AUkM/59yRiUlMrjHG5AEPAh8l3N/6nllT/prwBcbPrbUzBWZ+bIx5DvgJ8AXghhSFK5L22rqG4sZu%0AtpMDqK4oYvP6Ck60hb8ofvHgOT74tu14PHO2sBcREREREZE0dWagNbrtwcP6VetcjObS5HnyuKZ2%0ABz9v+xUAbUNn6Rnro1ot5UREcprWJ0REMsvQURs3Ltt6mUuRhBWUllC0bh1j7eFigEP22CJ7iIi4%0AIxOTmGZ6PM/Xd6p01ryEMMaUEC7N+vvAo8CHrLVTzjnW2t1z7Wut/akx5jhwnTGm1Fo7vJwYurtj%0ACR8zmYbO5yRxdH6Tx3luT7ZeiD5fVeZjaHAMt8/4jg2V0SSmrr5R9h7qpLEuczJ79e9ucun8JpfO%0Ab/Lo3CZXup9f3aEiIiK56MxgLImpvqQOf4HPxWgu3dU1sSQmgH3dB3hjY3bcJS0ikuFWuj6xlP0v%0A2jfd1ieyUbpf20ti6OecG9Ll59xz4HB0O7+8goGQD4/LMRU2bYglMR07Tte5fjz5+a7GtBLp8rOW%0A5NLPOXMtd20iL8FxpMJpwr2e57uFbqYn9fFEHTBygfATwhcI91pr3z/7AmEJzgMektjmTiTTdPTG%0AqibXV8133Z5aO7dUx41fOd7jUiQiIiIiIiKyHNPBaVqHYo0SmjOoldyMDeWNlHljXyHt7z7oYjQi%0AIuKw0vWJU5HHi/Y3xpQD5bP31fqEiEjmCYVCjJ88GR0XbdqUFl0//Bs3RrdDExNMnOt0MRoRkbll%0AXBKTtXYEeBXYaYzxO18zxuQDNwJt1trWufa/VMaYAuB7hMusftBa+/l55q0xxrzXGHPjHK95gC3A%0AGKCMCBFgOhjkfF/6JTE1VJdQu7ooOn7lWLeL0YiIiIiIiMil6hg5x2RwMjpuLl/vYjTLk+fJ46qa%0A7dHxqYEW+gMDLkYkIiKQkPWJ5yOPr5vjtZsij792vKfWJ0REMtBUbw/TQ7HCev5Nm12MJsbftCFu%0APH7mtEuRiIjML+OSmCIeAYqBD896/m6gFvjGzBPGmK3GmA0s398CtwOfttY+ssC8fOB/A1+bffEC%0AfACoA35krZ28aE+RHNR1YYzpYCg6rq8udjGaGI/Hw84tNdFxa9cw3f1jLkYkIiIiIiIil8LZSg4y%0AsxITwNWOJCaAV7sPuRSJiIjMsuz1CWvtPmAvcJcxZp1jngf4FDAJPOZ4T61PiIhkoPEzZ+LG/g0b%0A556YYr516/AUFETHSmISkXRUsPiUtPQV4N3AA8aYJmAPsA24BzgAPOCYewSwwNaZJ4wxv0us5/Su%0AmUdjzEwv6G5r7S+NMXXA3wBdQLsx5p1zxDJirX3aWnvWGHM/cB/wojHmUcK9q18HvA9oBz69so8t%0Akj06Ha3kABrSpBITwDWXVfOfu2Nfer9yvIc3X5t5d+6KiIiIiIjkojMDbdFtb76X+pI6F6NZvi0V%0AGykpKGZkKnz9/Er3QW5ed1GBDRERSb0VrU8AHwV+ATxnjPki0A+8C7iNcLu4kwBanxARyVxxyUEe%0AD/7G9LixwlNQgHfdegKR+AKzkq1ERNJBRiYxWWsnjTFvJvwH+TuAvyT8h/w3gM9aa0cX2B3gy8R6%0AU8/4WOQfgF8CtwKXA0WRf56Y571agOZIXJ8zxhwkfLHyecBH+OLgIeB/WGvPL+kDiuSAzt6RuHF9%0AVXpUYgLY1FBOWXEhg6PhG5NeOdatJCYREREREZEMcWYolsTUtGodeZ7MLESen5fPjuorePHcHgBO%0A9J9iZHKUksL0uX4WEclFK12fsNa+ZIy5Gbg/8o+PcLLT+621jzqman1CRCRDBVrORLe9a+rJ8xe5%0AF8ws/uYNsSSmtlZCU1Nx1ZlERNyWsb+RrLWDhP8Yv2eReZ45nmte4jGeBS7af5F9vke4R7WILKCj%0AJ3YtX1pUyKpir4vRxMvL83D1lhqe298BwLH2foZGJ9IqRhEREREREbnY2NQ450e6ouNMbSU346qa%0AbdEkpmAoyKHeo7x2zU6XoxIRkZWsT0Se3wO8ZZF9n0XrEyIiGScUCsVVYvI1N7sXzBz8zc0MRLZD%0AU1MEOs7ib5xd+0NExD2ZeSuaiGS8c32xSkwNaVSFacbOy6qj26EQ7D/R62I0IiIiIiIishQtg22E%0ACEXHzWWZXVV3a+UWCvNi9yAe7DniYjQiIiIiIrKYya4ugmNj0bG/qdm9YObgb94QN45rfScikgaU%0AxCQiKRcKhTjfF/sDbk0aJjFd3rQanzc/On7leLeL0YiIiIiIiMhStA62x42bMjyJyZvvxazeHB0f%0A7rNMB6ddjEhERERERBbibCUH4G/aMPdEl3jrG/B4Y51HAkpiEpE0oyQmEUm5wZEJRgNT0XHd6vRL%0AYiosyGfHxqro+NDpPgKT+qJYREREREQknbUOn41ur/KWUuErdzGaxNhefUV0e2xqnBP9WmQQERER%0AEUlX4y2Ov9c9HnyN6dXi2pOfj299LKbxM2fcC0ZEZA5KYhKRlOvoHokb16ZhEhPAzi2xlnITU0EO%0Ane5zMRoRERERERFZTJujElPjqnV4PB4Xo0mMHdWXx40P9qqlnIiIiIhIunImBXkb1pLn87kXzDz8%0AG2LVoQJn2wlOTrgYjYhIPCUxiUjKdfQMx43rKotcimRhV26qIj8v9oX33mNqKSciIiIiIpKuRidH%0A6RmP3XyyftVaF6NJnApfedxnOdBzmFAo5GJEIiIiIiIyl1AwGNdOzt/U5F4wC4hrcTc9TaCtff7J%0AIiIppiQmEUm5jp5YJSYPUFuRnklMxf5CtjZWRMf7T/QwHQy6GJGIiIiIiIjMp22oI27cmCVJTADb%0Aq2LVmLrHejk/qptsRERERETSzWTXeYLj49Gxr3nDArPd429ujhsHzpxyJxARkTkoiUlEUq6jO1aJ%0AqbLMh7cw38VoFnbNZTXR7ZHxKY61DbgYjYiIiIiIiMyndSj+7uHGVetciiTxZreUO9Bz2KVIRERE%0ARERkPuNnTseN/U3N7gSyiMK6NeT5/dGxswWeiIjblMQkIinnrMRUu7rYxUgWd82WmrixWsqJiIiI%0AiIikp7ahs9Ht0sISKnzlLkaTWOtXraXcuyo6PtBzxMVoRERERERkLoGWltggLw/f+kb3glmAJy8P%0AnyPBatzRAk9ExG1KYhKRlAqFQnT2xCox1VWmdxLT6lU+NtSXRcd7j3UTDIVcjEhERERERETm4kxi%0AWr9qLR6Px8VoEivPk8d2RzWmUwNnGJ0cdTEiERERERGZbbytNbrtrW8gz+t1MZqFOVvKTXScJRgI%0AuBeMiIiDkphEJKUuDAUYC0xHx3Wri1yMZml2mVg1pgtDAU6eVUs5ERERERGRdDI2NUbXWE90vH7V%0AWhejSY7tVbEkphAhjvQddzEaERERERFxCoVCBNrbomPfuvUuRrM4f9OG2CAUItDaOv9kEZEUUhKT%0AiKRUR/dw3LguzdvJAezaWhs3fvlIl0uRiIiIiIiIyFzahjrixo2r1rkUSfJctnoz+Z786Phwr3Ux%0AGhERERERcZq6cIHgcGwNzNeYnq3kZvg2bIgbj5855VIkIiLxlMQkIinV0TMSN66rTP9KTDUVRWyo%0AXxUdv2y71FJOREREREQkjThbyQE0ZmElJn+Bj00VsYWGw32WYCjoYkQiIiIiIjIj0BZfyci3Pr2T%0AmAqra8grLomOx8+ccS8YEREHJTGJSEo5KzF5POEEoUxw7da66PbA8AQn2tVSTkREREREJF20DrVH%0At4sLiqj0r3YxmuTZVmWi24MTQ5wd7nQxGhERERERmXFxElN6t5PzeDz4m5qi40Bbi4vRiIjEKIlJ%0ARFLKWYmputxPQX5m/BratbUmbqyWciIiIiIiIunDWYmpcdU6PB6Pi9EkzxWVJm58SC3lRERERETS%0AgjOJKb+igoJVZS5GszS+xlgS00RnJ8FAwMVoRETCCtwOQERyS6cjialudbGLkVya6vIiNjaUcapj%0AEIA9tos/eeMW8vKy84txERGRTGSMqQQ+C/wBUA/0AE8B91prFy1VYYy5EbgXuB4oAo4BXwcestZe%0A1EvWGFMHfBO4A/ictfa+ed53PXA/cDtQDXQA/yeyz8CsuSv6DCIiuWh8apyu0Z7oeH0WtpKbUV9S%0Ax2pfBRcC/QAc7j3KHc23uRyViIiIiIgE2tqi2/40byU3w+eoxEQoRKC9jaJNm90LSEQEVWISkRQK%0AhkJxlZgyKYkJ4NqttdHtgZEJjrf3uxiNiIiIOBljioBngY8A3wP+DPgq8MfAb4wxC/YVMsbcBvwC%0A2ALcB/w54SSmLwH/a475bwUOAK9f5H3rgBeAdxBOiPoz4D+AvwR+aowpTNRnEBHJVe3DnYSI5Zpm%0AcxKTx+PhCkdLudODrYxOjrkYkYiIiIiIBMfHmOw6Hx37MiSJyd/YHDcOtKqlnIi4T5WYRCRl+ocC%0ATExOR8e1lUUuRnPpdpla/u3nJ6Lj3Ue7MI1aSxQREUkTnwR2AB+z1j4886QxZj/wfcIVlu5ZYP+H%0AgXHgJkfFo28ZY54EPm6MedRauz/ynrcDPwaeAB4HfrDA+94PrAXeaq19KvLct40x7YSToz5COFEq%0AEZ9BRCQnOVvJQXYnMQFsqzL8puMlAIKhIEcvHGdn7ZUuRyUiIiIikrsC7e1x40xJYiqsrcXj8xMK%0AjAMw3qIkJhFxnyoxiUjKdPfH3x1atzqzkpiqyv1sWhvrYfzbo10Egxd1lhERERF3vAcYAR6Z9fwP%0AgHbgbmPMnH1gjTHXAQZ4Yo6WbQ8BHuBux3N+4CPW2j8GBucLKFJl6V3ACUcC04yvAxPAnybiM4iI%0A5LL24Y7otj/fR3VRpYvRJJ9ZvZk8T+wrvcO91sVoREREREQk0NYaN86UJCZPXh7+xlisqsQkIulA%0ASUwikjK9g+Nx46ryzEpiArh2a110e3B0kqOtF1yMRkRERACMMWXAVmCvtTbgfM1aGwJ2AzXAhnne%0A4rWRxxfmeO2lyON1jvf8gbX2K0sIbStQNtf7WmtHgIPA1cYYXwI+g4hIzjo7HMs/bSitj0vwyUb+%0AAj+bypuj48O9llBIN9iIiIiIiLjFmcTk8XoprK11MZpL42tsim4HzrYTmppyMRoREbWTE5EU6hmI%0AT2KqLvO7FMny7TI1/Nszx5n5eviFQ+e4ojm77/IVERHJADPftrTP8/rMN0kbgVNzvN483/7W2iFj%0ATH9k30s17/s64toJrAeKljAX5v8Mi6qpWbWc3VbMreNmIp2rpdO5WrpsP1fTwWnOjZyPjrfUNC37%0AM2fSuXpt41Uc7w//72BgYpDRwkGaV69L2fEz6Vy5Tedq6XSulk7nSkREJL0E2tqi27516/HkZc6N%0AFc4kJqanCXScxe98TkQkxTLnN6iIZDxnEtOq4kJ83nwXo1meyjI/prEiOt5juwlMTrsYkYiIiAAz%0Aqzij87w+MmvecvZfzkrRpcS10s8gIpKTOobOMxmM3SncVJG6RB43XVO/LW6879whlyIREREREclt%0AoelpAu2OJKYMaSU3w98Un7AUaDnjTiAiIhGqxCQiKdPrSGKqLs+8Kkwzbti2hqOt/QAEJqZ55Xg3%0A11+xxuWoRERERBbW3T2U0uPNVAhI9XEzkc7V0ulcLV2unKtXzx2PG5ez+pI/cyaeK39oFRW+cvoD%0AAwDsbt3P66pvTPpxM/FcuUXnaul0rpbOjXOlqk8iIiILmzh/ntDkZHTsW7/exWgunXdNPZ6Cgmgb%0AufHWFspdjklEcpsqMYlIyvQMjEW3q8qLFpiZ3nZtraWwIPbr84WD5xeYLSIiIikwGHksmef10lnz%0AlrP/fPsmKq6VfgYRkZx0drgzuu3BQ0NJbtxg4vF4uKLSRMenBloYmxpbYA8REREREUmGQHtr3DjT%0AKjF5CgrwroslXgVaWxeYLSKSfEpiEpGUCAZD9A0GouNMrsRU5Cvgmi3V0fGh030MjEy4GJGIiEjO%0AOw2EgPl6CM3UxT4+z+unIo8X7W+MKQfKF9h3IfO+ryOuANDKyj+DiEhOciYx1RbX4M33uhhNam2r%0AiiUxBUNBbN8JF6MREREREclNgbZYKzk8HnzrMqsSE8S3lAu0tRIKBl2MRkRynZKYRCQl+ocDTAdD%0A0XEmJzFBuKXcjGAoxEuHVY1JRETELdbaEeBVYKcxJu6PDGNMPnAj0Gatne9Wsucjj6+b47WbIo+/%0AXk5oQO9c72uMqQC2A7uttZMJ+AwiIjmpfbgjur2utN7FSFLPVG4mzxP7au9Qr3UxGhERERGR3DTR%0AcTa6XVhdQ57P52I0y+NrbI5uhyYmmDjXOf9kEZEkUxKTiKREz8B43DjTk5i2bahkVXFhdPzCwXMu%0ARiMiIiLAI0Ax8OFZz98N1ALfmHnCGLPVGLNhZmyt3QfsBe4yxqxzzPMAnwImgccuNSBr7XRkvw3G%0AmDtnvfwJoMAZ16V8BhERgYHAEEMTw9Hx2hxLYioqKGJjeeyO6cN9llAotMAeIiIiIiKSaM4kJu/a%0AtS5Gsnz+xvgWeIGWFpciEREJf2kuIpJ0vbOSmKrKMjuJqSA/j+sur+Nnv20HoOX8EGe7h1lbU+py%0AZCIiIjnrK8C7gQeMMU3AHmAbcA9wAHjAMfcI4SpJWx3PfRT4BfCcMeaLQD/wLuA24F5r7cmZicaY%0AW4CayHBb5PEKY8w7I9sj1tqnI9ufB+4EHjfG/FPkuDdEjvdT4FvL/AwiIjnvrKMKE+ReEhPAtsqt%0AnOg/DUB/YICOkXM5eR5ERERERNwQDASY7OmJjn0NmZnE5F23DvLyINJGbry1hbIbbnQ5KhHJVarE%0AJCIp0TMwFjeuyvBKTAA3bF8TN/7VqyqvKSIi4hZr7STwZuBB4B3AN4H3Eq5edKu1dnSR/V8CbgaO%0AAvcDXwXWAO+31n5+1vTPAf8e+ee+yHN3OZ77suN9LwCvB74LfCgS11uAvwfutNaGHHNX9BlERHLN%0A2eH4a7B1qxpcisQ9V1SZuPFhtZQTEREREUmZic5OcFRD9TZk5jVJXqEXryMBK9CqSkwi4h5VYhKR%0AlHC2kysr8eL3Zv6vn+Y1q1hXU0p7d7h9wW8OdPKOWzZSWJDvcmQiIiK5yVo7SLhq0T2LzPPM8/we%0AwglGix3n1kuM6xzwwSXOXdJnEBERaHdUYiotLKHcW+ZiNO5YW1pPubeMgYlBAA71HuVNTbe6G5SI%0AiIiISI5wtpID4hKBMo2/sYmJ9jYgnMQUCgbx5Kkeioiknn7ziEhKOJOYaiuLXYwkcTweD7dcHcuq%0AHxmf4rfHul2MSEREREREJHc4KzGtLa3H45kzRzWreTyeuGpMJwfOMDY1vsAeIiIiIiKSKAFnEpPH%0Ag7c+c1s7+5qaotvBsbG4NnkiIqmkJCYRSYleRxJT3ersSGICuGFbHd6C2K/S5/Z1LDBbRERERERE%0AEmFyepLzo7GbSNaWZu5iwUo5k5iCoSBH+467GI2IiIiISO5wVmIqrK0lr9DrYjQr429sihsHWs+4%0AE4iI5DwlMYlI0gWDIXoHs68SE0Cxv5Brt9ZGx0db+znXN+piRCIiIiIiItmvc+Q8wVAwOl5X2rDA%0A7Ox2eeUW8jyxr/gO9h5xMRoRERERkdzhrMTkrc/saxLf+vXgqG473tLiYjQiksuUxCQiSdc/HGA6%0AGIqO61YXuRhN4t18dfwfps/tVzUmERERERGRZGp3tJIDWLcqsxcMVqKooIjN5Rui48O9Ni7BS0RE%0AREREEi84Ps6Uo+War2Gti9GsXJ6/iMK6uug40KokJhFxh5KYRCTpehyt5CC7KjEBbF5bTkN1SXT8%0AmwOdTE3rC2MREREREZFkOTscu3kk35NPXXGNi9G4b1v11uj24MQQ7UO6uUZEREREJJkmzsXfWOFd%0Am9lJTAD+xubodqC1hVAoNP9kEZEkKXA7gOUyxlQCnwX+AKgHeoCngHuttZ0L7et4j83At4FrgfdZ%0Aa785z7wrgPuBW4AyoAX4V+AfrLUTs+auj8y9HagGOoD/A3zOWjtwaZ9SJDs4W8kB1K7OriQmj8fD%0AzVc18N1njgMwNDrJnqNdXL9tjcuRiYiIiIiIZKezjkpMa0pqKcjL2K+4EmJ71eV8/8T/Fx0f7D1C%0AY9k6FyMSEcluK12fMMbcCNwLXA8UAceArwMPWWtDs+buILY+UQp0Ak8D/91a2zVrrtYnRERSJHD2%0AbNw40ysxAfgaGxna/SIA00NDTF24QGFlpctRiUiuychKTMaYIuBZ4CPA94A/A74K/DHwG2PM6iW8%0Ax/uAV4DLF5m3DXgBeD3wAPB+4JfAfcATs+bWRea+g/AFx58B/wH8JfBTY0zhkj6gSJaZXYmpJsva%0AyQHcuH0N3oLYr9Sf7mlThrqIiIiIiEgShEKhuHZy60pzt5XcjLriGqr8scWFg71HXYxGRCS7rXR9%0AwhhzG/ALYAvhdYY/J5zE9CXgf82aewuwl/CN2P8YmfsM8CHgeWNMqWOu1idERFJoosORxOTxULgm%0A829s9zc1x43VUk5E3JCpt6l9EtgBfMxa+/DMk8aY/cD3Cd/BcM98OxtjPkT4ouJB4GBkez7/TPju%0Ahtdbaw9EnnvcGDMCfMIY8zZr7Q8jz98PrAXeaq19KvLct40x7YQvPj5C+EJEJKf0DoxFt1cVeyn2%0AFzIyNL7AHpmntKiQG7av4Zf7wiX7T3cOcbJjkM1ry12OTEREREREJLv0BwYYm4pdZzaUZv5ifMLs%0AQQAAIABJREFUwUp5PB62V2/ll+3PA9A62M7QxDCrvKWL7CkiIsuwovUJ4GFgHLjJUbXpW8aYJ4GP%0AG2Metdbujzz/tcjc11lrZ1aSHzPGDETieE/k/UDrEyIiKeVMYiqsrSOv0OtiNInhW98YNw60tlB6%0A9TUuRSMiuSojKzER/sN8BHhk1vM/ANqBu40xnkXe4+3W2o8DE/NNMMbUA28Cfu5IYJrxUOTxTyNz%0AC4F3ASccFwgzvh45zp8uEpNIVnJWYqqrzL4qTDPe+Jr4Uv0/fbnNpUhERERERESyV8fI+bjx2pJ6%0AlyJJL9uqYsXGQ4Q43GtdjEZEJKste33CGHMdYIAn5mg79xDgAe6OzF0F/Br4giOBacbMGsSVkbla%0AnxARSbGAI4kpG1rJAeSXllJQXR0dj6sSk4i4IOOSmIwxZcBWYK+1NuB8LdIrejdQA2yY7z2stV+z%0A1j65hMPtInzR8MIc73EC6AOuizy1FSibZ+4I4YpPVxtjfEs4rkhWcSYx1VYWuxhJcq2tKWVbc6xa%0A9G9tN32D2VVxSkRERERExG2dI+fixqrEFHZZxUa8ebFOQQd7j7gYjYhIdkrA+sRrI48XrSMAL0Ue%0Ar4u835C19gPW2vvnmDtT/n0w8qj1CRGRFAqOjzPV2xsde9dmT4trf2NTdDvQoiQmEUm9TGwnN/Ob%0As32e11sjjxuBUys8VvMSjnW1MaZgiXN3AuuBEyuMSyRjBEMhep1JTKuzN4kJ4E3XrufQmQtA+LM/%0As7edu27d7HJUIiIiIiIi2aNjOJbEVFJQTJl3lYvRpI/C/EJM5WYO9ISTl470HWM6OE1+Xr7LkYmI%0AZJWVrk80z7e/tXbIGNMf2XcxfwGEgO8s9r6OuFa0PlFTkxv/v82Vz5nr9HPODcn8OQ8di7+xotps%0Azpp/r8Yvv4zhvb8FYOpCH+WFQbwV5Yvs5a5sOfeyMP2cc0cmJjHN/Ns5Os/rI7PmpepYSY9rrv8w%0A9R9rcun8rlzvwBjTwVB0XBepxJSt5/YNVaX8+7MnOdsd/k/+V/s7ef/bduD3pfbXbbae33Sh85tc%0AOr/Jo3ObXDq/IiIiqeGsxFRfWofHM2fHnpy0reryaBLT2NQ4pwbOsGX1JpejEhHJKitdB1jK/gte%0AXBpjPg/8DvCgtfaVBMUlIiKXYLS1LW5c3LjepUgSr2RjfDHBkVOn8O68xqVoRCQXZWISk4hkkPN9%0A8dfN2dxODiAvz8Pvv34jX/n+AQCGxyb5yUstvO1mfWksIiIiIiKyUsFQkM6Rrui4oUSt5Jy2V22N%0AGx/sPaokJhGRLGGMyQMeBD4K/AC4J5XH7+4eSuXhUm7mxqRs/5y5Tj/n3JCKn3OvPRkb5OUx7F3F%0AaJb8ezVVURs37jpwlKn16dlxRP9N5wb9nDPXcm/8zsQkppkezyXzvF46a14qjjWUiric/2HqP9bk%0A0vlNnJMtfXHjmXZy2Xxur9ywmhJ/ASPjUwD8+zPH2LWlmsKCvKQfW//uJpfOb3Lp/CaPzm1ypfv5%0AVYUoERHJJj1jvUwGJ6PjeiUxxVntr2BtaT1nhzuBcBLT2ze/1eWoRESyykrXAZay/0X7GmNKCLeO%0A+33gUeBD1tqpBMYlIiKXINBxNrrtra0jr7DQxWgSq6C8gvzyCqYH+gEYb21xOSIRyTXJX1FPvNOE%0Aez2vm+f1mZ7UxxNwrJme1Qsd63TkYmEpcwPEemKL5ISegfG4ce3qIpciSR2/t4A37YqVDu0fnuA3%0ABztdjEhERERERCQ7dIycjxs3lCqJabZtjmpM50bO0zPWt8BsERG5RCtdn5h3HcEYUw6Uz943ksD0%0AE8IJTPdaa98/K4Fpwfd1xKX1CRGRBJlwJjGtXetiJMnhb2yMbgdalMQkIqmVcUlM1toR4FVgpzHG%0A73zNGJMP3Ai0WWsT8cf4bmAKeN3sF4wx24EK4NczoQG988ytALYDu621k7NfF8lmziSmEn8Bxf7s%0AyUZfyO/sWoffmx8dP/1iC9PBoIsRiYiIiIiIZL7O4XNx44aSOpciSV/bqy6PGx/oOexSJCIi2ScB%0A6xPPRx4vWkcAboo8zqw5YIwpAL4H3AB80Fr7+flCQ+sTIiIpMT02xlRf7EYBb0P2JTH5mpqi25Pd%0AXUyPjroYjYjkmoxLYop4BCgGPjzr+buBWuAbM08YY7YaYzYs5yDW2h7gh8CtxphrZr386cjjNyJz%0Ap4HHgA3GmDtnzf0E4dZ930Akx/QOjEW3q8uzvwrTjBJ/IbftjN341N0/zu7DXS5GJCIiIiIikvk6%0ARmJJTBW+cooLi12MJj1tKG9kVWFpdLy/+6CL0YiIZKVlr09Ya/cBe4G7jDHrHPM8wKeAScLrDDP+%0AFrgd+LS19pH5AtL6hIhI6jirMAH4sjGJqbE5bhxoUyE/EUmdArcDWKavAO8GHjDGNAF7gG3APcAB%0A4AHH3COE70KI1tI2xvwusd7Qu2YejTHDke1ua+0vI9t/BdwM/Jcx5gGgA7gjcvxHrLXPOY71eeBO%0A4HFjzD9FjnsD8FHgp8C3Vvi5RTKOsxJTdbl/gZnZ583Xrudne9qYmApXYPrxC2e4blsdeR6Pu4GJ%0AiIiIiIhkKGc7uXpVYZpTniePHdVX8HznbgBO9J9meGKEUm/JInuKiMgSrWh9gvB6wS+A54wxXwT6%0AgXcBtxFuF3cSwBhTB/wN0AW0G2PeOUcsI9bapyPbWp8QEUmB2UlM2ViJye+oxAThlnLFZus8s0VE%0AEisjKzFFSp6+GXgQeAfwTeC9hO8kuNVau1hNuy8D/x7552OR5z7meO5zjmOdIlwC9lngrwnfZbET%0A+Ayz7rSw1l4AXg98F/hQJK63AH8P3GmtDV36pxXJXMFQiN7BWBJTVY4lMZWVeLn5qobouLN3lN1H%0Azi+wh4iIiIiIiMxnMjhF12h3dNxQssbFaNLbVTXbotshQhzoPeJiNCIi2WWl6xPW2pcI3zh9FLgf%0A+CqwBnj/rHZxlwNFhKs7PUFs/cL5z5cd76v1CRGRFAh0dMQG+fl467Lv5oqCyiryimM3QYy3nnEv%0AGBHJOZlaiQlr7SDhOxvuWWTeRSVPrLXNl3is48AfLXHuOeCDl/L+ItlqYHiCqenYtXGuVWICuOO6%0ARp7ddzZ6Hp587jS7TC0F+RmZQyoiIiIiIuKartFugqFgdNxQqiSm+ZjVm/HlewlMTwDhlnI31O9a%0AZC8REVmqlaxPRJ7fQzjBaKF9nwUuqaS71idERJLPWYnJW1eHpyBjl9vn5fF48Dc1MXrkMACB1haX%0AIxKRXKJVdBFJml5HKznIvUpMAJVlft5wTbS9PV39Y/zq1U4XIxIREREREclMHcPn4saqxDS/wvxC%0ArqiKtXs42ncsmtAkIiIiIiLLF5fElIWt5Gb4GmMt5SY6OwkGAi5GIyK5RElMIpI0PYNjcePq8iKX%0AInHXW29swufNj45/+JvTBCanXYxIREREREQk83SMxJKYPHhYU1LrYjTp76rqWEu5yeAUR3qti9GI%0AiIiIiGS+6dERpi5ciI59OZLERChEoL3NvWBEJKcoiUlEkuaiSkxluVeJCaCs2Mvt166PjgeGJ3jm%0At+0uRiQiIiIiIpJ5Oh1JTNVFlXjzvS5Gk/62V28l3xO7oWZ/zyEXoxERERERyXwTHR1x42yuxORv%0Aaoobq6WciKSKkphEJGl6HElMJf4Civ3Z1xd4qW5/bSOlRYXR8VMvtDA8NuliRCIiIiIiIpnF2U5O%0AreQWV1RQxGWrN0XHB3uOMB1UVWARERERkeUKOFrJQXYnMRXW1uHxxYoTjCuJSURSRElMIpI0ziSm%0AqvLcrMI0o8hXwO/dEMtaHw1M8cNfn3YxIhERERERkcwxPjVO73isbUNDqZKYluJKR0u50akxjvef%0AcjEaEREREZHMNuFMYsrPx1ubvS2uPXl5+Bsbo+NAi5KYRCQ1lMQkIknjTGKqLi9yMZL08Iada6l2%0AJHP9fO9ZzvaMuBiRiIiIiIhIZugc6Yob16sS05JcWXNF3Hh/t1rKiYiIiIgs18TZWDs575p6PAXZ%0A3YHEt96RxHS2ndDUlIvRiEiuUBKTiCRFMBSiNy6JKbcrMQEUFuTzR2/YHB0HQyH+7ZnjhEIhF6MS%0AERERERFJf50j5+LGqsS0NBW+cprLYgsP+7sPEAwFXYxIRERERCRzOdvJ+RoaXIwkNXxNsQ4jTE9f%0A1E5PRCQZEprEZIxRUpSIADA4MsHUdOyL0VxvJzfjNaYGs74iOj54uo9XT/a6GJGIiEhy6RpBREQS%0AocORxJTvyae2qNrFaDLL1TXbo9sDE0Oc7D/jXjAiIkmkaw8REUmm6ZERpgf6o2Nvw1oXo0kNf2Nz%0A3DjQqpZyIpJ8if6jvt0Y84Ax5qoEv6+IZBhnKzmA6jIlMQF4PB7+5I1b8Hhiz333meNMTulOWBER%0AyVq6RhARkRXrHD4f3a4rriE/L9/FaDLLztr4/wXv7drvUiQiIkmnaw8REUmaiVlViHIhiclbH98y%0Ab7xFSUwiknyJTmKqA+4B9hpj9hljPm2MUX1vkRzUOyuJSZWYYhrrVnHzVbEyo+cvjPGfL+kPPxER%0AyVq6RhARkRU7O9IZ3VYruUtTVbSaDY6Wcq90HWA6OO1iRCIiSaNrDxERSZrZrdR8a7M/iclTUIB3%0A3froWJWYRCQVEp3EtBb4JPAisAP4AtBmjHnaGPMnxpiiBB9PRNJUz8BY3LhaSUxx3n7zRop9sez1%0AHz3fwvm+URcjEhERSRpdI4iIyIoMTQwzNDEcHTeUaD36Uu2sixUlGZoc5nj/KRejERFJGl17iIhI%0A0kycjSUxeQoKKKypdTGa1PE3NkW3A22thILqLCIiyZXQJCZr7Tlr7Zesta8DmoDPAHuB24F/Bc4Z%0AY/63MeYNiTyuiKQfZyWmYl8Bxf5CF6NJP2XFXu56w6boeGo6yLd+YgmFQi5GJSIikni6RhARkZXq%0AHDkfN1Ylpkt3Tc2OuLFayolINtK1h4iIJJOzElPhmno8+bnR4trXFEtiCk1MMHHunIvRiEguSHQl%0Apihrbbu19p+ttdcBG4B7gXbgz4CfGWNajDGfM8Zkf609kRzU40hiUhWmud10VQOb15VHx4fPXODF%0Aw+cX2ENERCSz6RpBRESWo2Mk/kvyelViumSr/RVsKm+Ojvd1H1RLORHJarr2EBGRRJtwJDH5GnLn%0Afx++9U1x40DrGXcCEZGckbQkJidrbQvwZeCLwGnAA6wnfOFw2hjzL8aYulTEIiKp4UxiqlIS05zy%0APB7ee7shP88Tfe67zxxneGzSxahERERSQ9cIIiKyVJ3DsSQmb76XSn+Fi9FkLmdLuZHJUeyFEy5G%0AIyKSOrr2EBGRlZoeHmZ6cDA69jY0uBhNavnWrYO8WEpBoKXFxWhEJBckNYnJGFNojHmHMeZHQCfw%0AFcJ3PVjgvwF3Ar8A7gb2GmM2zftmIpIxQqEQvYPOSkxqNz+ftTWl3HFdY3Q8NDrJEz/XF8kiIpK9%0AdI0gIiKXylmJqaFkDXmelNyTl3WuqbkSD7GbaH6rlnIikuV07SEiIonibCUH4FubO5WY8rxevPWx%0ApK3xViUxiUhyFSTjTY0xO4H3Ae8CKgnf2TAAPAY8aq190TH9R8aYd0deexB4SzJiEpHUGRyZYHIq%0AGB2rndzCfu/GZnYfOU93fzjx69cHOtm1tZYrN1W5HJmIiEji6BpBRESWIxQK0TEca7vdUKJCGctV%0A7lvFloqNHOs/CcD+7kP8iZmiIC8pXw+KiLhG1x4iIpJoE2fjk5i8OdRODsDf1MTE2XYAAq0thEIh%0APB7PInuJiCxPQm9dM8bcY4zZD7wMfAxYDTwDvBuot9Z+eNYFAgDW2seB7wC3JDIeEXGHs5UcqJ3c%0AYnyF+bznjq1xzz32n0cZHVdbORERyXy6RhARkZXoDwwwPh27xqwvXeNiNJlvZ92V0e2xqTGO9B1z%0AMRoRkcTStYeIiCSLsxKTp7CQwppaF6NJPV9jU3Q7ODbGZE+3i9GISLZL9K1WD0QeTwDfBP7FWtu+%0AxH0PAn+U4HhExAXOVnKgSkxLsa25kluvbuDZfR0AXBgK8J1njvOBt17hcmQiIiIrpmsEERFZNmcr%0AOQi3k5Plu7pmB08c+wHBULh68u5ze9lRretOEckauvYQEZGkmHAkMXnX1OPJy60W184kJoBASwve%0AHEvkEpHUSXQS0yOEy7E+v4x9vwI8nuB4RMQFsysxKYlpae56w2YOnOqLJoH95sA5XmNquXpztcuR%0AiYiIrIiuEUREZNk6huOTmOqVxLQiq7ylXF55GYd6jwJwoOcwY1NjFBUUuRyZiEhC6NpDRESSIi6J%0AKcdayQH4GxvjxoHWFlbtutalaEQk2yU6iWkTsOhvbmPMN4AbrLXbZp6z1g4Q7kstIhnOmcRU5Cug%0A2F/oYjSZo8hXwPvfspUvfHdf9LnH/vMomz9wHaVFOociIpKxUnaNYIypBD4L/AFQD/QATwH3Wms7%0Al7D/jcC9wPVAEXAM+DrwkLU2NGvuFcD9hFtOlAEtwL8C/2CtnYjMaQZOL3Zca60nMv+bwHsXmPop%0Aa+0XF3s/EZFs4qzEVFpYQpm31MVossNr1+yMJjFNBqd4pesgNzZoAUJEsoLWJ0REJOGmhgaZHhqK%0Ajn1rcy+JKc9fRGHdGibPh6/PxltbXI5IRLJZopOYbgV+vIR5+cDGBB9bRNJEz8BYdFtVmC7N5c2V%0A3LZzLT/fG87qHxie4Ns/PcaH3rZtkT1FRETS1q2k4BrBGFMEPAtsBR4C9gBbgM8AtxljXmOtvbDA%0A/rcBTwNtwH1AH3An8CXCiyGfdMzdBjwPjBFuWdFO+HPeB+wknEQF0AXcNc8h84GHgXNzvPZRoHuO%0A5/fN8ZyISFbrdFRiqi+pw+PxuBhNdriyehv+fB/j0wEAdp/7rZKYRCRb3IrWJ0REJMEmOjrixrlY%0AiQnC1ZhmkpgCLWcIhUK6PhORpFhxEpMx5k7CX+7P+GNjzPYFdqkGbgd6V3psEUlPvY5KTEpiunTv%0AvHUTr57sjVa0evHwea7cVMX129Q2QUREMoNL1wifBHYAH7PWPuyIZT/wfcIVlu5ZYP+HgXHgJkfV%0Apm8ZY54EPm6MedRauz/y/D8DpcDrrbUHIs89bowZAT5hjHmbtfaH1tpR4D/mOpgx5pNAJfCHc7z8%0AtLX2zOIfWUQkuwVDQTpHu6LjhlJdEyWCN7+Qq2t38GLnHgCO95+ib/wClf7VLkcmInLptD4hIiLJ%0A5mwlB7mbxORrbGbo5d0ATA8NMdXfT+FqXUOISOIlohKTD7gBuAwIAddG/lnIBOE2DyKSZUKhUFw7%0AuSolMV0yv7eAD7z1cv7x268w07fmWz+xbFpbTk1FkauxiYiILJEb1wjvAUaAR2Y9/wPClZLuNsZ8%0AenZbOABjzHWAAb4xR9u5hwgvitwN7DfG1ANvAp5xJDA5534C+FPgh/MFaoxZD/wd8K/W2l8u8fOJ%0AiOSc7rFepoJT0XF9iZKYEuW6NTujSUwAL597hdubb3MxIhGRZdP6hIiIJFXAkcTk8XoprK52MRr3%0A+Jqa4saB1hYlMYlIUqw4icla+wTwhDFmNeG7F74MPLHALuPAcWtt30qPLSLpZ3B0ksmpYHRcXa6k%0Am+Uwjav53eubeOrFcF/hscA0X//RYf7m3deQn5fncnQiIiILS/U1gjGmjHAbuV9ZawOzYgkZY3YT%0Arni0ATg1x1u8NvL4whyvvRR5vC7yuAvwzDXXWnvCGNPnmDuffyK8wPKZhSYZY/zAlLV2aqF5IiLZ%0AytlKDqBBSUwJs7liI6t9FVwI9AOw+9xe3tz0BrWDEJGMo/UJERFJtomzsSQm75p6PDm6RuNvvDiJ%0AqfSqq12KRkSyWSIqMQFgrb1gjHkM+IHuJhbJXT0DY3HjqjJVYlquP7hpA4fP9HHm3BAAJ84O8OPn%0AW7jz9RtcjkxERGRpUniNMPMtSvs8r7dGHjcydxJT83z7W2uHjDH9kX0XnOs41tXGmIK5ko+MMTuA%0AdwKfs9aen+c9PmaMeWfkWEFjzMvA/dbap+aZvyQ1NatWsnvGHTcT6Vwtnc7V0mXyuRrouhA3vrJp%0AM8Xe5N0ok8nnajlu2XgdTx75LwDOjXYxXNDPxsrGJe2ba+dqJXSulk7naul0ri6m9QkREUmWiY6O%0A6LZ3bW62kgPILy2loLKKqb5wR9bxljPuBiQiWSuhqaLW2vdZa3+SyPcUkczS62glB1CtdnLLVpCf%0Ax4fftg1fYX70uR/+5jQn2gdcjEpEROTSpOgaYWYVZ3Se10dmzVvO/qsuYe5Cx/osMAx8cZ7XAW4H%0A/gfwVuBvgS3Aj40x71pgHxGRrNPaH1ssqCpendQEplx0c1N84cDnWl6aZ6aISGbQ+oSIiCTa1OAg%0A08ND0bGvIXeTmCC+pVygtcXFSEQkm62oEpMx5r8DP7HWvugYL1XIWvt3Kzm+iKSfi5KYKpTEtBJ1%0AlcX8X2/cwqNPHwUgFIKv/egQ973vtRT7E1ZMT0REJGF0jTA/Y8xWwm3tHrTWzpWV/E/Ad4BnHW3x%0AnjLG/BDYB/yTMeYJa21wjn0X1d09tPikBJqpEJDq42Yinaul07laumw4V6f7YkXv6opqk/ZZsuFc%0ALYePUtavWkvbULg9xq9O7+aOhjeRn5c/7z65eq6WQ+dq6XSuls6Nc5XOVZ907SEiIsk20XE2buzN%0A8SQmf2MTI6/sBWCqr4/poSHyV6Xv3woikplWugJ+H+G7iF90jEOAZwn7hgBdJIhkmR5HElORL59i%0AnxJtVur1V9Zz4HQfe452AeFz/C//dZQPv20bHs9Sft2KiIik1H2k/hphMPJYMs/rpbPmLWf/wUuY%0ACzDXytIHCJ+Hx+ba0Vp7ADgwx/OHjTHPAm8CLgcOzXNsEZGsMTk9SfdYT3TcULLGxWiy12vX7Iwm%0AMQ1NDnOw9yhX1WxzOSoRkSW7D61PiIhIEgVmJTHlfCWmxqa48XhrCyXbtrsUjYhkq5VmF7wPeHnW%0AWERymDOJqaqsSEk2CeDxeHjvHYZTHQP0DYaLMuw+0oVpXM0brsntP5hFRCQtuXGNcJrwIsS6eV6f%0A+Ybl+Dyvn4o8XrS/MaYcKAf2LjbXcazT1tqpOV67C2i11u6d47XFnI88li1jXxGRjHN+tJtgKFZ4%0ATklMyXFt3TU8eeIppkPTALzQ+bKSmEQkk2h9QkREkmribCyJyeP1UlBV5WI07vM3xScxBZTEJCJJ%0AsKIkJmvtYwuNRST39AyMRbery9VKLlFK/IV86Pe38T+/vZdQKPzcd352jI31ZTStUalOERFJH25c%0AI1hrR4wxrwI7jTF+a200q9oYkw/cCLRZa1vneYvnI4+vAx6Z9dpNkcdfRx53A1ORuXGMMduBCuBH%0Ac7xmCCc4fXOuAIwxZcDvA73W2v+ca0rksW2ezyAiklU6Rs7FjRtKlcSUDKu8peyovoJ93eFCgId6%0AjzIQGKTcp5xZEUl/Wp8QEZFkc7aT8zasxZOX52I07ssvryC/rIzpwXCh8vGWFpcjEpFslJTftMYY%0A3xzPbTbGvNMYc30yjiki7guFQvQ6KjEpiSmxLltfwR/evDE6npoO8fCTBxgdn6vQg4iISHpJwTXC%0AI0Ax8OFZz98N1ALfcBx3qzFmw8zYWruPcKWlu4wx6xzzPMCngEkiLeCstT3AD4FbjTHXzDrWpyOP%0A3+Bir4k8Hpwn/gng/wW+aYypdr5gjHkjcC2w21rbPs/+IiJZpWM4lsTkwUNdca2L0WS3G+p3RbeD%0AoSC7zy2nYKCISPrQ+oSIiCRCKBSKayfna2hwMZr04PF48DU2R8eBNiUxiUjirbSd3EWMMX8PvBto%0AdDz3WeBeIr2ojTFPA2+31k4m+vgi4p6h0UkmpmLl/pXElHi/e30Tx9sHePVkLwDd/eM8+tQRPvr2%0A7WrdJyIiaStF1whfiRzjAWNME7AH2AbcAxwAHnDMPQJYYKvjuY8CvwCeM8Z8EegH3gXcBtxrrT3p%0AmPtXwM3AfxljHgA6gDsix3/EWvvcHPFdFnk8M1fw1tpxY8wnCFdq2m2M+QpwDrgG+AgwwMUJWiIi%0AWavTUYmpprgKb36hi9Fkt8srL6PcW8bARPhu6hc6X+aNjbfoGlNEMpLWJ0REJFGmBwcIjoxEx96G%0AtS5Gkz78jY2MHnwVgMnz55keGyO/qMjlqEQkmyS0EpMx5n3A3wCDxpi8yHPXAp8FhoAvAr8Efpfw%0AIoGIZJEeRxUmgColMSVcnsfDB3/vCirLYjeU/fZYNz/bo6IMIiKSnlJ1jRBZgHgz8CDwDsLJQO8l%0AXBXpVmvt6CL7v0Q4MekocD/wVWAN8H5r7ednzT1FuEXds8BfE64CtRP4DPMnGq2OPA4tEMNjhJOm%0ATgD/LfK+7wQeB3ZGKkaJiOSEjpHz0e2GErWSS6b8vHyud1RjOj/azelB3VEtIplH6xMiIpJIEx0d%0AcWMlMYX5mprixoG2VpciEZFslehKTO8n/IX7LmvtTDmWPwdCwAettd+LtGR4CfgT4P9J8PFFxEW9%0Ag/FJTNXlyrxOhtKiQv7izu38z8f3Mh0MAfDEL06wsaGMmppVLkcnIiJykZRdI1hrBwlXXrpnkXlz%0Alpaw1u4B3rLEYx0H/ugSYvsE8IklzPsF4YpQIiI5a2xqnL7xC9FxvZKYku76+l38V8vPo+PnO15m%0AY3mzewGJiCyP1idERCRhAmfPxo19a5XEBOB3tJMDCLS2UHyZcScYEclKiU5iMsA3rbXOTIY7gB7g%0A+wDW2pAx5qfAX67oQMZUEr6D4g+A+sgxniLc6qFzCfvfSLiE7PVAEXAM+DrwkLU2FJlzK4svILRY%0Aa5sj858Fbllg7tuttU8uFptIpuoZGIsbqxJT8mxeW847b93Ev/38BADTwRAPff8Al22sprJM511E%0ARNJKyq4RREQkO5xzVGECaChVElOy1RZXs7liAyf6TwPw2679vHPL2/AX+BbZU0QkrWTB59mtAAAg%0AAElEQVTV+sSs+XWEq83eAXzOWnvfHHOeResTIiIJM9ERS2Ly+PwUVFa5GE36KKiuJq+4mOBouOh5%0AoEVVXEUksRKdxFQB9M0MjDFbgHXAdxx3PgAMA8v+FsQYU0S4dcNW4CFgD7CFcPuG24wxr7HWXlhg%0A/9uAp4E24L5IzHcCXwI2AZ+MTD0E3DXP25QSbjFxaI7X5ttn93wxiWQDZzs5vzefEn+if8WI05uv%0AXc+xtn5eOd4DwMDwBP/w2Mv83x95ncuRiYiIxEnJNYKIiGSPjuFzcWO1k0uNG+qvjSYxTUxP8ErX%0Aq9zQcK3LUYmIXJJsW5+Ymf9W4FHCyU5LofUJEZEECDiSmHwNDXg8cxb2zjkejwdfYxNjR48AMN6q%0AJCYRSaxEZxj0As2O8R8SLtX69Kx5DZG5y/VJYAfwMWvtwzNPGmP2E76j4l4WbiHxMDAO3OS4K+Jb%0AxpgngY8bYx611u631nYD/zHXGxhjvkj4s31q9mvW2jn3Ecl2vY4kpupyv/6gSzKPx8MHf+8KPv8v%0Ae+jsDWe8HznTx9eePMAf3bLR5ehERESiUnWNICIiWaJjJJbEVODJp6ZIdzynwjW1V/Lvx37A+HQA%0AgOc7X1YSk4hkmqxan4i85+3Aj4EngMf5/9m78/g4y3r//6+ZTPatadMmTdukK1ehKwXZoRxkUURR%0ApIJYBfcdWdTjOb/jV/R4XI6oiMhREdADeFjFuuECsu+lCy20V9c0Tbolzb5NMpn5/THTe2ZCJlun%0AuWeS9/Px6GPu65rrnvnMnbTNletzfy5YM1RwWp8QETl6oVCInrpap52lreTi5MQkMfXs30ewpwdv%0AVpbLUYnIeOFN8uu9AlxhjLnIGHM+8BWgA/jjkQHGmCLgfcDGo3ifj0Re985+/WuAWmB1ZG/rtzDG%0AnEq4rOyDA5R1vQ3wAKsHe3NjzEmEy83+wFq7beThi4xPDXFJTMO9MUiORm62jy9ctoTc7Ayn768v%0AVvP0hrrEJ4mIiIytsZojiIjIOLEvZju5svxpZHgzBhktyZKdkcVJZcuc9q6Wag52HHIxIhGRERuP%0A6xM5wGettVcArUcRs4iIjECgqYlgV5fTzq6Y6WI0qSe7qiraCAbx19YmHiwiMkLJTmL6byCf8N7P%0AfwMmA9+31rYAGGMqgZcJ7xF9x2jeIDLJWAiss9b6Y5+L7BX9CjAVmJPgJU6JPL44wHMvRx5PHSKM%0A24E64DtDxJprjEn2NRZJSaFQiIaW6A90U4pzXIxmYpk+JZ9PXrIoru/ev29jR12LSxGJiIjEOeZz%0ABBERGV/2x2wnp63kxtbp0+MrL724f61LkYiIjMq4W5+w1q6x1v58lLFqfUJEZJR69sXfKK5KTPGy%0AZ1XFtf011e4EIiLjUlK3k7PWPh+5w+EzhPef/lNsOVXCdwrMBb5hrX10lG9z5F/FRCmdNZHHucCu%0AAZ6fneh8a22bMaY5cu6AjDGXEJ5oXGOt7Uow5j+BTwJlQMAY8zTwH9balxK97nBMnVo4rD5JHl3f%0A4Wtp99PTG91afvaM4kGvn65tcl0wtZCG9h5++7etAPQFQ/x8zWZ++KWVlE5SVaxk0/fvsaXre+zo%0A2h5bur4DG6M5goiIjBNtPe209bY7bSUxja3ZRZWU503jQGe4AtNL+9dyydwL8XmT+itEEZFjYiKs%0ATwzHWK5PjEcT5XNOdPo6TwxH83XuaWmIa09fYsieou+bI0KT57M3O5ugP5zP6zm0z9W/V/o7PTHo%0A6zxxJP03ENbaZ4BnEjzXbIwps9Y2H8VbHPnu7EzwfEe/caM5f7C/Ad8AdgP3DjLmXMKlapsI3zVx%0AI/C0Mebt1trnBjlPJG0dbIz/KzW1JM+lSCauK84/jl11zby0OXzXcmOrn/+882W+94WzyM3WL5xF%0ARMQ9YzBHEBGRcWJfTBUmgIoCJTGNJY/HwxkVp/C7HX8CoK23nY31b8RtMyciksomwPrEcJyL1idE%0ARI5K554a59hXUEDW5BIXo0k9nowM8ufMpm2rBaB95253AxKRcWXMV7XTeXHCGHMRcDJwg7W2b4Ah%0AXyU8wfhnpHQswJ+MMc8Afwd+AJw+2vevr29zjo9kGsb2SfLo+o7czj2Nce0sT2jA66dre2xd/8EV%0AfPnWZ9l7MHx9d+1r4b/ufIkvvn8pXq/H5ejSn75/jy1d32NH1/bYSvXrmw53qKTzHEFERJJrX4eS%0AmNx26vST+MOuvxIIBgB4bt/LSmISkXFjnM89xmx9YjxK9bm9JIe+zhNDMr7OLbuqnePM6RU0NLQn%0AHjxBZVTMhEgSU+eePRza34THN7apB/o7PTHo65y+Rrs2kfR/SYwxK4DVwHFALpBo1TxkrX37KN6i%0ANfKYn+D5gn7jRnN+onM/AQSA+wZ60lr7SoL+fxhjtgOnGmMKrLX6n07GnYaW7rh2abG2MHNDXk4m%0A/+/jp3LDLU/T1tkLwMadh7n/ie1cdcFxLkcnIiIT1RjMEUREZJzY177fOc7JyKEke5KL0UxMBZn5%0AnDh1Ka8eXAfAtqYdHOyspyxvqsuRiYgMbZyvTwxK6xMiIskRCgbp2VfntLMqZrgYTerKrqxyjkOB%0AAD3795E9q9LFiERkvEhqEpMx5j3AI4CXxJODI0JDPJ/I7si5MxM8f+RfzO0Jnj+yD/VbzjfGFAPF%0AwLoBnssF3gW8YK09NJKAIw4CCwjfCaFJgow7DS1dznF2Vgb5Odq+zC3lU/L54vuX8t+/XU+gLwjA%0A46/VUjY5j7eflOifThERkWNjjOYIIiIyTuzrOOgcVxSU4fGooqwbzp5xmpPEBPB83ctctuASFyMS%0AERnaeF6fSAKtT4iIDFPv4QZCPT1OO3uGkpgGEpvEBNC9Z4+SmEQkKZKdZfAfQAbwP4TLk7aQ5IUI%0Aa22HMeZ1YIUxJsda65R/McZkAGcAe621NQle4oXI45nAnf2eOzvyONC+0OcQvnPjnwO9qDGmHLgI%0A2G6tfaHfcx7CE4QuoCHRZxNJZ7GVmEqLc/SLZpfNn1HMJy45np+vecPp++3j2ygtzmHZ/FIXIxMR%0AkQnomM8RRERkfAiGgnHbyU3P11ZybplbXMX0/DL2R5LKXjqwlnfPvcjlqEREhjSe1ycGpfUJEZHk%0A6amri2tnzdDN4QPJrpiBx+cjFAhvQ+2vqSb6X5mIyOglO4lpMfA7a+3nk/y6/d0J3Ap8GvhJTP9q%0AYBrwjSMdxpiFgN9auxvAWrvBGLMOWGWM+X/W2trIOA9wPdAL/GaA9zwp8rg5QUwZwF3AFmPMybGT%0AF+DjQBnwoLW2d0SfVCRNHI5NYirKcTESOeKU48s41NTF754J3+AVCsHP17zBlz+4nHkVxS5HJyIi%0AE8hYzRFERCTNNXY309MXveO5okBJTG7xeDycVXEaD21fA0BHbycb6jdTUX6Oy5GJiAxqPK9PDEXr%0AEyIiSRK7lRyEk3XkrTw+H1kVM/DX7AGguyZR/q6IyMgkO4mpG1if5NccyM+BDwE3G2OqgLXAIuAG%0AYBNwc8zYLYAFFsb0fQ54EnjGGHML0AxcCZwHfN1au3OA9zwu8lg9UEDW2jpjzLeAm4CXjDF3E967%0A+kzgo0AtcONIP6hIOgiFQv0qMeW6GI3EetfpVRxs6uT5TeG7mf29ffzkodf52odWUFGa73J0IiIy%0AQYzVHEFERNLcvvb9ce0ZqsTkqlPKV/D7nX+hNxhe73627iUuXqIkJhFJaeNufcIYsxKYGmkuijye%0AYIy5PHLcYa19TOsTIiLJ46+rdY4ziorIKCx0MZrUll1V5SQx+ffWEAoG8Xi9LkclIuku2f+KvAYc%0A880uI3cLXAj8FHg/8GvgauBXwLnW2s4hzn+Z8PZwW4FvAb8AyoGPWWu/neC0kshj2yCv+03gcqAD%0A+Hbkdc8DbgNOPnJXhch4097Vi7+3z2lPKVYlplTh8Xi4+h0LOWF2idPX3tXLDx/YQGNr9yBnioiI%0AJM2YzBFERCT97YtsXXbEdFViclVeZi4nlS1z2jtbdlPbsn+QM0REXDce1ye+CTwU+XNTpG9VTN//%0AxLyu1idERJLAH7OdXLa2khtUTuVs5zjk99N78EDiwSIiw5TsSkw3AX81xtxrrX02ya8dx1rbSvjO%0AhhuGGOdJ0L8WuHgE73fpMMc9Ajwy3NcVGQ9iqzABlCqJKaX4Mrx8/n1LuPn+9ezeH87DbGrz88MH%0ANvBvq0+iIDfT5QhFRGScu4kxmiOIiEh6i63EVJxVSEGmqse67ewZp/HS/rVO+/Gdz3LNig+4GJGI%0AyKBuYpytT1hrzx1hXFqfEBE5CqG+PnoPROclWTO0ldxgsquq4trdNTVkTa9wKRoRGS+SncSUD9wC%0A/MMY8ydgHdCQaLC19pdJfn8RccHhfklMqsSUenKzfVy3ahnfvXcdBxrDN4PtP9zJjx/cyJevXE5u%0AdrL/OxAREXFojiAiIsOyP6YS03RtJZcSqgpnMbOggtr2fQA8Xf0SVy19r8tRiYgkpLmHiIgcld5D%0ABwkFAk47q0JJTIPJnjETPB4IhQDw11TDqae5G5SIpL1kr1r/FQgBHuAy4H0Jxnki4zRJEBkHVIkp%0APRTmZXHjFcv5zr2v0dTmB2D3/lZ+/NBGbvjAMnKylMgkIiLHhOYIIiIypEAwwIHOQ067QlvJpQSP%0Ax8NZM07lfvsoAB29Xbyw9zUWFSx2OTIRkQFp7iEiIkcldis50HZyQ/FmZ5M1vYKefeHr1r1nj8sR%0Aich4kOwV6/8l/MO/iEwgsZWYsjMztD1ZCptSnMMNVyzne/e+Rkd3+G6CHbUt/OSh17lu1TKyszJc%0AjlBERMYhzRFERGRIBzvrCYaCTrtClZhSxtvKTuTRHX/G39cDwF+3P8UJyxfh8Qy4Q5KIiJs09xAR%0AkaPir6uNa6sS09Cyq6qcJCZ/zR5CoZDmCiJyVJKaxGStvSaZryci6aGhpcs5Li3O0Q8nKW5GaT43%0AXrmcH/zfBrr84UQmu7eZWx95nS9dvpSsTCUyiYhI8miOICIiw7G//UBcW5WYUkeOL4dTy0/imboX%0AAdjVVMPu1j3MLZ7tbmAiIv1o7iEiIkfrSDIOgG/yFDJyc12MJj3kVFbR9uILAAQ7OwkcbiCzdKrL%0AUYlIOvO6HYCIpL+G1mglpinaSi4tzC4v4oYrlpETU3lpy54mbvvdJnoDfS5GJiIiIiIiE1FdRzSJ%0AyYOH6fllLkYj/a2ceUZc+6m9z7sUiYiIiIjIsdMTs52cqjANT3ZlVVxbW8qJyNE6JklMxpiVxpg7%0AjTHrjTH7jDHviHnuGmOMshxExolQKERDzHZypUpiShvzKoq54QPL47aQ27y7kdt+t5meXiUyiYhI%0AcmmOICIig9kfk8RUmjuZrIwsF6OR/srzy1hYssBpr6/fRLO/xcWIREQS09xDRERGI9jbQ8+hg047%0Ae4aSmIYje1ZlXNtfoyQmETk6SU9iMsb8DPgn8FFgGVAGZEWeqwDuAv5hjFH9PZFxoKM7gL8nmvBS%0AWqy/2ulk/sxirl+1jKzM6H8Hm3Yd5paHNtLdE3AxMhERGU80RxARkaHsi9lOrqJguouRSCLnzjrT%0AOQ6Ggjxb95KL0YiIDExzDxERGa3eAwcgGHTa2TNmuhhN+sjIyyNzWrSSrioxicjRSmoSkzHmI8Bn%0AAQt8GDgf8MQMaQR+CpwJ3JDM9xYRdxyOqcIE2k4uHR03axLXXb6MLF/0v4StNc388IENdHb3uhiZ%0AiIiMB5ojiIjIULoD3RzubnLaFdpKLiUtmrKQsoKpTvu5upfoDermFxFJHZp7iIjI0fDX7o1rZ6kS%0A07BlV0arMfn3KolJRI5OsisxfQrYC7zNWnsfsDP2SWttt7X2S8CrwAeS/N4i4oKGlq64traTS08L%0Aq0q4/gPL4raW21nXyn//33raOntcjExERMYBzRFERGRQ+zsOxrVViSk1eT1eLpq/0mm393aw7uBG%0AFyMSEXkLzT1ERGTU/Htjkpi8XrIqKtwLJs3kVFY5x30tLQSam12MRkTSXbKTmBYBv7PWdgwx7h/A%0A/CS/t4i4oEGVmMYNU1nCV648kbxsn9NXc7Cd7/92Pc3tfhcjExGRNKc5goiIDGpfx4G4tioxpa5/%0AmXM62b5sp/1U7XOEQiEXIxIRiaO5h4iIjFpsElNWeTnezCwXo0kv2VWz49rdNdWuxCEi40Oyk5hy%0AgeGkVvqJL+MqImmqoTmaxJSV6aUwN9PFaORoza0o4qtXnUhhXvTruK+hg+/du4765q5BzhQREUlI%0AcwQRERnUvvZoEpPPk8HU3FIXo5HB5GflsXL2qU67pq2O3a01LkYkIhJHcw8RERmVUCiEvzb6c232%0AzMpBRkt/sdvJAfj3aEs5ERm9ZCcxVQNnDGPcBYD+9RIZB+pjtpObWpyLx6P5f7qrLCvkax9awaSC%0A6F0Gh5q7+M49r7H3ULuLkYmISJqqRnMEEREZRGwSU1n+NDK8GYOMFre9Y8G5ce1/7n3WnUBERN6q%0AGs09RERkFPpaW+hra3Pa2bNmuRhN+vEVFuErmey0u2v036yIjF6yk5j+AJxvjPmaMeYtmQzGmMnG%0AmFuBM4E1SX5vEXHB4Zjt5LSV3PgxfUo+X1t9EqUxX9OWjh6+d986bE2Ti5GJiEga0hxBREQGFbud%0AXEX+dBcjkeGYWTSdhSULnPaGQ5uo7zzsYkQiIg7NPUREZFRit5IDJTGNRnZVlXPs31PtXiAikvaS%0AncT0XcJ3O/wXUAfcC4SAfzfGvAjUAl8AdgPfT/J7i8gYC4VCb6nEJOPHtEm5/Nvqk5gxNd/p6/IH%0A+OEDG1m3rd7FyEREJM1ojiAiIgm19rTR3tvhtGcUlLsYjQzX+ZUrneMQIf659xkXoxERcWjuISIi%0Ao/KWJCZtJzdiOVWzneNAYyOBtlb3ghGRtJbUJCZrbRNwGvAAMJXwHQ0e4BTgVCAD+D/gzMhYEUlj%0AbZ299PQGnXbpJFViGm9KCrP52odWMH9msdMX6Avys0c38czGfS5GJiIi6UJzBBERGUzsVnIA0/PL%0AXIpERmLh5AXMLKhw2i/uf5W2Hm0/LiLu0txDRERGy19b4xxnFBSSUVw8yGgZSHZMEhOoGpOIjJ4v%0A2S9ora0HrjLGfAY4GZhG+G6HA8B6a63SLkXGiYaYreSAuK3HZPzIz8nkxiuW84s1b7BhRwMAoRD8%0A+rGttHb08K7Tq/B43lKhW0RExKE5goiIJBK7lRzAjAJtJ5cOPB4PF1Su5O43/w+A3mCAp2tf4JK5%0AF7ocmYhMdJp7iIjIaMRWYsqeNUtrHqOQ0y+Jqbu6mvzFS90JRkTSWlKTmCL7TF8Y+VMJFAKHgS3A%0ANk0QRMaXhpit5ABKtZ3cuJWdmcHnL1vMbx6zPLdpv9P/u2d20drRw5XnL8CrH+pFRGQAmiOIiMhg%0A9sdUYsr15TApW3c8p4sTpy1lza6/0tgdLmbyTO0LXFB1LtkZWS5HJiITleYeIiIyGsHeXnoORNc9%0AsmfOcjGa9OUrLsZXUkKgKTw/6FYlJhEZpaQlMRlj3gbcBZxAuERrrBDwTWPME8CnrbW7k/W+IuKe%0A+ub4JKap2k5uXMvwevnoxQspzM/ksZeipVUff62W1s4ePnHJCfgykrpLqYiIpDnNEUREZCh1MUlM%0A0/PLdcdzGsnwZvD2Wefw0PY1AHQEOnlx36ucO+tMlyMTkYlIcw8RERmtnv37IBh02tmzKl2MJr1l%0AV812kpi0nZyIjFZSVpuNMacBTwCLgE3ATcAHgfcAVwO3AfuA84GXjTGLk/G+IuKuwzHbyeVm+8jL%0AyXQxGhkLHo+HVefO58rz5sf1v7LlED95+HW6ewIuRSYiIqlGcwQRERlKX7CPfR3RO55naiu5tHN6%0AxdvI9+U57Sf2PkNfsM/FiERkItLcQ0REjoZ/b01cO3uWKjGNVuyWcoHGRgJtKoIoIiN31JWYjDFZ%0AwD1ADuG7GO4YYNg9xpgvA/8R+fOwMWaxtVar3SJprD4miWlqsaowTSQXnlJJYX4Wd/15C33BEABv%0A7G7k5vs3cN2qZRTkKqFNRGQi0xxBRESGo76rgd5g9J/9GUpiSjvZGVmcM/MMHqt+HIDG7ibWHtzA%0AqdNPcjkyEZkoNPcQEZGj5d+7N9rIyCCzXPOS0cqOSWKCcDUm3+Kl7gQjImkrGZWYLgPmAf+WYIIA%0AgLW211r7DeA/gQXAh5Pw3iLiooaY7eRKJ+W6GIm44fRF5Vx7+VKyMqP/leza18r371tHU5vfxchE%0ARCQFaI4gIiJDqm3fH9eeUVDhUiRyNFbOPIMsb/RGlseqH1c1JhEZS5p7iIjIUfHXRpOYssqn483U%0ATdqjldMviam7utqVOEQkvSUjiem9QD1w6zDH/xewH7g8Ce8tIi4JhkIcbo1WYipVJaYJacncKXzl%0AgyeSnxMt7FfX0MF3732Ng02dLkYmIiIu0xxBRESGVNu2zzn24KGioNzFaGS0CrMKOHvm6U67vusw%0Aaw9ucDEiEZlgNPcQEZFRC4VCcUlM2kru6PiKi/GVlDjt7j3V7gUjImkrGUlMJwFPWGt7hzM4Mu4x%0A4MQkvLeIuKSlvYdAX8hpK4lp4ppXUcy/fmgFxQVZTl9DSzffvXcdew+1uxiZiIi4SHMEEREZUl1M%0AJaZpeaVkZ2QNMlpS2fmVK8lUNSYRcYfmHiIiMmqB5maC7dF1jOxZlS5GMz7EbinnVxKTiIxCMpKY%0AyoBtIzxnN1CahPcWEZfUx2wlB9pObqKbObWAf199EtNivg9aO3r43n3r2F7b7GJkIiLiEs0RRERk%0ASHXt0UpMMwqmuxiJHK2irELOmaFqTCLiCs09RERk1Pw1e+La2TNVieloxW4pF2hsJNDa6l4wIpKW%0AfEMPGVIBMNJ/ffxARhLeW0RccrilO649VZWYJrypk3L5t9Ur+OEDG6mtD9+50OUP8MP7N/D5y5aw%0AZO4UlyMUEZEx5MocwRgzGfgG4S0lpgMNwF+Ar1tr9w92buT8M4CvA6cBuYQXQ+4AbrPWhvqNPQH4%0AFrASKAL2APcC37PW9sSMeyoyJpH3WWt/n6zPICKSLtp62mnpaXPaMwoqXIxGkuH8qpU8U/civcFw%0AMZTHqh/n5LLlZHj1K0AROaa0PiEiIqPWP4kpp7LKpUjGj9hKTBCuxuRbstSdYEQkLSWjEpOITED1%0ALfGVmKYoiUmA4oJsvvahE5k/s9jp6wkEufXh11m79ZCLkYmIyHhnjMkFngI+CzwCXAP8ArgCeN4Y%0AUzLE+ecBTwILgJuATxJOYroV+HG/sYuAF4GzgJuBjwFPR857MMFbrErw55VkfQYRkXRSG1OFCWCm%0AKjGlvYGqMb10YK2LEYmIiIiIDK47Zrsz3+QpZBQWuhfMOJHTL4mpW1vKicgIJaMSk4hMQA3N0UpM%0AhXmZ5GTpnxMJy8vJ5MYrlnP7o5vZtOswAH3BED9f8wafCoU45fgylyMUEZFx6jpgCfB5a+3tRzqN%0AMRuBRwlXWLphkPNvB7qBs2MqHt1jjPk9cK0x5m5r7cZI/48I3/F9lrV2U6TvPmNMB/AlY8x7rLV/%0AiH1xa+3DY/AZRETSRl17fHE5bSc3PpxftZJn616kJ1KN6c+7/sHbyk4kKyPL5chERERERN7Kvyda%0Aial/8o2Mjq+4GF9JCYGmJkBJTCIycsnKOviiMebyEYzXb6ZE0lxDTCWm0uJcFyORVJSdmcEX37+E%0AX/3pTV7ZEq7AFAyF+MUf3qAvGOL0ReUuRygiImNgrOcIHwE6gDv79a8BaoHVxpgb+28LB2CMORUw%0AwK8G2LLtNuBSYDWw0RgzHbgAeCImgSl27JeADwN/YORG/RlERNJNbVv0n9v8zDwmZRcPMlrSRVFW%0AIedVnsNfq58AoKWnlSf3PsdFs89zOTIRGee0PiEiIiMWaG0l0NTotLOrtJVcsmRXzXaSmPxKYhKR%0AEUpWElNV5M9I6BfvImmsoSVaialUW8nJAHwZXj717kVkZnh5fvMBAEIh+NUf3yQYDHHmEv2+SERk%0AnBuzOYIxpghYCDxrrfXHPmetDRljXgEuA+YAuwZ4iVMijy8O8NzLkcdTI48nA56BxlprdxhjGmPG%0ADhRrLuC31gaT/BlERNJKXcx2cjMKKvB4PC5GI8l0fuVKnqt7ifbeDgD+vucpzpxxKgWZ+S5HJiLj%0AmNYnRERkxPw11XFtVWJKnpyq2XRsWA9AoLGRQGsrvqIil6MSkXSRjCSmf0nCa4hIGukLBmlsja6t%0AlU5SEpMMzOv18NF3HY/X6+HZ18N3WoeAu/68hWAwxNnLKtwNUEREjpWxniMcWbCoTfB8TeRxLgMn%0AAM1OdL61ts0Y0xw5d9CxMe+13Bjjs9YGjnQaY/4T+CRQBgSMMU8D/2GtfSlJn2FIU6cWjua0o+bW%0A+6YjXavh07UavlS8Vr19vRzsPOS0F0ytSok4UyGGdDH4tSrk8sUX8+v1DwHQ3dfNMwef4+oTR1Ik%0AZfzQ99Xw6VoNn65VHK1PiIjIqHRXV8e1sytViSlZsvslhPn3VONbstSdYEQk7Rx1EpO19ulkBCIi%0A6aOp1U8wFL1Zaaq2k5NBeD0ern7nQrxeD09vCN9tHQLufmwrwVCIlctnuBugiIgknQtzhCOrOJ0J%0Anu/oN2405xeOYOyRcU0x/ecCX4n0nQrcCDxtjHm7tfa5Eb6uiEhaq209QF8oWpCuapLmBOPNhfPO%0A4bFtT3KwowGAv+14mncsWElZwVSXIxOR8UbrEyIiMlr+mj3Osa+kBF+xtrhOlv5Vrbr3VJOvJCYR%0AGaZkbScnIhNIfcxWcqDt5GRoXo+HD19k8Ho9PLmuzun/379aMn1ezlisreVERGTc+irhxKN/WmuP%0AZIH/yRjzDPB34AfA6WMRSH1921i8jeNIhYCxft90pGs1fLpWw5fK12rT/h1x7eLQZFfjTOVrlWpG%0Acq0unn0hd7/xWwACwQC/fPl+PrP0mmMZXkrR99Xw6VoNnxvXSlWfRERkvOreUxCBtj8AACAASURB%0AVO0cqwpTcvmKi/GVTCbQ1AjEX2sRkaF43Q5ARNJPQ3NXXLt0kioxydC8Hg+rLziO80+a6fSFgDv/%0AvIW1Ww8lPlFERGRorZHH/ATPF/QbN5rzW0cwFqANwFr7irX2iZgEJiL9/wC2A6caY2Jff7SfQUQk%0AbdS17XOOMzwZlOdPczEaOVZWTFvKnKJKp72p4U3eOGxdjEhEREREJKyvvZ3A4cNOu3/lIDl62VXR%0AxDB/v637REQGoyQmERmx/pWYphSpEpMMj8fj4YPnL+C8FdHtIkIh+MUf3mDjjgYXIxMRkTS3m3Bu%0A7MwEzx/5rcn2BM/vijy+5XxjTDFQHHNuwrEx77XbWhsYLOCIg4CHcKWmo/0MIiJpo7Y9msRUnj8N%0An1eFwscjr8fLquMuxYPH6Xt4+xoCweH8FykiIiIicuz0rwykSkzJF5sYFmhqJNCq+/JEZHjS9rdE%0AxpjJwDeA9wLTgQbgL8DXrbX7h3H+GcDXgdOAXGAbcAdwW+xd0saYaqILBgM50Vq7IWb8LOBbwEVA%0AKbAP+B3wTWtty/A/oUjqqo+pxFRSmE2mT/mQMnwej4erLjgOf28fz286AEBfMMTPHt3MdauWcsLs%0AyS5HKCIi6cZa22GMeR1YYYzJsdY6GdfGmAzgDGCvtbYmwUu8EHk8E7iz33NnRx6fizy+AgQiY+MY%0AYxYDk4A/RtrlhOcF2621L/Qb6wEWAF1Ag7W29yg/g4hIWgiFQtS1R39tM6NAW0uPZ1VFszh9+sm8%0AsP9VAA51NvDk3ue4oOpcdwMTETlKY7U+ETO+DPg18A7Caw03JXhdrU+IiAyDv2ZPXDtn9mx3AhnH%0AsvtVt/Lvqca3ZKk7wYhIWknLzANjTC7wFPBZ4BHgGuAXwBXA88aYkiHOPw94kvCiwU3AJwlPEm4F%0AfjzAKfXAqgR/dse8bhnwIvB+whOOa4CHgS8A/zDGZI74w4qkoENN0SSmadpKTkbB6/Hw0XcezynH%0AR7eNCPQFufWR19le2+xiZCIiksbuBPKAT/frXw1MA351pMMYs9AYM+dIO3JTwjpglTFmZsw4D3A9%0A0Av8JjK2AfgDcK4x5sR+73Vj5PHIe2UAdwG/NMb0L135caAM+KO1tnekn0FEJF01+1voDETnlEpi%0AGv/eM++d5Pqi/w0+Vv04Td2a94lI+hrr9QljzLuATcBZQ7yu1idERIapu9pZ3iWjqIiM4kkuRjM+%0A9d+ir3/1KxGRRNK1EtN1wBLg89ba2490GmM2Ao8SvoPhhkHOvx3oBs6OuSviHmPM74FrjTF3W2s3%0AxozvtNY+PIy4vgXMAN5lrf1LpO+3xphawpOPzxKeiIiktUNNnc7xtBIlMcnoeL0ePnHJCfQGgqzf%0AHt5Krqc3yC0PbeRfr1pBZVmhyxGKiEia+TnwIeBmY0wVsBZYRHhesAm4OWbsFsACC2P6Pkd4IeEZ%0AY8wtQDNwJXAe4bupd8aM/QpwDvA3Y8zNhO9ufkfk/e+01j4DYK2tM8Z8i/DCxEvGmLuBVsJVnD4K%0A1BJNfBrpZxARSUuxW8kBzCyocCkSGSuFWQW8a86FPLz9DwD4+3q43z7KZ5Zeg8fjGeJsEZGUNGbr%0AE8aYi4A/AQ8C9wFrBnldrU+IiAxT9+5dznHOnLn6ufQY8BUX4yuZTKCpEYhPHBMRGUxaVmICPgJ0%0A8NatHtYQXghYHblr+i2MMacCBnhwgLKutwEewnc6j0jkLoYrgR0xE4Qj7gB6gA+P9HVFUk1ndy8d%0A3QGnrSQmORq+DC+fuXQxi+ZEt5Dr8vfxowc3cihm20IREZGhRKoZXQj8lPCdx78GriZcvehca21n%0A4rPBWvsy4cSkrYR/+f8LoBz4mLX22/3G7iK8vdtTwFcJz0tWAF+mXxUla+03gcsJz1++HXnd8wjP%0APU621tYm6zOIiKSDmtbauPbMQiUxTQTnzDg9LmFt8+EtvHZo4yBniIiktLFcn8gBPmutvYLwDRED%0A0vqEiMjwBZqbCTQ2Ou2cOXNdjGZ8y66qco79e/YMMlJEJCrtKjEZY4oI3zH9rLXWH/uctTZkjHkF%0AuAyYA+wa4CVOiTy+OMBzL0ceTx3k/fOArgH2pV4IFDHAnRDW2g5jzGZguTEmu3/cIumkf2LJVG0n%0AJ0cp0+flC5ct4ccPbGBbbQsArR09/Oj+Dfzbh0+iOD/L5QhFRCRdWGtbCd/xPNhdz1hrB1xQsNau%0ABS4e5nttBz4wzLGPEN5mYjhjh/UZRETSVU1bnXM8JaeEgsx8F6ORsZLhzeBDx1/OD9beRjAUBOCh%0AbWtYOHmBvgdEJK2M9fqEtXawykuxtD4hIjJM3bt3xrWVxHTs5FTNpmPDegACTY0EWlrwFRe7HJWI%0ApLq0S2ICjqRs1iZ4vibyOJeBJwmzE51vrW0zxjRHzo2Va4y5lfCdCpOAbmPM34CvWWu3DvW6MXGt%0AAGYBOxKMGdTUqW/dWmmgPkkeXd+32loXf8OPmVM6quuka3tspeP1/eZnzuTffvYc1fvD32OHmru4%0A7dFNfOezZ5KXk+lydPHS8fqmE13fY0fX9tjS9RURERna3rbor01mFc50MRIZa5WFM3n7rHP4R81T%0AALT3dvDI9j9y9QlXuhuYiMjIuLE+MRwJXzcmrqSvT4xHE+VzTnT6Ok8Mib7OnQfr4tozT16Kr0CJ%0A9ceCb/kiDq951GlnN+5n8vzkzwP1d3pi0Nd54kjH7eSOfHcm2kqho9+40Zzf/9xphCcBnwbeB/wS%0AuAR4yRhzXJLiEkkL+xs64trlpfrBTpKjIDeTmz55GtMm5zl9O2tb+M6vX6E30OdiZCIiIiIikgwt%0A/lZaetqcdmXhDBejETdcPOcCpuZOcdqvHFjHxvrNLkYkIjJibqxPjEVcIiITRtu27c5x7swZSmA6%0Ahgrmz49rt20fVR6tiEww6ViJaaxdDfRZa5+L6fu9MWYT4b2kvwl8cCwCqa+P/qLvSKZhbJ8kj65v%0AYrvrmp3jgtxMutq76WrvHvb5urbH1ni4vtddvpTv3PMa7V29AGzc3sB3736FT79nEV7vgLv/jJnx%0AcH1Tma7vsaNre2yl+vXVHSoiIpIqatrii0NUqhLThJOVkclVCy/nJ+t/4fTdt/VhqopmMSlb20qI%0AiKSyVJ3zJkuqz+0lOfR1nhgG+zqHgsG4JKbMWbP1/XCMZU6dRm/9IQAa39hKXhKvt/5OTwz6Oqev%0A0a5NpGMlpiN7WSVKiy3oN2405zvnWmuf7pfAdMRdQDdwfpLiEkkL9U1dzvHUSbkuRiLjVfnkPK7/%0AwDKyMzOcvle3HuK3j28jFAq5GJmIiIiIiByNmrb4bRtmqRLThHRcyTz+ZeZZTrujt5N73nyQYCjo%0AYlQiIsM2pusTYxiXiMiE0LN/P8Hu6I35OXNHs4OnjETsNe7evUvrPCIypHRMYtoNhIBEt+sd2ZN6%0Ae4Lnj+xD/ZbzjTHFQPEg5zqstUGgASga6nVj4vIT3RNbJC0dao4mMU0rURKTHBtzphfxhcuWkBFT%0Aeemf6+r484t7XIxKRERERESOxt6YSkwl2ZMoyNK2DRPVpfPeSUV+udPe2rSdp/YOdA+hiEjKSYn1%0AiZG8bkxcWp8QkQmve/euuHbOnHkuRTJx5MyJJjEFOzvpPXjQxWhEJB2kXRKTtbYDeB1YYYzJiX3O%0AGJMBnAHstdYm+mH8hcjjmQM8d3bk8bnI6801xnzcGLO4/0BjTAEwg+gP/RY4PNDrGmMmAYuBV6y1%0AvYN8PJGU1tPbR1Ob32mrEpMcS4vmTObjlxwf1/e7Z3bx3Ov7XYpIRERERESORk1rtBJTZZG2kpvI%0AMjMyuWbRB/F5fU7fmp2PUd2qtXURSW1juT4x0tDQ+oSIyJC6d+90jj0+H9kzNS851mKTmOCtiWQi%0AIv2lXRJTxJ1AHvDpfv2rgWnAr450GGMWGmPmHGlbazcA64BVxpiZMeM8wPVAL/CbSHdZ5LV+HHk+%0A1tcAD/C7yOv2Rc6bY4y5tN/YLwG+2LhE0lF9S3dcu0yVmOQYO+2Ecq58+4K4vl8/tpXXdx52KSIR%0AERERERmNFn8bLT3RHWwqtZXchDejYDrvnXex0w6E+rhj0z209bS7GJWIyLCM1frEsGl9QkRkeLp3%0ARRNosqtm4/H5BhktyZBdWQkZGU5bSUwiMpR0/Zf558CHgJuNMVXAWmARcAOwCbg5ZuwWwnchLIzp%0A+xzwJPCMMeYWoBm4EjgP+Lq1dieAtfZFY8yvgWuAp4wxDxIuuXoRcHnkvf4r5nW/DVwK3GeM+WHk%0AfU+PvN8/gHuS8/FF3FHf1BXXViUmGQsXvm0WzW1+/vpK+Aa2YCjE7b/fxL9etYI504uGOFtERERE%0ARFJB7FZyALMKdcezwMqZZ2CbtrOpYQsAzf4W7tp8H19Y/gkyvBlDnC0i4poxWZ8AMMasBKZGmosi%0AjycYYy6PHHdYax+LHGt9QkRkEEG/H39ddF7Sv0KQHBvezCyyZ87Cv6cagO5qJTGJyODSshJTpOTp%0AhcBPgfcDvwauJnwnwbnW2s4hzn8ZOAfYCnwL+AVQDnzMWvvtfsM/EflTCPwAuI1w6dVvA2daa1tj%0AXrcJOAu4H/hUJK6Lge8Cl1prQ6P9zCKp4FBT/F+taarEJGPk8n+Zx2mLypx2T2+QWx7ayMGmQf+5%0AFxERERGRFFHTL4lJlZgEwOvx8pHjr2Rq7hSnb1vzTtbsfGyQs0RE3DXG6xPfBB6K/Lkp0rcqpu9/%0AYl5X6xMiIoPo3rUTgkGnnTtvvovRTCyxCWP+mhqCvdrdVEQSS9dKTESSh26I/BlsXP9t4I70ryX8%0AA/xQ79NHuDzsncOM6wDhpCeRcedQc7QSU1aml+L8LBejkYnE6/HwsYuPp62jhzeqmwBo6+zlRw9s%0A4N8/fLK+F0VEREREUlxNW51zXJI9icKsAhejkVSSl5nLp5ZczQ/W/pSeYHgx44m9zzAtr5SzZpzm%0AcnQiIgMbw/WJc0cYl9YnREQS6NqxPa6dM3+BS5FMPDlz5tDyVPg4FAjQU7tXlbBEJKG0rMQkIu6I%0ATWKaNikXj2fAObjIMeHL8PK59y2hsiy62FHf3M0tD22kyx9wMTIRERERERnK3pgkJlVhkv4qCspZ%0AffyquL777aNsanjTpYhEREREZLzp2r7NOc4snUpmSYmL0UwsOXPmxbW7d2tLORFJTElMIjJs9U3R%0AJKapk7SVnIy93Gwf169aRmlxjtO350Abt/9+M4G+4CBnioiIiIiIW9p62mn2tzjtWYUzXYxGUtVJ%0AZct55+y3O+0QIe7afB/VrTUuRiUiIiIi40Gor4+unTudds4CVWEaS1nl5Xhzous63bt3uxiNiKQ6%0AJTGJyLAE+oLUN3c77bKSPBejkYmsuCCbG65YTkFuptP3xu5G7v7LVkKhkIuRiYiIiIjIQPa07o1r%0AVxapEpMM7F1zLuS08pOddk+wl9s33kVd+34XoxIRERGRdOevqyXkj65x5WoruTHl8XrJnj3HaXft%0A3jnIaBGZ6JTEJCLDUt/cRTAmQaR8ipKYxD3lk/P40qqlZGVG/xt78Y0DPPy0fvAVEREREUk11f2T%0AmFSJSRLweDxctfD9HD/5OKevo7eTW9f/UolMIiIiIjJqsVvJAeTOPy7BSDlWcudGt5TrPXCAvs4O%0AF6MRkVSmJCYRGZYDjZ1x7fLJSmISd82rKOazly7G6/E4fY+9VMPja/cOcpaIiIiIiIy12O3ASnOn%0AUJhV4GI0kuoyvBl8YvFqqgpnOX3tvR3cuv6X1LTVuhiZiIiIiKSrru3bnWNvXj5Z06e7GM3ElDNn%0ATly7u7ranUBEJOUpiUlEhkVJTJKKls0v5ep3mri+/3t8O69uPeRSRCIiIiIiEisYCsZVYppdNGuQ%0A0SJhOb4cvrD841QWRrcebO/t4JZ1P2fL4W2DnCkiIiIiEi8UCtG1I/ozZO78+Xi8WiIfazlz5sa1%0Au3fvcikSEUl1+hdaRIblYEwSU262j8K8TBejEYk6e2kF7zs7msEfAu744xvYmib3ghIREREREQDq%0AOxvoCnQ57dlFlS5GI+kkLzOPLy7/ZFwik7+vh9tfv4uX97/mYmQiIiIikk4Chxvoa2522rnzF7gY%0AzcTlm1SCr6TEaXfv2uliNCKSypTEJCLDcuBwNImpfHIenpgtvETcdskZszn3xOgvtgN9IW59ZBO1%0Ah9pdjEpERERERGKrMIGSmGRk8jLzuPbET3HcpHlOXzAU5H+3PMCjO/5MX7DPxehEREREJB10bY+v%0A5Jm74DiXIpGcudGf67t27iAUCrkYjYikKiUxiciwxG4np63kJNV4PB5WX3AcJy4odfq6/AF+/NBG%0ADrd0uxiZiIiIiMjEtru1xjn2eTKYWVjhYjSSjnJ9uXxu+cc5uWx5XP/jNU9z24Zf0dajm1dERERE%0AJLHOrVudY4/PR/bs2e4FM8HFVsEKtrfTe2C/i9GISKpSEpOIDKmzu5fWzl6nXT5FSUySerxeD59+%0AzyLmzyx2+pra/PzowQ20d/UOcqaIiIiIiBwr1TFJTDMLZ5Dp9bkYjaSrTK+Pq0+4kgsqz43r39a8%0Ak++9+hO2NWkrChEREREZWKfd4hznzF+ANzPLxWgmtpx58Vv5de3c4VIkIpLKlMQkIkM60NgV11Yl%0AJklVWZkZXPv+pUyPSbTbf7iTWx95nZ5ebTMgIiIiIjKWevp6qGuP3lk7u2iWi9FIuvN6vLx3/sV8%0AdNFVZHkznf5mfwu3rv8la3Y+RiAYcDFCEREREUk1vQ31BBoanHaeWehiNJJTWYknK5pE1rVju4vR%0AiEiqUhKTiAzpQGNHXFtJTJLKCnIzueEDyykpzHb6dtS28Is/vEEwqP2VRURERETGSk1bHcFQ0GnP%0ALqp0MRoZL04uW85XTv4i03Kj24mHCPH3PU9y82s/42DHIRejExEREZFUEruVHEDewhNcikQgvJ1f%0Azuw5TltJTCIyECUxiciQDjR2OsceoKwk171gRIZhSnEO169aRm52dKuK9dsbuO8f2wiFlMgkIiIi%0AIjIWYreSA5hTrCQmSY6KgnK++rZrOaV8RVz/3rY6vvvqT3i27iXN/URERESEzq1vOseerCxy5swZ%0AZLSMhdz50S3leg8coK+tzcVoRCQVKYlJRIZ04HA0iWlyUQ5ZmRkuRiMyPDOnFfDFy5bgy/A4fU+u%0Ar+NPL+5xMSoRERERkYmjuiWaxFSQmc+UnMkuRiPjTa4vh6tPuJKPLrqKXF+O098b7OV++zvu2HwP%0AHb2dg7yCiIiIiIxnoVCILhutxJS74Dg8Pt8gZ8hYyJk/P67dtXOHS5GISKpSEpOIDOlAY5dzXD5Z%0AVZgkfSysKuGT716EJ6bv0Wd28ezr+1yLSURERERkIgiFQuxsqXbac4or8Xg8iU8QGaWTy5bz76dc%0Az4JJc+P6N9Zv5juv/JjtTTtdikxERERE3NR76CCBpiannWcWuhiNHJE7t18Sk7aUE5F+lMQkIoMK%0AhkIcaoreuVg+Od/FaERG7m0Lp3Hl+Qvi+n7zmOX1nQ0uRSQiIiIiMv7Vdx2mtSe6LcC8Ym3bIMfO%0A5JwSrj3xU1w69514PdFfdzb7W/jJ+l/yx11/IxgKuhihiIiIiIy1zq1b49q5C09wKRKJlVFQQFZF%0AhdPuViUmEelHSUwiMqjG1m56AtFf9JVPyXMxGpHRueDkWbzztEqnHQyFuP3Rzeyoa3ExKhERERGR%0A8Su2ChPAvElKYpJjy+vxcuHsf+HGkz5HaczWhSFC/LX6CW7feBed2l5OREREZMLo2vqmc+zNySGn%0AqsrFaCRW7vzojefdu3cR7O11MRoRSTVKYhKRQR1ojP8FX5m2k5M0dfnKeZy+qNxp9wSC/OShjdTV%0At7sYlYiIiIjI+LSrebdznOn1UVk4w8VoZCKZXVTJ1065jreVrYjr39K4jf9e+1MOdBx0KTIRERER%0AGSuhvj46tkSTmHKPM3gyMlyMSGLlzIsmMYUCAfw1e1yMRkRSjZKYRGRQ++o74toVU7SdnKQnj8fD%0ARy9eyOK50TtyO7oD/OjBjTS0dLkYmYiIiIjI+LOjJZrENLuoEp/X52I0MtHk+nK4ZtGVfOT4K8iM%0A+d6r7zrMD9behm3UlhUiIiIi41n7rt0E26M3MOctWuxiNNJf7vz5ce2uHdtdikREUpGSmERkUHUN%0A0SSm3OwMSgqzXYxG5Oj4Mrx8/r1LmFtR5PQ1tfn54QMbae3scTEyEREREZHxo62nnUOdDU57XvFs%0A94KRCe3U6Sdxw4rPMSm72Onr7vNz+8Y7WX9ok4uRiYiIiMix1Lx+Q1w7f9ESlyKRgWROKyOjsNBp%0Ad23f5mI0IpJqlMQkIoPaF5PEVDElH4/H42I0IkcvOyuD61YtY/qUPKfvYGMntzy4kS5/wMXIRERE%0ARETGh50xW8kBzJ00x6VIRKCyaCb/+rZrmRuTTBcI9XHn5nt5Yd+r7gUmIiIiIsdM07r1zrGvtJTM%0AsjIXo5H+PB4PuccZp921bRuhYNDFiEQklSiJSUQSCoVC7Dsck8RUqq3kZHwoyM3kxiuWM7koWlms%0A+kAbP3t0E70B/aAsIiIiInI0drZUO8cePMwtrnIvGBGgKKuQa5d/kmVTo9uIhAjx260P8/L+11yM%0ATERERESSLdDRQZuNVvbJX7REN+inoFyz0DkOdnbgr93rYjQikkqUxCQiCTW1+eny9zntGUpiknFk%0AclEON16xnILcTKfvzeom7vzzmwSDIRcjExERERFJbzubq53jGQXTyfXluBeMSERmRiYfX/Qhzph+%0AitMXIsQ9Wx5k7YH1g5wpIiIiIumk5fVNEFPVJ3/x4kFGi1vyzPFx7a6tW12KRERSjZKYRCShupit%0A5AAqpiqJScaX6VPyuW7VMrIzM5y+V7Yc4r7HtxEKKZFJRERERGSkugN+9rbXOe15k2a7F4xIPxne%0ADK5a+H7OmXG60xcixG+2PMCbh62LkYmIiIhIssRuJUdGBrkLT3AvGEkoq6KCjMJCp91pt7gYjYik%0AEiUxiUhCdfXxSUwzSgtcikTk2JlbUcTnL1tMhjdaTvbJdXX84flq94ISEREREUlTO5p3EQxF73qe%0AP2mui9GIvJXH42HVcZdyZkW0IlMwFORXm++htm2fi5GJiIiIyNEKhUI0r9/gtHPnzScjN9fFiCQR%0Aj8cTt6Vc1zZLKKaClohMXEpiEpGE9sVUYsrN9jGpIMvFaESOncVzpvDxS44ndlfsNc/t5p/ral2L%0ASUREREQkHdmmHXHt4ybNcykSkcS8Hi9Xmss4uWy50+fv6+H2jXfR1N3sYmQiIiIicjR69u3DX9/g%0AtPMWaSu5VJYXk8QU7OrCX1PjYjQikiqUxCQiCcVuJzejNB+PxzPIaJH0dtoJ5Xzw/AVxfff9fRuv%0AbDnoUkQiIiIiIuknNolpRsF0CrK0LbmkJq/Hy+rjP8CCmGphLT2t3LH5HnqDARcjExEREZHR6ti4%0APq6dv2SpS5HIcOSa4+Pa2lJOREBJTCKSQCgUYt/haBJTRWmei9GIjI3zT57Fu8+Y7bRDwB1/fJM3%0Aqhtdi0lEREREJF2093RQ177faZuS+S5GIzK0TK+PTy35COV505y+Pa17eWjbGhejEhEREZHRat8Y%0A3UrON3ky2bMqXYxGhpI1fToZRUVOu8tudTEaEUkVPrcDEJHUdLilG39Pn9OuKC1wMRqRsfPes+fQ%0A1tnDUxv2AdAXDHHbI5v42odWMHVqocvRiYjIYIwxk4FvAO8FpgMNwF+Ar1tr9w92buT8M4CvA6cB%0AucA24A7gNmttqN/YE4BvASuBImAPcC/wPWttT7+xs4FvAu8AJkfiegL4hrV2Z8y4XwNXDxLi9dba%0AW4b6HCIibtnWvDOurSQmSQd5mXl8ZulH+f7aW+kKdAHw/L6XmV00izMqTnE5OhEREREZrkBLC927%0AonOS/GUnaoeRFOfxeMgzC2l79RUAurZZQn19eDIyXI5MRNykSkwiMqCaQ+1x7VnTlMQkE4PH42H1%0AhYaTzVSnz9/bxy0PbeRQU6eLkYmIyGCMMbnAU8BngUeAa4BfAFcAzxtjSoY4/zzgSWABcBPwScJJ%0ATLcCP+43dhHwInAWcDPwMeDpyHkP9hu7EHgdeHckno8DDwCrgJeMMTMHCOdzkef7//nToBdBRMRl%0AtnG7c+z1eJkfs02XSCqbmjeFa064Mq7vwW2/Z3+HthcXERERSRcdmzZCKHoPWsHyE12MRoYrd2F0%0AS7lgdzfdu3a5GI2IpAJVYhKRAe1VEpNMYF6vh0++exHtXRvYWtMMQEtHD9/81Ut8/wtnuxydiIgk%0AcB2wBPi8tfb2I53GmI3Ao4QrLN0wyPm3A93A2TFVm+4xxvweuNYYc7e1dmOk/0dAAXCWtXZTpO8+%0AY0wH8CVjzHustX+I9N8aGXuKtXZtpO9/jTG7gVuAa4Gv9ovlMWtt9Ug+vIhIKrBNO5zj2UWV5Piy%0AXYxGZGQWlx7PxbPP5y/VjwPQGwxw9xu/5Ssnf5FMr36FKiIiIpLq2jesd44zcnPJPc64GI0MV/4J%0Ai+PaHW+8Tu6CBS5FIyKpQJWYRGRANQfbnOMpRdkU5Ga6GI3I2Mv0efnCZUuYUZrv9NUcaOO7v36F%0AQF/QxchERCSBjwAdwJ39+tcAtcBqY8yANcSNMacCBnhwgG3nbgM8wOrI2OnABcA/YxKYYscCfDim%0Abxvws5gEpiP+EnlcOtiHEhFJF43dTdR3HXbapmSei9GIjM4755zPcZOi37t17fv5486/uhiRiIiI%0AiAxH0O+n8803nPakFcvxZmpdKx1kTp1KZlm50+7YvNnFaEQkFSiJSUQGFFuJada0QhcjEXFPXk4m%0AX1q1lOL8LKfv9R0N/OaxrYRiytKKiIi7jDFFwEJgnbXWH/uctTYEvAJMBeYkeIlTIo8vDvDcy5HH%0AUyOPJxNOanrLWGvtDqAxZizW2i9Ya784wOsWRx5bE8SEMSbHGKPSDyKSEMBMsQAAIABJREFUFmzj%0Ajri2KZnvUiQio+f1ePnICVeQ58t1+p7Y+wzbmnYMcpaIiIiIuK1zy5uEenqc9uRT3uZiNDJS+YuX%0AOMf+PdUE2hL+ukxEJoC0/YW4MWYy8A3gvcB0oIHw3cxfH+Du6YHOP4PwlhKnAbmE75C+A7gtstAR%0AO3YJ8C1gJeGtIPYDjwH/z1p7KGbcU5ExibzPWvv7YX5EEdd0dgdoaOl22tpKTiay0uJcrlu1jO/d%0Atw5/bx8Az28+QOmkXC49K9FauIiIjLGqyGNtgudrIo9zgV0DPD870fnW2jZjTHPk3EHHxrzXcmOM%0Az1obGCTmz0Qe7xvguc8bYy6PvFfQGPMq8C1r7V8GGCsikhLeaLTOcZY3k9nFVYOMFkldJTmT+ODC%0A93Pn5nudvvu2PsL/d8r1ZGVkDXKmiEwkY7w+cQLR9YkiYA9wL/A9a21PzLin0PqEiExQ7evXRRte%0ALyUnraC5O/F4SS35i5fQ/MQ/wo1QiM4336Do1NPdDUpEXJOWSUzGmFzgKcJ3W98GrAUWAF8GzjPG%0AnGStbRrk/PMIJyHtBW4ifLf0pcCtwDzgupixK4HHgYPAfxNOYFoJfAo43xiz3FrbTrxVCd76lZF8%0AThG31NbHf0tXlimJSSa2qvJCPvveRdz68OsEI79GWvPcbkqLczhzyXR3gxMREYAjZSM7Ezzf0W/c%0AaM4vHMHYI+MGnJMYYz4BfBz4o7V2zQBDLgK+A9QR3m7uK8CfjDFXWWvvT/C+Q5o61Z3qmm69bzrS%0AtRo+XavhG4trFQj2sbVpm9NeWn48FWUlx/x9k03fV8M33q/VRVPPZHvbdp7ZEy7I2NB1mCcPPs3q%0AZZeN+LXG+7VKJl2r4dO1ctcYr08sAl4AuoCbCd9McW7kvBWEk6j60/qEiEwooUAgLompeNEJZBYW%0AQnebi1HJSOQeZ/D4fIQC4fsBOzZvUhKTyASWlklMhH+IXwJ83lp7+5FOY8xG4FHCdzDcMMj5twPd%0AwNkxd0XcY4z5PXCtMeZua+3GSP8vI2PPtNbuifT9xhjTEonjI5HXc/z/7N13eBzVucfx72zRrnq3%0ALMm9jTvYxhhMcyCUJPSShEAglbSbQhLS7s1NuaRebgKB9JBAQkghhAAJxIFQTDE2xmAbl3Evsmz1%0Arl1p2/1jVyutmmVb0ki7v8/z6Jk9Z87svDsrrebsvHOOZVl/OalXJ2Kzg1WJJ3YaiUkEFs8s4qNX%0AL+YnD2+O19335A7ysz3Mn1ZgY2QiIjKemKb5ZaIJSuuA9/Ra/X/AH4DnekyL94Rpmo8BbwD/Z5rm%0Any3LCo9awCIiQ2DV7sEX6L7NeWnZQhujERkeNy+5ljeObqW5I3qj1+PW06ycvIwZBRplTERG9frE%0AD4jODnG2ZVlbYnW/N02zDfi0aZqXW5b1WM8n1/UJEUk17du3EW5vi5cLz1Lyy3jj8HhIn2PSvm0r%0AAO1vvkkkHMZwOGyOTETsMF6TmG4ieofzvb3qHyV6J8KNpml+rvewqwCmaa4ATOBX/Qzreg/ROx5u%0ABDaZppkNvAgc6JHA1OUJop2VxSf7YkTGmoPV3SMxedOcFOWl2xiNyNjxtpXTqapv5+FndwMQCkf4%0A8SNb+PKNy5hUrGQ/EREbNceWmQOsz+rV7kS2bz6OtgAJWeGmabqAHxMd0fWfwLWWZbX1bBO7KLGF%0AXizL2habGuJCYB6wdYB9D6qmZnTvQOwaIWC09zse6VgNnY7V0I3msXpxz2sJ5Slp08bVe6Tfq6FL%0AtWN17azL+fXWBwGIRCLcvfZ+vnjap3A6nMfcNtWO1cnQsRo6O46VRn3q12hdnygl2gf4d48Epp5t%0APw28F3gMEZEU1rLh1e6CYVB45hn2BSMnLHPhongSU6ilmY5DB/FOnWZvUCJii3GXvmiaZg7RYVo3%0A9rg7GYBYp2A9UAxMH+ApTo8t1/azbl1suSL2fC2WZX3Qsqxv9tM2N7Yc6EIIpmmmm6Y57o6xyKEe%0ASUyTJmThMAwboxEZW256+3xOnzchXvZ1hLjzoU00tHQMspWIiIywfUAEmDTA+q4hE3YNsH5vbNln%0Ae9M0c4me++86Vtse+9pnWVawx3M4gT8RTWD6OXBp7wSmIaiKLXOOczsRkRG3tXZH/HF5Vin53jwb%0AoxEZPksnnMKionnx8uHWIzxb8aKNEYmI3Ubz+gRwGmD019ayrN1Ep6Fb0Xtdj1h1fUJEkl7vqeTS%0Azbmk5ak/Mh5lLFyUUG7bvGmAliKS7MbjCWzXBYiKAdYfjC1nDLB+2kDbW5bVAjQOsm1PHyV6oeQP%0AvVeYpvk/pmkeBdqBDtM0nzZNU2m/Mi4EgmEqeiQxTZ2gu61EenI4DD74jnnMnpQbr6tv7uDOhzbh%0A6wgOsqWIiIyUWELQZmCpaZrenutiCUQrgUOWZR3sb3vg5djyrH7WnRNbdl2xXA8E+2trmuZCIK9H%0A2y6/AK4GvmlZ1kctywr1s22OaZo3mKZ5yQAxmrHloQHWi4jYotZXz9H26nh5QeFcG6MRGV6GYfCu%0AOVfhdXridU/ue5qmDo0YJJLCRvP6xIBte+xrcmzU1zhdnxCRVNK+I3Equexly22MRk5GWmkZrqKi%0AeLlncpqIpJbxOJ1cV0ZF+wDr23q1O5HtB83aME3zduAC4G7Lsl7vp8kq4DaggeidEJ8DnjdN8wLL%0Ask74dq3+hu7VcL4jKxWP786DDYTC3SMdLzaLR+Q4pOKxHU06viOrrDSPr9+yki/cvYbDNdF/O4eq%0AW7n3iR189YMrcDnHY47w2KHf35GjYzuydHxtdy/wI+AjwF096m8EJgBf66owTXMu0GFZ1j4Ay7Le%0AME1zI3CdaZr/bVlWRaydAdwKBID7Y21rTdN8DLjKNM0lvfoDn4stf9VjXzcDHwB+ZFnW1xhYJ9Hp%0A5vymaS60LKu2x3O8FVgOrO+KTURkrNhatyOhvLBw3gAtRcanfG8e75h+IQ/v/jsA/lAHj+19kvfO%0Ae6fNkYmITUbz+sTx7KuhR/0qRun6RDJKldeZ6vQ+J4/GN9/oLjgcTL3ovHhR7/P403rmGRx5PHre%0A3XHwADn48RQXH3M7vdepQe9z6hiPSUy2iQ29ejfwcaLzW3+2V5MvEO0wPNNjvuu/m6a5BvgX8L/A%0AmaMUrsgJ2XWwIaE8e3K+TZGIjG05mWl8/cNnctuPXqCxNTp6+Earmp/8ZROffOepGJqGUURktP0M%0AuAG4wzTNqcAGYAHRc/YtwB092m4HLKLTQHT5OPAssMY0zTuJ3gH9buB84KuWZe3p0fY24FxgtWma%0AdwCVwCWx/d9rWdYaANM0PcC3AT/wqmma1/YXuGVZf7Esy2+a5qeB+4D1pmn+DDgKLAE+BjQRTdAS%0AERlT3qzbHn+c6cpgeu4UG6MRGRnnTTqLlyrXx0cde+XIBs4pP4NpOfp9F5ExRdcnRCSlhAMB6l9Z%0AHy/nLpivqeTGucIzTo8nMQHUrXuVskvfbmNEImKH8ZjE1BxbZg6wPqtXuxPZvs+2pmlmEp067jLg%0AN8AtlmUlzBtkWdb63tvF6p8yTXMXsMI0zSzLslr7a3csNTXdQ1V3ZRr2rJPhk8rHd/OumvjjdI+T%0ANCMyrMchlY/taNDxHVm9j68T+OQ1i/je7zfSGQwD8NT6g2R6nFx+1nS7why39Ps7cnRsR9ZYP76p%0AcoeKZVkB0zQvAr4OXAP8B1BNdFSkr1mWNdDdy13brzNN81zgm7EfD9Fkpw9YlvWbXm33mqa5EvgW%0A3RcK9gCfB+7s0bQUKIs9/t0guzdiz3u/aZoHgS8DXyHaZzkK/B74lmVZewd7DSIio80X9GHV746X%0A5xXOwWFoVFJJPk6Hk2vnXM49b8QHW+TPOx/l88s+od95kdQzmtcnhrqvFhjd6xPJaKz37WV46H1O%0ALi2vbSDY2v2R5jllKTU1LXqfx7FIUTnOrGxCrdH37ugLL+Necc6A7fVepwa9z+PXiV6bGI9JTPuA%0ACDBpgPVdc1LvGmB91xf/fbY3TTMXyAU29qrPJHqnwkqid2HffpwxA1QBs4le4DihToLIaNh3pLt/%0APW1iDg6NJiMyqOmlOXzkigXc89ctRGL3uP3thX0U5ng5a1GpvcGJiKQYy7KaiY681HvE1N7t+j3B%0AsSxrAzCk27ssy9oFDDqPjGVZ+4klKA2VZVnPEh0RSkRkzNtSu51QJBQvn1q8yMZoREbWvII5nFK0%0AgE21WwE40HyIV4++zorSZTZHJiKjbDSvTwzYtse+9vW+2XoAuj4hIkmn+ZWX448Nl4vs0063MRoZ%0ADobTSeYpp9L80gsA+HZahFpbcWZlHWNLEUkm4+5WIcuy2oDNwFLTNL0915mm6SSaaHTIsqyDAzxF%0A13+0s/pZ15XKGZ8X2jRNF/Aw0WFWPzRQApNpmhNN07w5dkd273UG0Q6CD6gd6LWJ2M3XEeRoXfcg%0ABdNKU2PkBpGTtWR2MTdcOCeh7r4nd7B1f71NEYmIiIiIjLw3qrfEH7sdbuYXmjZGIzLyrp59KS5H%0A9z2hj+9dTSAUsDEiERlto3x9Yj0Q7K+taZoLgbyutro+ISKpJtTaStvmTfFy5qJTlOiSJLKWLO0u%0AhMO0bnzNvmBExBbjLokp5l4gA/hIr/obgQlEp4wAwDTNuaZpxuf0sSzrDaJ3MlxnmuakHu0M4FYg%0AANzf4zn/E7gY+JxlWfcOEpMT+DXwi96dF+CDQAnwuGVZ+mZDxqz9R1uI9CjPKM2xLRaR8eb8pZN4%0A24op8XIoHOHHf93CwSoNbykiIiIiyccf7GBbvRUvLyici8eZZmNEIiOvKL2QVZO6cwkaOhp5/vDL%0Ag2whIklqVK5PWJZVCzwGrDJNc0mvfX0utuzal65PiEhKaXl1HYS6R4XNWdknh1PGqYwFC3Ckp8fL%0AzetfsTEaEbHDeJxODuBnwA3AHaZpTgU2AAuIThuxBbijR9vtgAXM7VH3caJTNKwxTfNOoBF4N3A+%0A0eni9gCYplkCfBGoBipM07y2n1jaLMt60rKsw6ZpfhP4OvCKaZq/ITpn9VnA+4EKujsWImNSz6nk%0AIDpNlogM3TWrZlLX7Gf99moA/J0hfvDnTXzphqVMLMiwOToRERERkeGztW4HgXD37DVLihfaGI3I%0A6Ll46lt4uXI97UEfAKv3P8PK0uVkuNXnE0kho3J9IuY24FxgtWmadwCVwCWx/d9rWdYaAF2fEJFU%0A07y2O5HckZlJ5qJTbIxGhpPDnUbW0tO6p5SzdhBsbMCVl29zZCIyWsblSEyxuwUuAu4GrgHuA24m%0AetfBKsuy2gfeGizLWkf0xH8H8E3g58BE4AO9poubB6QTvXviz8BD/fz8tMfzfgO4FmgDbo897/nA%0APcBplmVVnMTLFhlxeyu7k5hyMtPIz/bYGI3I+OMwDD74jvnMmZwXr2tu6+SOP75OXZPfxshERERE%0ARIbXxuruqRtcDhcLiubZGI3I6MlwZ3DxtPPj5fagj38deM6+gERk1I3i9Qksy9pLdIq654AvEB0F%0AainweXqNBKXrEyKSKjqrjuLf253vmb18BYZrvI7bIf3JXnFGdyESoWX9evuCEZFRN24/0S3LaiZ6%0AZ8Nnj9HOGKB+A/D2Y2z7HNDv9oNs8zDw8PFsIzIWRCIRdlU0xsuzynMxjOP69RcRwO1y8KlrFvH9%0AB1/nYHUrAPXNHfzvH1/nyzcsJTdLyYEiIiIiMr61B9p5s3Z7vDy/wCTd1XvmGpHkdV75Sp479BIN%0AHdHvUZ6reJHzJq0k35t3jC1FJFmMxvWJHm13Ae8cYltdnxCRpNf0wpqEcs6Zmkou2WTMnYczJ4dQ%0Ac3Twheb1r5B/0cU2RyUio2VcjsQkIsPvaH07Le3dU6LPmZRrYzQi41uG181n33VqwhRy1Q0+7vjT%0AGzS3ddoYmYiIiIjIydtYvZlgJBQvnz5xqY3RiIw+t9PNZTO6L6IEwkH+vu9fNkYkIiIikhoiwSDN%0AL70YL6dNLMU7Y6aNEclIMBwOspeviJc79u+j47AGFBRJFUpiEhEAdh5qTCjPnqy7B0VORk5mGp9/%0A96kU5nTfkX64po3vPbiRhpYOGyMTERERETk5649ujD9Od6WzsHCujdGI2GP5xCWUZ5XGy+uOvMaR%0AtiobIxIRERFJfq1vbCTU0hwv5567SrOKJKmcM89KKDeted6mSERktCmJSUQA2HmoKf7Yk+ZkSkmW%0AjdGIJIeCHC+3XX8quVlp8bojde1878GN1Df7bYxMREREROTE1Prq2dO0P15eOmERbqfbvoBEbOIw%0AHFwx823xcoQIj+9dbWNEIiIiIsmv6fnuRBbD5SJn5VmDtJbxzDttGp4pU+Pl5rUvE+7UTBciqUBJ%0ATCICwK6K7pGYZpXl4HTo40FkOEzIz+CL71lKfrYnXlfd4OM7D7zG4do2GyMTERERETl+rxzZkFA+%0AfeIymyIRsd/8ApNZedPj5U01b7K/+aCNEYmIiIgkr86qKtq3b42Xs5Ytx5mlG/KTWe6558Ufh9vb%0AaH1twyCtRSRZKEtBRKhv9lPb1D0qjKaSExleEwsy+NINSynK7Z5arq65g2//7jW276+3MTIRERER%0AkaELhUO8XLk+Xi70FjAjd+ogW4gkN8MwEkZjAnh0zz9tikZEREQG4tu9i5qHH2Lb7d9h+3e+T+0j%0AD+Pfv9/usOQ4Nb2QOJ1Y7nmr7AlERk32ijMx0rpnumh87hkboxGR0eKyOwARsd/OQ40J5TmTlMQk%0AMtyK89L50g1L+d8/vE5Vgw8AX0eQH/x5EzddYnLO4jKbIxQRERERGdybdTto6myOl88uW4HD0P1x%0Aktpm5E5jUdE8ttRuB2Bnw2521O+iuHipzZGJiIhIZ9VRqn53P74d2/usq//H42QuPoUJ77kRd1Gx%0ADdHJ8Qh3dNC0pjuJKW1iKemz59gYkYwGZ3o62aevoPnFFwDw79mNb89u0mfOsjkyERlJ+qZJRNi2%0AvyH+2OU0mF6WY2M0IsmrIMfLV967jFnlufG6UDjCb57YwX1P7qAzELIxOhERERGRwb1Y+Ur8scNw%0AcEbZaTZGIzJ2XDbjEgyMePmxPf8kEonYGJGIiIi0vr6RA9/8er8JTF3aNm/iwP98nfbt20YxMjkR%0AzS+/RLi9LV7OPf8CDMMYZAtJFvkXXJRQbviXRj4VSXZKYhJJcZFIhDf31cXLsyfl4XE7bYxIJLll%0AZ6Rx2/Wncvq8CQn1azZVcvtvX+NIXdsAW4qIiIiI2KfWV8/2up3x8inFC8lJy7YxIpGxozyrlNNK%0ATo2XD7QcYv3hN2yMSEREJLW1rF9H5U/vIdLhT6j3lpXinViSUBdua+PwXT+g7c3NoxmiHIdIOEzD%0A06vjZUdGBrkrz7YxIhlNnsmTyViwMF5u3fgandXVNkYkIiNNSUwiKa6yto3G1s54ecH0AhujEUkN%0AbpeTWy5fwGUrpyXUV9S08o3fvMqT6w4QCoftCU5EREREpB/PHnqBCN0jy5xdtsLGaETGnktnXJQw%0AveIfNz9GKKzRdkVEREZb+06LI/f+Anp8v+qdOYupX/sflv30Hpb9/CdM+c//xjNlanx9JBik8sd3%0A49+/34aI5VjatmwmUFUVL+eeuwqH12tjRDLa8i+6pLsQidDwz3/YF4yIjDglMYmkuDf31SeUFyqJ%0ASWRUOAyDq86dwa3vPIWsdHe8vjMY5qFn93D7/a+x/2izjRGKiIiIiES1Bdp5+cir8XJZ5kTM/Fk2%0ARiQy9hSlFyYk9x1uOcqa/etsjEhERCT1dNZUU/mTuyHUnUicfeZKJn/hy3gmT47XeafPYPKX/pPM%0AJUvjdZFAgMqf/Ihgs76THWsanuoehQmnk7zz32pfMGKLjPkLEv6Gm158gc4eiW0iklyUxCSS4rb2%0ASGLKyXAzaUKWjdGIpJ5FMwr5+vuXM3tSbkL9gaoWvnnfBn726JtUN7TbFJ2IiIiICLx4+BU6Q90j%0A+F4w5VwMw7AxIpGx6ZJpF+B2dN+k8tDWfxAIBWyMSEREJHVEwmGO/vLnhFtb43VZS5cx8f0fwnA6%0A+7R3pKVR9pGPJ0xTFayv58jPf0JEo+SPGb69e/Ht2B4vZy9bjrtAN+OnGsMwKLz8qu6KcJi6Rx+x%0ALyARGVFKYhJJYZ2BENahxnh5wfQCHPoiWmTUFeR4+eJ7lnLDhXPwpCV2qNdvr+Y/f7mO+57cTmVt%0Am00RioiIiEiq6gwFeK7ipXg5Ny2H00pOtTEikbEr15PDWyafHS/XttfzQuUrNkYkIiKSOpqeewb/%0A3j3xsmfKVCZ+8BYMx8CXQg2Xi9JbPoZ7Qkm8zmftSBz5R2xV//jfEsoJ04pJSsk8dQneGTPi5Zb1%0Ar9C6d6+NEYnISFESk0gK23GwgUCw+46CBZpKTsQ2DofBBcsmcfsHV3DqrKKEdaFwhDWbjvBfv1rH%0AD/+8iU27awnpbiARERERGQUvHl5Lc2dLvLxq0lm4HC4bIxIZ2y6cch7prvR4efX+Z/AH/TZGJCIi%0AkvwCDQ3U/vUv8bLhdlP60U/g8HiOua0zM5OyT3wKIy0tXlf3yMN0HD48IrHK0Pn27qVty+Z4OXPx%0AKXinTbMvILGVYRgUXXVtQt2en/5CI6eJJCElMYmksA1WTfyxYcDC6YU2RiMiAIW5Xj517WK+cP0S%0Appfm9Fm/ZW8dd/1lM5//8cv86ZldVFS3EolEbIhURERERJJdR6iTfx14Ll7OdGVwzqQz7QtIZBzI%0AcGdw0ZRV8XJroI1nDr1gX0AiIiIpoOYPDxD2dycNF15+JWkTJgx5e095OUXXXBcvR4JBqu67V8kR%0ANqv/+6MJ5cLLrrApEhkrMubNJ3PR4ni5decuqv71tI0RichIUBKTSIoKhcO8sas2XjYn55GTmTbI%0AFiIymuZOzee/blrGJ65ayPTS7D7rm9o6Wb3+EP/96/X85y/X8fDze9h3pFkJTSIiIiIybJ6veImW%0AQGu8/Nap55Hu8toYkcj4sGryWeR7c+Plfx9cQ2unpgcXEREZCa1vvE7rxtfi5bRJk8m/8OLjfp68%0At1xAxrz58bJ/316a1jw3HCHKCfDv20vb5k3xcsbCxXinzxhkC0kVxe+5EcPtjpf3//YBAvV1NkYk%0AIsNNSUwiKWrnwUZafYF4eZk59LsSRGR0GIbBMnMC/3XTaXzphqUsnVOMwzD6tDta384/1h7gf+7f%0AwBd++jIPPr2TnYcaCSuhSUREREROUEtnK/868Gy8nOXO5NzylTZGJDJ+pDnTuGbB2+Jlf6iD1Qee%0AsTEiERGR5BT2+6j+/e+6KwyDkpveh+E6/umPDYeDkpvfnzCtXO3DDxFsahqOUOU4RCIRah76U0Jd%0A4eUahUmi0oonUPCOy+LlUFsbR3+laeVEkomSmERS1IadNQnlpXOKbYpERI7FMAzmTM7jP65exP99%0AYiXvOn8Wk4oz+21b19zB0xsq+O7vN/K5H7/Eg0/tZHdFkxKaREREROS4/H3vanzB7ik5Lp76Frwu%0Aj40RiYwv508/i5LMonh5zeG1NPgbbYxIREQk+dT+7a8EG+rj5dxV55M+Y+YJP5+7qJjCSy+Pl8M+%0AHzV//uNJxSjHr/X1jfh2WvFy5uJTTup9leSTf/Hb8EyeEi/7dlrUPf7oIFuIyHiiJCaRFBQOR9jY%0AI4lpZlkO+dn6MlpkPMjN8nDx6VP4xgdO5+vvX86lK6dRVtR/QlNTaydPv1bBtx94jS/89GX+9Mwu%0ADlW39ttWRERERKRLRUslL1Wuj5cnZBRx7iSNwiRyPFxOF+9a1H2HeDAc5Il9T9kYkYiISHLx799H%0A47+fjpedeXkUXX3tST9v/kWXkFZWFi+3rFtL+/ZtJ/28MjSRYJDanqMwORwUXfsu+wKSMcnhdlN6%0Ay0dxeLqvbdY//ijN69baGJWIDBclMYmkoDf31dPU2hkvayo5kfHHMAymlGRz9bkzuP1DK/jWh1dw%0AzXkzmDoxu9/29c0drF5/iK/9ej23/3YDL2yqpKMzNMpRi4iIiMhYFwqHeHDHw0ToHsnz6lmX4nIc%0A/5QcIqlu5ZTTKM8qjZfXHtlAVVu1jRGJiIgkh0goRNX9v4Eeo89PuP5GnOnpJ/3chsvFhBtvTqir%0AeuC3hAOBk35uObbGZ54mUNN9vpS36i14eiSViXRJKy1jxi0fSqir+s29SjoUSQJKYhJJQS9urow/%0AdhgGZywosTEaERkOpYWZvOPMaXztfcv5/kfP5Lq3zGTaAAlNeyub+c2TO/jsj1/kz8/upqGlY5Sj%0AFREREZGx6tmKFznQcihenlcwh4WF82yMSGT8chgOLptxcbwcIcLDu/9ORNN9i4iInJSGp/9Fx6GD%0A8XLmqUvIWrps2J4/Y45Jzsqz4+VA1VEaVj85bM8v/QvU11H76N/iZUd6OoWXXWljRDLWlbz1fEov%0AuzRejgSDHP7RD2nbstnGqETkZCmJSSTFNLd38vqu2nh50YwC8rI0lZxIMinKS+dtK6by3+9bznc/%0AcgbXnDeDyROy+rTzdYT457qDfOGnL3PvP7ZRWdtmQ7QiIiIiMlYcbavm73tXx8tpDjfvNq/GMAwb%0AoxIZ3xYWzmNm7rR4eWvdDrbU6u5wERGRExWoraHu0UfiZcPjZcJ7bhz2c9ai696JIyMzXq7/x+N0%0A1mhExZESiUSofuC3RDr88brCy67Amd3/jboiXaa//6aEJMZIIMDhe+6icc1z9gUlIidFSUwiKeaV%0ArVWEwt13/J29WMNwiiSzCfkZvOPMaXzjA6fztfct5y1LyvGmORPahMIRXtpylK/+ah2/fHwr1Q3t%0ANkUrIiIiInbpDAW4980HCISD8borZr6dovQCG6MSGf8Mw+C6OVdg0H1h9S+7HqMzpClpREREjlck%0AEqH6978j0tkZryu66hrcBYXDvi9Xdg5F11zXve9AgJoHH9CIiiOkZf062jZvipc9U6aSd8GFNkYk%0A44XhdDLxwx8hc/Ep3ZWhENW/vY+j991L2O+zLzgROSFKYhJJIeG8wvqRAAAgAElEQVRIhOdePxwv%0A52S4OWXW8J/ci8jYNHViNu+92OSH/3E2N11iUlKQkbA+AqzdWsVXfrGO+57cQX2zv/8nEhEREZGk%0A8/Cux6hsOxovz8qbzrmTzrQxIpHkMTm7nHPKz4iX6/wNPHXgWRsjEhERGZ9aN7yaME2UZ9p08s6/%0AYMT2l3vOuXhnzIyX27ZspnXjayO2v1QVqKul+oH7uyscDkpufj+G0znwRiI9ONxplH38k2QvPz2h%0AvvnFF9j/tf+idfMbSkAUGUeUxCSSQl7fWcvR+u4RVlYuKsXl1MeASKrxpDlZdWo53/rwCv7j6kXM%0ALM9JWB+ORFizqZIv/fwV/vTMLlp9ukNYREREJJmtqVjLi5Xr4uVMdwbvm389DkP9RZHhctmMi8ly%0Ad09Js/rAs1S2Hh1kCxEREekp1NpK9R8e6K5wOCi56X0YjpE7ZzUcDibceBP0mKqu5o8PEvbr5s/h%0AEgmFOPqrXxD2dY+Wk3/x2/BOnWZfUDIuGS4XEz/8UQqvuCrhbzZYV0flj+6k4o7v4du7x8YIRWSo%0A9G2USIqIRCI8ue5AvOx0GLx12SQbIxIRuzkMg6VzivnKjcv43LtOZXpp4vziwVCY1esP8cWfreUf%0Aa/fTEQjZE6iIiIiIjJjtdTt5aNejCXU3zXsX+d48myISSU4Z7gyumPn2eDkUCfG77X8mFFY/S0RE%0AZChq/vQHQs3N8XL+hRfhnTJ1xPfrnTKVvAveGi8HG+qpe+xvI77fVFH78EP4du2Mlz1Tp1F0xVU2%0ARiTjmeFwUHjZFZR/+laceYl9Wp+1g0Pf/h8Off87tL6+kUg4bFOUInIsSmISSRE7DzWyt7L7BP+M%0ABSUU5HhtjEhExgrDMFgwvYD/uuk0Pnn1IiYVZyas93UEefj5vXz552tZs6mSkE7uRURERJLCnsb9%0A/OLN3xKOdJ/fXTr9YhYWzbMxKpHkdWbpaczNnx0vH2yp4KmDz9sYkYiIyPjQunkTzWtfipfdxcUU%0AXj56iS6FV1yNM7c7IaLhqdX4du8atf0nq+aXX6LhX/+Mlw2Ph9JbPorhctkYlSSDzIWLmfbNb5F7%0A3qqEUZkAfDstKn/8I/Z/5YvU/f0xAvX19gQpIgNSEpNICohEIjyyZm9C3dtWjPwdCiIyvhiGwZI5%0AxXz9A6dzy2XzKcpNTHRsbO3kvid38N/3ruc1q0ZzSIuIiIiMY/uaDvKTTb+mM9QZr1tesoRLpp1v%0AY1Qiyc0wDN4z91o8zrR43RP7nuJgS4WNUYmIiIxtofZ2qn93f0Jdyc0fwOHxjFoMzvR0Jrz7Pd0V%0AkQhH7/2lppU7CW3btlL1298k1JXc/H7SSibaFJEkG2dGJiXvfR9Tv347macu6bM+UFtD3d/+yr4v%0Afo6KO39Ay2uvEgkGbYhURHpTEpNICnhjdy07K5ri5aVziikryhxkCxFJZQ7D4IwFE/nWh8/g+rfO%0AJivdnbD+SF07P35kC9/+3WvsPNRoU5QiIiIicqK21G7jR6//HH+o+6LL3PzZ3DD3Woxed6mKyPAq%0ATM/nqlmXxsuhSIhfbXmA9kC7jVGJiIiMTZFIhOoHfkuwoXuklNxV55Mxd/RHDs06bTlZpy2PlwM1%0A1dQ89KdRjyMZ+PbspvKeuxISRgrefik5p59hY1SSrDzl5ZT/x6eZ8t/fIPvMleB0JjaIRGh/czNH%0Afvpj9n7+Vqr/9Ac6j1TaE6yIAEpiEkl6HYEQf/x397CmDsPgmvNm2BiRiIwXbpeDC0+bzPc+eiaX%0ArZyGx514cr+nspnv/n4jdz20iYqaVpuiFBEREZGhikQivHB4LT/ffD+d4UC8flbedD6y+GbcTvcg%0AW4vIcDm7bAXzC814uc5fz2+3/ylhakcRERGB5pdeoGX9K/Gyq6CQ4muvsyUWwzAoufFmnLm58bqm%0A55+lZeNrtsQzXrVt20rFD+4g0tk9ImzW0mUUXnm1jVFJKvBOmUrpB29hxvfuoPDyK3EVFPZpE2pt%0AofGp1ez/6lc49L/fpeXV9RqdScQGSmISSXKPvbSPmsbuu2vPPbWM0kKNwiQiQ5fucXHVuTP47kfO%0A4C1Ly3E6Eu/O37Snjq/du557/76NuiYNoSwiIiIyFvmDHdy/7Y/80XqECN3TAs8rmMPHFn+AtB7T%0AW4nIyDIMg5vnv5t8T168bkvtdp7Y97SNUYmIiIwt/oMHqH7wge4Kw2Dih27B4U23LSZnVhYlN38g%0Aoa7q17/UqC1D1Lz2JQ7f9QMiHd3fIWcsWMjED38Uw6FL1jI6XHn5FF5+JdO/+7+U3/p5spefjuFy%0A9Wnns3Zw5Oc/Ye8XPkvtIw8TqKu1IVqR1KT/CCJJbMeBBv657mC8nJ3h5upzNQqTiJyY3CwP773I%0A5PYPrWD53AkJ6yLAS28e5cu/eIU/PbOLVl+g/ycRERERkVG3u3Ef39twF69WvZ5Qv2LiMj62+P14%0AXR6bIhNJXVnuTD686L24jO4Rb5/c/zQvHV5nY1QiIiJjQ7Cxkcq770oYrafw8ivJmGMOstXoyFp8%0ACnnnvzVeDvv9VP74bkKtGql+IOFAJ1W//x1H7/0lhELx+vS58yj7+CdxuDUirIw+w+Egc8FCSj/y%0AcWbccSfF776BtPJJfdqFmpup/8fj7PvSbRz+0Q9p27KZSFgjqIqMpL5phSKSFOqb/fz88a1Eum+w%0A5fq3ziYrXSeDInJySgoy+NiVC7nkSDMPPbubHQcb4+uCoTCr1x/iudcrWbloIm9dNkmjv4mIiIjY%0ApKWjlQd3/IWXKtcn1BsYvGP6RVwy7XwMwxhgaxEZaVNzJnPdnCv4g/XXeN0frL+S5kxj+cQlNkYm%0AIiJin1B7O4fvvpNgQ328LmPefArecZmNUSUqfue78R/Yj3/PbgA6jx7h8N13Mumzt+Hw6AaBnny7%0AdnL0/l8TOHo0oT5r2WlM/NBHlMAkY4IzK4v8t15I3gVvxb93D03PPUvLq+sSp5KLRGjbvIm2zZtw%0AFxWTe94qcs4+B1d2jn2BiyQpJTGJJKF2f4Af/nkTTa3ddymcsaCEFfNKbIxKRJLN9NIcbrt+CVv3%0A1fPQc3s4VN19t1FHIMSzGw/z7MbDLJxewDmnlHHqrELcLucgzygiIiLSramjhYrWSipbj9DU2UxL%0AZythZwgHBoFAmCx3JrmeHIq8BZRnlTIxcwIuh77mAPAF/fxl6xoe3/E0vmDidL85adm8f8H1zMmf%0AZVN0ItLT2eVnUO9vZPWBZwCIEOH+bX+kM9TJWeUrbI5ORERkdIV8Pg7f+X90HNgfr3OXTKT0o58Y%0AU9ONGS4XZR/7BAdu/wahxugNnv49u6m850eUfeKTOLxemyO0X0flYeoefYTW1zb0WVfw9kspvPLq%0AMfWeikB02uf0mbNInzmL4nddT9NLL9D0/HMEqqsS2gVqa6h9+CHqHn2ErGXLyXvL+XhnztJNQiLD%0ARN/uiSSZlvZO7vrLZg7XtsXrSgszeO9Fpv55isiwMwyDhTMKmT+9gHXbqnhkzV5qmxIvlL25r543%0A99WT7nGxfG4xK+aVMHtyHi6nOqkiIiLSrT3gY3v9Tt6s286O+l00d7Yc1/Yuw8m03CnMyZ+FmT+L%0A6TlTcDpSK4G6pr2ONYdf5uXKV/GH/H3WL5twCtfNuYLstCwbohORgVw242JaOlt4+cirQDSR6UHr%0AYaraa7hi5ttS7rNMRERSU6Chgcq776Tj4IF4nSMri/JPfQZn5tgb6d2Vl8+kWz/Poe99m3B7OwDt%0A27dS8YPvU/7JW3FmZ9sc4egLd3bStmUzTc89S/v2rX3WO7KymPi+D5J1qkaclLHPmZVFwcVvI//C%0Ai2nfvo2m55+l9Y3XocdUcpFgkJZ1a2lZt5a0SZPJPfc8spctx5Wba2PkIuPfuE1iMk2zAPgacCVQ%0ACtQCTwBftSzryBC2Xwl8FTgDSAd2Ar8E7rEsK9Kr7Xzgm8B5QA5wAHgA+K5lWZ292k6Otb0YKAIq%0Agb8C37Asq+lEX6/IUFTWtnH3w5upavDF63Iz07j1ulNI94zbP3cRGQcchsGZCyZymjmB9dureGrD%0AIQ5WJc4D7+sIsmbTEdZsOkK6x8WiGQWcMrOIuVPzyc/WMMsicvKSoY9wsq9BZDyJRCJUtdfwZt12%0A3qzdzp6m/YQj4WNvOIBgJMTuxn3sbtzHE/uewuv0MrdgFvMLTeYXmOR784Yx+rGjPdDOGzVbea3q%0ADayG3USI9GlT5C3gneZVLCg0bYhQRI7FMAyun3sNDoeTFw+/Eq//96E17G8+xI3zrmNCRpGNEYpI%0Ab8nQ9xAZS9p3Whz5xU/joxoBODIymfTZ20grmWhjZIPzlE+i/JOfoeKHdxDpjP45+vfu5cA3v0bp%0ALR8jffZsmyMcWeFAJx0HDuDfuxffrp20bd0SPw69ZS8/neLrb8SVo6m3ZHwxHA4yFywkc8FCAg0N%0ANK15jqY1zxNqakxo11lxiJoHH6DmD78nY+48spafTtbiU3Dl5dsUucj4ZUQifb/cGutM00wH1gFz%0AgXuADcBs4PNADbDMsqyGQbY/H3gSOATcDdQDVwDXAHdZlvWZHm0XAC8DPuCHQAWwCvgg8JhlWVf2%0AaFsCvEa0I/FDwAKWAp8C3gDOsiwrcKKvu6amJf5mFRdnd9Wd6NPJIMbb8Q2Gwvz7tQr+umYvgWD3%0Al/4ZHhe3Xb+EqRPHTsb/eDu2442O78jS8R26SCTC7sNN/Pu1CjburCEYGvx8ozjPy6JZxcydVkB+%0Ahovyoky8aUq+HC763R1ZY/34Fhdnp8RQjMnQRzjZ13AsPfsTo2Gs/22MJal0rAKhALsb98UTl2r9%0A9UPaLs3hJjstmxxvJhEidAQCtHS20hpoO/bGMWWZE5lfaLKg0GRG7rRxO/VcOBKmorWSHfW7sOp3%0As6txL6FIqN+2+d5cLppyPivLlo/b1zsaUulv8GTpWA3diRyrSCTC43tXx6eW6+J2uLlwynlcMOVc%0AvK7km55Gv1dDZ8exSpX+xPFIhr7HiRjt/sRo02eRPULtbdQ99jca//009Lhe6cjKYtKtn8c7ddqw%0A7m+k3mffnt0cvuuHhNt79E8Mg7y3XEDhlVfhzBh7I0n1Fg4ECPt80R+/r+9jv5+Qz0eoqYlAbQ2B%0A2lqCDfUJ71t/vDNnUXztO0mfPWeUXon+nlOJXe91JBikddPrsVHHtg3aNq18EpnzF5A+dx7eadM1%0AStMJ0N/0+HWifYnx+g3WZ4BFwCcsy/pJV6VpmpuAR4jewfDZQbb/CeAHzulxV8TvTNP8G/Ap0zR/%0AY1nWplj9D4As4GzLsrbE6n5vmmYb8GnTNC+3LOuxWP03gXLgHZZlPRGre9A0zQqinYaPAT868Zct%0AksjfGWTdtir+sfZAn+mbCnM8fOadp1JeNPZPjkUk+RiGwexJecyelEe7P8CrO6pZ++ZRdlb0f9Nf%0ATaOfZzYc4pkNh+J1E/LSKS/OpDgvncJcL8W56RTlesnP8ZDuceHQFJkikigZ+ggn+xpExpxIJMKR%0Atip21O9kW/1OdjfuJRAODrqNy3AyK28GZv4sJmWXUZ5VRq4n+oVV7y+uAqEAR9urqWipZG/TAXY2%0A7B4wMaqy7SiVbUd5+uDzeJxpmPmz46M0FaaPzTsjw5Ew9f5GDrUc5mBLBQebKzjYUkF70DfodmWZ%0AE7l03gWcM/V0mhs6RilaETlZhmFw+cxLKM+ayAPbH6IzHM01CIQDPLH/aZ4//DIrS0/n7PIVFKUX%0A2hytSEpLhr6HiK2CTU00vfA8Df9anZj4A6SVlVH2yc+QVjzBpuiOX/rMWUz+4leovOcuAjXV0cpI%0AhMZnnqb5lZfJW3U+ueetwl04OiMrRkIhQi0tBJubCDU1EWxqJNgUe9zcRKilpU+SUiQ4eD/tuDid%0AZC87jbwLLsQ7YyaGvseVJGO4XGQvW072suV0Hj1C43PP0rz2JcJtfW+06jxcQefhChqeWg2AK78A%0Az7RpeErLcE8oIa2kBPeEEpw5OfpbEYkZr0lMNwFtwL296h8leifCjaZpfq73sKsApmmuAEzgV/0M%0A63oP0TsebgQ2maZZClwI/LtHB6Fn208D7wUeM03TDbwb2N2jg9Dll8D3Ym3VSZATFg5HqG70YR1s%0AYOu+erbsq6ejs+8dt3On5PHhyxZoeiYRGRMyvG7OO7Wc804tp77Zz+Y9dWzaXcu2Aw0Jo8f1Vt3o%0Ao7qx/wt0DsMgK8NNdrqb7Aw33jQXaW4HaW4nHpeTNLcDt8uB0+nAYUQvBjgMAyP22DCiz+EwwHAY%0AOA0DhyP643RE2zp6LJ2xdWkuBx63M76vtNi+XE7HSB0+ERm6ZOgjnPBrEBkLAuEgdb46qtprONRy%0AmP3Nh9jffAjfMRJuAHLSsllYOJcFRfOYmz9ryCONuJ1uJmeXMzm7nDPLlgNQ56tneyxpyqrfhT/U%0AN4mnI9TJ5tqtbK7dCsDEjAnMyZ9JWdZESjMnUpZZQoY74zhe/YmJRCK0B300djTR1NFMY0cztbFj%0AWN1eQ42v9phJX128Tg+LixdwZulpzM6byYQJXdM0KIlJZLxZVnIqk7LLeWD7Q+xt2h+vbwu089TB%0A53jq4HNMyZ7EgsK5zMmfyeTsMtJd6fYFLJJ6kqHvITKqIuEwnUeP4tuxjdbNm6Ijl4T6XtvIXnEm%0AE254L86MkT8XH26e8nKmfPXrVP32N7RueDVeH25vp/6Jv1P/xN/xzphJxtx5pM+eQ1p5Oa68fAzH%0A0L5XjITDhH0+Qs1NBLuSkZqij7vq4suWlmOOkDTcHJmZZMyZS9aSpWQuPgVnVtao7l/ELmkTS5nw%0A7vdQfO07ad++jZZX19H6+kbCvv6/Cwk21BNsqKft9Y2JK5xOXLm5uHLzcHYtc3JwZmbhzMzEkZmJ%0AMzOzu5yRgeF0jsIrFBl94y6JyTTNHKLDtL5gWVbCN3GWZUVM01wPXA1MB/b28xSnx5Zr+1m3LrZc%0AEVueBhj9tbUsa7dpmvU92s4lOkzro/20bTNN803gVNM0Pb3jHssikQj1zR10TTvY85Snz+lPjxOi%0AhHW9GiY8xyAnUT1XRQZaMci+ej/zUPcF0NQRPXluaGgbtN1A9ZEBAul7zLofhiMROgMh/J0hOgIh%0AOgMhWv1BGls7aGzpoL6lgyN1bXQGBr7g70lzcvU5M7jgtEkaoURExqSCHC+rlpSzakk5HYEQew43%0AsauiiZ2HGtl7pLnfxMz+hCMRmts6aW7rf4710eZ0GNHEJpcTj9uJO/Y4zRVLdnI74o/dXYlQLgdu%0AlxOPu7u+K1nKYXQnTsXreiVYdd2V0fVp3/tjv+f6AAYYUN/QHm9P7+3p/UCGKhLrLNY1DX6RPjfT%0Ag9ulhLeRkAx9BMBzkq9hTAqGgtT5EkfF6XtK3ev8frBz6/7a93m6Y6w/xvbHmnK9bzyDb3/s/Udo%0AcUZHT21oaeun/3R88fQN/zjj6Wf/wXCQzlAnnaFOOsKddIYC+II+Wjpbae5spaWzhcaOZur9DceM%0At6ep2ZNZUDSXRYXzmJRdhsMYns/IwvQCzi4/g7PLzyAYDrK36QDb6iy21Vscbu19rTDqaHs1R9ur%0AE+rSXV7yPXnkeXLJ8WST7vKS7vSS7vLicXlwGE4cGDgNB4bhwGE4CEVCBMNBQuEQgUhsGQ7iD/pp%0AD7bTHvTjC/hoD/poC7TT3Nk85CSl/uSm5TC3YDaLixewoMDE7XSf8HOJyNhSklHMrUs/ykuV63li%0A31M0dyZOnXCwJToy25P7nwag0JtPobeAAm8+eZ4c0t3p0c8tVzpepweXw4nDcOI0HDgNJ06HM/75%0A1SWxK2D0eBTrOxgDre//GYYs1q+r8w19itBUYxiQ59HUI2NBMvQ9xtP1iZDPR7itNbHyWOfLfU/w%0A+3nmvtv4Yp+znfVt/azv5yz6GOfdg14MGOhJjnUuP5SklON8zv62OfZr6+d4BIOE/f4eP7Fpx+rr%0ACNbV0XG4gkjnwN/juQoKKH7Xe8hedtqAbcYDZ0YGpR/5OK2nb6Tmjw8SrK9LWO/fuwf/3j3xsuFy%0A4czNxZGegTM9HZzO6PGNRIiEQtFj6fMR9rUT9vtHPTGpD6cTZ2Ym7qIi3EXFuAqL8JSV450xA/eE%0AEo0iIynNcLnIXLSYzEWLCQcC+Hfvom3rm7Rv20rHwQPHfoJQiGB9PcH6/keX7o8jPR1nZhaOjAwc%0AXi8OjweH14vh8UbLXi+O2GMjLQ3D5cJwOhOWOJ3ddQ4HxK4lRE/+Y48xYsXEuuhd47H+Qnz98PNH%0Aot+7B+rVXzhRhsuFKzfP7jCGbNwlMQFTY8uKAdYfjC1n0H8nYdpA21uW1WKaZmNs20Hb9tjXqaZp%0AuobYdikwGdg9QJsxpam1g+/8fiPVDce+a1bsle5xct4p5bztjClkZ6TZHY6IyJB43E7mTytg/rQC%0AAAoKMqmsbWOzVcWh6lYOVbdS1eCjrslHMDS2Bx0JhSP4OkL4OoaWhCWpKd3j5GNXLmThdE39MQKS%0AoY+QPoS2MPBrGHO2Ve/k+y/+jPaA+hMSleXOZF7BHOYVzGFuwZz4FHEjyeVwMSd/JnPyZ3Ilb6ex%0Ao4ltdTvZVreDHQ278AX9A27rC/rxBaNT0I0VJRnFTMmexLScKcwtmEVJxgRdKBBJYg7DwTnlZ3D6%0AxKW8XLmeFw6/QlWvhMsudf4G6vwNoxyhjKZCbz63X3gbhRljcwrUFJIMfY9xcX2i4V+rqXn4z/2O%0A1jMS9o/KXqQ3V34B+RdeRO5bzsfhTo5rG4ZhkL10GZkLF9H80os0/OtJAjU1/baNBIME6+qAun7X%0AD3tsHi+uvFycWdk4MzJwpGfgSPfGlunRhIj0dBze9Hi5+7E3ad4jkZHmcLvJmDefjHnzAQi1tuLf%0Avy/+01FxKPq3f5KJiV3TQia7fXYHkCQy5i2g/NO3RpPXxrixH2FfXd9ytg+wvq1XuxPZPvs42na1%0AO9m4jqm4uO+m/dUNl1d21CiBaQxL97hYPKuIMxeVctbiMrye8fXnPJK/u6LjO9J0fEfO5JJsJpck%0AHt9wOEJDi5/qeh9V9W00tnbQ1NoZG4mpg+a2TvwdIToCQTpio9l1dIboHGSqOhE7+DpCvLilirec%0APs3uUJJRMvQR0o+j7QkZ7f9fD7z8JyUwpbiSrGJmF0xjVuE05hbNYlr+pGEbbelEf5+LyWb2pElc%0AwfkEwyF21+3j9SNb2Vy1nYNNlQRCgWGJ72QYGBRnFlCaXUJp9gRKsyYwNa+cafmTyXAf/3RROncd%0AOh2rodOxGrrhOlbvnPg2rltyCdtrdrGu4g3eOLKVI639JzRJcqrzN/DigVe5Yt5F+hu0VzL0PU7I%0AaP/e7X969aglMMnocmVnkb9sKYUrz6TgtGW2TIc0Wr/PJe+8gsi1l9G8bTu1L75E46Yt+Csrh3Uf%0AhtOJOy8Xd14eafn5sWXscX6Purzc6GhPKUT/L1PHmH+vi7NheimwMl4VDgTwH63CV3kE/9GjdNbX%0AE2hopLOhgc6GBgINjQRbWwd+TpHj1L59K97GKnLmzbU7lGMaX1kPMqrmTSvA6TAIhcf26BfJLtPr%0AoiA3ncIcLyWFGUwvy2VGWS6zp+ThcmpKGhFJfg6HQWFuOoW56cybXjDk7cLhCOFIhEgkQjgSLfd5%0AHGsTCkcf912G44+DoTCdgXAsSSoxYarn0t8RojPYo74rqSqQ2C6s/68padEsjcIkqWN+8WzWHnrN%0A7jBkBGW608n15pDrzSHPm0NJVhFlscSbsuwSsj1Zdoc4KJfDydziWcwtnsX1XEE4HKaqrZaDTYc5%0A3HyU+vZGan0N1LU30NLRSlvAR0fwxGZfcTlcZKZlkOlOjy8z0jLI9+ZSkJ5Hfnp0WZCeS0FGPmma%0AFk5E+mEYBvMnzGH+hDkA1LTVsa/hEHsbDnCkpYaatjpq2utp9rcc1/SeMj4YhsHc4pl2hyEyanIW%0Azqd2zYt2hyEnwXC58BQVkVZUSHpZKZkzZpA1M/pjR+KSXQyHg9yFC8hduACAQFMTrbv34D96FN+R%0AKoItzYTafQTb24mEQtGRVh0ODIcDZ7oXZ3oGrswMnBkZuDIzo4lJeXm48/NJy8/DlZUVmwJKRMYT%0Ah9tNxuRJZEyeNGCbSChEsK2NYEsrwdZWAi0tBFtb4+X4srWVkN8f/fH5CPmiU3uGxsI0lDJmuPPz%0ASC8vtzuMIRmPSUzNsWXmAOuzerU7ke2bj6MtQMswxHVMNTUt8cddGaU964ZbrtfJ7R9ewe6KpoTP%0At8FGqu+5ziChkNhugILRq+Hg++peOdjg+cYAO+v93D2LubnRbPSmZl+fmAZ6WX1j7X9fAzUzMPC4%0AnaS5HXjTnHjcTrweFx53/yfzDeN03s/R+N1NZTq+I0vHd2TZeXwNwBn7wQE4YnM7M3JfAHQlRQWC%0AITqCYQKBUDzBqmcSVd+67uSsLl0P4xcqEhdkZ3sBaG72JbQfcHs5Ljldx7dl4CmJAEoLMplRnjPq%0Av+Nj/k6k4ZEMfYTAcbQ9IaP9u3fRrHOZUTCF7RX7+pws9z4n7nPO3Xv9MabL6tOP6PsEg6/v0w8Z%0A3f3ldfU/mnwntP++u+97hAeLZ7A+D4DLcJLmTMPjTCMt9uNxenA7BvhKIQL+5gh+hv93bqTPF1yk%0AM8MzixnFs/pdHwqH8Ic66Ax1Eo6ECUXCRLqWRHAaDlwOF07Dicvhiv7EHg9p2jc/NPn90QcnSeeu%0AQ6djNXQ6VkM3OscqjememUyfOBMmdteGI2E6Qp34gj58QT8doQ5C4RChSJhQJJTwuKtfMVBfINLP%0ARY+ebSPdDU/4VXT1V1qOcT6d0gyDGTlTMIuiSUyj+TeYIv2J45EMfY8TMtqf/XnX34xnyekEm5v6%0AWXuM8/dBvqsfqConJwOA5hZf/w36fYrebU4+jr77Hco1k2PE0af58cdxrGNsOF0YHi8Ob+JP7+Qa%0AP+CvH2jAsJE3Ns5lHDBlNq4ps094aLRA7Ke9A+gYn9eKRsz+u0sAACAASURBVNLYeJ9lNKTGe21A%0AWjYUZENBKQbgjv0cSyQcJhIIEPb7CHd2QihEJBgk0mMZrwsGiYTDQCR2kh9bRiLR8/94XeL6aH8h%0AwkheWlB/4eQZsSkOGzuAcdCXGI9JTPuI/hkMlJbYNSf1rgHWd81D3Wd70zRzgVxg47Ha9tjXPsuy%0AgqZpDqVtB91zYo8LJfkZlORn2B3GqEuNf3oiImInl9MRG1Fv5E/H9H9tZOn4jgnJ0EdI4+Rew5hj%0AGAazC6eTFy6yO5QxL/45kqbPkbHO6XCS6cgg0516/WQRGT8choN0l5d0l9fuUIZE59MyziRD32Nc%0AcLjdZC5aPGr7i19k02eRiIgkCcPhwPB4cHg8dodyUrr+Rzv0PzpljLvxBS3LagM2A0tN00zoiZum%0A6SQ6meQhy7IGOhl/ObY8q59158SWXWOUrgeC/bU1TXMhkNejrQXUDdA2D1gIrLcsK9B7vYiIiIiI%0AnLhk6CMMw2sQEREREZERlgx9jwHiEhEREREZE8ZdElPMvUAG8JFe9TcCE4BfdVWYpjnXNM3pXWXL%0Ast4geifDdaZpTurRzgBuJToC4/2xtrXAY8Aq0zSX9NrX52LLX8XahmLbTTdN84pebT9NdJiFXyEi%0AIiIiIiMhGfoIQ34NIiIiIiJim2Toe4iIiIiIjEnjcTo5gJ8BNwB3mKY5FdgALAA+C2wB7ujRdjvR%0AuxDm9qj7OPAssMY0zTuBRuDdwPnAVy3L2tOj7W3AucBq0zTvACqBS2L7v9eyrDU92t4OXAH83jTN%0A/4vt98zY/p4CfnfyL11ERERERPqRDH2E43kNIiIiIiJij2Toe4iIiIiIjEnjciSm2JCnFwF3A9cA%0A9wE3E72TYJVlWe3H2H4d0RP/HcA3gZ8DE4EPWJZ1e6+2e4kOAfsc8AWid1ksBT5PrzstLMtqAM4G%0A/gjcEovr7cB3gCssy4qc2CsWEREREZHBJEMf4WRfg4iIiIiIjLxk6HuIiIiIiIxVRiSi89bxoqam%0AJf5mFRdnd9XZFk8y0/EdOTq2I0vHd2Tp+I4sHd+Ro2M7ssb68S0uzjbsjkHGhp79idEw1v82xhId%0Aq6HTsRo6Hauh07EaOh2rodOxGjodq6Gz41ipPyFdRrs/Mdr0WZQa9D6nBr3PqUPvdWrQ+zx+nWhf%0AYlyOxCQiIiIiIiIiIiIiIiIiIiIiIslDSUwiIiIiIiIiIiIiIiIiIiIiImIrJTGJiIiIiIiIiIiI%0AiIiIiIiIiIitlMQkIiIiIiIiIiIiIiIiIiIiIiK2UhKTiIiIiIiIiIiIiIiIiIiIiIjYSklMIiIi%0AIiIiIiIiIiIiIiIiIiJiKyMSidgdg4iIiIiIiIiIiIiIiIiIiIiIpDCNxCQiIiIiIiIiIiIiIiIi%0AIiIiIrZSEpOIiIiIiIiIiIiIiIiIiIiIiNhKSUwiIiIiIiIiIiIiIiIiIiIiImIrJTGJiIiIiIiI%0AiIiIiIiIiIiIiIitlMQkIiIiIiIiIiIiIiIiIiIiIiK2UhKTiIiIiIiIiIiIiIiIiIiIiIjYSklM%0AIiIiIiIiIiIiIiIiIiIiIiJiKyUx/T97dx4eV1U+cPybrUn3HVpooS3gARR+LGUvW5FV9l1EEVBR%0AERBFxQVZFPcNQQQEQUBRQDaxbCKLIlAQQUA4ZWmhQEv3JUmz5/fHnSSTrUnaTCaZ+X6eh2dy7z33%0AzpnDbXLO3Pe8R5IkSZIkSZIkSZIkSVJWGcQkSZIkSZIkSZIkSZIkKasMYpIkSZIkSZIkSZIkSZKU%0AVQYxSZIkSZIkSZIkSZIkScoqg5gkSZIkSZIkSZIkSZIkZZVBTJIkSZIkSZIkSZIkSZKyyiAmSZIk%0ASZIkSZIkSZIkSVlVnO0KqOdCCJsDfwB2Ak6NMd7QSbmtgUuAvYERwFvAzcAPYow1fVPbgS2E0NhF%0AkdExxhV9UpkcEEIYA1wIHAlMBJYAs4ALYowLslm3gSyEcANwylqKnBtj/EUfVWfACyEMAr4LnAc8%0AHmPcp4Myg4GvAycCmwKrgL+T3Mtz+q62A09X7RtCuIjk90RnLosxfjFjFRygQgjjgW8DRwEbAiuA%0AfwLfiTE+16as928Pdbd9vX+VrzIxPgkhTE6VPRAYB7wH3AFcHGNcmZlP0rd6OtbI9/GdY4n2ejIO%0AyLe//73dpw8hFAJfBE4FtgCqgCeAi2KMz2Tuk2Reb/fPc7GtMtXXzue28r5KhBC2Ab4KzAA2Irlf%0A/gV8L8b4dFq5vL6vpEyyT54/HE/kFsdCuclxXP5wHKquGMQ0wIQQTgV+2Y1yHyQZ9K4BfgK8A+wD%0AXATsQNJRU/f8j85/UVb0ZUUGslTH4lFgS+AK4FmSPyTnATNDCDvGGJdnr4Y54fPA4g72P9/XFRmo%0AQgiB5CHsB4CCTsoUAHcDHwauBy4m+bLxPODJEMLOMcY3+qbGA0t32jfNRcDLHex/rZerNeCFEDYA%0A/g2MBX4NvEDSxmcDB4YQ9ogx/idV1vu3h3rSvmkuwvtXeSIT45MQwobAkyQPBX4OxFSZs4EZqX93%0Atb35ObKoW2ONfB/fOZbo0lrHAfn29z9DffprgNNJgil/DIwEzgEeDyHMjDE+maGPk1EZ6p/nVFtl%0AuK+dt22V5iLy8L4CCCHsBvyNJNDrV8B8YCvgC8DBIYR9Yoz/yvf7Suoj9slznOOJnOZYKEc4jssf%0AjkPVHQYxDSAhhM8AVwOXAy+lfu7Mz4BhwIwY44upfb8PIVQA54QQDo8x3pPRCueOxTHG27NdiRzw%0ARWAb4MwY45VNO0MILwB3AhcAX8pS3XLFfTHGedmuxEAVQhgNPEfS+ZkOvNpJ0ROB/YEfxxi/mnb+%0AwyQD4B8DR2e2tgNPD9q3yWMxxkczXa8c8V1gEnBMjPGOpp0hhGeAu0hmphyf2u3923M9ad8m3r/K%0ACxkcn1wCbAx8JMY4K7XvDyGEd0iCmj5HNwKnBojujjXyfXznWGLtuhoH5M3f/0z06VOBBqcDt8UY%0Aj08rewcwhyT4YIde/zAZlon+eY62VUb62rZVs3y9rwCuInlos0f67/AQwmySv21fA47A+0rqC/bJ%0Ac5/jidzlWCgHOI7LH45D1V2F2a6AeuyoGOPZQKepSUMIE0l+if89rTPd5IrU68czVD+pM58gmbly%0AXZv9d5PMWjk5FUUtZcsg4EZg1xhjXEu5T6ReWz08TaXG/xdwaAhhVGaqOKB1t33Vc+8Bt5B86ZLu%0AfqAR2DZtn/dvz/WkfaV81KvjkxBCCcmXUq+nBTA1+U3qffJqLOP4DnAssb7y6e9/Jvr0TWUva1P2%0AXZL+wfapzAwDTSb657nYVpnqa+d7W/VEzrVVSJa7+B1wTgcPXh9KvW6Ses33+0rqF+yTD3iOJ/JX%0APo2FBjLHcfnDcai6xUxMA0iM8ZpuFp1OMpOnXWq0GOPrIYRlwC69Wbd8kOrEDokxuoRcD4UQRpCk%0Aav1HjLE6/ViMsTE1y+xoYCrwZhaqmFNCCGVAXYyxLtt1GUhijO+TZHboys7A/BjjOx0cexrYgySq%0A+++9WL0Brwft20pI1kYmxtjpw/F8F2O8qJNDw0n6A6vS9nn/9lAP27cV71/lugyNT7YkWUbu7g7K%0AVoQQXgK2CyGUtu1XDmRdjDXyenznWKL71jIOyJu//xnq0+8M1AOzOyn7MZJ/gx2luO+3MtQ/z7m2%0AymBfO9/bqpU8vK8aSDK6dGTL1Ot/U695fV9Jfck+eW5yPJEfHAsNbI7j8ofjUHWXmZhy05TUa0e/%0AxAHeBiaHEAxi655xIYQbgdVAeQhhVQjhxhDCxtmu2ACyaep1bfckwLQ+qEsuOzOEMJdkXfbqEMJT%0AIYRDsl2pXBJCGA6MwXu5LxwfQngZqCa5n18MITijrWc+m3r9PXj/ZkCr9m3D+1dqbUrqtTvjk+6U%0ALQYm91blsqw7Y40pqdd8Hd85luhap+MA//63tw5tMgVYFGOs7UbZXNad/s0U8qet1revPYU8bas2%0AvK+AEMKoEMKkEMKJJIHcc4GLvK+kPmOfPLc5nshtjoXyhP2ivOV4IU/ZocqiEMLJ3Sj2XoyxpxHA%0Aw1OvlZ0cr0grt7yH1x7Q1rHNtyZZn/Nkkn8zh5GkptsnhLBDjHFJ79c05/TkntS6OxD4HvAuSZr2%0ArwD3hhBOijH+Mas1yx3ey33nYJKZqa8BHwDOA24MIWwUY/xhVms2AIQQDga+Dfwb+HVqt/dvL+mk%0AfdN5/2pA6ifjkwH7uyqDY418H98N2HuiD3U6DgAeT5Wx/Vr09J5a27+tfGq/7vRv8qKteqmvnc9t%0Alc77KtH0+RqB64GvxhiXhhA2Su33vpK6yT65OuB4Irc5Fsof9rfzk+OFPGUQU3bd1I0yD2Aaw97U%0A0zY/GFgcY/x32vHbQwjzgW8CXwa+3rtVlHrsp8AtwKNpKXFnhRDuAZ4HfhpCuDWVrlzq724GngKe%0AjDGuTO27P4TwR+BV4MIQwtUxxhVZq2E/F0L4BHAtMA84zKXMelcX7ev9q4HO8cn6cayhvtblOADY%0AKVuVU86wf5PGvnb32W/ukX2BocD2wOeBmSGE44D3sloraWCyTy7lB8dCUm5zvJDnDGLKrtHdKNNR%0A6rOuNK0xP7ST48NSr6vX4doDXY/aPMZ4fydlriQZxHwYBzHd0d17clUnx7UWMcYXgRc72P+/EMKj%0AwP7AVrjea2/wXs6wGOPrwOsd7F8UQrgd+DTJ2tZ/7eu6DQQhhAuAS4BngY/EGBelHfb+XU9dtK/3%0Ar3JBfxifDOTfVZkaa+T7+G4g3xMZ1c1xwPjUbtuvRU/vqVU9KJtzeti/yem26uW+dj63lfdVGzHG%0AR1M//jWEcDNJRpg/ANNT+72vpO6zT662HE/kIMdCecn+dh5xvCCDmLIog9GBb6ZeJ3VyfFNgboyx%0ALkPv32/1YpsvJknxPKKXrpfr5pK019ruSUjSAap3vZ969V7tBTHG8hDCYryXs8X7eS1CCL8AzgHu%0AAT4aY2yVWtf7d/101b7d4P2rfq8/jE9CCN0pW03Lmvb9RgbHGvk+vnMssW6a/u4MIbmnbL+UdegT%0AvQnsGEIY1EHWnbxrvzba9m9ytq0y0NfO27bqhry5rzoSY5wXQngYOBbYkJ79Ds+rtpI6Yp9cHXA8%0AkX8cC+Ug+9tKk9fjhXxRmO0KKCNmA3UkEYithBA+BIwC/tnXlRpoQgjbhBDOCCFs0sHhLYAC+uHD%0Ak/4oxlgB/BfYIYRQln4shFAE7A7MjzHanj0UQhgRQvhYCOGgzoqkXuf3VZ3ywL+ASZ38btgTWEMy%0Aa1I9FEIoCSGckEqb32GR1Ku/K9pIzXQ+B7geOHotDwq8f9dBd9rX+1daq56MTyKwtJOyo4APAbNj%0AjOuSEarf6OFYI6/Hd44lOtbDcYB//9vrSZv8i+T7s107KQvwRK/XsB9Yh/5NTrZVhvraedtW3lcQ%0AQtgqhDA/hPDbToqMSr0W430lZYx98vzgeCL3OBbKa/aL8oDjBYFBTDkpxriEZLbTPiGE7dsc/nLq%0A9dq+rdWA9CHgKuDbHRxrWkLujr6rzoB3HUnk+xlt9p8MbID35LqqAX4F3BBCGJd+IITwYZJ1n2fH%0AGN/JRuVy1HWp13PTd4YQ9gZ2BP4YYyzv81rlgNQD6YuBG0MIW6QfCyFsDRwJvEPyxZFSQgj7krTb%0AncCnYoz1aynu/dtD3W1f71+pcz0Zn6T+jf0OmBpCOKJN2XNIHublQr+x22MNx3eAY4mO9GQc4N//%0A9nrSJteTzN5vW3YL4DDgkRjjG5mtbnasQ/8m59oqg33tvG0r7ysgmQleBhwXQpiafiCEsBlJkMRi%0AYA55fl9JGWafPH84nsgtjoXyl/2iPOB4QQAFjY2N2a6DuimEcDAtazruA5xJ8of60dS+xTHGx1Jl%0ApwFPk/yj/QnwHnAQ8DHguhjjp/qs4gNUCKEYuI9k3eu7gVlAEXB0at/fgINNEds9IYQS4B8kHYnL%0AgWeBDwJfIvnyZtd1SDEuIIRwCnADSWrcq4CFwPbA54AqYJ8Y4/NZq+AAker8bJ226zbgf8CFaftm%0AxRgrQwh/Jvld8Fvg7yQpKc8DKoCdYowL+6bWA0d32xfYDbgfWEbyN24uSWT9WUApcGSM8f6+qPNA%0AEUL4N8m/+S8AizopNqvpd6z3b8/0pH1DCPvh/as8kqnxSQhhNPAMMAH4KUl2pt2AzwMPAwfGGAf0%0AQLanY418H985luhYT8YB+fL3P1N9+hDCT0nut7tIHmaOS20PB/aIMb6csQ+VIZnqn+daW2Wyr53P%0AbdXTfnOutRVACOFE4PckGSh/RbIMxlSS9hsPnBZjvD5VNm/vKymT7JPnD8cTucexUG5xHJc/HIeq%0AuwxiGkBCCPNoWbuxI4/FGPdJK78FcCkwk+Qf6RskUaq/6GLmmFJS6UW/AJwGTAMaSGZB3QxcNtCX%0AsehrIYQRwEXAMcBEki+17gQujDEuy2LVBrzUjMevAzuTPExcCDwIXBpjfHNt5yoRQriI1h2ljkyN%0AMc4LIQwCzieZrTMFWA48AHwzxujSfR3oYfvuAHwL2AsYSfKl7mPA9w3Iay+E0J3O3NQY47xUee/f%0AHliH9vX+Vd7I5PgkhDAB+C7wEWAsSRr4W0j6Nmt67UNkUU/HGvk+vnMs0bHujgPy5e9/pvr0IYQC%0AkkDNM0iWl6kkCdj8Vozxf734EfpMpvrnudZWmexr21b5e181CSHsBnyNJPPSKGAVSSD3z2KMD6aV%0Ay9v7Sso0++T5w/FE7nEslDscx+UPx6HqLoOYJEmSJEmSJEmSJEmSJGVVYbYrIEmSJEmSJEmSJEmS%0AJCm/GcQkSZIkSZIkSZIkSZIkKasMYpIkSZIkSZIkSZIkSZKUVQYxSZIkSZIkSZIkSZIkScoqg5gk%0ASZIkSZIkSZIkSZIkZZVBTJIkSZIkSZIkSZIkSZKyyiAmSZIkSZIkSZIkSZIkSVllEJMkSZIkSZIk%0ASZIkSZKkrDKISZIkSZIkSZIkSZIkSVJWGcQkSZIkSZIkSZIkSZIkKasMYpIkSZIkSZIkSZIkSZKU%0AVQYxSZIkSZIkSZIkSZIkScoqg5gkSZIkSZIkSZIkSZIkZZVBTJIkSZIkSZIkSZIkSZKyyiAmSZIk%0ASZIkSZIkSZIkSVllEJMkSZIkSZIkSZIkSZKkrDKISZIkSZIkSZIkSZIkSVJWGcQkSZIkSZIkSZIk%0ASZIkKasMYpIkSZIkSZIkSZIkSZKUVQYxSZIkSZIkSZIkSZIkScoqg5gkSZIkSZIkSZIkSZIkZZVB%0ATJIkSZIkSZIkSZIkSZKyyiAmSZIkSZIkSZIkSZIkSVllEJMkSZIkSZIkSZIkSZKkrDKISZIkSZIk%0ASZIkSZIkSVJWGcQkSZIkSZIkSZIkSZIkKasMYpIkSZIkSZIkSZIkSZKUVQYxSZIkSZIkSZIkSZIk%0AScoqg5gkSZIkSZIkSZIkSZIkZZVBTJIkSZIkSZIkSZIkSZKyyiAmSZIkSZIkSZIkSZIkSVllEJMk%0ASZIkSZIkSZIkSZKkrDKISZIkSZIkSZIkSZIkSVJWGcQkSZIkSZIkSZIkSZIkKauKs10Bdd/ixasb%0A+/L9xo8f3vS+ffm2A5Jt1X22Vc/YXt1nW3WfbdUztlf32VY901ftNX788IKMvoEGjKbxhP9WM8v2%0AzSzbN7Ns38yzjTPL9s0s2zez+mv7Op5Qmkbof/doLumvvwdyiW2cebZx5tnGmWcbZ55tnHn9oY3X%0AdSxhJiZJkiRJkiRJkiRJkiRJWWUQkyRJkiRJkiRJkiRJkqSsMohJkiRJkiRJkiRJkiRJUlYZxCRJ%0AkiRJkiRJkiRJkiQpqwxikiRJkiRJkiRJkiRJkpRVBjFJkiRJkiRJkiRJkiRJyiqDmCRJkiRJkiRJ%0AkiRJkiRllUFMkiRJkiRJkiRJkiRJkrLKICZJkiRJkiRJkiRJkiRJWWUQkyRJkiRJkiRJkiRJkqSs%0AMohJkiRJkiRJkiRJkiRJUlYZxCSpz9VU19HY2JjtakiSJEkagBobG2loqHVMIUmSJEnqU3UNDVTW%0A1TselaQMKs52BSTljzWVNfz+mqd4Iy5m5OjBzDx0SyZsPDLb1ZIkSZI0QKxZvYC5L/6BNeULKR02%0AhXFTj6WoeEi2qyVJkiRJymELKqt58J0lvLaqkoZGGFFSxO4bjmKPCaMpKijIdvUkKaeYiUlSn2hs%0AbOTBu/7HG3ExACuXr+Gvt75I+erqLNdMkiRJ0kDQUF/Da//5LWvKFwJQXT6PpW/dleVaSZIkSZJy%0A2QtLV/Pr/80nrkwCmABW1dZz/ztLuem196hraMhuBSUpxxjEJKlPzJ+7jPfeXtFqX011Hc8/9XaW%0AaiRJkiRpIKlY9jy1Va3HFFWrXqe68r0s1UiSJEmSlMv+u2w1f3pzIXWdLB83Z2Ul981f2se1kqTc%0AZhCTpD7x6n8Xdrg/vrSQutr6Pq6NJEmSpIGmYtmLnez/bx/XRJIkSZKU696rqOL2N99vtW+zEYOZ%0AudEYSgpblpB7ctEKXl1R0dfVk6ScZRCTpIyrq6tn3usdR6LXVNfz3vwVHR6TJEmSJID6ukpqKt/t%0A8NialXNo7GRWrCRJkiRJPVXb0MCtb77fKgPTTuNHcOoHNubDG4/lhGkTWpW/b/4SGhyXSlKvMIhJ%0AUsYtfGcl9XUtawLvf9jWrY6/9fqyvq6SJKmXzZr1F0II3HHHHdmuSlYce+xhnHTSMd0ue+yxh2W4%0ARpKUW6rL32q1PWjopOaf62tWUFezvK+rJEnqRbNm/YUZM6bzt7890Gfved11VzNjxnSee+7ZPnvP%0Arpx//vnMmDGdBQuSpVIXLHiPGTOmc+mlF2W3YpIk5ZlH3lvGoqqa5u0tRgzh8E03oLAgycC09ehh%0A7DR+RPPxxVU1vLB0dZ/XU1LuuvTSi1qNDTLpC1/4DDNmTM/4+3RXcbYrICn3vfNW60xLH9phY154%0Adj6LFiQdOjMxSVL/dcMN13LggYcwceJGay23ww7Tueyyy9hmm236qGbZ88ADsxg/fgN22KH/dOol%0AKddVl7+dtlXAyAl7sfiNPzTvqal4h5LSMX1fMUnKQ8uXL+eGG37D448/yrJlSxk+fDjbbLMdn/zk%0Apwhhy2xXr9tmztyfadM2Y+rUzbJdlU6NHj2G73znB12OxyRJUu9ZVl3LPxa2PLcaXFTIsdM2pKig%0AoFW5/TYay3+WrG7O1vTYwuVsN3Y4BW3KSVJ/d/rpZ7BiRf+ZIGgQk6SMW7KwJfp87PihDB9RxsTJ%0Ao5qDmJYtrqC6qo7SMn8lSVJ/8t5773LttVex7bbbdfml+YQJE9lmmw8AsHhxbs86uuaaKznkkMMM%0AYpKkPlSzZlHzz4OHbUjZsClQUASN9QBUV8xn6Jhts1Q7ScofS5cu5fTTT2blyhUceeSxbL75Fsyf%0A/za33/4nZs9+kl//+jo+8IGBEcg0deo0pk6dlu1qrFVZWRn77vvhbFdDkqS88uA7S6hPWxruI5uM%0AZ3hJ++dXIwYVs8sGI3ni/STgadGaGt4ur2LT4YP7rK6S1Bu2337HbFehFZeTk5RRjY2NLF5Y3rw9%0AcdIoACZsPKJVuUULVvVpvSRJXXvllf9luwr9zvLly3j//YXZroYk5Z3aqsXNP5cNm0BBYTGDBk9o%0A3lez5v1sVEuS8s4vfvELFi16n29/+zucdda5HHzwoXzmM5/nggsuprq6mptuuiHbVZQkSVpn88ur%0A+O+ylmdaGw8pZbuxwzstv8sGI1ttP7N4ZcbqJkn5wiAmSRlVsbqaqjW1zdsTNk46dBts1DqIaemi%0AciRJ/ccXvvAZLrzw6wCcffZnm9denjFjOj/4wXe4//6/cvTRH+HTn/4EALNm/YUQAnfccUer67z6%0A6iucf/6XOOSQ/Zg5c3dOP/3jPPLI39q93+uvv8a3vvU1Dj30w+yzz64cffRH+NGPLmXx4kWtyjWt%0Azbx8+TJ++tMfcsQRBzJz5u58/OPHc99997YqW1dXx5/+9HtOPfUkDjpoH/bff09OPvk4rrvuampq%0Aauip6667msMOOwCA66//DTNmTGfWrL+0KlNeXs73v38Jhx66PzNn7s6pp57E7NlPdXntVatWctJJ%0Ax3DQQfvw2mtzelw3Scpl9XWVNNS1jBcGD0uCl0oGb9C8r3bNYhrTZspKkjJjgw024MMfPpC99tq3%0A1f5ddtmdgoIC3njjtfV+j8cff5TTTvsYM2fuwaGHfpgf/vBSqqurmo/PmvUXZsyYzgMPzOKXv/wp%0ABx88k1/96rIev891113NjBnTee65Z5v3zZgxnXPO+TyLFy/iggvO5yMf2Y99992N0047uV2/ftmy%0ApVx++c848cSj2W+/PTj44Jmcccap7cYlxx57GMcee1i793/ppReZMWM6l156Uad1bBqDpZe59NKL%0AmDFjOu+/v5Cbb76B448/gn333Y0jjzyYq6/+FfX19T1uC0mSlHjo3aWttg+ePI7CtSwPN65sEFPT%0AMi+9uLycmvqGjNVPUv6pra3l17++nKOP/gj77rsbJ5xwJLfccnPz8aZxzQsvPM8f/nAjRx/9EWbO%0A3IOjjjqKp59+GoBbb/0Dxx9/BPvttwennHJiu2c0Tc9d+gvXbpKUUYvfbx2c1JSBaeiwQZSWFVNd%0AVQfA0sUVfV43SVLnTj/9DO644zYeeeRvnHbaZ5g6dRpVVcmDg0WLFnHddddwyimnM3bsuE6v8eKL%0AL3DWWWew6aZT+PSnP0dJSTH33z+LCy44n3PP/QrHHHMCAC+//BJnn30G48dvwEc/+nHGjh3HG2+8%0Azl133c6TTz7Btdfe2O59LrnkAsrKyvjUpz5HbW0tt956C5deelGr5RZ+8Ysfc9ddf2a//Q7g2GNP%0ApKioiOeff44bbriWN954ne9978c9apOZM/enoKCA3/72Gvbd98PMnPlhttrqg83HGxsbOf/8L7HR%0ARhtz5pnnsHjxIm666Xq++c2vcMcdsxg+vONZWzU1ZoKnpQAAIABJREFUNXz96+excOECfvrTy9li%0Aiw/0qF6SlOvSszBBspxcLVBSNr55X2NDNfW1qygeNBJJUuacddZZHS4fXVlZSWNjI0OHDl2v6z/z%0AzNO88MLzHH74UYwZM4b77ruXv/zlTkaNGsUZZ5zZquzDDz/E6tWr+OIXz2PSpE3W633TVVWt4ayz%0APst2223PmWd+kQUL3uOPf7yZb3zjPP74x7sYN24c9fX1nHPO53j33Xc47riPMm3aZlRVVfH3v/+N%0ASy+9iPLyco477sReq1NHrrnmSt56ax4nnHASRUXF3H33n7nppusZPXoMxx//0Yy+tyRJuWh+eRWv%0Ar6ps3t5y1FCmjRjS5XnTx41g7uo1ANQ2NDJnZQUfGtN59iZJ6onLL/8ZtbW1fOxjp1BfX8/999/L%0Ar371CwoLCzjhhI81l7v99j+yZMliPvnJT7FkyWJ+//vf8YUvfIFjjjmB2bOf4qSTPkFlZQU33XQD%0Al1xyAR/84DZssMGGWfxknTOISVJGLVnY+outiZOShwoFBQWMGT+UBfOT1JrLDGKSNECsqaxh9j/m%0AsWJJ//69NWrcUHbZayplg0vW6fztt9+xeUbydtvtwA47JJmYAJ555il+9avfsO222631Gj//+Y8Y%0APHgIl19+NSNGJL//DzjgED72seO45porOfTQIyktLeWnP/0+I0eO4uqrr2fkyFHN52+33Q587Wvn%0ActNNN/DFL57X6tqFhUV8//s/bd7eZZfdOOmkY7jxxt82BzE99ND9TJ06jYsv/l5zuYMO+ggbbzyZ%0AV155mTVr1jB4cPfXqJ86dRrLl+8AwJQpU5vfp8n8+W9z8MGH8olPnNa8r6CgkKuvvoInnnicgw76%0ASLtrNjY28r3vXcxLL/2XSy75Qb9be1qS+oPaNa2DmMqGbkhtZesgJkiCnQxikpQN9XWVrFzwCLVV%0AS7JdlbUqKRvHyIn7UlTc9cO4nrrrrtsB2H//g9frOk8++QQ333wbI0Ykk+Bmztyfww8/gIcffrBd%0AENP//vcif/rTXQwdOmy93rOtl19+kc9//mxOOukTzfuKioq49tqreOqpJzj00CN4443XmDv3TY4+%0A+jg+97mzmssdfvhRXHLJBSxenPllTt9883WuueZ3lJQkY75dd92d4447nMce+7tBTJIkrYNHFyxr%0AtT1zozHdOm/LUUMpKoD6VHLgl5aXG8QkZUhFbT0PvbuUxVU9X2mhL40vG8QBk8YypLhova+1Zs0a%0AfvnLqygsTBZZO+igQzjuuMO5+ebfcdxxLf3+11+fw403/ql5fFBVVc4f/vAH7r//r/z+97czaNCg%0A5rJXXvlLZs9+ikMPPWK965cJBjFJyqglaZmYho8oZfCQll+Q6UFMy5dW0tDQSGFh52k5Jak/mP2P%0AefzvP+9luxpdei/1+3XvA3s/q8/YseO6DGB6++23mDMncuCBBzcHMAEMGjSIH/4wmTlQWFjI/Plv%0AM2dO5IgjjqawsIjVq1uCX7fddjtGjBjJf/7z73bXP/zwo1ptb7zxJDbf/APE+AoVFeUMHTqMoqJi%0AFi9ezIIF7zFx4kbNZT/+8U+u4ydfu4KCglaDBoDNN98cgCVLFnd0Cj//+c/5298e4Ctf+QZ7771v%0Ah2UkKd+lZ2IqKCymdMhYVldWtA9iWrOYwSM27+vqSRIrFzxC+ZL2fdb+prr8LQDGTG4fXL8+nnzy%0ACW644VpC2Iqjjjp2va510EGHNAcwQTJ+mDx5E9544412ZadP36XXA5ggCVg69tjWWZS23HJrAJYu%0AXZIqk3ytPmdOpKqqirKyMiAZE1x44Xd7vU4dOeaY45sfUABMmDCR0aPHNNdRkiR134LKal5Z0TJp%0A9QMjhzBpaFm3zh1cXMRmI4YwZ2WSxSmuqKSuoYHiVMCBpN7z0LtLmb14Zbar0aWm7GxHTtlgva91%0A+OFHNQcwAYwYMZLp03fmscceYd68N5v377//Qa3GB1tuuSUA++13QKsAps03T54Z9edxg0FMkjJq%0AxbKW1JtjNmj9xdLY8S0pxuvrGli1Yg2jxvT+bEBJUu+aOHFil2Xmzk0eMmy00aR2x6ZN26z556ZO%0A9t1338Hdd9/R4bUaGtqvIz916rR2+8aNG0eM8P77C5k2bXNOPfXTXHbZT/jYx45ll112Z/r0ndll%0Al92YNGlyl/VfF2PGjG2X2am0NPmyo7q6ul35W2+9lauvvpoTTzyZI444OiN1kqRckB7EVDZ0QwoK%0Aki9uikqGU1BURmN9VbtykqS+cd999/LDH36XCRM24oc//HmrL83XxcYbt++rl5aWUVPTvj+dPlGh%0AN40fv0GrL/mB5u26ujoANttsc/bee18ee+wRjj32UPbYYy923HFndt55V0aNGtXumpnQ0Vhr0KBB%0AzXWUJEnd98T7y1tt7zuxe1mYmnxw9LDmIKbqhgbmra5i85E+75K0/qZO3azdvqaxwMKFC5v3tR0f%0ANY3NJkxo/TynuDgJEerP4waDmCRlTENDA6tWVDVvjxrd+sHumPGtg5qWLqowiElSv7fznlMoAJb3%0A8+XkRo8bys57Tc3ItQcPHtplmaagnaYOcWcqK5PB/cEHH8rBBx/aYZmCgvZZ+oYMaf/3omkWdk1N%0ALQDHHXciU6ZM4bbb/sjTTz/JP/7xKADbbPN/nHfe19lss97N1tGTBzbLli3j4osvBuC5556htrZ2%0AvR/4SFKuqqtp+TK5bOi45p8LCgoYVDae6or5ANRWLerzukkSwMiJ+wIF/T6YsqRsPCMn7tNr17vh%0Ahmu59tqr2HLLrfnxj3/B6NE9e9jXkZ70iYcM6Xpcsi7aBjB15uKLv8+sWX/h3nvvZtasv/DXv95D%0AUVER++13AOee+1WGD8/sMjKDBpVm9PqSJOWL1bV1vLC0ZVWRTYeVsenwwWs5o70wsnW/5LVVlQYx%0ASRmw/8ZjKQAW9fPl5DYoG8T+k8b2yrU6ehZSWpqMBaqrW57DdzaW6u74pj8xiElSxpSvqqahobF5%0Ae+SYNkFM41r/0l22pILNaL0khCT1N4OHDGKvDCzRlmtGjx4NQHl5+VrLNXXAS0vL2GGH6d2+flVV%0AVbt9Te+VPvN5p512ZaeddqW6uor//Oc5Hnrofh588D7OOeez3HLLnRl/sNCZmppqTj31VEaPHs3P%0AfvYzrrrqCs4669ys1EWS+rPGxgbqa1Y1bw8qa/2AvLhsXEsQU/WyPq2bJDUpKh7CmMmHZLsafeqy%0Ay37KbbfdwowZe3HRRd9rXk4tnxQXF3P44Udx+OFHsWLFCmbPfpK7776DBx+8j6VLl3LZZVeu9fyO%0AsktJkqS+N3vRSuobW55l7bFhz7MqjhhUzITBg1i4JgmseH1lBUwe18VZknpqaEkRR/TCEm0DSXqg%0AUpOm5yO5Og5zMU5JGbNy+ZpW2yPbZGIqLSthyNCW6M9VbcpLkgauCROS1KVNy8ql+9//XmLWrL+w%0AcuWK5lSoL774QofXWb58eYf7582b227fggXvUlhY2OEM8NLSMnbddXcuuOASjj/+o6xYsYLnn/93%0Atz9Pb5swYSLnn38+n/70p9l++x259dY/8PTTT2atPpLUX9XXrgZavkwuHdz6y+TiQaObf26sr6Kh%0AzjGFJGXaDTdcy2233cIhhxzGpZf+OGe/OO+JUaNGccABB3P55VcTwlb8+9+zmydZFBcXU1vbfqb4%0A22+/1dfVlCRJbdQ1NPD0opXN26MGFbPV6GFrOaNzW6RlY1qwpobVtf13qSZJA8e8efPa7Xv33WRC%0AX0dLTOcCg5gkZczKZW2DmNqnuxsxquWLrlUrfeAgSf1JUVERADU1PU/NOnnyJkyZMo1nn53NwoUL%0AmvfX1dXxox99j5///EeUlZUxadJkttjiA7zxxms888zTra7x8ssvccQRB3LTTTe0u/6sWX9ptf3W%0AW/OYO/dNttxya0pLS3n11Vc48cSjueeeO9ud27TsRElJz9Oork+bdKSwsJALLriEYcOG873vXcTy%0A5WYRkaR0dTUrWm0PKhvdaru4tPV22/KSpN711FNPcd11V7PXXvty/vkXNPeP880999zJUUcd0m5y%0ARWFhIYMHD6aoqIjCwuSr97Fjx7Fs2TLef39hc7m6ujruvvvPfVpnSZLU3ovLyimvq2/e3nWDURQV%0AFKzTtbYY0foZ2BurKterbpIEcO+9d9OYli1u+fLlPPvsM4wfvwGbbLJpFmuWOS4nJylj0jMxFRYV%0AMHR4absyI0YNZuG7yfIQq5a3T4cnScqeiROTbEo33vhb5s17k912m9Gj88899yt8+ctncdZZn+WE%0AEz5KWdlgHnroAV5/fQ7nnvsVSkuTQNYvf/l8zjnnc3zzm1/lhBNOYtKkycybN5c777yN0aPHcMAB%0AB7W7dkVFOV//+nnsuuvu1NXV8ac//R6AU045HYDNN9+C0tJSfvazH/L663PYcsutKSoq4vXXX+PP%0Af/4TU6dO69HydU0mTJhIQUEBDz10PyNHjmLzzbdg55137fF10m2wwYZ85Svf4NvfPp/vfe9ifvzj%0Ay9brepKUS+prVrbabhfENKh1Zqa6mhUMGjIx4/WSpHz1ox/9CIDp03fmscf+3mGZ3XabkfPZmXbY%0AYTpXXnkZZ5/9WY444mgmT96EmpoaZs9+iueff47DDjuyeensPffcmxde+A/f/OZXOeKIo6mtreW+%0A++5l6tTNeO21OVn+JJIk5bcnF7VMhCkpLGCn8SPW+VqbDi+jqKCgeWm6eaur2G7sul9PkgAKCgr4%0AylfOYY899qK2toZ7772bNWsqOfPMcyhYx6DL/s4gJkkZs3J5S5T5yFGDKSxs/4s0PRNTZUUNtbX1%0AlJTk5yw+Sepv9tlnPx5++CGefXY2b789j622+lCPzt9xx5244opr+O1vf8O1115FdXU1U6dO49JL%0Af8Tee89sLvehD23L1VffwA03/IY777yN1atXM2rUaGbM2JvTTz+DDTec0O7aX/3qN7n99j9x/fW/%0AYeXKFUyevAkXX/x99thjTyBZsuFXv/oNN954HY8//hj33XcvdXV1bLjhRI466jhOOeU0Bg3qeSam%0ADTecwCc+cRq33/5Hrr/+N5x22mfWO4gJYObMD/PUU4cxa9ZfuPXWWzj++I+u9zUlKRfUtQ1iarec%0AXJsgpuqOlyGVJPWOl19+GYCf/eyHnZa57bZ7midE5KpJkyZz1VXXc9NN1/PXv97D8uXLKCoqYtNN%0Ap3L22V/mmGOOby577LEnUlVVxX333cvPf/4jxo0bz2GHHcUBBxzEgw/el8VPIUlSfnuvoop3Kqqb%0At7cfO4LBxev+fKqksJBJQ0t5qzyZsP9WuauPSFp/3/zmhdxyy83ceONvWbFiORtuOJFzz/0qRx55%0ATLarljEF6amn1L8tXry6T/9njR8/vOl9+/JtByTbqmO3XPM0K1JLyk3ZfCwHH7tNu7aKLy3k7/e+%0A2nzOCafvxJjxQ9tfLE95b3WfbdV9tlXP2F7d1xdt9YUvfIbnn3+Ou+++n7Fjx2XsffpCX91b48cP%0Az83pGOqxpvGEv9cyy/btXUvfvpeKpc8BUFhUxvb7fQdoad/Gxkbe+e8PaWxIlvkcNm46YyYfkp3K%0A5gDv38yzjTPL9s0s2zez+mv7Op5Qmkbof/doLumvvwdyiW2ceQOpje+at4jZi1smzpz1wU2YOKT9%0AiiI9cf/8JTy+sGVyzQXbT1uvwKiODKQ2Hqhs48yzjTOvP7Txuo4lCnu7IpIEycOEVStblocbMXpw%0Ah+VGjGq9f+UKI9MlSZIkJeprWlL7F7XJugRJSu30bExmYpIkSZIkdaW6voEXlrY82J88tGy9A5gg%0AWVIuXVNWJklS97mcnKSMWFNRQ0N9S/Kw4SPKOiw3clTr/asMYpIk9ZGqqiqefPKf3S4/Zco0pk6d%0AlsEaSZLaSl9OrnjQyA7LFJeOorZqUar8ig7LSJL6Tjb62cuXL+f55//d7fJbbfVBJkyYuF7vKUmS%0ABq4Xl62muqGheXun8SN65bqbDms9cX/e6jVsOcrVRySpJwxikpQR5aurW20PG9FxBPvgoYMoLimk%0ArjbpLK5eYVS6JKlvLF++jAsuOL/b5U899dOcfvoZGayRJCldY2Mj9WlBTEWdBTENGt38c13NChob%0AGykocOUbScqWbPSz5859o0fv+Y1vXMghhxy2Xu8pSZIGrvRl5EqLCtl2zPBeue6Q4iI2KBvEoqpk%0AyfO3yp24L0k9ZRCTpIxYvbJ7QUwFBQWMGDWYZYsrADMxSZLW7oorrum1a02cuBH//OezvXY9SVLv%0AaqyvprGxrnm7uKTjmbGtlplrrKehrpyikt75AlqS1HPZ6GfvsMN0+/bqt0IIY4ALgSOBicASYBZw%0AQYxxQTfO3x24ANgVGAzMAX4DXBFjbEwrNw/YdC2X2j7G+Py6fQpJyh3vVVbzTkXLM6ztxg5nUFFh%0Ar11/0+FlzUFM71RUU9vQQElh711fknKdQUySMqJ8deuMSsM6WU4uOVbaHMRUvqq603KSJEmS8kd9%0A3epW20Ulwzos13aZubra1QYxSZKkfiGEMBh4FNgSuAJ4FtgCOA+YGULYMca4fC3nzwTuA+YDFwHL%0AgCOAXwKbAV9sc8pi4POdXG7uun4OScolzyxa2Wp75/EdZ/1dV1OGDeaZxasAqG9sZEFlNZu0WWZO%0AktQ5g5gkZURFWjBSUVEBg4eUdFp22PCWLE1tl6GTJEmSlJ/qa8tbbRcVdxzE1DZgqb5mFQzZKGP1%0AkiRJ6oEvAtsAZ8YYr2zaGUJ4AbiTJMPSl9Zy/pVAFbBnWtamm0IIdwFnhxCujzG+kFa+MsZ4e69+%0AAknKIbUNDbywrGXCzKShpUwc0vFKIutq8rDWk/rfqTCISZJ6YsAGMfVVCtZU2W2AS4C9gWHAApLZ%0AD9+OMS5KK/doqkxnjoox3tXNjygNaKvTgpiGDi+loKCg07LpWZqqq+qoramnZFBRRusnSZIkqX9r%0AG8RU2GkmptbLzNXXrspYnSRJknroE0AFcF2b/XcD7wAnhxC+3PaZBEAIYRcgANd28MzjCpKMTCcD%0AL7Q9V5LUsVdWVFBV39C8PX1c72ZhAhhTWkJpUSHVqfd5t6KqizMkSekG5AKcaSlYPwf8GfgkcDVw%0AAvBECGF0F+fPBB4hSdt6EfBpkiCmXwI/b1N2b+A5YCfgR6myDwOfAf4VQujoW9TjOvlvdg8/qjRg%0ApS8nt7al5KB1Jqa250qSJEnKT/V1bTIxdRLEVFg8lPSvN+pqDGKSJEnZF0IYQbKM3HMxxlbp51NB%0AS7OB8cDUTi6xc+r1yQ6OPZ163WUt7z8khND5zFJJykPPLWkZLxYXFLDNmI7HmeujsKCAjdOyO71b%0A4QokktQTAzUTU1+mYL0mVXaPGONbqX2/CyGsTNXjE6nrNTNdqwTlaZmYho1YeyrOtsfLV1UzeuzQ%0AjNRLkiRJ0sDQKhNTQRGFRR2n3y8oKKSoZDj1tStT5xnEJEmS+oVNU6/vdHL87dTrNODNDo5P6ez8%0AGOPqEMKK1LnpBocQfgl8HBgFVIUQHgDOjzG+2oO6S1LOWVVTx2srK5u3txo9lMHFmVkVZOOhZby5%0Aeg0Ai6tqqK5voLRoQOYWkaQ+N1CDmPokBWsIYTjwT+CttACmJrNIgpi2Xd8PI+Wa+voGKstrmreH%0Ad5GJaWjbTEyrjEqXJEmS8l16EFNR8bC1LlFdNMggJkmS1O8MT71WdnK8ok25dTm/7bkbkAQ/nQHU%0AAPsCZwL7hBB2jjHO6aLOXRo/vrPqqrfYxplnG2def2zj5958n/QHx/tO2zBj9dyqro5/LFwOQCNQ%0AOaiISb2c9ak/tnGusY0zzzbOvIHYxgMuiCktBes/OkrBGkKYDRxNkoK1o9kL3U7BGmNcDZzeSVWa%0AFknt9NvR1LJ31THGhs7KSLmoYnXrIKQuMzG1CWJqe74kSZKk/NMqiKlk7Zlai0tGUpNKUlBfszqj%0A9ZIkSeqnTgHqY4z/TNt3VwjhReA3wMXAR7NSM0nKssbGRp58Z2nz9sjSErYeNyJj7zdl5JBW22+t%0ArOADGVi6TpJy0YALYiI7KVg78lmS4Nlb2h4IIXwH+DSwIVAXQngM+FaM8aluXFca8CoralptDx22%0A9iCm4pIiygaXULWmFoByg5gkSVKGhRDGABcCRwITgSUk2VYv6CBja0fn706yjPWuwGBgDsmDgSva%0AZoQNIWwNXALsDYwA3gJuBn4QY2zdcUrKnwycA3yQZNb1k8C3Y4z/WacPKw1QDXXpQUxrnzVWNKjl%0AeF3tKhobG9eauUmSJKkPNE2A7iwae1ibcutyfvO5McbHOin3W+By4MOdHO+RxYsNGM+UpkwJtnHm%0A2MaZ11/b+N2KKt4tr2re3nb0MJYtLV/LGeunsbGRwUWFrKlP8ly8+v5Kths2pIuzuqe/tnEusY0z%0AzzbOvP7QxuuaBWogBjFlIwVrKyGE7wL7AZd38iBhH+ArwHKSrE5fBh4LIezXZhZEj2Qr1ddATDGW%0ALbZVYunC1h2/jSaNatc2bbdHjRnMwneTIKaaqjrbsg3bo/tsq+6zrXrG9uo+26pnbK++l8qY+ihJ%0AhtcrgGeBLYDzgJkhhB1jjMvXcv5M4D5gPnARsIxkWepfApuRLDvdVPaDwL+ANcBPSCZT7JM6bweS%0AIKr0a18MfJtkqezLgY1pGU/sHGN8dT0+ujSgtF1Obm2KStJm0DbW01BX2WX2JkmSpAybSzIRelIn%0Ax5smbL/WyfGmSdrtzg8hjCRZLeK5rioRY2wIISwhWWpOkvLSc0tax4vuMC6z38cVFBQwaWgZr61K%0AHke/W+HkfUnqroEYxJQ1IYRCkgcJnyd5qPClNkW+ShIA9fe02df3hhAeBx4Efgzs1kfVlbJm9aqe%0ALScHMGLUYBa+m3QiV61Yk5F65bq62npefXEhb89dSm1NPWPGD2PbHTdm5Ojeie6XJCmHfBHYBjgz%0Axnhl084QwgvAnSQZltr29dNdCVQBe6ZlbbophHAXcHYI4foY4wup/T8jmSE9I8b4Ymrf70MIFcA5%0AIYTDY4z3pN7//4BvAdfHGE9Lq9c/gduBgwCDmJQXGhvqaKhvGRcUlaw9iKm4pPUyAPW1qwxikiRJ%0AWRVjrAgh/BfYIYRQFmNsTgESQigCdgfmxxjf7uQS/0q97gFc1+bYnqnXf6auNw3YF3g6xvhSesEQ%0AwjCSyRFvrM/nkaSBqq6hkReWtWQi2XhIKRsO7vq51fraaGhpcxDT0upaqusbKC0qzPj7StJANxCD%0AmPo0BWuTEMJQkqXjDgOuBz4TY6xLLxNjnN3RBWOMD4UQXgN2CSEMizGuU37Cvk711R9SjA0UtlVr%0Aixa2/idUuaaG6prkn0tnbVVSWtT888oVa2zLlO7eW/PnLuOx++ewemVVq/2PPRD5v10ms/OeUyks%0AzO3lNPx32H22Vc/YXt1nW/VMX7WXmZ469AmSDKxtHwTcTZIp6eQQwpfbLgsHEELYBQjAtR0sO3cF%0ASUamk4EXQggTgf2Bh9MCmNLLngN8HLgnte+zQAFJJqZmMcZ/kCxVLeWN+rrWw+bCLoKYiga1DmKq%0Aq13FICb2er0kSZJ66DqSjK1nAJel7T+ZJDPShU07QghbAtUxxrkAMcbnQwjPAceFEL4dY3wnVa4A%0AOBeoBX6XOn1D4FrgbyGEA9qMZc4nGWfckYHPJ0n93pyVFVTWNTRv7zBuxFpK956JQ1oHSi2srGbT%0A4YP75L0laSAbiEFMfZ6CNRXA9CDJzIgLYozf7WGdAd4nWaJiOJC5RValfqCyoqb557IhJRR1I7J8%0A6NBBzT/XVNdTV1tPcUnRWs5Qk1f/u4BH74s0tnvMCg0NjfznybdZsbSS/Y/Yulv/LyRJymUhhBEk%0Ay8j9I8bYKn1kjLExhDAbOBqYSsvYId3OqdcnOzj2dOp1l9TrdJKHBe3KxhhfDyEsSysLScDT/9Ie%0ATpSkytZ246NJOaW+tqLVdtfLybU+3tDmfEmSpCy5CvgY8JMQwqYkS1l/kCTz64skS043eQWIJOOV%0AJp8HHgEeDyH8AlgBnAjMJHlW8QZAjPHJEMINwCeBR0MItwLVwIHAsan3ujQzH1GS+rd/py0lV1QA%0A/ze2byb8TWyT7WnBGoOYJKk7BlwQU1+mYE1dsxj4M8kycJ+KMbY9p6ncBJIBwWsxxn+1OVZAEsC0%0ABljS9aeUBrbK8pYgpvTgpLUZMqx1Z66yooYRo+zMdeXNuJhHZsVW+woLCyguKaSmur5539w5S/jX%0Aw2+w5wFb9HUVJUnqb5omPbzTyfGmccQ0Og5imtLZ+THG1SGEFalz11o27b22S405CkkCp+4JIewP%0AfB/YHigIITwDfCvG+FAn1+mWtlm5zNKVWbbv+llJMhOoydjx4xg2qqVN27ZvQ8Ng3nu5Zbt0UI3/%0AD9aDbZd5tnFm2b6ZZftmlu2bW2KMtSGEA4CLgGOALwCLSLImXRhjrOzi/KdDCHsBl6T+KyUJdjot%0Axnh9m+KfInm2cSbwY5Ixxlzgu8CPYoymTZaUdyrr6pmzsmWSSxg5lCHFfTOBfmxZCSWFBdQ2JDPQ%0AF1ZWd3GGJAkGYBBTSl+lYAX4Jklw0pc6C2BKKQJ+C7wSQpieHlwFnE6SzvVWZ1ErH6RnYhoyrJtB%0ATG2CnSrLDWLqyrLFFTx87yut9m2+9Qbsuf8WlJYVE19cyGMPzKGhPukgv/Tcu0ycPJLNt9ogG9WV%0AJKm/aHoq1NnDgoo25dbl/OE9KNtUroTkIcMHgJtJxjkXkszS/gZwfwjhoPUNZJIGirra1gmMi0s6%0AWxE+UVhYTFHxYOrr1gBQW93ZCvOSJEl9K8a4iiTz0pe6KFfQyf5ngUO68T71JM9O1vYcQ5LyykvL%0AyqlPW8Vi+z5aSg6gsKCADQcP4p2KJHhpQWVNF2dIkmDgBjH1SQrWEMKGwNdIZka8E0I4toO6VMQY%0A74sxvhtCuIRkRsVTIYTrgVUkGZ9OJZl9/eW7j+z+AAAgAElEQVRe+OxSv5cexDS425mYWperKLcz%0Atzb19Q08fO8r1NW2rOO89XYT2evAD1BQkHzfseW2ExlUWswDd7ZMSf/nQ68xacpoygaX9HmdJUnS%0AWjV1hrYGZsQYn0ht/zWE8E/gCZLsTOscxLR4cTLxuml2f9O2epft2ztWLV/WanvFqkaKKlevtX0L%0Ai4c1BzFVrF7u/4N14P2bebZxZtm+mWX7ZlZ/bV8zQ0mSBrIXlrX8XS0rKiSMHNKn7z9xSGlzENP7%0Aa6ppaGyksKDDmFVJUkphtiuwLlLZjA4ALidJwXoDcApJCtZ9upOCFdgLeJUkBevVwASSFKzfTSu6%0AFTCYJLvTrcBtHfz367TrXkyyvnQFSYrWq0kCo64ApjdlfZJyWWNjI2vSgpiGdjcTU5ty6ddQe88/%0APZ8l77fMTt9o8khm7L9FcwBTk2lhPP+38+Tm7TWVtcz+x9w+q6ckSf1QU3qWztK6DGtTbl3OX9WD%0AsgCrgaY/7HPSApgASC1X/SqwYwjBp0jKCw116cP6AgqLyro8p7B4WPPP9bX96wGwJEmSJKlvrayp%0AZd7qNc3bHxo9jOLCvn00PmFwafPPNQ2NLKt2wR5J6spAzcTUJylYY4yPAj0Kh40x/hn4c0/OkXJJ%0A1ZpaGhpacnN2NxPT4CGDKCiAxtSpFRWuDdyZitXVPPfkW83bg0qLmHnoVhQVddz53mnPKbwZF7N6%0AZbLK5SvPL2C7nSe7XJ8kKV/NBRqBSZ0c3zT1+lonx99MvbY7P4QwEhgJPNdV2bT3mhtjrANWhBBW%0AkixT3ZFFJNllh5MEPUk5rSmjEkBh8ZB2wfodKSpJD2KqWEtJSZIkSVKu+++yctJWkmPbsX0/L2zC%0AkNJW2wsrqxlX1r3nZpKUrwZkJiZJ/VdlmwxKQ7oZxFRYWEDZkJYlzipdTq5Ts/8xt9UycrvsPY3h%0AIzufmV5SUsRu+27WvN3Q0MizT7zVaXlJknJZjLEC+C+wQwih1R/QEEIRsDswP8b4dieX+FfqdY8O%0Aju2Zev1n6nU2UNdR2RDCh4BRaWUBngQ2CSGM7uDamwLVwJJO6iXllIa6liCkouLupftvFcRUV05j%0AY+NaSkuSJEmSctkLS1vmgA0vKWLa8L6f2D1xcOtnZAvW+OxLkrpiEJOkXtU2+GjosNJOSrY3dGhL%0AWYOYOrbk/XJe/e/C5u3R44aw9XYTuzxvWhjHuA1bHuq89vL7lK+qykgdJUkaAK4DhgBntNl/MslS%0A0tc27QghbBlCmNq0HWN8niTT0nEhhElp5QqAc4Fa4HepskuAe4B9Qgjbt3mvL6der03bdz1QAnwr%0AvWAI4VCSIKYHYox2kpQX0peTKyzu3hfN6UFMNNbTUL+m88KSJEmSpJy1eE0N71W2rPix7ZjhFHYj%0Aw29vKysuYvSgloWRFla6CokkdWXALicnqX9qm4mpu8vJAQwZNihZKKWD6yjx7BPzWm3vPnNzCrux%0AhnNBQQHTZ0zh/j+/BCTZmF567l123WezLs6UJCknXQV8DPhJCGFT4FnggyRLVb8I/CSt7CtAJFnK%0ArcnngUeAx0MIvwBWACcCM4ELYoxvpJX9CrAX8EAI4SfAe8BBqfe/Lsb4eFrZ21L7vxRCGAs8DGwF%0AfBFYCXxt/T+6NDC0Xk5uaLfOKSpuvTRAfW15t7M4SZIkSZJyxwvLVrfa/r8xfb+UXJMJQ0pZXlMH%0AwAKDmCSpS2ZiktSr1nU5ubZlzcTU3tLF5cyd07KCzMabjmKTaWO6ff6UzccycnTLLPaX/7OA2tr6%0AXq2jJEkDQYyxFjgAuBw4BrgBOIUkK9I+McbKzs+GGOPTJIFJrwKXAFcDE4DTYozfbVP2TZIl6h4F%0AvkqSBWoH4DzaZIKKMTYCxwLfAHb9f/buPDqStD7z/RO5KBeppFItkmqvarr7rXZ3sxmM2QwD18bX%0APmO8Ys81NssYe7wcL83YPvfOYBoGjzfGxhhjbMCAl/EMYwYYc/DYjA1mzGqmoQHT/dJLdVWpqiTV%0AJqmkXJSZEfePTGVEZClVWiIzcvl+zumT+aZieTPoFhGKJ36/xnxeI+mvJH2TtfbhHX5loO+4Nf8/%0Aw2Ry++3kJKlWudFmSQAAAADAoPI8L9RKbn8mrSOjW+8aErVDeX/fi2tVFavclwGAzVCJCUCkguGj%0AVCqhkUxyy+vmx/wQU7GwJtf1lEh0v7xnr3rg0+dC42c87+S21nccR09+5lH97799RJK0Vq7qjL2s%0AO++ZiWqKAAD0DWvtsuqVl+67xXIbnoxYa78g6Tu2uK9HJL1si8tWJP1a4x9gKHmeKzdUiWkH7eQk%0AudXVSOcFAAAAAOh9FwplXS1XmuOn7N8jJ4ZWcutmcuEA1VxxTaf2bO06FwCGEZWYAEQqWIkpNzqy%0ArRPDYIjJ8+pBJtQtXivo0YcWmuNDxyZ0+NjebW/nzrunlUr7v/of+vJcJPMDAAAAouLWSpK85jix%0AxZZwVGICAAAAAASrMEnSk2NsJSdJh/LhjiVztJQDgE0RYgIQqWAlptGxrbeSk6R8SzlPWsr5vvKF%0AC6HxNz7nxI62M5JJ6Umnp5rji+cWtXS9uMkaAAAAQHe51XBHx2RqdEvrOYmMHMcvOF2rrEQ6LwAA%0AAABAb3M9T1+55oeYDuczmspt715V1CYzaaUDXUcWitz7AoDNEGICEKnWSkzbkW8JPQW3NcxKxYrs%0AV/2KSQemxnT05OSOt3f6yeH2cfYrVGMCAABA76i1hJi22k7OcRwl0/4TtoSYAAAAAGC4nF0pablS%0Aa46fEnMVJklKOI6msv79r/kilZgAYDOEmABEKlg9qTWUdCutlZuoxFT3pc+fU2XNP+m+9xlHdtW/%0A+dDRCU1M+jeC7Ffn5HneJmsAAAAA3XNzJaattZOTpETar9pUqxJiAgAAAIBhEqzCJEn37htrs2R3%0ABatBzRfXuCcDAJsgxAQgMrWaq7VytTnO5bfbTo5KTK1c19Pn//GJ5jibT+v2b5hqv8IWOI4jc69f%0AjWlluaz5i8u72iYAAAAQldYQU2IbISYqMQEAAADAcHI9T/983b8OPDaa1d5MOsYZ+aYDIaZizdVK%0AtbbJ0gAw3AgxAYhMqVgJjXP57Z0cptJJjWSSzXFhhZKaj3xtXovX/Js4dz/1sFKp5CZrbM3td4WD%0AUI89dHnX2wQAAACicFM7ueQ2Qkwp/ynbWuXGJksCAAAAAAbJ+ZWSbgRayd0z2RtVmCRpOpcJjecL%0APMQPAO0QYgIQmVJhdyEmKVyNaZV2cvqnT51pvk8kHN399MORbHdiMqeDM/4J/GN2gfKlAAAA6AnB%0ASkyOk1IiufUKr8m0f47ruWtya1xTAAAAAMAw+Or1cDXeu3uklZwUbicnSfNFHuIHgHYIMQGITLEl%0AxJTN7S7E1Lq9YbO8WNTjX7/SHD/p9EGNjmU2WWN7nnTar8a0emNNc7NLkW0bAAAA2Cm35oeYttNK%0ATgqHmCTJra5GMicAAAAAQO9yPU9fveaHmI7kM9rXI63kJGnvSEojCac5XijxwA0AtEOICUBkii3l%0AL3P5rT8x3VwnFGIa7pO4rz14KTT+hqdGU4Vp3ZNOHwyNH3uYlnIAAACIX7Cd3LZDTKlwiKlWWWmz%0AJAAAAABgUMyulrRUqTbH9/RQFSZJchwn1FKOdnIA0B4hJgCRaW0nl91BO7lgC7ri6vBWYqrVXNkv%0AzzXHe/fldOjYRKT7GN+b09ShPc3xmUeu0FIOAAAAsQu2k0vushJTrUqICQAAAAAGXbAKkyTdM9lb%0AISYp3FJuvrTG/RgAaIMQE4DIRNFOLli9aa1cVa3m7npe/ejso1dVWPWT+Hc95bAcx9lkjZ05eceB%0A5vuV5bKuXabdBgAAAOK1m0pMidYQE5WYAAAAAGCgeZ6nr173r/0O5TPan91+p5BOmw6EmMo1V8uB%0AylEAAB8hJgCRKRb9EFM2l1Iisf3QTW40HHxqDUYNi2AruUTSkbl3uiP7OXnH/tD4iUeudGQ/AAAA%0AwFa5u2onF16eSkwAAAAAMNguFspaXPMDQff2YBUmKRxikqT5Ii3lAGAjhJgARKYU6OGbze8s5Z5r%0AWa+4OnwncTeWSjr/+LXm+K57D910XKKy78Co9kxkm+MnHr3akf0AAAAAW+F5NXmufw2QTOa2tb7j%0AJEPBp1qFSqMAAAAAMMgeXgxf931Dj4aYpnKZ0JgQEwBsjBATgMgEqybldtBKTpJyeSoxPRSowiRJ%0AT3vW8Y7ty3Ecnbzdr8a0cOmGVm+UO7Y/AAAAYDNutRQaJ5LZNku2l0z5f7B2aScHAAAAAAPtoUCI%0AaX8mrYPZnd2f6rTxdFLZpH9rfr7IvRgA2AghJgCRKQUCR9n8DkNMo+GKQ8HqTsPAdV09/GU/xDS5%0AP69Ttx/o6D5P3hHe/tnHqMYEAACAeLi1cIjJ2UmIKe2HmGgnBwAAAACDa2mtoosFPwx0eu+oHMeJ%0AcUbtOY4Taim3QCUmANgQISYAkQlVYtppiGnIKzGde+yaVlf8E9enPeu4nERnT7gPHZvQSCbZHD/x%0ACCEmAAAAxKM1xJRIbT/ElAhUYqpRiQkAAAAABlZrK7m79o7GNJOtmWoJMbmeF+NsAKA3EWICEAnX%0A9VQqBkNMI5ss3d5IJqVEILRTHLJKTF/7kl+FKZFw9NRnHuv4PpPJhI7ftq85nj17XZVKreP7BQAA%0AAFq5tWJonEjmtr2NZNr/o3WtuiKPPwoDAAAAwEAKhpiyyYROjG3/GrKbpnOZ5vs119PiWjXG2QBA%0AbyLEBCAS5VK4YtJO28k5jqPcqL9ucXV4KjGtLJd07nG/CtLJO/ZrbHz7T57vxIlAy7pa1dXFc4td%0A2S8AAAAQ5NbKoXFil+3k5Lk3VXcCAAAAAPS/tZqrx5b9B2HunMgr2eHOFrsVbCcnSQvFcpslAWB4%0AEWICEInWtm87bScnSbnASdwwVWJ6+CtzCj4kftdTDndt38dOTYbG5x+/1rV9AwAAAOtursS0gxBT%0AoJ2cJLm0lAMAAACAgfPockHVwE2Vu/aObbJ0b5hqCTHNF4fnHhgAbBUhJgCRKEUZYgpWYioMRyUm%0Az/P08JfnmuOx8cxNwaJOyuVHNHVoT3N87gwhJgAAAHSfWw1XTUqkdtJOLvyH61qVEBMAAAAADBq7%0A5LeSSzj1Sky9biyVVD6VbI4JMQHAzQgxAYhEa8WkbEuafDty+UAlptXhOIG7eG5RN5b8Gzan752R%0A43S37OmxU/ua75euFbW8WNxkaQAAACB6odZvTkKOk9r2NhKp0dC4VlltsyQAAAAAoB95nqdHlgrN%0A8fHRrHKBcFCvchwn1FJugRATANyEEBOASETaTi4frsTkBXusDahgFSZJMvfOdH0Ox2/bFxqfpxoT%0AAAAAuiwYYkokczsK9lOJCQAAAAAG29VyRYtr1eb49onRTZbuLVMtISZ3CO6BAcB2EGICEInWdnLZ%0AXbWT80/gqlVX1Uptx9vqB2vlqh63l5vjIyf2anzv9ttm7NbU4T0ayfhPKpx7nBATAAAAusut+dVA%0AE8nsjraRSOYkx/9zR61CiAkAAAAABsmjy4XQ+I7x3m8lty5YianqebpermyyNAAMH0JMACIRrMQ0%0Akkkqmdz5r5fWKk6tVZ4GzaMPLahadZvj008+FMs8EomEjp70qzFdOLuoWs3dZA0AAAAgWl6oEtPO%0AQkyO4yiZ8qsxuVRiAgAAAICBEmwll0smdGQ0E+NstmcqOxIaz9NSDgBCCDEBiEQpcJKVy49ssuSt%0Ata5fWB3sE7hgK7mRTFKn7jwQ21yCLeUqazXNzS7FNhcAAAAMH7e6+xCTFG4pRyUmAAAAABgcNc/T%0A4zf8Kr63jeeV2EEr8rhM58KBqwVCTAAQQogJQCSC1ZKyuZ23kpOk3OjwVGK6fmVV8xeXm+Pb75pS%0AOp3cZI3OOnZqMjQ+f4aWcgAAAOgeN1iJKbXzFsuJ1Gjzfa2yuqs5AQAAAAB6x+xKSeVAF4l+aiUn%0ASaPppEZT/n0gQkwAEEaICUAkSsUIQ0wtlZiKhcE9gXv4K3OhcVyt5NaNjWe176B/w+fc44SYAAAA%0A0D1uBO3kpJZKTLSTAwAAAICB8chyITS+faK/QkySNJXz74PNlwb3HhgA7AQhJgCRKBWrzffZXGpX%0A28rmWyoxrQ5mJaZazZX9qh9imjyQ19ShPTHOqO7YKb+l3NWFVRVWyjHOBgAAAMPC87zoQkwpP8Tk%0AVlflee4mSwMAAAAA+sWjgRDTvkxa+zK7e7A+DtOBENPl4ppcz4txNgDQWwgxAYhEOcJKTOl0UukR%0Av5TmoFZiOv/4tVBA6/S9h+T0QN/m1pZys2cXY5oJAAAAhonnrkny/3AbVSUmqR5kAgAAAAD0t3LN%0A1eyq//DL7X3WSm5dsBJT1fN0rTyYD/MDwE7srlwKAEiqVmqqVv0nmzO7DDFJUi6fVmWtJkkqFgbz%0A5C3YSi6RcHTnPdMxzsZ36OiEkklHtVr9BtLsE9d15929MTcAAAAMLrdWDI2jDDHVKitKpuOvegoA%0AAIaPMWafpNdL+m5JhyRdkfRRSa+z1l7awvrPkfQ6Sd8sKSfp65LeKelt1tq2pTuMMY6kj0t6gaRX%0AWWvfu7tvAgDxO79Skhv4zXfbeC6+yezCdC4TGi8U13QgO9JmaQAYLlRiArBrpWI4ZLTbSkySlMv7%0AJ2vF1cGrxFRYXdPZR682x8eftE/50d44QU2lk5o5OtEczz5xTR6lTAEAANBhbrUUGidSO/9jdDI1%0AGhrXKis73hYAAMBOGWNykj4h6SclfUDSKyX9oaQflPQpY8xk25Xr679I9SDSHZLul/Qa1UNMb5X0%0AO7fY/Y+pHmACgIFxZiX88MvJsX4NMYXvBy0UB+8+GADsFJWYAOxaqVgNjbO53f9qyeX9INQgVmJ6%0A5J/n5QYeFzj95EMxzuZmR09O6kKjjdzqjTUtXitocv/oLdYCAAAAds6ttYSYdlGJKdFaiYl2cgAA%0AIB4/L+leST9trX37+ofGmAclfVD1Ckv3bbL+2yWVJD0/ULXpT40xH5L0s8aY91hrH2xdyRgzI+k3%0AJX1R0tMi+SYA0AOeuOGHmPZn0hof6c9b3flUUqOppFar9Y4k84SYAKCpP3+zq7slWI0x90p6o+pP%0ALYxJuiTpryX9irV2oWXZY41lXyLpgKSLkv67pDdYa5d2+n2BXtaRSkyBqkTFwmCdvHmep4e+7P+a%0AyuXTOn7bvhhndLNjp/bpc/9wpjmePXOdEBMAAAA6KsoQUzJ1czs5AACAGPyopFVJ7275/MOSZiW9%0A3Bjz2o3awhljniXJSHrXBvc83ibppZJeLummEJOk35PkSvqPkv7brr4BAPSIquvq/Ip/3XhqT39W%0AYVo3nRvR441Q1kKxHPNsAKB39GU7uW6WYDXGvEDSA5KeqfqTC6+R9HeSflzSp40xY4FlpyV9RtL3%0AqR6IeqWkv5T0M5I+ZozZfbID6EHlUifayfnbKBUqA9XO7PLcDV2/UmiO77xnRslkb/063j81pkzW%0Az7nOPnE9xtkAAABgGLi1cFuAXVViSo7ISfjXFC6VmAAAQJcZY8YlnZb0gLU2dHe6EVr6vKSDkk61%0A2cQ3NV4/s8HPPtd4fdYG+/0uSd8v6ZdUf/gbAAbC7GpZ1cC9opN9HmKaCrSUu1yqyB2g+2AAsBv9%0AWompmyVY/6ix7HOttWcbn73PGLPUmMePNrYn1SswHZH0ndbajzY++8/GmFnVw1E/qXpQChgorZWY%0AMpGEmPyTN8+r7yP4WT97+MtzofHpJ8/ENJP2EglHR05M6nF7WZJ04dyiXNdVItFbYSsAAAAMjpsr%0AMe3uD9LJ1Jiqa/UwPpWYAABADE40Xmfb/Pxc4/U2SY9v8POT7da31t4wxiw21m0yxuyR9PuSPinp%0Aj1XvLgEAAyHYSk4ajEpM66qep2vlig5kB+M+GADsRr+GmLpSgrVxwv+Pks4GAkzrPqp6iOnJje2m%0AJf2QpEcDAaZ175T0G5J+RISYMIBKxWponM3t/ldLNh8OQpUKgxFiqlZreuRr883x1OE92negN9u0%0AHTvlh5gqazUtXLyhmaMTMc8KAAAAg8qthkNMTjKzq+0l04EQU5UQEwAA6Lo9jddCm5+vtiy3k/Vb%0A1/01SVOSvtVa6xljtjLPbTl4sN10ERWOcedxjDuvE8f44hP+vZV92bTuODIpx3Ei30+33Jl0pLOX%0Am+NSOrmt48a/x53HMe48jnHn9eMx7ruSGt0swWqtvWGt/dfW2jdusOz6nfzlxutpSeMbbddauyrp%0Aq5KeaozZ3V9hgR4UrMSUSieUSiV3vc38aDjEVCxU2izZX84+elVr5VpzfPreQzHOZnNHT4Y7c9JS%0ADgAAAJ0UrMTkJLO7/mN0It3s/k4lJgAAMPCMMc9WvRvEr1trH457PgAQJc/z9Pii3yb8SZNjfR1g%0AkqTDY+EW6hdXim2WBIDh0o+VmLpegrWNfyPJk/QXt9puYF5Pl3RM0qNb2D7QN4IhpmwEreQk3VR1%0AqVhYi2S7cbNf9Z8USCYd3X7XwRhns7nxvTmN781qebF+M+n8E9f1jOedjHdSAAAAGFjBEFMimd1k%0Aya1JpgIhJioxAQCA7lt/ALpdGfaxluV2sv6yJBljRiS9S/V7D/9xe9PcnsuXb3Ry80NtvVICx7hz%0AOMad16ljfKW0pkLFf0B8KpUciP8dx1JJrVTr3+vMlRVdnrj1d+Lf487jGHcex7jzeuEY77QKVD+G%0AmOIowRpijHmTpBdL+j1r7RcjmtctxVXqqx9LjMVlWI+VV/M7N46OZbZ0HG61TDYTDkMlE9sro9mL%0AVlfKOv/4teb4zrtndPTYvi2tG9d3v/30lB74bD0bunBxWeN7cspke/v/Ovr935Nu4lhtD8dr6zhW%0A28PxAoA6t+Y/dRpJiCnt3+/zamW5bkWJRDQPXQAAAGzBGdUfhD7a5ufrD2w/0ubn6w9p37S+MWZC%0A9W4RDzQ++mVJd0n6V5IOBtrIrT9BOWmMOSrpmrW23T0MAOhZ51bC7cePj+Vimkm0pnIjWrlRvxZe%0AKJZvsTQADIe+aycXJ2NMwhjz+5L+naQPS7ov5ikBPaEQaPXWWkFpp/Kj4e2srvT/yds/f/GiXNcP%0AfD35G9v9/aJ33HanXynKdT2dffxqjLMBAADAIOtkJSZJciurbZYEAACInrV2VdKXJT3dGBM6uTHG%0AJCU9R9J5a+25jdaX9OnG63M3+NnzG6//2Hh9sSRH0n+RdD7wz/sbP//txvhl2/8mABC/84EQU9Jx%0AdCiie1Fxm8753+NyqSLX8zZZGgCGQ2+X09hY10qwBhljRlVvHfcvJb1H0o9ba6sRzuuWul3qqxdK%0AjPWLYT9WKzcCJ48pZ9PjsJ1jlcmmVC7V/zO7emWl74/vA58723yfzaU0cSB3y+8U979beybDN4/+%0A+cELmjyYj2UutxL3seonHKvt4XhtHcdqe7p1vKj0BKBfRB5iSodDTLXqilKZvbveLgAAwDa8W9Jb%0AJf2EpN8NfP5ySVOSXr/+gTHmtKSytfaMJFlrv2SMeUDSDxhjfsVaO9tYzpH0C5Iqkt7XWP3/lbR/%0Ag/3fq3p7ubdI+jtJX4ruqwFA95xf9a8XD+czSiUGo07HVCDEVPU8XStXdCA7GAEtANipfgwxdbME%0A6/rno5L+VvUnI15nrX3TdrYbmFdZUrunKoC+VS76lZgyuejaM+Ty6WaIqbhaucXSve361VUtXPJv%0AUt9+17SSyd4/yc7m0jo4M6bLcyuSpNknrsc8IwAAAAwqtxoIMaV23xog0RpiqqzsepsAAADb9A5J%0APyzpzcaYE5K+IOlu1bs8fEXSmwPLPiTJSjod+OynJH1c0ieNMW+RtCjphyS9SPV7FY9JkrX2Mxvt%0A3BizfgL0oLX2I1F9KQDoprWaq7mC363j2NjuH3rpFVO5TGi8UFwjxARg6PX+HfQWXS7BKmNMStIH%0AJD1b0o+1CTBJ9YuLqxtt1xizV9I9kj5vre3vJAbQwvO8ZtBIqlcYiko2UA60VFiLbLtx+PpX50Pj%0AO++Zjmkm23f05L7m++tXClq90f+t/QAAANB73Fqx+b4T7eRqVUJMAACguxr3A75N0u9J+j5J75X0%0ACknvkvRCa23hFut/TtK3SHpY0hsl/aGkGUmv3uReBQAMlAuFstzA+Njo4ISYgu3kJGm+2N/3wgAg%0ACv1YiUnqXglWSfp3kl4i6T5r7bvbTchaWzPGvE/SfcaYl1prPxz48c+pfqzftdMvDPSqcqmqYIve%0AbDbaSkzrioX+zf95nqev/7MfYprYl9PUof5p7XP05KS++Fk/Fzp79rrMPTMxzggAAACDxnOrkldr%0AjqMJMYW7vbuV1V1vEwAAYLustcuqV1667xbLOW0+/4Kk79jhvj8hacPtAkC/mF0phcaDVIkpn0pq%0ATzqpG5X69fB8kYfIAaBfQ0xdKcFqjJmW9MuSFiTNGmO+f4O5rFpr/7rx/k2SXirpz40x/6mx32c3%0A9vcxSX+6y+8N9JxSMRwuykbZTm7UT6AX+7gS06XzS1pZ9k88zd3Tcpz++dvBzNFxJVMJ1ar1Zx1m%0AnyDEBAAAgGgFqzBJ0YSYnERSiWSuuW0qMQEAAABA/7lQ8ENM+VRSkyP9ent7Y1O5Ed2o1K9bF6jE%0ABAD9GWKy1laMMd8m6X7VS7D+jOpBo3dJev1WSrAaY75F9fKrb5SUUT3s9Gpr7XsCi94lKdf45/1t%0ANndW0snGdq8bY56nepjpxyXtl3Re0q9J+lVrrddmG0Df6miIKbCtUrEq13WVSPRdF8xQFSZJuuPu%0A/mklJ0mpVFKHjk5o9onrkuohJs/z+iqIBQAAgN7mVsNP1iaSuUi2m0yP+SGmCiEmAAAAAOg3F1b9%0Ah8SP5DMDd29iKjuix5br161XShXVPE/JAfuOALAdfRlikrpTgnUnpVattXOSfmw76wD9rFyshsaZ%0AXHS/VnKj4UBUqVhVfnSkzdK9qVZz9cxD2J8AACAASURBVLi93BzPHJ3Q+N5obsh009GTk80QU2Fl%0ATdevFrTvwOgt1gIAAAC2xq21hpgykWw3kRqVVD8fJ8QEAAAAAP2lVKvpatl/mP7waDTXir1kKud/%0Ap6rn6Xq5ogPZ/roXBgBR6r+SJgB6SkcrMeXDJ2nF1f4ro3nh7HWVS37Q6467pmKczc4dPTkZGs+e%0AuR7TTAAAADCIbmonl4quEtO6WnU1km0CAAAAALrjUiF8X+hwfvBCTNO58L2weVrKARhyhJgA7Epn%0AQ0zhbRULlTZL9q5HH/KrMDmOdNvpgzHOZucOTI8pG6iytV6VCQAAAIjCzZWYspFsN5nyQ0xuZUWe%0AR5d3AAAAAOgXF1fD14pHRqO5VuwlhJgAIIwQE4BdKZX8YJHjSJlshO3kWisxFfrrxK1WdXXm636I%0A6fDxvX3XDm+d4zg6csKvxnTx/KJqNTfGGQEAAGCQdCzEFKjE5HlVeW45ku0CAAAAADrvYsG/hssm%0AE5ocie4eVK/IpZLak042xwtFrlsBDDdCTAB2pVT0W6Vlsik5jhPZtrMtlZhKfVaJ6fyZa1or15rj%0AJ53uz1Zy64It5SprNV2+dCPG2QAAAGCQ3Bxiir6dnCTVKiuRbBcAAAAA0HkXAiGmw/lMpPegeslU%0AoBrTApWYAAw5QkwAdqUcaCeXibCVnHRza7p+ayf32MMtreTMgRhns3vBEJMkzZ6lpRwAAACi4Vb9%0AEJOTSMtJJDdZeusSqdHQmBATAAAAAPSHtZqry4FAz5HRTIyz6ayprP/dLpcqqtEKHcAQI8QEYFdK%0AgRBTa+hotxIJJ7TNfmonV63WdOaRK83x0ZOTN7XH6zd7JrLaM+6fSF84uxjjbAAAADBIgpWYomol%0AJ21Qiam6Gtm2AQAAAACdM1csKxjlOZyP7lqx10wHKjHVPE/XSv31UD8ARIkQE4BdCYWYstGGmCQp%0ANxoMMfXPSdu5x66psjY4reQkyXEcHQlUY5q7sKRKpbbJGgAAAMDWuLVi832kIaYU7eQAAAAAoB9d%0ACrSSk6RD+cGtxBQMMUnSPC3lAAwxQkwAdqVUrDbfZ3OpyLef69NKTI9bv5VcIuHo1J393Upu3ZET%0AfojJrXmav7AU42wAAAAwKDpViSmRykty/P1UCTEBAAAAQD+YCwR5Uo6jAx14kL5XTLWEmBZK/XM/%0ADACiRogJwK6UO9hOTpJyo/6JW79UYqrVXJ197FpzfOTE3o4cmzgcObE3NJ6lpRwAAAAiEAwxORGG%0AmBzHCbWUq1VoJwcAAAAA/WA+UIlpKjeihONssnR/y6WS2pNONscLxfImSwPAYCPEBGDHqpWaqlW3%0AOc50IsSUD1RiWu2PENOl80taK/sVqgalCpMkjY5lNLk/3xxfeOJ6jLMBAADAoHCrwUpMuUi3nQi0%0AlKtRiQkAAAAAep7neaFKTDMtlYoGUbCl3ALt5AAMMUJMAHasVAyHijpRbSib90/a1spV1WruJkv3%0AhiceuRIan7x9cEJMUril3OW5GyqXqpssDQAAANxaqJ1cKrpKTJKUTI8239cqhJgAAAAAoNctV6oq%0ABe4HTeczMc6mO6Zy/ne8XKqo5nkxzgYA4kOICcCOlYrh8Eo2l4p8H8FKTJJU6vGWcp7n6UwgxDR1%0AaI9G9wzWyXWwpZznSRfP01IOAAAAO+d5rjzXL5WfiLCdnCQlA5WYXEJMAAAAANDz5grhSkTDVomp%0A5nm6Vurt+2EA0CmEmADsWDcqMbWGmIqF3i6heWV+RSvL/g2Yk3cMVhUmKRxikqQLZ2kpBwAAgJ0L%0AVmGSOhBiClZiqq7K83q/uisAAAAADLP5Yjk0ns4N1sPiG5nKhoNa87SUAzCkCDEB2LFyqRshpvBJ%0AW7HHKzG1tpI7NYAhpkw2rYMz/tPsF85SiQkAAAA7d3OIKRfp9oOVmCRPbrUY6fYBAAAAANGaCwR4%0A8qmk9qSTMc6mO6Zaqk0tlMptlgSAwUaICcCOtVZiynQixDTaWomp10NMV5vvx/dmNXkgH+NsOufI%0Aicnm+2uXV1VY5YkAAAAA7EynKzEl0mOhca1KSzkAAAAA6GXzBT/AM5MbkeM4Mc6mO3KppMYDYS0q%0AMQEYVoSYAOxYqVgNjbO5VOT7uKkSUw+HZW4slXRlwb8hcuqOAwN7Yh0MMUnSxXNUYwIAAMDOtFZG%0ASqSibifXEmKqEGICAAAAgF5Vcz0tBDqBDEMruXVTge96mRATgCFFiAnAjgUrMaXSCaVS0ZfzzGRT%0ACuaAisXercTU2kru5J2D10pu3aGjE0ok/P9hZp+4HuNsAAAA0M+8WrhEftSVmMLt5AgxAQAAAEAv%0Au1JeU83zmuOZlofdB1mwpdzlUiV0HABgWBBiArBjwRBTtgOt5CTJcRxl8/62e7kS09nH/FZy2Vxa%0AM0cmYpxNZ6VHkpo+PN4cXzhLiAkAAAA749ZaKjFFHWK6qRLTjUi3DwAAAACIznwhfB9oZogqMU0H%0AQkw1z9PVUu8+2A8AnUKICcCOlYMhpmxnQkxSuKVcqdCbJ2zVSk0Xzy81x8dv2xeqVDSIjpzY23y/%0AvFjSjaVSjLMBAABAv3Jr4fPIRDIX6fYTyYycROAPwYSYAAAAAKBnzRXD1XqD1YkG3VQ2/F0XWo4F%0AAAyDSENMxhhCUcAQKRWrzfeZXKpj+8kFKzH1aIjp4vlF1apuc3zstn0xzqY7jpycDI2pxgQA2C2u%0AJ4DhFA4xJeQkon9AIjXiV0mtVZYj3z4AAOgvXHsAQO+aL/qVmPZl0sokh+dXdmtga6HUu91JAKBT%0Aov6tP2uMebMx5ikRbxdAD+pGOzkpXImpWOjNE7Zzj18LjY+dmmyz5OCYPjyuVNr/v5FZQkwAgN3j%0AegIYQm7VDzElUlk5TvQVTZPpPc331TVCTAAAgGsPAOhVC4EQ0zBVYZKkXCqp8bRfNCAY6AKAYRF1%0AiGla0n2SHjDGfMkY81pjzEzE+wDQI7oXYur9SkzBENPUoT2h4NWgSiYTOnTUf6L9wtlFeZ4X44wA%0AAAOA6wlgCLm1YvN9IpntyD6SVGICAABhXHsAQA+quq6ul/37QK3t1YZBMLi1QIgJwBCKuv/TEUkv%0Ak/SDkr5Z0m9J+nVjzP+S9CeSPmStLW6yPoA+4bqeyiW/nVy3QkyVtZqqlZpS6WTH9rddy4tFLV3z%0Af7UdOzX4reTWHTkxqfNn6hWYCitrWrxa0OSB0ZhnBQDoY127njDG7JP0eknfLemQpCuSPirpddba%0AS1tY/zmSXteYZ07S1yW9U9LbrLVey7LfIOmNkl4gaVzSWUl/JunXrbWb/jXKGPMnkn5E0hustfdv%0A4ysCfSPYTq5jIaZAJSa3uirPrcpJdK4lNgAA6HncywCAHnS1XJEbGB8cskpMkjSdG9GjywVJ0pXS%0Ammqup2Qi+orFANCrIq3EZK2ds9a+1Vr7XEknJP1bSQ9Ieonqf6SfM8b8sTHmX0S5XwDdt1auhsaZ%0AXOduAORGwyepvVaNqbWV3PHbhinEtDc0vnB2MaaZAAAGQbeuJ4wxOUmfkPSTkj4g6ZWS/lD1Gxif%0AMsZs2hfWGPMiSR+XdIek+yW9RvUQ01sl/U7LsndL+oyk50l6s6RXS/qHxnrvv8V+vlX1ABMw0LoR%0AYkqlx0PjWuVGR/YDAAD6A/cyAKA3tVYeOpjt3AP0vSpYianm1YNdADBMOpY6sNbOSvptSb9tjDkh%0A6Ycb/7xS0iuMMbOS3ivpj6y1Fzo1DwCdEWwlJ3W2ElPrtkvFivZMdObmxk6cD4SYRjIpTR3es8nS%0Ag+XA9B6NZFLNUNvs2eu65xuPxDwrAMAg6PD1xM9LulfST1tr377+oTHmQUkfVL3C0n2brP92SSVJ%0Azw9UbfpTY8yHJP2sMeY91toHG5//tqQxSc+z1n6l8dmfG2NWJf2cMea7rLX/o3UHxpi86sGqL0p6%0A2ja/H9BXwiGmXEf2kRwJh5iqa0tKZTbNKwIAgCHBvQwA6B2XS+EQ0zC2k5tuqT61UCyHgk0AMOgi%0ArcTUjrX2rKQ/kPQWSWckOZKOqX5z4Iwx5k+MMdPdmAuAaHQzxNRaiamw2js9gGs1VxfO+dWHjp2a%0AVCLRlV+tPSGRcHTkuF+N6eK5Rbmut8kaAABsXweuJ35U0qqkd7d8/mFJs5JebozZsE63MeZZkoyk%0A92/Qdu5tjbm9vLHsIUnfKunvAwGm4LJS+0pLb1C9xcX/d8tvA/S5UIgp1al2clRiAgAAt8a9DACI%0AV7AS0550UtlUMsbZxKM1uDVf7J17YgDQDR29026MSRtjvs8Y81eSLkl6h6RTkqzqf4x/qeptGF4u%0A6QFjzJM6OR8A0elqiCnfUomph9rJLVy6ocparTk+emr4nuY+ctIPMZVLVV1dWIlxNgCAQdKJ6wlj%0AzLik05IesNaWgz+z1nqSPi/pYGM/G/mmxutnNvjZ5xqvz2q8PkP1mx43LWutfVTStcCywTk+XdIv%0ASPpNSQ9v8nWAvud5ntxqsTnuWDu5kYnQuLq21JH9AACA/sS9DADoDZdL/v2fg0NYhUmSsqmkxtN+%0AM6XWFnsAMOg60k6u8Uf3V0n6IUn7VP/D/ZKk90l6j7X2s4HF/8oY88ONn/2epO/oxJwARKtUrIbG%0A2VzHulPeFGIqFnrnhO3C2euh8dETQxhiavnOs2ev6+DM8LTUAwBEr8PXEycar7Ntfn6u8XqbpMc3%0A+PnJdutba28YYxYb6266bGBfTzXGpKy1VUkyxiQlvbOx71+VNNNmXWAgeG5Fkl/Js1MhpkQyIycx%0AIs+tX0tQiQkAAEjcywCAXuJ6nq4E2skdHOIWatO5ES1X6vfh5ku9c08MALoh0tSBMeY+Sa+QdI/q%0AJ/uupL+T9B5JH7TWljZaz1r758aYb5f0vVHOB0DnlLtYiWkkk1Ii4TTblBV7qBLThbN+K7k9E1mN%0A783FOJt4TO7PKz860mzzd/Hcop72rOMxzwoA0I+6dD2xnrQttPn5astyO1l/zzaWXV9uPRn9C5Ke%0ALunF1tqSMabNqtt38OCeTceIFsd3a9ZKi6GU3/jevVs6djs5vgu5SZVW5yVJSWeV/402wbHpPI5x%0AZ3F8O4vj21kc3+7gXgYA9J6ltaoqrv+QS2tbtWEylRvRI8v1PyddLa2p5npKJpyYZwUA3RF16ZQ3%0AN14flfReSX9irW331HGrr0p6WcTzAdAhwXZyjlMPGnWK4zjK5dNaXamHZHolxFSp1DR3wW9DceTE%0A3k2WHlyO4+jw8Qk9+tBlSdLc7JJc11OCE2oAwPYN9fWEMeY2SW9Q/Xv/fdzzAbqhWgln/FKpzj0U%0AMJKdaIaYKiXayQEAMOSG+toDAHpRa9u0Ya/EtK7mSVfLFU0N8fEAMFyiTh28W/USq5/ewbrvkPTn%0AEc8HQIcEQ0yZbFqO09nASi4/Eggx9UbpzPkLS3Jr/lMBrW3VhsmhY3ubIaa1ck1XF1ZoKQcA2Ilu%0AXE8sN15H2/x8rGW5nay/vI1lJWm9r9U7JBUlvbbN8rty+XJ9N+tP96+PES2O7/aUVq6FxiurUnWT%0AY7eb41sL/KdYKl7nf6MN8O9v53GMO4vj21kc387q1eM7wJWhuJcBAD3mckvbtGGvxBQ0XywTYgIw%0ANKIOMT1J0pFbLWSMeZekZ1tr717/zFq7pHqvaQB9oFSsNt9nc52rwtTcR95vV1fqkUpMs4FWctLw%0AVmKSpMPHw9/94rlFQkwAgJ3oxvXEGUmepKNtfn6i8fpIm58/3ni9aX1jzISkCUkP3GrZwL7OWGur%0AxpgfkfStqgeYssaY9XVmGq/jjc+WrbXtAlZA33Gr4U4tTirbsX0l0/75qVstyHOrchKdv5YBAAA9%0AiXsZANBjgpWYMsmE9qSTMc4mXq0BrtYqVQAwyBIRb++Fko5tYbmkpNsi3jeALgpWYsrm0pssGY3c%0AqL+P4mpvnKxdOHu9+X5yf16jY5kYZxOvyf35UNDs4rnFTZYGAKCtF6rD1xPW2lVJX5b0dGNMKC1h%0AjElKeo6k89bac202sf6k9nM3+NnzG6//2Hj9vKTqRssaY+6RtDew7Isbr/9J0vnAP59pfP4LjfF9%0A7b4b0I/cWjE0TiQ7F2JKpcdD42qFPCAAAEPsheJeBgD0lGAlpoNd6ADSy7KppPaO+A/dzBFiAjBE%0Adv3IoTHmpZJeGvjoBxt/kG/ngKSXSLq6230DiE852E6uGyGmvJ86L/ZAJaZyqarLl/zy3sPcSk6S%0AHMfR4WMTetxekSRdml2S53lDfZEBANiamK4n3i3prZJ+QtLvBj5/uaQpSa8PzO+0pLK19owkWWu/%0AZIx5QNIPGGN+xVo721jOUT1oVJH0vsayV4wx/0PS9xhjnmat/WJgX+st497VeP0dSX+5wVynGvP9%0AC0n/WdLXd/ytgR7k1sKVmBLJXMf2lRwJh5hqa0tKZ/Z1bH8AAKC3cC8DAHpbMMQ0zK3k1k3nRrS4%0AVu+KMlcoxzwbAOieKOqmZyQ9W9KdqrdleGbjn82sKXBjAED/KZW6XIkpUOWnWnVVWaspPRJfKdFL%0A5xflef54mFvJrTt8bG8zxFQuVXV1YVUHpsdinhUAoA/EcT3xDkk/LOnNxpgTkr4g6W7Vqxx9RdKb%0AA8s+JMlKOh347KckfVzSJ40xb5G0KOmHJL1I0uustY8Flv1FSd8i6W+MMW+WdFHStzf2/25r7Scl%0AyVr7oKQHWydqjDnZePt1a+1HdvGdgZ50c4ipc9VNUyPhBw+qa1QPBQBgyHAvAwB61EqlqkLVbY4P%0A5ggxzeQzsksFSdK1ckVrNVcjyaibLAFA79l1iMla+35J7zfGTKr+RMIfSHr/JquUJD1irb22230D%0AiE+pWG2+z+aiyENuLliJSZKKhTWlRzr3lPatXDgbvuFx+DghptZjcPH8IiEmAMAtxXE9Ya2tGGO+%0ATdL9kr5P0s9IWlC9KtLrrbWFW6z/OWPMt0h6Y+OfjOphp1dba9/TsuzjxpjnSPpVSb8kaY+kxyT9%0AW0lv2el3AAZFMMTkJDJynM79QTY1MhEaV8vX2ywJAAAGUVz3Mowx+1QPQn23pEOSrkj6qOoPQFza%0AwvrPkfQ6Sd8sKad6ddZ3SnqbtdZrWfY7Jf2spKdI2ifpkqS/kXS/tfbibr4HAHTS1VK4A8dBKjFp%0AJuc/5ONJmi+u6dhY51qwA0CviCx5YK29box5n6QPW2v/IartAug9lUpNtUAivhuVmLL58D6KhYrG%0A98YZYvJveByYHuvKMeh1+w6OKpNNqVyqB9wunlvUk59xNOZZAQD6RbevJ6y1y6pXXrrvFstt2BvV%0AWvsFSd+xxX09Iull251jY90nJNGfFQPLrfohpkSqs3+MdRIpJdPjqlWWJVGJCQCAYdXNaw9jTE7S%0AJ1Sv7Po21avA3qH6Qw0vMsZ8o7W2bbLaGPMiSX8t6bzqD2FcU70l3lslPUnSzweW/TnVH5T4gqQ3%0ASVqV9AJJPybp240xT+XhcgC96ko5HGLan+Wey0zLw/3zxTIhJgBDIdLyKdbaV0W5vc108+mFxvLT%0Akt6reuuHN1hr799gmU+oflHQzvdYaz90q7kBva5cDJ9MdrudnFSvxBSXcqmiq5dXm+MjJyY3WXp4%0AOI6jQ8cm9MQjVyVJl84vyfM8OQ73XQEAW9PN6wkAvcGtFZvvE8nO/zE2lZn0Q0xUYgIAYGh18drj%0A5yXdK+mnrbVvX//QGPOgpA+qfo9iswcr3q56RajnB+57/Kkx5kOSftYY8x5r7YON+xe/pXqL6uda%0Aa9f/ePoeY8yipJ+T9ApJvxPhdwOAyFwp+fd8HEn7M4SYDmRGlHQc1bz6betLMd4XA4Bu2lWIyRjz%0AK5L+1lr72cB4qzxr7X/Y4X679vRCY/nvlPQe1cNOW/EDbT7//BbXB3paqSXElOlCIj4/2tJObrXS%0AZsnOm7uwHBofOjbRZsnhc/jY3maIqVSs6PqVgvYdHI15VgCAXhXX9QSA3uEF2sl1JcQ0MqmyzkqS%0AqmuEmAAAGBYxXnv8qOoVkd7d8vmHJc1Kerkx5rVtHqx+liQj6V0bPLj9NtXvabxc9eBSWvVA1AOB%0AANO6j6keYjq+w+8AAB13JdBObm8mpVSic63G+0Uy4WgqN6JLhbIkaa5YjnlGANAdu63EdL+kFUmf%0ADYw9ba3dgSdppyf+XXl6obHNl0j6iOq9sf9c9YuLTVlr/3L7XwnoH6ViNTTO5iIt6rah1mpPrUGq%0Abpq7sBQazxwZj2kmvefw8b2h8cXzi4SYAACbuV/xXE8A6BFuKMTU+XbRqYx/vupWC3JrZSWSmY7v%0AFwAAxO5+dfnawxgzrvqD2P/bWhu682yt9Ywxn5f0vZJOSXp8g018U+P1Mxv87HON12c1tjcr6Tfa%0ATOV04/XLW589AHTX1UAlpgOZkU2WHC4zwRBToSzPuynzCgADZ7fJg1dJ+qeWcTd06+kFScpK+klr%0A7TuMMS+M7isA/as1QNSNdnLpkaSSqYRqVVeSVFyNr2zm3KxfiWliX065PCfU6/ZPjWkkk9RauSZJ%0AunhuUfc8/UjMswIA9LC4ricA9Ag3hkpMQdW1RY3kpju+XwAAELs4rj1ONF5n2/z8XOP1Nm0cYjrZ%0Abn1r7Y1Gm7jbWn9mjElJGpN0QNL3SHqTpP8l6c+2OvHNHDy4J4rNYBMc487jGHfedo6x63m6Wvbv%0AOx2bHOV/o4bbbxT0xas3JEnFmqv0uH/dzDHqPI5x53GMO68fj/GuQkzW2vdtNu6Ebj690NjmLSsv%0AbTLXnKSytdbd6TaAXhRHiMlxHOXyaa0s1/+zLxbiqcTkuq4WLvkhppkjtJILSiQczRyd0LnHrkmq%0AV2LyPE+Os5WH2gAAwyaO6wkAvcWtFpvvuxJiyrSEmMrXCTEBADAEYrr2WL9jVGjz89WW5Xay/kbr%0APk/SxwPL/IqkN1tra+2nCgDxWSxVVHH9uhRTo1TLXXdkT7hi8YUbRU1mebAewGDrSA8oY0ymNWBk%0AjLld0lMlza73nd6hWJ5e2A5jzH+Q9BpJ05Kqxph/kPTvd/m9Y0vJ9WM6Ly7DcqySLb2Ijx6fVCqV%0A3NY2dnKs9oxnmyGmWtWN5XhfPL+oasXPJd5xeqor8+inf7fuOD3dDDEVVytKKKEDB8e6tv9+OlZx%0A41htD8dr6zhW28PxulmHrycA9AjPrcrz/FbViVQ8lZgAAMDwGtBrjy9J+heSJhuvb5T0EmPMy6y1%0AV3a78cuXb+x2E2hj/e8DHOPO4Rh33k6O8aPL4axmturyv1FDrhLOn9pLi7rnYP3heo5R5/C7ovM4%0Axp3XC8d4p/c+ErdeZHuMMb8m6ZGWz14v6WFJ/1XSp4wxHzHG7LR0S1xPL2zHCyX9oqR/KenXJT1H%0A0j8YY563y+0CPaFY8Fu5pUeS2w4w7VR+zE+Xr66UN1myc2afuB4aHzu5L5Z59LITT9ofGp997GpM%0AMwEA9KMuXE8A6BHBVnJSdyoxJVJ5OQn/10e1fH2TpQEAwCDrwrXHejn30TY/H2tZbifr37SutXbR%0AWvsJa+0HrbU/K+llqoeZfuPWUwaA7rtSWguND1BpqGksldRo4B7cXGFtk6UBYDBEWonJGPMqSb8s%0A6WvGmIS11jXGPFPS6yUtSfpjSU+T9H9L+ilJvxvl/nvAL6kegPp7a+163cOPGGM+KelvJf2WpGfv%0AdOPdTsn1QjqvXwzbsbp+1c8AZrKpbX3v3RyrZMrPXd5YKsVyvB+1C833I5mUvITX0Xn0479bqUxC%0AqXSiWbHq61+b0/HbOx/26sdjFReO1fZwvLaOY7U93Tpe/VTpiesJYLjcHGLKtVkyOo7jKDUyqUqp%0Afl5fXSPEBADAMOrStccZSZ6ko21+vt514pE2P1/vNHHT+saYCUkTkh641SSstR82xlyR9O23WhYA%0A4nC1VGm+TzqO9o50pJFQX3IcRzP5ET22XG/FPleM5wF/AOimqCsxvVrSo5KeYa1d77f0GtVP1H/M%0AWvtaSS+W9H8k/asd7iOWpxe2wlr7eWvt3wUCTOuff0z1C5FnGWO611MJ6JBS4IQym+teEYTRQCWm%0AYqEiz/M2Wboz5i4sNd/PHBmX4zhdn0OvSyYTOnR0ojm+NLu0ydIAAIR043oCQI+IoxKTJKUyfku5%0Aapl2cgAADKmOX3tYa1clfVnS040xoRMdY0xS9Q4O562159ps4tON1+du8LPnN17/sbG9Vxhj5o0x%0Ar25d0BiTUP3ha1IBAHpSsBLT/kxaCe67hMzkMs33C6U1VV13k6UBoP9FHWIykj5krQ3+JfLbJV2R%0A9EFJagR8Pibprh3uoxtPL7RbdzfmJTnafas6IHalYjwhptyoH2JyXU/FQmWTpaO3slzSyrKfcp85%0AMt7V/feTYIhpZbmsG0ulTZYGAKCpG9cTAHqEWy2Gxl0LMY3sbb6vrl2P5eEIAAAQu25de7xbUl7S%0AT7R8/nJJU5Le1ZyQMaeNMafWx9baL6leaekHjDFHA8s5kn5BUkXS+xofP9jY3s9s0P7uByVlJH1q%0AF98DADrmSuDB+QPZ7t1z6hczucC9MU+aW6EaE4DBFnXyfq+ka+sDY8wdqoeF/iLwNIMkrah+0rxt%0A1tpVY0zz6YXgRcYOnl54d8vPQk8vbIcxZkbSSyQ9Yq39dMvPHEl3SCqqfhEE9LVysdp8n8l27wGe%0A0bHwr43i6pryo93rjTx3IVykbSYQ1EFY67GZu7CkPRPduSkFAOhrHb+eANA7bqrElOpWJaZAq2Ov%0AptraklKZve1XAAAAg6hb1x7vkPTDkt5sjDkh6QuS7pZ0n6SvSHpzYNmHJFlJpwOf/ZSkj0v6pDHm%0ALZIWJf2QpBdJep219jGpHngyxry9sfw/GWPe1/h+z5D0443v8fpdfA8A6Iia6+l62Q8x7c92755P%0Av5jJh/9vaPZGUUfHO9+OHQDiEnUlpquSTgbG36t61aS/blnucGPZnerW0wvbkVS9T/YftZaGlfSv%0AJU1L+itrbXdLxwAdEFclptbAHZRG4wAAIABJREFU0urKWpslOyPYSs5xpKlDFFZrZ+rwuBIJv+Tr%0AHC3lAABb063rCQA94OZ2ct35I2w6eyA0rpQud2W/AACgp3Tl2qNxP+DbJP2epO+T9F5Jr1D9HsYL%0ArbWFW6z/OUnfIulhSW+U9IeSZiS92lr7ppZlf1rSj6geWLq/sY/vkfRfVW+b95Wdfg8A6JTraxUF%0Ak6NUYrrZVG5EwQZ7szeKbZcFgEEQdQmVz0v6QWPMByXVJP2ipFVJf7W+gDFmXPUT5wd3sZ+uPL3Q%0AmO8LJB1sDO9uvH6DMeb7G+9XrbV/ba29YIx5o+oXB581xrxH0rLqFZ9eJWlW0mt38Z2BnuC6nsol%0AvxJTV0NMY+EQU2G1yyGmWb8S0/6pMaVHaCPfTjqd1IHpMS1cuiFJukSICQCwNd26ngDQA24OMXWp%0AElNriKl8RTnd0ZV9AwCAntG1aw9r7bLq9y7uu8VyTpvPvyDpO7a4rz+T9GfbnSMAxOVKKXyf5wCV%0AmG6STiS0P5tutt27QIgJwICLuhLTb0oalfRRSX8jaZ+k37DWLkmSMea4pM9JOiTpnTvdSTefXpD0%0ABkn/rfHP/Y3PfiDw2R8EtvsGSd+v+sXOmxrbfZGkt6n+pMPsTr4v0EvKpXAxsUyue0Ge1kpMhS72%0A/a2s1XRl/kZzfIhWcrcUPEZXF1ZD4TcAANroyvUEgN7g1vw/vDpOSk6iO9cWydSYnIRfjr9Sous7%0AAABDiGsPAOgBV1ruOVGJaWMzOf8adnaZEBOAwRbpXwittZ8yxvxfkv6N6j2lP2KtfXtgkWVJt0l6%0AvbX2g7vcV1eeXrDWvnCb8/qApA9sZx2gn5SK4SBKNysxjWRSSqUTqlbqxUULXWwnd3nuhjzPH08f%0AGe/avvvVzNEJPfhPfnZz/uKyjt+2L8YZAQB6XTevJwDEz635DyV0qwqTJDmOo3T2gNYKFyRJVUJM%0AAAAMHa49AKA3BCsxZRIJjaWSMc6md83kM/rq9RVJ0mK5ohtrPDQOYHBF/pijtfaTkj7Z5meLxphp%0Aa+1i1PsF0B3lYjgV380Qk1SvxrS8WG870c12cq3t0GaOUInpVmZaqlXNzS4RYgIA3BLXE8DwcKuB%0ASkyp7oWYJIVCTFRiAgBgOHHtAQDxC1ZiOpBNy3E2rE0x9A7lw51Kzi8XdFAcKwCDKep2crfEST/Q%0A30pxh5jG/JKZ3azENH/BDzGN7sloz0R3b7L0o/zoiCYmc81xaxAMAICd4HoCGBxurdR8381KTFI9%0AxOTPo6haZbWr+wcAAL2Paw8A6LyrgRDTflrJtXU4nwmNzy0VYpoJAHRe5JWYjDFPl/RySXdKyklt%0AY6CetfbFUe8fQGfdHGKK/NfIpkbH/LR5tyoxeZ6nuQvLzfEMreS27NDRCS1drz9hv3BxWbWaq2Sy%0A6/lZAEAf4XoCGB7hEFNukyWjl8ocCI0rpctKpke7OgcAABAvrj0AIF5rNVdLFb8t2oHsyCZLD7fx%0AdEqjqaRWqzVJ0rnlor5xnGtYAIMp0vSBMea7JH1A9QpPt6ph50W5bwDdUSqG++zG0U5uXbdCTItX%0ACyqX/O9NK7mtmzk6oYe/MidJqlZdXZlf0fRhQmAAgI1xPQEMlzgrMY3kpkLjteK8sntOdnUOAAAg%0APlx7AED8rpbDD80foBJTW47j6HA+o0eW6xWYzi1TiQnA4Iq6hMq/l5SU9AeS/lbSkjjBBwZKKVDa%0A03GkkUx3KzHlA5WYKms1VdaqSo90dg7BKkySNHOUEM5WzRwNB77mZpcIMQEANsP1BDBE3Fqx+b7b%0AIabkyF45yYy8WlmSVCnOdXX/AAAgdlx7AEDMrpTCD6ofyFCJaTPBENPCalnlmqsMnS8ADKCo7/zf%0AI+m/W2t/OuLtAugR5UA7uUw2Lce51YNK0QpWYpLq1ZgmOh5iWmq+T6US2j811tH9DZK9+3LK5tLN%0ANoSXZpf0lG86FvOsAAA9jOsJYEh4ntsMEElSItXdEJPjOBrJzai8claStEaICQCAYcO1BwDE7Gop%0AXIlpP5WYNnVoNNN870m6VCjr5J7utmYHgG6IOp5ZkvTFiLcJoIeUAiGmbK67VZikcCUmSVpd6XxL%0AuWAlpqlDe5Qk2b5ljuOEKlfNzS7J83ioDQDQFtcTwJBwAwEmSUoku/+H15HcTPN9pXRZnlvr+hwA%0AAEBsuPYAgJgFKzGNppLKpZIxzqb3HclnQuOLhXKbJQGgv0V9J/7/SDoe8TYB9JBSsdp8n811PxWf%0AHw2fpBU6HGIqFStavOr3Fp5uaY+GWzsUOGbFQkVL14ubLA0AGHJcTwBDIthKToonxJTOTfsDz1Wl%0AdLnrcwAAALHh2gMAYnYlUInpAFWYbmkyk1Ym4d/av1goxTgbAOicqENM90v6f4wxz494uwB6RLAS%0AUyaOENPYze3kOinYSk6SDh0hxLRdMy3Br7nZpTZLAgDA9QQwLNxqS4ipy+3kpHAlJklaK17q+hwA%0AAEBs7hfXHgAQqytl//7OgezIJktCkhKOE2opd2mVSkwABlPUvaBGJb1F0seMMR+R9ICkK+0Wttb+%0AUcT7B9Bh5VA7ue6HmHL5tBxHWu9I1ulKTMFWcpI0fWS8zZJo5+DMHiVTCdWqriTp0uySTj/5UMyz%0AAgD0KK4ngCHRE5WYsgflOCl5Xr3abHn1gsb2P63r8wAAALHg2gMAYlSo1lRo3DOQqMS0VYfzGT1x%0Ao349PV9aU9V1lUpEXbMEAOIVdYjpf0ryJDmSvlfS97RZzmksx4k/0Ec8zwtVYsrmov4VcmuO4yg/%0AOqLVRnipsNLZpHmwatDe/flYglv9LplMaOrQHl06Xz+WVGICAGyC6wlgSLi1cNn7RLL7lZicRFIj%0A+cMqr56TJK2tnu/6HAAAQGy49gCAGF0phR9Q35+hEtNWHM77lZhcT5ovrunIaPevpwGgk6JOIPyJ%0A6if0AAZQteKqVvP/E48r0JMfyzRDTKsdrMRUq7lauHSjOZ6hCtOOHTo60QwxLV4rqlhYUy7PRQkA%0A4CZcTwBDorWdXDLV/UpMkpQZPdoMMVVKl+VWS7G0tgMAAF3HtQcAxOhqqRIaU4lpa4IhJkm6WCgT%0AYgIwcCINMVlrXxnl9gD0lmAVJim+ENPYnowuz9XDRSs3OleJ6erCSrMFmiTNHJno2L4G3czR8LGb%0Au7CsU3cciGk2AIBexfUEMDxursQUT4hpZOyYtOCPy6vnlZu4I5a5AACA7uHaAwDidaUlxLSfENOW%0AHMyNKJ1wVHHrOdzZ1ZKeeZB7VwAGC00yAWxZa4gpE9NJ5di4nzRfWS7J8zrz0NTc7HJoPHOUSkw7%0ANX04fOzmL9BSDgAAYJi5Nb8Sk+Ok5CS636pakjL5o6FxmZZyAAAAANBxwXZye0dSSie4Zb0VScfR%0A8Yl8czy7UtpkaQDoTx35K6Ex5gWSflTS0yVNS3q1tfZ/Nn72Skn/xVrLb1Wgz5RLrZWY4rnRMLrH%0ADzFVK67WytWOBKrmAkGbTDalvfvymyyNzWRzaU0eyOv6lYIk6VJLQAwAgCCuJ4DB51b9/4QTMbWS%0Ak6RkelSpzH5Vy1clSaUbZ2KbCwAA6D6uPQAgHlfL/v0mWsltz6mJUT12fVWSNF9c01rN1UiSEBiA%0AwRH5bzRjzO9L+nv9/+zdeXgjeX3v+09psSVbsry27V6mu6en5zc7zLAMMAMzTEhYchISAjk8CZCE%0AcEhCEkIgJ/eeew+X5YSzXW5OHkJ4SNjCIeQETkgyJIEEkjDszGSYDWb59Uzv7ra7vcuyJVtL3T+k%0Alkpu2+1FVml5v57Hj/Qr/ar0VbXHU6X61vcr/ZKkZ6l44N9Rem2vpE9K+qoxxr9vKQFsS3ppVRJT%0Al/+VmKTdaSnnuq4mxipJTCP7EnIcp+bv00687fgmx5NVrfoAALiE8wmgPXgrMfnVSu6SSPzq8vOV%0ApfPK59IbzAYAAK2Ccw8A8IfrulWVmAY6O3yMpvkc7q3ccF+QdG6p9tfIAMBPNU1iMsa8SdKvSbKS%0A3ijpZZK8V/1nJP2hpDskvbOW7w1g92VWJTFFu/w5sPRWYpKkVLL2B2ip5LIWU5WDaFrJ7dzI/koS%0AUz7vavLCgo/RAAAaEecTQPuoTmKK+BiJFO054hm5yiyc8C0WAABQH5x7AIB/FrJ5rRTc8phKTFtz%0AuLe7ajy2SMFAAK2l1pWY3irprKTnWWs/K+m490VrbcZa+1uS/lXSz9b4vQHssssqMfnUTi62Kolp%0AcRcqMXlbyUnVVYSwPSP7qhPBvJWuAAAo4XwCaBON0k5OkjpjhySn8vVIJnl8/ckAAKBVcO4BAD7x%0AVmGSpIEIlZi2YjDaoVhH5frc2RRJTABaS62TmG6U9FfW2sUrzPuqpGtq/N4Adlk6XUli6oyEFAj4%0A02O3HpWYJsaS5eeBgKOh0XjN36PdJPqiVS0IJ84lN5gNAGhTnE8AbaKRKjEFgh3q7L6qPE7PW7lu%0A3seIAABAHXDuAQA+mV6uvmGeSkxb4ziODicqLeWoxASg1dQ6AyEqaW4T85ZVXZoVQBPILFWy473J%0AKPUWDAYU7a68/25XYhocjikcDtb8PdqN4zga9VS0mhibl+u6G6wBAGhDnE8AbaKQ91Ri8jmJSZK6%0Aeq8rPy/k08okaSkHAECL49wDAHzircQUcKS+DpKYtsrbUm5uJaeFbM7HaACgtmqdxHRK0os2Me9H%0AJZ2u8XsD2GUZTzu5qI9JTJIUi1cudKRqnMSUXclp+mKqPB5e1QYN2zeyv7Iv00tZJefSG8wGALSh%0AU+J8Amh5biEnt1A5t/C7nZwkdfXeIO/1ycXZx/0LBgAA1MMpce4BAL6YylTOB/s6wgoGyBXdKm8S%0Ak0Q1JgCtpdZJTF+U9DJjzP9pjLns/zjGmH5jzIck3SHp3hq/N4Bd5m0nF43626M45mkpV+skpgvn%0AF+QtEDS6P7H+ZGzJyL7qfTk+Rks5AEAVzieANuCtwiRJgaD/SUzBcEyR+OHyOD3/pAo5vgQGAKCF%0Ace4BAD7xJjHRSm57vO3kJOlsivNXAK2j1klM/0XFOxg+IOmcpD+T5Er6v4wx35U0Juk3JJ2U9N9q%0A/N4AdlnaU4nJz3ZyktTtTWJKZmraluyCp5WcJA3vpRJTrQyNxBUMVr4XWr2vAQBtj/MJoA0UctXV%0AOBshiUmSuvpuLj93C1mlZh72MRoAALDLOPcAAB8UXFczy94kJn9vmG9W3R0hDXRWrtNRiQlAK6lp%0AEpO1dlbSCyR9TtKQincpOJKeL+l2SUFJ/0vSHaW5AJqE67paTjdOElOsp5LElMsWtLJcu36/E+cq%0A1YFiPZ2K9UQ2mI2tCIYCGhqNl8fjYyQxAQAqOJ8A2kMhvyqJKdQYx9vdfTcqEKqU5F+YfECuW/Ax%0AIgAAsFs49wAAf8yt5JT33JQ+QCWmbTvQXTmXPptaVqGGN/sDgJ9Ctd6gtXZS0s8ZY35V0nMl7VHx%0ADoYJSQ9ba+kdBDShTDpb1WItGm2cSkySlEouq7MGB7uu61YlMY3QSq7mRvYlNFFqIzc7taTlTLYm%0A/3YAgNbA+QTQ+vKrk5gapBKTEwgpNvgcJSe+IUnKr8wrNf2Q4oPP9TkyAACwGzj3AID6m8qsVI2p%0AxLR9B+MRPTKzIElaLhQ0vrSsfd2NcZMQAOxETZOYSr2jf6z0c5WkuKRpSU9KOsZBP9C8Mp4qTJIU%0AbaBKTJKUWljWwJ7Yjrc7O7VUVdVpZB+t5GptZF9C0tnyeOJcUgePDPgXEACgYXA+AbSHQq66zH0g%0A2DhfssYHn6eFi9+VWyie/8yP36fuvpsaKkYAALBznHsAgD+mM9XXmgY7ucF5uw7Fq28IOrWQJokJ%0AQEuoWRKTMeZ5kj4p6QYVy656uZLeZ4z5Z0m/Yq09Wav3BVAf6aXqA8tIl7/Z8bFVlZgWF5Zrst2J%0Ac9XtzYoJN6ilkf3ViWET5+ZJYgIAcD4BtJHL28k1RiUmSQqGu9UzfIfmx++TJBVyS5od+0cNHHy1%0Av4EBAICa4dwDAPzjrcQUchz1dNS8aVDbGIp0qCsU0FKu2Ab9VCqtO9Tnc1QAsHM1+T+DMeYFkr4i%0AKSbpMUl/JclKWpTUp2Ip1tdIepmk+40x91hrf1iL9wZQH5mlxqrEtLqd3MJ8Zp2ZWzMxVkliCoUD%0AGtjTXZPtoiLa1aFEf1TzM8WLV5daywEA2hfnE0B7KeQbtxKTJMX3vFCpqYeUzxaPUxdnHlVn7JBi%0AA8/yOTIAALBTnHsAgL+mPJWYBiNhBZzVuaTYrIDj6GAsqifnFiVJpxYycl1XDvsUQJPbcRKTMaZD%0A0mckRVS8M+Fja0z7jDHmdyT9x9LPXxpjbrLW5taYC6ABXVaJKepvElMwGFCsp1OpZLECU7JWSUzn%0AKgk1w3t7FAgEarJdVBvdlygnMV08n1Q+X1AwyL4GgHbE+QTQfrxJTE6wU47TWMeBgUBYAwdfrYvP%0AfKa8bObs3yoYjinac8THyAAAwE5w7gEA/pterlxrGojQSm6nDscrSUyLubwmM1ntifrbSQUAdqoW%0A3xS+RtIRSf9hnYN+SZK1NmutfY+k/yTpqKQ31uC9AdRJZmmlaux3JSZJiicqd2wn59IbzNyc9NKK%0A5mcr26GV3O4Z9rSUy+UKmr6Y8jEaAIDPOJ8A2kwhVznmDgQbp5WcVyR+WD3Dd1QWuAVNnvgLLc09%0A6V9QAABgpzj3AAAf5QoFzXqSmAY7SbbZqUPx6nPq06mdXysDAL/VIonppyRNSvrQJud/QNK4pNfW%0A4L0B1Ek6XTmwDIUDCoWDPkZT1NNbOThbmNt5JSZvKzlJGt7Xs85M7NToqgQxWsoBQFvjfAJoM4W8%0AN4mpsVrJeSVG71G09/rKAjevqZN/qYXJB/wLCgAA7ATnHgDgo5nlnFzPeJBKTDs22tWpjkClfdzJ%0ABZKYADS/WiQxPUfSP1trs1ecqeJdDJK+LOnWGrw3gDrJeNrJRbsaIzu+x1OJKb2UVXYlv6Ptja9K%0AYqIS0+7pHehSZ6TS0XTi3PwGswEALY7zCaDNNEMlJklyHEeDB39a0cR1nqWuZsf+QTNnvyTXLfgW%0AGwAA2BbOPQDAR9OZ6o4fA5HGuNbUzIKOo4Oxynn1KZKYALSAWiQxDUs6tsV1TkoarMF7A6iTdFUS%0AU2Nkx8d7q+/aTs7v7ODMm8Q0sKe7KskGteU4TlWS2MTYvFzX3WANAEAL43wCaDOFfKWKaiDUuJWY%0AJMkJhDR4+LXqHqi+dpmaelCTx/9chdzOK8ICAIC64dwDAHw0lanOIaUSU20c9LSUm1vJVbXsA4Bm%0AVIskppikrfYBWpbkfy8qAJvmrcQUiTbGgaW3nZy0s5Zy2WxeUxOp8nh0P1WYdtvI/kq7vsXUihbm%0AuQAEAG2K8wmgzXjbyQUbuBLTJY4TUP+Bf6PE6D1VyzMLJzRx7JPKLs/4FBkAANgizj0AwEdTy5VK%0ATJFgQN0h/rzWwuF49Xn1CaoxAWhytUhiAtAG0mlPElODVGLytpOTpOQOkmAunk+qUKhUAhohiWnX%0ArW7XN3Fuq98hAQAAoNm4rltVvSgQbOxKTJc4jqPEyJ0aPPyzcgKV86Hc8pQu2E8okzrtY3QAAAAA%0A0Pi8lZgGOsNyHMfHaFrHge5OhQOVffn0/KKP0QDAztErCcAVua6rzFIlQ75R2sl1xToUDAWUzxUk%0AScm57WeXT3hayUlUYqqHPaNxBQJOOXls4ty8rr1x2OeoAAAAsJvcwoqkQnkcCDV+JSavrt7rFOr4%0ARU2e+AvlswuSipWlLj7zGQ0efp26EsbnCAEAQKMxxvRLeo+kn5I0KmlK0pckvdtaO76J9V8k6d2S%0AXiApqmJLvI9J+rC11l0192ZJ75d0l4qVp8YlfVnS/2OtvVirzwQA2zGdqVxnGox0+BhJawkFAjoc%0Aj+rY/JIk6XgyrYLrKkCSGIAmVaskpt80xrx2C/NHd/qG9TzwL80flvSnkl4h6X3W2veus90DKp4k%0AvFzFXtnnJf1VaZ35tdYBGl12Ja98vvKfRbSrMQ4uHcdRTyKi2enigVlydvtJTOOeJKZ4T6diPc1x%0AR3gzC4WDGhyJ6eL54sWf1YlkAIC2UvfzCQD+KOSrq6cGmqCd3GodXaMaNm/R1PG/0Eq69PWDW9DU%0Ayb/U0NX/VtGea/wNEAAAbKSu5x7GmKik+yRdJ+nDkh6UdFTS70i6xxjzHGvt7Abr36NiEtJZSe+V%0ANCPp1ZI+JOmIpHd45t4l6Z8kXZD031VMYLpL0lslvcwY82xrbWonnwcAtms5X1Aymy+PByKNcbN8%0Aqzja01VOYlrM5TWRXtHerk6fowKA7alVEtPB0s9WXJYotFn1PPAvzf9xSZ9SMdlpo7iGJX1XUo+k%0A/yHJSrpN0tsl3WmMucNam91gE0BDyqSrf20j0cY5uEz0R8tJTHMz20tiKhTcqlZmIweowlQvo/sS%0A5SSmmclFrSzn1NFJkUAAaEN1PZ8A4J9CrvqYvdkqMV0SCse159pf1PSpv1Z6/qniQjevqROf156j%0Ab1Jn935/AwQAAOup97nHOyTdLOnXrbUfubTQGPOopL9W8Ubrd26w/kckZSS92HPz9meMMX8j6e3G%0AmE9Zax8tLf+T0tw7rLWXet1+2hgzX4rjTaXtAUDdTS9XX2caJImppq5JdBWvepc8M79IEhOAplWL%0AK8UvrcE2tqpuB/7GmJdL+jtJn5f0WUn3brDd90vaJ+nHrbVfKi37c2PMmIpJTb+mYqIU0FTSS9UH%0Al43STk6Sevu7JE1LKraTy+cKCoYCW9rGzGRK2ZXKHQC0kquf4X0J6V/HJEmuK104n9SBw/0+RwUA%0AqDM/zicA+KSQX5XEFGzeCqiBQFiDh1+rqVNfUHruSUmS6+Y0eeJzGjFvUaiD8woAABqMH+ceb5K0%0AKOkTq5bfK2lM0huMMe9apzvE7ZKMpI+v0X3iwyremP0GSY8aY+KSviXptCeB6ZIvqXhN5ZadfhgA%0A2K4pTys5iXZytbYn0qGecLBc7eqZ5JJeMsq1FgDNacdJTNbar9cikC2qy4F/aVlE0q9Zaz9qjLl7%0AvYCMMWFJr5f0jCeB6ZKPSfpvkt4okpjQhDKrkpgiDZfEVOS60vxcWv2D3VvaxvjZ6jZmIyQx1c3o%0A/p6q8cTYPElMANBmfDqfAOCTy9vJNW8SkyQ5TkCDB1+jycLnlEk+I0kq5BY1eeIvNHz0lxQI8sU8%0AAACNot7nHsaYHhW7SXzTWru8KhbXGPOApNdIOizpxBqbeH7p8btrvHZ/6fH20vYWJP3yOqFc+rIz%0Auc7rALDrLkti6myc60ytwHEcXdPTpYemi50vTi1ktJIvqCO4tZv+AaARNN1fLs+B/0NrHfhLekDS%0AkIoH/mvZ9IF/aZv3Wms/uonQrlOxjdxl27XWLkr6oaRnG2Oo3Yemk16qPrhspEpMfQNdVeO5Umu5%0ArTh3Zq78vDMS2nISFLavK9apnt7KhStvWz8AAAC0nkKu+ng9EOpaZ2bzcAJBDR76GYUjQ+Vl2fQF%0AzZz5W7kunS8BAGhjl9rWja3z+pnS49XrvH5ovfVLSUtzG6zr9asqtsT7X5uYCwC7YjJduVk+Hg4q%0AEgr6GE1rOpqoXNvKua6eSW79ehkANIJatJOrt60c+K9198Kh9da31i4YYzZ74L/p7Xriuk3SAUnP%0AbGP7gG/S6VWVmKKNczdx7+okppmtHZS5rqvzniSmvVf1ynGcmsSGzRnZl1ByrnhH/oXzSRUKBQUC%0ATZdjCwAAgE3It2ASkyQFgp0auvr1mjj2iXKi1tLc44rMXK3YwK0+RwcAAHwSLz2u94Xl4qp521l/%0AvXUlScaY35P0I5L+0Fr78EZzN2toaMO3RA2wj3cf+3j3rd7Hs7Zy+XRvT5R/gxpYvQ9f2BvV/z45%0AoULpXpqTmRXdxX7eEX5Pdx/7ePc14z5uxiQm3w/8dymuK/LrF6wZf7H90qr7ynErST2BoKN9+3ee%0A6FPLfRXtCitdanmXWcxuadvjY/NazuTKY3PDSEP+OzZiTLVyzXV7dOzxC5Kk7Epebk4a2rf9z9vK%0A+6rW2Fdbw/7aPPbV1rC/ALQTbyUmJxBWINA4VV53KtTZp8HDr9PFp/+nisUOpNmzX1Zn136Fo0Mb%0ArwwAAFBDxpiApD+U9DZJ90p6p78RAWhnBdfVxGKluc5od3O3FW9U3eGQjvbHZKdTkqTHLs6r4LoK%0AcOM+gCbTjElMAOpsabHSTq67u7PhKhUN7Ilp7NSsJGnqYmpL6546PlU1PnR0sGZxYXMOHO6vGp89%0AOaORfQmfogEAAMBuyufS5eeBYNTHSHZHJHZQiZGXaH7i65Ik181p6tQXNGLeIifAVzAAALSZZOmx%0Ae53XY6vmbWf9y9Y1xnSr2DruJyR9StJbrbW51fO2a3JyoVabwiqXbnJiH+8e9vHuW2sfzy1ntZIv%0AlMcxOfwb7MBGv8fXdEXKSUwLKzk9fGpSV8Va79x7t/G3Yvexj3dfI+zj7d7A3YzfoPly4F+HuK6o%0A3r9gjfCL3SxafV/NzSyWn3d0Bnf0OXdjX8V6OsvPL04s6OLF5KYTrY49PlF+Hu0KSwG3of4dW/13%0AS5KcYPH3amU5L0l62l7UIbP1ZLJ22Fe1wr7aGvbX5rGvtqZe+4tKTwAaSSFfqcTUKq3kVusZebEy%0AqVNaTp2WJGUzFzU/8Q317r3H58gAAECdnVSxPOP+dV4/WHp8ep3XT5QeL1vfGJOQlJD00Krl3ZK+%0AIulFkt5trf29LcYMADV3MbNSNR6KtE5F3kZzfW9Mf3+2cvP+k7OLJDEBaDoBvwPYhnoc+K+37kbW%0A3a4nrmVJZ7axbcBXS4vZ8vOuWIePkaxtcDhWfp5dySs5l95gdkU+X9D5s/Pl8b6DfQ1XZaodOI6j%0AYU/lpYmx+Q1mAwAAoJl528kFWzSJyXECGjj0GgWClRYJyQvf1vLSeR+jAgAA9WatXZT0mKTbjDFV%0AvZOMMUEVE43OWmvXu2bSYd71AAAgAElEQVTwndLjHWu89uLS47c82wxJ+oKkF0p6CwlMABrFZHp1%0AElPjXWdqFf2RsIajlf37xNziBrMBoDE1XRJTvQ/8txKapOm1tmuM6ZV0k6QHrLXZ1a8Djc7bTi7a%0A1XgHlwN7YlXjqQubOyibnFhQdiVfHu872FvTuLB5I/t6ys9TyWWlkhkfowEAAMBuKXjbybVoEpMk%0AhcJx9e1/hWeJq5nTX5RbqFknFwAA0Bw+IalL0q+sWv4GSXskffzSAmPMdcaYw5fG1tpHVKy09Dpj%0AzH7PPEfSb0vKSvq0Z5v/t6SXS3qXtfYTNf4cALBtk55KTB0BR4mOZmwU1Dyu7600DZrMrGhqVSUs%0AAGh0TZfEVFLPA/9NsdbmS+sdNsa8etXLv6Vi676PX7Yi0OBc11Xak8TUiJWYBoaqk5imL6Y2td6Z%0A4zNVY5KY/DPiqcQkSRPntt15EwAAAA0sn2v9dnKXdPXdrGji2vL4Uls5AADQVj4q6X5JHzTG/L4x%0A5ueMMR8oLf+BpA965j4p6cur1n+bpKCkbxhj3m6MeZOkv5d0j6T3W2uPS5IxZljS/yHpoqQxY8xr%0A1/h55W5+UABYz2SmUt9hKNJBR4xddn1v9TWzJ2Y3d80MABpFs6a6flTSz6t44H9Q0oOSbpT0Tq19%0A4G8lXedZ9jZJX1PxwP8PJM1Jer2KB/7vvnTgL0nGmLskDZWGN5YebzDGvLb0fNFae+nE4vckvVrS%0AZ40x/1/pfV9Yer+vSvrMDj83UHfLmZwKBbc8bsRKTJ2RkOKJiBbmi9V7pjaZxHT6+HT5eaIvqkRf%0Aa19EaWTDe3vkOJJb+lWbGJvXNdfv8TcoAAAA1JRbyMstLJfHwWDUx2h2n+M46j/w4xpPnVEhXzxX%0ASV74jrr6blRHdNjn6AAAQD1Ya7PGmB+T9F5JPyPpN1RMNPq4pPdYa5c2WF3W2vuNMS+R9P7ST6eK%0A1zzebK39lGfq9ZKipZ/Pr7O505IObfvDAMA2edvJDUUb7xpTq9nX3amecFDJbLETyWMzKb1ktN/n%0AqABg85oyiamOB/6S9D5Jd61a9rrSj+Q58LfWzhpj7lQxmemtkgYknZX0XyR9wFrrCmgy3ipMUmNW%0AYpKkweFYOYlpM5WYFlPLmrpQmXfwyMCuxYYrC3cENTgc0+RE8d9k4ty8zxEBAACg1gr56lP1Vq/E%0AJEnBUlu56dN/U1pS0MzZv9fw0V/i7mMAANqEtTap4g3Y77zCvDUPDqy1D0p61RXWvU8SBxcAGk46%0Al1cqly+PhyKNeY2plQQcRzf3x/XtC3OSpPNLy5rKrGiQfQ+gSTRlEpNUnwP/0ry7txjXhKS3bGUd%0AoJEtrU5i6g77FMnGBvfEdPLYlCQplVzW0uKKurrXPyBb3Uru4DVkofttZF+inMQ0dSGl7Epe4Y6g%0Az1EBAACgVvK5dNW4HZKYpGJbucWZx5RZOCFJWlkc0+L0w4oN3uZzZAAAAACwuyYz1deYSGKqj1s8%0ASUxSsRrTPXu5DgagOQT8DgBAY1udxBTdIDHIT3v29lSNJ8Y2ruTjbSUX7ghq9EDvrsSFzRvZnyg/%0Ad13p4njSx2gAAABQa4VcdSWmYKi128ld4jiO+g68SnIqCfpz5/9J+eyij1EBAAAAwO67mF6VxBRt%0AzBvlW83+7k71dVRqmTw2s+BjNACwNSQxAdhQejFbNd6oupGfRvb1yNuNYfzs+klM+VxBY6dmy+P9%0Ah/oUDPLn0G8j+7aWiAYAAIDmsjqJKRBsj0pMkhTu7Fdi5MXlcSGf0ey5r/oYEQAAAADsvslM5RpT%0AQNJAZ2NeY2o1juPolv54eXwxvaKJpWUfIwKAzeOqPYANeSsxOY4UadAs+Y7OkAb2xMrj8Q0SYM6c%0AmFF2pdKD+eCRgV2NDZsT64ko1tNZHo+foxITAABAK8nnVyUxtUk7uUt69rxIoc7KucfS7GPKLJz0%0AMSIAAAAA2F2TnkpM/ZGwQgFng9mopVsG4lVjqjEBaBYkMQHYUNqTxBTt7pDjNO4B5qinHdnUhQVl%0AV3JrznvmyQvl54GAo8PXDu56bNickX2Vf8ML5+bluq6P0QAAAKCWLm8n115JTE4gpP4Dr6paNnP2%0AS3ILa5+3AAAAAECzm8xUrjENRajCVE8j0Q4NRiqFCR6dWVCBay4AmkDoylMAtDNvJaZGbSV3yeiB%0AhH7w/XOSJNeVxk7P6fDR6gSl7Epep56ZLo/3H+5r2OpS7Whkf4+eefKiJGllOa+ZqUUNDMWusBYA%0AAFtnjOmX9B5JPyVpVNKUpC9Jere1dnwT679I0rslvUBSVNIxSR+T9GFrrbtq7g2S3i/pLkk9kk5L%0A+jNJ/9Vau7Jq7iFJ75P0Ckn9pbj+WdJ7rLXHt/lxgYZQyKXLz51Ah5xA+30lEYkfVnf/LVqceUyS%0AlFueVvLi95QYudPnyAAAAACgtnKFgmaWK+3kSGKqL8dx9Kz+uP75/IwkaXY5p9OpjA7Hoz5HBgAb%0AoxITgA0trarE1Mj2HeyTt1DUyWNTl805/tRF5bKF8vjo9XvqERo2yVuJSZImxmgpBwCoPWNMVNJ9%0Akn5N0hck/aKkP5b0byV92xjTd4X175H0NUlHJb1X0r9TMYnpQ5L+x6q5N0r6rqQ7JX1Q0pslfb20%0A3udXzb1O0mOSfqIUzy9L+pyk10n6njFm/3Y+L9Ao8p5KTO3WSs6rd++PKhCMlMfJC99UbmX9dtgA%0AAAAA0IymMll57/Iaijb2NaZWdOtgT9X4oSmuuQBofO132yOALUk3USWmSDSsfQf7NHZqVpJ06ukp%0A5fMFBYPFfE3XdcuVmiQp3BHUoaO0kmskA3u6Fe4IKruSlyRNjM3rxlv3+hwVAKAFvUPSzZJ+3Vr7%0AkUsLjTGPSvprFSssvXOD9T8iKSPpxZ6qTZ8xxvyNpLcbYz5lrX20tPz3JcUk3Wmt/UFp2WeNMYuS%0AfssY85PW2i+Wln+oNPf51toHS8v+pzHmpKQ/kPR2Sb+7/Y8N+MvbTi4YbN87P4PhbiVGX6rZsS9L%0AktxCVrPnvqKhw6/zOTIAAAAAqB1vKzlJ2kMlprrr7wzrcDyqkwvFysg/nEnpJ64aUkeQOicAGhd/%0AoQCsy3VdpZcqpT67uhu/7drhaytJScuZnM6fmSuPJ84lNXUhVR6bm0bU0UkuZyMJBAIa3lu5M2D8%0A7NwGswEA2LY3SVqU9IlVy++VNCbpDcYY57K1JBljbpdkJH1+jbZzH5bkSHpDae6opB+V9C+eBCbv%0AXEl6o2fZMUl/5ElguuRLpcdbNvpQQKMr5Cvt5Nq5EpMkxQafo3B0pDxOzz2pTPKEjxEBAAAAQG1d%0ATFcnMQ1GGv8aUyu6bSBefr5cKOjx2dQGswHAfyQxAVjXcianQqFS7LPR28lJ1UlMkvT4Q+clFROy%0A7r+v+qLATc+hwk8j2ntVb/n5QnJZybn0BrMBANgaY0yPpOskPWStXfa+Zq11JT0gaUjS4XU28fzS%0A43fXeO3+0uPtpcfnqpjUdNlca+0zkmY8c2Wt/Q1r7W+usd1L/Vap+Y2mRju5CscJqP/AK6uWzYx9%0AWW4h71NEAAAAAFBbFzxJTIlwSNFQ0Mdo2tdN/XGFA5V79R6e5uslAI2NJCYA61pKVWfJN3o7OUnq%0AjnXq4JH+8vjk01O6OJ7UM09e1PjYfHn5wWsG1DfQ7UeIuAJvEpOkqmpaAADUwMHS49g6r58pPV69%0AzuuH1lvfWrsgac6z7rpzPe91wBhzpdKQv1p6/OwV5gENraqdXJsnMUlSZ/cBdfc/qzzOLU9rYfJ7%0APkYEAAAAALXjTWIa7mr860utqjMY0E19sfL4eDKtueXsBmsAgL/oowRgXUuLzZfEJEnPev4BnT4+%0AUx7/3eceUy5XKI8DAUcvfOkRP0LDJuwZjSsUCpT/zc6dmdN1t4z6HBUAoIVcqqG9tM7ri6vmbWf9%0A+BbmXpo3u9YEY8xbJP2ypL+11t67znY2ZWgovuEYtcX+rVbIZ3WmUDm/iCd6d7SPWmX/9vb8lB7/%0AtlU+l5EkJS98UweueYE6Ir1XWHN3tcr+bWTs493F/t1d7N/dxf4FALSCXKGg6YwniSnaHNeXWtWt%0Agz16eHpBkuRKemR6QXfv7d94JQDwCZWYAKxrdRJTM7STk6R9B/t08JqB8ng5k1Pek8R083P3qW+A%0AO78bVTAY0Mj+RHl8/sycXNfdYA0AAFqTMeY/SPqYim3qfs7ncIAdyWWrc/lCYaqiSlK4M6a917y8%0APC7kVzR27O98jAgAAAAAdm4yk1XBMx6OdvoWC6Sr41ElOiq1TR6aTnLdBUDDohITgHWlm7QSkyTd%0A/Uqjv/r097WQXK5avu9gr26/a73uMGgUe6/q1dipYkGKVHJZC/MZ9fRGfY4KANAikqXH9TIoYqvm%0AbWf95BbmStKCd2GpvdwfSXqrpH+Q9Fpr7aJ2aHKy+DaX7u6/NEZtsX/XtrJ0oWq8lAluax+15P6N%0A3Kxw5HvKZor7aHbiUZ2N3aJI/HDdQ2nJ/dtg2Me7i/27u9i/u6tR9y+VoQAA23EhXX1thkpM/go4%0Ajm4diOu+8eJ1l6lMVmcXM7oqxnUXAI2HSkwA1rWYqiQxBYKOOiPNk/fY1d2hn37TbTp64x51RkKK%0A9XTqOS86qB9/3S0KBvnT1+j2XVXdPuPc6TmfIgEAtKCTKlbO3r/O6wdLj0+v8/qJ0uNl6xtjEpIS%0AnnXXnet5r5PW2pxnG0FJn1MxgemPJf2bWiQwAX7LZ1NV40CISkyXOE5AfQdeWbVsduwf5Lp5nyIC%0AAAAAgJ25sFS5vuRI2kMSk+9uG+ypGj801ViJ0wBwCVfyAaxrMVXJlO+OdcpxHB+j2bruWKde9hM3%0A6M3vuFNvfNsL9fyXHFYwxJ+9ZjA0GlcoXPm3On+GJCYAQG2UEoIek3SbMSbifa2UQPQiSWettWfW%0A2cR3So93rPHai0uP3yo9PiApt9ZcY8xNkno9cy/5E0mvkfR+a+2vWmvJYkBLyOeqc/GCJDFVicSu%0AUlffLeVxNjOphYsP+BgRAAAAAGzfhXQliam/M6xwgGszfhuMdOiq7spXYY/NLChbKGywBgD4g/9j%0AAFjX4oIniSlOljzqJxgMaHR/ojw+d2aO/swAgFr6hKQuSb+yavkbJO2R9PFLC4wx1xljyj2drLWP%0ASHpI0uuMMfs98xxJvy0pK+nTpblTkr4o6W5jzK2r3utdpUfve/2CpDdL+pC19j07+YBAoymsTmIK%0Ax9aZ2b769r1MTqCzPJ6f+LpyWe6MBQAAANB8vO3kaCXXOG71VGPK5At6ao7i3wAaT/P0hgJQd1VJ%0ATLHODWYCtbf3ql6dPVnsz7y4sKzkXEaJPvozAwBq4qOSfl7SB40xByU9KOlGSe+U9ANJH/TMfVKS%0AlXSdZ9nbJH1N0jeMMX8gaU7S6yXdI+nd1trjnrn/XtJLJP2jMeaDks5LekXp/T9hrf2GJBljOiX9%0AZ0kZSf9qjHntWoFba/9yB58b8I23nZzjhOQE+BJ7tWA4psToXZo79xVJkltY0dy5r2rw0Gt8jgwA%0AAAAANi+Ty2t2JVceD3dxfalR3NIf09+fmVSudNP4Q1NJ3dwf9zkqAKhGJSYAa3JdV0upSrlPkphQ%0Ab3uv6q0a01IOAFAr1tqspB+T9IeSfkbSn0r6BRWrIt1trV26wvr3q5iY9JSk90v6Y0kjkt5srf29%0AVXNPqNii7j5Jv6tiFajbJP2OqitBjUraKyki6TOS/vc6P0BT8raTC4S7m65Vdb3Eh56vcGRPebw0%0A+0NlFk75FxAAAAAAbNG5hUzVeIRKTA0jGgrq+t5Ke/en55e0kM1tsAYA1B+VmACsaWU5p1yu0guX%0AdnKot6GRuELhgHLZ4u/hudOzuv5Zoz5HBQBoFdbapIqVl955hXlrZlpYax+U9KpNvtfTkn72CnNO%0ASSKrAy0rn60kMQVD3RvMbG+OE1DfgVfq4tOfLi+bHfuyRq57qxwn6GNkAAAAALA551PpqvFwlJvk%0AG8ltgz36wWyxWnJB0qPTC7pzpM/foADAg0pMANaU8rSSk6TuOAeZqK9gMKDR/YnyeOz0rNxSiVMA%0AAAA0l0LOm8QU8zGSxheJHVRX303lcTYzqdTUQz5GBAAAAACbd26hksQUdBwNdIZ9jAarXZPoUjxc%0AuUnmoakk114ANBSSmACsaXFhpWpMOzn4Yf+h/vLz9GJWM5OLG8wGAABAo8rnUuXngTCVmK6kd9+P%0AyglUquHOj9+nQi6zwRoAAAAA0BjOe9rJDUXCCgYoPN1Igo6jZ/XHy+OJ9IrGl5Y3WAMA6oskJgBr%0AWrysEhPt5FB/Bw5XlzA9e3LGp0gAAACwXa5bUCG3VB7TTu7KQuG4eobvKI8L+bTmL3zDx4gAAAAA%0A4Mpc19VZTyUmWsk1ptsGe6rGD00v+BQJAFyOJCYAa1pKrUpiohITfNA/1K2u7koC3dipWR+jAQAA%0AwHZ4E5gkKRimndxmxPe8QMFwpb3ywuQDyi6T1A8AAACgcc1mskqt5MrjvV1cW2pEI12dVf82j04v%0AKF+gpRyAxkASE4A1pVKVdnKdkZBCnv64QL04jqP9hyrVmM6fnVcul/cxIgAAAGxVPpuqGgeoxLQp%0AgUBYvXt/pLLALWju3D/5FxAAAAAAXMHZZPVNLKMkMTWsWwcqLeUWc3kdm1/0MRoAqCCJCcCavO3k%0AuuMcZMI/+z0t5fK5gibG5n2MBgAAAFuVz1V/EUolps3r6rtRHV37yuP0/FPKLJzyLyAAAAAA2MDZ%0AZLpqvLeb60uN6lkDcQWcyvih6aR/wQCAB0lMANZUlcQU69hgJrC7vJWYJOnsSVrKAQAANJPC6iQm%0AKjFtmuM46tv/Y1XLZs99Va5LmX8AAAAAjeeMpxJToiOkrhBdPhpVLBySSVTOz5+aW9QSnTAANACS%0AmACsaTHlTWIiUx7+6Y51qn+ociA9RhITAABAU1ndTi4YohLTVnR2H1BX743lcTY9rqXZH/gYEQAA%0AAACs7YynEhOt5BrfbYM95ed5V3p0esHHaACgiCQmAJfJ5wtKL2bLY9rJwW8HPC3lpi6mtLS44mM0%0AAAAA2IqqdnJOUE6Q84ut6t33I3KcUHk8N36f3AJ3yAIAAABoHOlcXtPpynf3e0liangm0a2uUCVd%0A4GFaygFoACQxAbhMelWCSHecdnLw1/5D/VXjsVNUYwIAAGgW3kpMwVC3HMfxMZrmFOroVWzoeeVx%0AfmVOqenv+xgRAAAAAFQbX1quGpPE1PhCAUe39MfL47HFZU2muYkcgL9IYgJwmdRC9YEm7eTgt9ED%0ACQWDlYtdZ0/O+BgNAAAAtqLgqcQUDNNKbrt6hu+QE6icm81PfFOFPF8uAwAAAGgM51clMdFOrjnc%0AOtBTNX6ElnIAfEYSE4DLpJKrkphoJwefhcNBjR7oLY/PnpiR67o+RgQAAIDNymcrSUyBULePkTS3%0AYKhLPcMvLI8LuUUtTN7vY0QAAAAAUOGtxBQJBtTbEdpgNhrF/u5ODXSGy+NHppNcfwHgK5KYAFxm%0AIZmpGscTEZ8iASquOlJpKZdeyuriOHcDAAAANIN8rrqdHLYvPvSCqkSw5MXvKJ9L+xgRAAAAABR5%0Ak5hGuzppJd4kHMfRswcqLeVmV3I6k8pssAYA7C6SmABcZmG+cnAS7giqM0K2PPx38MhA1fj0M9M+%0ARQIAAIDNct087eRqKBDsUGLkxeWxm19W8sK3fYwIAAAAAKRsoaCL6Uq76720kmsq3iQmSXp4OulT%0AJABAEhOANaQ8SUzxRIRseTSE3v4uJfqj5fHp4yQxAQAANLp8NlU1DoZ7fIqkdcQGblOwI1EepyYf%0AUG6FL5gBAAAA+OfC0ooKnjFJTM1lINKhq2KVriw/mEkpVyhssAYA7B6SmABcJulNYuqhlRwah7ca%0A09SFlFILyxvMBgAAgN/y2eoWwMGO+DozsVlOIKTEyN3lsevmlLzwTf8CAgAAAND2xpaq24/t7SaJ%0Aqdl4qzGl8wUdm1/yMRoA7YwkJgBVXNdVKllJDIknONBE41jdUu4M1ZgAAAAa2uokplCYJKZa6O6/%0AWeHIUHmcmnpYueVZHyMCAAAA0M7GUpUkpkgooKFIh4/RYDtu6Y8r6GnMQks5AH4J+R0AgMaynMkp%0Au5Ivj+MJKjGhcYweSKijM6iV5eLv6OlnpnXDs/f6HBUAAADWk1/V5ox2crXhOAElRl+qqZOfLy0p%0AaH7iGxo4+Gpf4wIAAJczxvRLeo+kn5I0KmlK0pckvdtaO76J9V8k6d2SXiApKumYpI9J+rC11l1j%0A/rCkP5X0Cknvs9a+tyYfBAA2cHaxksR0MNGlgONsMBuNqCsU1LWJbj05tyhJempuSelcXtFQ0OfI%0AALSbpk1iqueBvzHmBknvl3SXpB5JpyX9maT/aq1d8cy7rzRnPT9trf2bTX5EwBcL89UlP0liQiMJ%0ABgPaf6hfJ+ykJGns1Kxy2bxCYQ6iAQAAGlGuqhJTQIFQt2+xtJpowqgjOqqVdPErkMWZx9Qz/KKq%0ACk0AAMBfxpiopPskXSfpw5IelHRU0u9IuscY8xxr7brlFI0x90j6sqSzkt4raUbSqyV9SNIRSe9Y%0ANf/HJX1KxWseAFAXmVxek5lseXx1gvO+ZvXsgXg5iSnvuvrhbErPG0r4HBWAdtOUSUz1PPA3xtwo%0A6TuS0pI+KGlM0t2l9W5TMYlqtdet89YPbOoDAj4iiQmN7uA1A+UkplyuoLMnZ3X42kGfowIAAMBa%0AvO3kguGYHO7GrRnHcZTY+1JNHv/z0hJX8+Nf1+Dh1/oaFwAAqPIOSTdL+nVr7UcuLTTGPCrpr1W8%0A0fqdG6z/EUkZSS/23Lz9GWPM30h6uzHmU9baR0vbfLmkv5P0eUmflXRvrT8MAKxlbGm5anyolySm%0AZnVdb7ciwYAy+YIk6eGpJElMAOquKZOYVMcDf0m/Lykm6U5r7Q9Kyz5rjFmU9FvGmJ+01n7Ru3Fr%0A7V/u8PMBvlmdxBTrIYkJjeXQNQNyHMkt1cw7cWySJCYAAIAGlc9W2skFw3EfI2lNkfgRdXYf0PLi%0AWUnS0twTWlmaUEfXiM+RAQCAkjdJWpT0iVXL71Xxhuk3GGPetU5buNslGUkfX6P7xIdVvDH7DZIu%0AXcuISPo1a+1HjTF31+4jAMDGxlLV15UO93Ypt7C8zmw0snAgoJv6YnpwqngufyqV0exyVn2dYZ8j%0AA9BOAn4HsE2bOfBf8/ZOz4H/59c58HdUPPCXMWZU0o9K+hdPApN3riS9cbsfAmhEC8nKwWYoFFC0%0AiwMTNJZINKx9B/vK41NPTytfuisAAAAAjaWqElNHj4+RtCbHcZQYfWnVsvnx+/wJBgAAVDHG9KjY%0ATeIha23V1fxS0tIDkoYkHV5nE88vPX53jdfuLz3e7tnmvdbaj+4oaADYhrOLletKvZ1h9UU6fIwG%0AO/XsgeobkB6ZXlhnJgDsjqZLYqrzgf9zVUxqumyutfYZFdvQ3b76NU+sUWNM0+1jtDdvJaZYIkK7%0ABzQkb+WlleWczp+Z8zEaAAAArMV13VXt5KjEtBsi8UOKxCtfgaSTx7S8OOZjRAAAoORg6XG9/zGf%0AKT1evc7rh9Zb31q7IGlug3UBoC5c19WYJ4npcG+Xj9GgFg7Fo+rtqDRzemQ6Kde9rGAgAOyaZmwn%0At5UD/xNrvH5ovfWttQvGGO+B/7pzPe/1bGNMyFqbu7TQGPOfJP07ScOScsaYr0v6j9ba762zHaBh%0ApOYruYHxnk4fIwHWd/jaQX3zK0+XxyfspG57/sEN1gAAAEC9uflluYVseRwiiWnXJEZfqszCyfJ4%0Afvxr2nMNhaMBAPDZpYOfpXVeX1w1bzvr1/0Aa2iIY7rdxj7efezj2plJr2ghmy+PD/d2S2If18Nu%0A7uMXHhjQl49fkCRNZrJKd4Z0MNF+CWr8Hu8+9vHua8Z93IxJTPU88N/Ke816lt8t6d+Xlt0u6V2S%0Avm6M+RFr7bfW2dYV+fUL1oy/2H5phX2V8vQp3jPSs2ufqRX2VT2xv6oNDcV14FCfzp4q/uk9/cy0%0ACgVXgYDDvtoC9tXWsL82j321NewvAK0ql52vGgfDtJPbLZ3d+xXtuVbp5DFJUmbhpDILpxSJH/I3%0AMAAAAAAt7dT8YtX4UKLbp0hQSy/Y219OYpKk756bbsskJgD+aMYkpkb2uyomNP1LqbWdJP2dMeYb%0Akr4i6f+V9EK/ggOuJJPOKpOu3Cmd6Iv6GA2wsetvGS0nMS2mVnT25IwOHhnwOSoAAABckl+pTmIK%0AdSR8iqQ9JEbvLicxScVqTJ2xX6RFOAAA/kmWHte7oh9bNW8766+37q6ZnFy48iRsy6WbnNjHu4d9%0AXHuPn58rP3ckHSolurCPd089fo/DkvZ2der8UrHwwffGZnT3YELBNjm/5G/F7mMf775G2MfbvYG7%0AGZOY6nngv9n3WpAka+0Da02y1n7VGPO0pNuNMTFrbWqd7W2o3r9gjfCL3SxaZV9dHK/+zyYYDtT8%0AM7XKvqoX9tf69uyrvpP/iUfP6+CRAfbVJvB7tTXsr81jX21NvfYXlZ4A+CW3Kokp2NHrUyTtoaNr%0ARF29N2hp7glJ0vLiWWWSzyiaOOpzZAAAtK2TklxJ+9d5/WDp8el1Xj9RerxsfWNMQlJC0kM7CRAA%0Adup0Kl1+PhTpUDQc9DEa1NKzB+LlJKbFXF7Hk0u6lkpbAOog4HcA21CPA/+nrzTX814nrbW5jQIu%0AuaBiEjJXkdCw5mfTVWMqMaGRxRMR7Rmt/El9/NHzyucLPkYEAAAAr9zKnGcUUDAcW3cuaiMxereK%0AXz0UzY3fJ9d1150PAAB2j7V2UdJjkm4zxkS8rxljgpJeJOmstfbMOpv4TunxjjVee3Hp8Vu1iBUA%0AtiNbKGhscbk8PhSPbDAbzeZZA3F56y49PMWNqwDqo+mSmOp84P+ApNxac40xN0nqvTTXGDNijPkF%0AY8yL1pjrSDoqKaEIO8AAACAASURBVC1pav1PB/iLJCY0m6M3DpefL6VWdOLYpI/RAAAAwMvbTi7Y%0A0SPHabqvIJpOODKo7v5byuNselzp+ad8jAgAgLb3CUldkn5l1fI3SNoj6eOXFhhjrjPGHL40ttY+%0AomKlpdcZY/Z75jmSfltSVtKndy90ANjY2OKy8p6bJg7GuKbUSuLhkK7p6SqPn5hLaZkbyQHUQbN+%0Ag1iXA39r7ZSkL0q62xhz66r3elfp8dJ7BSV9UtKfrE6ukvTLkoYl/a21Nru1jwrUz/xMJYkp2h1W%0AR2czdpxEO7nmuiF5WzD/8KFz/gUDAACAKt5KTKGOhI+RtJfEyEvk/bpnfvw+uS5fNAMA4JOPSrpf%0A0geNMb9vjPk5Y8wHSst/IOmDnrlPSvryqvXfpuK1h28YY95ujHmTpL+XdI+k91trj1+aaIy5yxjz%0AWmPMayXdVVp8w6VlxphX7sonBNC2Ti9U3xh/KE4SU6t59kClG0a24OqJ2ZSP0QBoF82aofBRST+v%0A4oH/QUkPSrpR0ju19oG/lXSdZ9nbJH1NxQP/P5A0J+n1Kh74v9t74C/p30t6iaR/NMZ8UNJ5Sa8o%0Avf8nrLXfkCRr7TljzPslvVfS94wxn5KUVLGK0y9JGlMl8QloSN5KTIm+rg1mAo2hK9ap/Yf6dPbk%0ArCTpqR9O6Pa7r1a4g77bAAAAfst5KjGFOnp9jKS9hDr7FBu8Vamp70uSsplJLc0+ru7+m32ODACA%0A9mOtzRpjfkzF6wY/I+k3JF1U8ebo91hrl66w/v3GmJdIen/pp1PFax5vttZ+atX096mSvHTJ60o/%0AknRa0qFtfxgAWOV0qnJNqSccUm9Hs152xnpu7Ivp3tMXtVIoVtx6eHpBtw72+BwVgFbXlP83qeeB%0Av7X2RKlF3Ack/a6kuKTjkn5H0h+smvs+Y8wPVUym+r3SdsckfVjSf7bWXtjJ5wZ22/xs5T+dXlrJ%0AoUkcvWG4nMSUXcnr1DNTOnrD8BXWAgAAwG5yCzkVcovlcZBKTHXVM/xipaYfkdy8pGI1pq6+G+Q4%0AJPsDAFBv1tqkitcM3nmFec46yx+U9KpNvM/d24kPALaj4Lo6ncqUx4fiETnOmn/G0MQ6ggHd0BfT%0AI9MLkqTjySUlV3LqIWENwC5q2r8w9TrwL819WtLPbnLuFyR9YTNzgUaynMkqk86Vxz0kMaFJHL52%0AUMF/DCifK7bIePrxCyQxAQAA+MxbhUminVy9hTp6FB98rhYm75ck5VZmtTj9qGKDt/kcGQAAAIBW%0AcCG9oky+0rb6YIxrSq3q1oF4OYnJlfTYzILuHOnzNygALS3gdwAAGoO3lZwk9fZzwInm0NEZ0qFr%0ABsrjMydmtLiw7GNEAAAAyK3MVY1JYqq/nuE75QTC5fH8xDfkFnIbrAEAAAAAm3Nqofqa0qE415Ra%0A1dU9XYqHK1V9Hy4lNAHAbiGJCYAkaXaqugtjoq/Lp0iArTM3j5Sfu6701A8mfIwGAAAAuZXZqnGw%0Ao9enSNpXMNyt+NDt5XE+m9TC1Pd9jAgAAABAqzierFxTigQDGo52+BgNdlPQcXRLf7w8Hl9a1sQS%0AN5ID2D0kMQGQJM1OL5afO47UO0DWPJrHgcP96umNlMdPPjou13V9jAgAAKC95ZZnPKOAQiQx+aJn%0AzwvlBDvL4+TE15XPLW2wBgAAAABsrOC6OuGpxHR1PKqA4/gYEXbbrQPxqvEjVGMCsItIYgIgSZrx%0AVGLq6Y0qFApuMBtoLIGAo2c//6ryeGE+o3On5zZYAwAAALspt1ypxBTq7JPj8PWDHwKhqHr23FEe%0AF/IZzZ3/Fx8jAgAAANDsxpeWlckXyuMjPXT2aHWjXZ3aE6lU23p0ekEFbiQHsEv4FhGAJGl2qlKJ%0AqW+QA040n1uff0Dy3Ozx5KPj/gUDAADQ5ryVmEKdfT5Ggp49L1Cos788Xpx+SMuL53yMCAAAAEAz%0AO55MV41JYmp9juPo1sFKNab5bE4nF9IbrAEA20cSEwDlsnkl5zLlcd9gt4/RANuT6OvSETNUHp84%0ANqn00oqPEQEAALQn13WV9SQxhTsHfIwGTiCkvn0vr1o2O/ZluW5hnTUAAAAAYH3Hk5XOHvFwUEOR%0AsI/RoF6e1V/dUu77k0mfIgHQ6khiAqC5maWqcf8AWfNoTrfdfrD8vJB39cQjVGMCAACot3w2Kbn5%0A8phKTP6LJo4qmjDl8crSeS1c/J6PEQEAAABoRrmCq1OpSgWeI/EuOY6zwRpoFb2dYR3piZbHP5hN%0AKZXN+RgRgFZFEhMAzUxVJzFRiQnN6tobh9Udr/Rlfvyhc8rnucMcAACgnryt5CRVtTKDf/r2vVxO%0AoHKH9Nz415RNT/oYEQAAAIBmcyaVVrbglsfepBa0vtuHesvP866rB6nGBGAXkMQEQDOTqapxbz+V%0AmNCcgsGAbrptX3m8mFrR8ae4MAMAAFBPJDE1plBnr3r3vqyywM1r+sy9tJUDAAAAsGnH5qtvir8m%0AwfWkdnJ9X7cS4VB5fP/kvPKuu8EaALB1JDEB0NSFShJTb39U4Y6gj9EAO3PDs/cqFKr87+2xfx2T%0Ay0E0AABA3WQz055RQKGO3nXnor5ig89VZ+xQebyydF7z41/zLyAAAAAATcXOL5afj0Q7lOgIbzAb%0ArSboOHrenkR5PL+Sk51b3GANANg6kpiANue6riY9SUyDw3EfowF2LhIN69qbR8rjyYkFTYzN+xgR%0AAABAe8lmLpafhyMDchy+emgUjuNo4KqflBOotGBOXvi2luatj1EBAAAAaAZzy1ldSK+Ux9cmun2M%0ABn553lCPgk5l/N2Lc/4FA6Al8U0i0OaWUivKLGXL48HhmI/RALVxy3P2VY0f/t5ZnyIBAABoP9lM%0ApZ1vODLkYyRYS6izV/0HXlW1bPr0vcpmpnyKCAAAAEAzWN1KzvSSxNSO4uGQbuyrXEs8nkzr3GLG%0Ax4gAtBqSmIA2520lJ5HEhNbQN9itq470l8enj09rcmLBx4gAAADaQyGXUT5bOe4iiakxdfffotjg%0Ac8pjN5/RxeOfVXY56WNUAAAAABqZt5VcJBjQVd0RH6OBn+4c7qsa3zc+61MkAFoRSUxAm5u6SBIT%0AWtNzXnSwavzgt075EwgAAEAb8baSk6RwdI9PkeBK+va9XB1dlQqm+ZV5Pf3Qx5VbWdxgLQAAAADt%0AKFso6HiyUonpmp4uBQPOBmugle2PRXSkJ1oePzGb0kVPq0EA2AmSmIA2NzleuUu6O96haFeHj9EA%0AtTOyL6EDhyt3A5x6hmpMAAAAu83bSk6iElMjcwIhDV39eoU6KsfM6YVxHXvwo8pnSWQCAAAAUPH0%0A/JJWCm55fB2t5NreXaOVbhiupG9OUI0JQG2QxAS0Mdd1NXF+vjzeM9rjYzRA7T33jkNV4we/fcqX%0AOAAAANrFijeJyQkq1Nm//mT4Lhju1tA1P69AqHIBIp2a0IVjn9RK+uIGawIAAABoJz+crXT1CDjS%0A9SQxtb0j8aj2d3eWxw9PJzW3nPUxIgCtgiQmoI0tzGeUXqwcUAzvI4kJrWVkf0L7D3mqMT09rfGz%0Acz5GBAAA0Nqy6Qvl5+HOQTkOXzs0unBnv4aPvkmBUKW1eG5lVheOfVKLMz+U67obrA0AAACg1eUK%0Arp6aq1RrPRLvUjQU9DEiNALHcaqqMRVc6Z/OT/sYEYBWwbeJQBubOJesGo/sJYkJred5dx6qGn/7%0An49zIQYAAGAXuK6rlaXx8rija8THaLAV4ciQho/+gjqinnYAhRVNn/4rTZ/6gvK5JR+jAwAAAOCn%0A48klZfKF8vjGvtgGs9FOru/t1mi0ozx+eGpBE0vLPkYEoBWQxAS0sQueJKZAwNHQSNzHaIDdMbI/%0AoSPXDZXHkxMLOvb4hQ3WAAAAwHbklqflFlbK446uvT5Gg60KRwZ03e2/qVjv4arlS3NP6PwTH1by%0AwnflFnI+RQcAAADAL497Wsk5km7oo5UcigKOo5cfGCyPXUn/ODblX0AAWgJJTEAbmzg3X34+OBxT%0AKEz5T7SmF9x9tQJBpzy+/+snlF3J+xgRAABA61lZOl81Jomp+YQ7Yjr63LeqZ/gOFS9PFLn5jObO%0Af1Xnn/gjLUw+oEJ+Zf2NAAAAAGgZ2UJBP/QkMR2KRxULh3yMCI3maE+Xro5Hy2M7v6Qn51IbrAEA%0AGyOJCWhTmXRWUxcqBxEj+xI+RgPsrp7eqJ71vAPl8eLCiv71Wyd9jAgAAKD1eFvJSQF1RId9iwXb%0AFwiE1Lv3RzR89BcV6uyvei2fndfs2D/o/P/P3n3HSXLWdx7/VqfpyTM7Mxu1UVo9q4SQQAKEZCRZ%0AIgfZGEwycHB3AoMNGJzujBEY2+cD22DANmeRhAy8bJIESBgbIQFKIFBe8aykzXnCzk7u6VD3x1Pd%0A05N7Qk/1dH/er9dsdVU93f30s9XV9av61fM8/kn1H/uRMuMDs7wKAAAAgGrwRP/wpKHkLlzDiB6Y%0AzPM8vWRzZ9FtMNJ3DnRrvGi7AYCFIIkJqFFHDpyaNH/GtvaQagKsjIuft0X1jfHC/CM/PzypNzIA%0AAAAsTWrkSOFxvH6tvAh3565mdU2btWHXO9S26Vp50eSkdbnsqAaO/0RHH/+kuvd+TaOnn5Tvc4Ia%0AAAAAqDYP9kzcuBDzPF2wpinE2qBSbWpM6tK1E50l9I9n9F9HekOsEYDVjCQmoEYdPtBfeByJeNqw%0AmZ6YUN0SdTFdce3ZhXnfl+68zSqTYVg5AACApfJzmUk9MTGUXHXwIjG1rH2eNp77brWsv0KRKclM%0Akq/R03vUvferOrr7Uzp9/CfKphk2AAAAAKgGg+mMnjw9Upg/p61R9bFoiDVCJXvhpg41xye2j7tP%0A9OvpgZE5ngEAMyOJCahRR/ZP9MS0dmOzEnXcJY3qd+auLu0wXYX5U70j+vlP9odXIQAAgCqRGj4s%0A+RPJ4cmmLSHWBsstGmtQ24artPG896pt04sUTbRNK5MdP63Tx36kI49/Qj37v6nU8GH5vh9CbQEA%0AAAAsh4d6B1Xc3+rFnS2h1QWVrz4W1cu3TFx/8SX9+97jGk5zIzmAhSGJCahB/X0jOn1qtDC/aStD%0AyaF2XPHCnapLTiTtPXT/IR14mm5NAQAAlmJsaP+k+bqmreFUBGUViSbUsvY52nju76nrzDeovnWX%0AJG9yIT+nkVOP6cSez+uEvVFDvQ/Lz2VCqS8AAACAxcn5vu4/ebow3xSL6qzWhhBrhNXggjXNuqij%0AuTA/kM7qq08fUzbHDS4ASkcSE1CD9u3pmTS/9cyOkGoCrLyGxoSueOHOScvu+O4TGhoYC6lGAAAA%0Aq19q6EDhcSzRrliC4aqrmed5qm85S107XquN571HretfoGh8+l3Z46PH1HfwFh15/BPqP3qHsunh%0AEGoLAAAAYKHs6WH1pdKF+UvWtirqeXM8A3BeuXWtOurihfm9g6O65cBJeuoFUDKSmIAaVJzE1Nic%0A0NoNzXOUBqrPznPX6ZwLNxTmx0Yzuu3rj2o8xR3iAAAAC5XLpd1wcoG65m3hVQYrLpZoUeuGF2jj%0Aeb+vzu2vVV3T9mllcpkRDZz4qY4+/kn1HbpdmfH+EGoKAAAAoFT3npg4Zo940nO6uFEFpamLRvT6%0AszYoEZlIenugZ0DfP9xDIhOAksTmLwKgmgwNpnTi6EBhfvvOTnlkz6MGXX7NWTp5dEC93e5u8N6T%0Aw/qvW3frxa8+X5EIOb4AAAClGhvcK/nZwnyyaVt4lUFoPC+ihrZdamjbpfRotwZ7fq7hvofl5ybu%0A3vb9jIZ6fq6hngfU0H6BWtc9X/H6rhBrDQAAgGqXzuVk+0e0d3BEowdOSpIaPU9ntTTorJYGxSJc%0AH5nq+EhKTw2MFubPb29SS4JLyijdxoY6/faZ63Xzk8eUT1v6yfF+ZXLSy7Z0KsJ1SQBz4BcHqDFP%0APn5i0vz2sztDqgkQrlg8qhe/+nx946ZfamzEXVg58HSf7vjur3T1y89RhOAVAACgJKP9tmjOU7Ll%0ArNDqgsoQr+/Sms0vVdvGqzXU+7AGu+9XdlLvS75GTj2ikVOPqL7VqGXd81XXeEZo9QUAAED1yfq+%0A7j3Rr7uOndJwJjtt/T0n+tUSj+nKje26tKuVpIoidxztmzR/2bq2kGqC1eyctia9YmuXbj3QXVh2%0A78l+9aXG9ds71isZi4ZYOwCVjK4mgBri+76eeORYYb6xOaGNW9pDrBEQrpa2er3k1ecrGp0IUJ/c%0AfVI/+t6vlMvlQqwZAADA6uD7OY0O7CnM1zVtVTRWH2KNUEki0aRa1j5HG899tzq2/obiybXTyoye%0Atjqx5/M68eRNGh14muEFAAAAsGQnRlP6592HdNuhnhkTmPIG0hndeqBbN/7qsPrG0rOWqyXHRlJ6%0A7NRQYX5bU1KbG5Mh1gir2XPXtulVWyf3vmtPj+hTjx/U3oGRkGoFoNKRxATUkONHBnS6b6IL0LPP%0AX09vM6h56ze16trrzpv0Xdjz+And/o3HlB6fPcAFAACAlBo6qFxm4sRjfasJsTaoVJ4XUeOaC7R+%0A1/Xq2vE6JWbodSk1tF/dT/+rTtgbNXJqt3yfmwoAAACwcE8NjOifdx/WkZHUpOURSRubktrQlNTU%0AqyL7h8b06d0H9RRJFfrhkd5J89ds6pBHL1VYguesbdNrd6xTrGg7OjWe0Y32iP5973GdSpFACGAy%0AhpMDasjDPzs0aX7XBetDqglQWbbv7NQ1rzxX/3nL48rf+H3w6T5988u/1AuvO1ftHY3hVhAAAKBC%0ADfU+OGm+oY0kJszO8zzVt56tZMtOpYYPauDE3RobeGpSmfHRY+rZ/3XF6jrUsu4yNbZfIC/C6SsA%0AAADM76HeAX1j3wllizr3TEQ8XbVxjS7tatWWDW5YtH1HT+n+k6d117FTygQnhMeyOX1xzxG9auta%0AXdLVGkb1Q/f0wIh29w8X5nc012tHS0OINUK1eGZHizrrErr5qWMaSGcKyx/sHdQjfUO6pKtFl61r%0AU2cyEWItAVQKzgIBNeJU74j27ekpzG/e3q62NRx8Anln7upSJHK+/vPW3cpm3F3ffd3D+voXf6Er%0Art0pc8F67jgBAAAoksuMarT/icJ8snm7Yom2EGuE1cLzPCWbtirZtFXjI8c1cOJujfTvljRxtSmT%0A6lXfwe+o/+gP1bjmGWrquFjxZGd4lQYAAEDF8n1fPzner+8f7pm0fGtTUq/dsV7tdfFJy5viMf36%0Apg5d2NGsf9t7XIeHXa9NOV/61v6TOpVK69oa64Eok8vplgMnJy27dlNHSLVBNTqjKan3nL9F3z3Y%0ArQd7BwvLs76v+06e1v0nT+vs1gZd3NmiXW2NikcYUAqoVSQxATXigbv3T5p/5nO2hFMRoIJtP7tT%0Ar3z9hbr9649pbNR1YZpJ5/Sj26z2PH5CV7xwJ70yAQAABIZ6H5LvT9xB2dhxcYi1wWqVaFivzu2v%0AVjp1lQZP3KOhvoclf2JY51xmRIMn79PgyftU17hFDe3nqb5tl2Lx5hBrDQAAgEqR831972C37j15%0AetLy89ub9Jod6+ZMhOhMJvQ/dp2hb+w7oUf6hgrL7zx2SoPprK7bulbRSG0kMv34+Cn1jE0M63VR%0AR7O2NteHWCNUo/pYVK/ZsV4XdbTo+4d7dLRo2Edfkj09Int6RMloRBesadKFa5q1rblekRpKKARA%0AEhNQE44fPq2ndk9k0K/d0KxNW7lDGpjJ+k2tes3bnq3/umW3jh2eCHyPHOjXv33uAe16xnpd9Nwt%0AamkjgAMAALUrl0tr4OQ9hflIrEENrQwlh8WL163Rmi0vV8uGF2jw5H0a6vmF/Nz4pDKp4YNKDR/U%0AqcO3q65xs5ItO5Vs3qZEw0Z5XmXcpev7vkvu83PKj1XtRetq6i5+AACAlZLO5fRve0/o8VNDk5Zf%0Atq5NL93cWVLiQzwS0W/vWK+OZJ9+dLSvsPwXPQMaTGf0hjM3KBGtjGPNcjk4NKo7ij57MhrRSzbT%0ACyrK56zWBv1uy2Y92jekHx/r07HRybHfWDann3cP6OfdA2qMRXVue6POa2/Smc0NNZNYCNQykpiA%0AKpdJZ3XXf+yZtOx5V53JCVRgDk3NdXrlGy7UAz89oAfvO6hczl18yOV87X7omH71yHHtMJ0658KN%0A2rS1je8TAACoOUPdP1MuM1yYb+56rrwIpxiwdLF4s9o3XavWdVdo+NQjGur5pdJjJ6eVSw0fUmr4%0AkE4fk7xIQnVNW1TXsEmJhg1KNGxUNN5Utjr6vq9s+rTSoyeVHuvW+Gi3MqleZTNDyqWHJ/VQlheJ%0A1isSa1B/U4fqGjqUzjUpVrdG8WSXYom2iknCAgAAWC2G0hnd/NQxHRwam7T8pZs7dfn69gW9lud5%0AunZTh1rjMd1y4GRhkOM9p0d0oz2sN+/cqKZ4dcY7g+mMvvb0ceUmRnbWSzZ3Vu3nReWIeJ4u7GjW%0AM9Y0ad/gqO47eVpP9A8r6/uTyg1nsoWEpmQ0onPaGnX+miad1dLAkHNAleIXCKhivu/r7jueVl/3%0AxMWFHaZLG7fQCxMwn0gkokt/bbvOOmetfvKDPTp6aKJXplzO11NPdOupJ7rV1FKn7Wd3avvOTm3Y%0A3KoIB80AAKDKpVN9On3srsJ8JFqv5q5LQqwRqlEkllRz16Vq6rxE4yOHNdT7kEb7f6VcdnRaWT83%0ArrGBpzQ28FRhWTTerFhdp+LJTsWTHYrVdShet0bReHPJCXcuWWlA6bFu9zfaXXg8tZeo+eSyo8pl%0ARzWQ6pV6p6z0oorXrVEs2al4oc6ditV1KBJNLOh9AAAAasHxkZS+/ORRnRqfSB6PetJvbV+vCzsW%0AP+zwpWtb1RyP6qtPH1cmSKQ4PJzSZ584rLeevVEdyeo6NhvLZHXTnqPqL2rHc9sa9ezOlhBrhVrj%0AeZ52tDRoR0uDRjNZPdo3pAd7B3RgSoKi5HpoerB3UA/2DirmedreXK+zWhu0s6VB6+oT3HAOVIlV%0Am8RkjFkj6UOSrpO0QVKPpNskfdBae6yE518m6YOSniupXtIeSf8i6dPWWn9K2XMlfUTSCyS1SDog%0A6WZJ/8daOz6l7Oag7IskdUo6Kumbkj5srZ08IC9QZg/df0i7HzxamE/Wx3T5NWeFWCNg9VnT1ahX%0AvuGZ2renRw/cvV+9J4cnrR8aSOnRB47o0QeOKJ6IasMZrdqwuVUbN7epc12TYvFoSDUHAMyFeAJY%0AnFwurd7935rU00zr+l9TJFoXYq1QzTzPU13jZtU1bpa/+aVKDR7QyOknNHp6j7LpwVmfl00PKpse%0AVGpo37R1kWhS0XizIrFGeZG4vEhMnheVn8vIz6WVy6UKz5efK+fHc/xsITlqaopWNN7iEpoKCU4d%0AitW1u2Qsj1gDAFaDSo09gNXI9339sndQ3zlwUuNFXQcloxG98awNOrOlYcnvcU57k95uNummJ49q%0ANOuOBXtTaX1m9yH95ra1On/N4pOkKslgOqOb9hzVkZFUYdmaurhevX0diSAITX0sqkvXturSta3q%0AT6X1+KkhPX5qSAeGxuRPKZvxfT05MKInB0Z0u6SGWESbGpI6ozGpTY116kwmtKYuphg3ngOrzqpM%0AYjLG1Eu6U9IuSZ+W9ICknZI+IOlqY8yzrLWn5nj+1ZJul3RI0g2S+iS9StI/SDpT0nuLyp4n6R5J%0Ao5I+LumwpCuD510sF3jky66TdK9ccPD3kmxQ5vclXW6Meb61Nr20Tw/ML5fL6f679umh+w9NWn7l%0AS3epsZmLC8BCeZ6nHaZL28/u1IGne/XYL4/q0N6+aeXS41kd3Nung8E6z5PaOxvVua5JXeua1bmu%0ASe2dDapvqK47dgBgtSGeABbHz2XUu/+bGh85UliWaDxDTfTChBXieVElW3Yo2bJD/hkvVSbVp7Gh%0A/UoN7lNq5Iiy46XleuayY8plxyR1L0u9ItF6xeu7FI23KhprVCTWIC8SleRJ8pXLjCmXHVU2PSRl%0ATys12qtctrTryNn0gLLpAWlw75Q1nqLxJkXjLYolWhWNtyiamHgcS7S6JC0uQAFAqCo19gBWo76x%0AtL53qFtP9E++yXRNXVxv3rlRa+uX75zr1uZ6XX/OZn1xz5FCL0Vj2Zy+8vRxPePUkF66uUstiVV5%0AiVWS9NTAiL6x94ROpyduTmmIRfTWszeqPkaiPCpDW11cz1/fruevb9dgOqPdQULT3oFRzXSryUgm%0AV0hqyvMktSZiWlMXV3tdXG2JmPsLHrcmSHICKtFq/YV9r6QLJL3LWvuP+YXGmIclfUvuroQ/mOP5%0A/yhpTNIVRXc6fNkY821Jv2+M+YK19uFg+d9JapJ0ubX20WDZvxpjhiW9xxjzSmvtrcHyj0jaJOll%0A1trbgmVfMcYclrsI8U654AIoC9/3deRAv+67c6+6j0++I/W5V+3Q9p2dIdUMqA6e52nbWZ3adlan%0ABk+Pac/jJ7RvT8+071ue70t93cPq6x7WnsdOFJYn62Nq62hQe0ej2jsa1NbRoNb2ejW3JBWNccAM%0AACuAeAJYoPRYj3oP3DIpgcmLJtWx5VXyPI5fsPI8z1M82aF4skPNnc+SJGUzIxofOarxkWNKj55U%0AOtWrzFjPpJ7DlvSekTrF67sUT65VPNmlRPB4IclCXV3N8n1fJ44dVzrVq/RYjzJjPUqP9Sid6ik5%0AEUvyC71FFX8vJ4sEiU5Nisabg7/gcWxiWSTWQLITAJRPpcYewKrROzauu0/064HugcIQb3nbmuv1%0AxjM3qLEMveGvrU/o+nM26+YnJ/dW9EjfkH7VP6xLulr1/HVtaquLL/t7l8uJ0ZTuPHpKD/dNPp/d%0AEIvobeYMdVbZcHmoHs3xmJ6ztk3PWdumkUxWtn9YTw6M6KnTIxrKZGd9ni+pfzzjkhEHpw9N7l47%0AqtZETG2JeCHBaWsuqzXJhPxMVvXRCPESsMJWaxLTmyUNS/rclOW3yN1d8CZjzPundqUqScaY50gy%0Akm6coavW7uaETwAAIABJREFUT8vdxfAmSQ8bYzZIulbSD4sO+ovLvkfS70i61RgTl/Q6SU8VXXDI%0A+xdJfxOU5aIDllU2k1PPySEdOXBKTz/RrZ6TQ9PKPPvybXrmpZtDqB1QvZpbk3rWZVv1rMu2amhg%0ATAee7tXRg6d19FC/Robmvqt6bDSj44cHdPzwwLR1jc0JNbfWq6U1qebgr74xrvqGhOob3DSe4G6Y%0AUmWzOWXSWaXTwXQ8O2l+0rr8/PjEvOdJDY11isUiGh/PKhrzFItFFa+Lqq4upngiqkRdLPiLKpFw%0A03gipkiEwAaoYMQTQAly2ZTGBvdp5NTjGunfLRV33u5F1LX9txRPdoRWP2CqaKxB9S1nqb5lYhh1%0A3/eVTQ8oPeYShLLpQWUzQ8qmh5TNDMvPZeX7acnPyfNibmi5SKKQ7BOLt7ih3JJdwRBuSz/G8zyv%0AkFyUbNo6aV0uO65MqlfpsV6lU93KjPUGCU69kj/7yfmZ5SZ6cprTlGSnWJMisaQi0aQi0fpgmpQX%0ATbgh7LyovOBPXkSS7+7gkC/fz02aKj8vBWXklssPdinBuqL9iyfPdWur4M/z3LKi5RNlNKlMajQj%0Az/OUGR92/1eFusYkb/kvPvi+LyknP5eV/Kx8Pyffz7rP7XmFNvK8SFCXiCQuggA1puJijyV+HqDs%0AxrM5HRlJ6eDQqHafGtah4bFpZTxJV29coys3rlG0jL+rrYmYrj/nDP3H4V7dfaJ/oo45X3ef6Nc9%0AJ/q1rbleZ7c2aHtzvTY01CleQb26pHM5HR8Z14GhUe0+NaT9Q9PbsqMurt9Z5p6sgHJqiEV1UWeL%0ALupske/7Oj46rqcHRnR4eExHhlPqTS2sE/PBdFaD6awOD08kK+rgRK+9iYin9rq42hNxtdfFgh6d%0A4mpNxFQfi6ghFlUyGlFkhn2R7/vK+u67mMrmNJZ101Qup7FMMM0vC9aPZXPK5nxFI55inqdYxP01%0ARKNqCN6vMR5VQyz4i0ZUR6IVqsyqS2IyxrTIdb36E2ttqnidtdY3xvxM0m9K2i5pal/bknRpML13%0AhnX3B9PnBNNnyx0LTStrrX3KGNNXVHaX3LAPt8xQdtgY85ikZxpj6qbWu5J1nxjU7keOBidlis43%0AzcYvfujPum7a7LR1cz930qpp6/wZHpXyOrOvnO9zNwRDQ40Mp+Z9z8mf25993QwL0umsxlMZjacy%0AGhtJa/D0mIYGU7PWL56I6ooX7pQ5f/3cHwDAkjS1JHXeRZt03kWb5Pu+BvpHdeLIgHpODKn7xJB6%0ATgxqPFXaBYfhwXEND47r+OHZ78COxSNK1scVT0RdEk0ipnjcPY7FI4pEIopEPEWinpvm/6JueVOT%0AG1ZyKDgodxcEpEmTwuPJ6/Lyx8PF1yH84EKEr2Cf6heXyV+4yC+b8rviT6z3p8znn53N+Mpmci4x%0AKZN1jzM5ZfLL0rlpiUi53Hw/XOWT//+Ix6OKxaPBNJhPRBWLRRSNueAm/3/lRTw3H/x/eZ4nL1L0%0A/yBpxv+SSatn/j8rrPcmSi635mDI0sHBVXOos6La1tRr45Y2AsqQEU+sHN/3lRo+qPTYlOGaFnKQ%0AXmqZ+Y6rS3qfUmKQ+V8jO+T2hcPDM/83zRV3lPYeJZSZ9z1mirlyboitzKhy2RGlx/qUTc98POJF%0A6tS14zVKNu8ooa5AuDzPUyzRqliiNeyqlCQSTSjRsEGJhg2Tlvt+TpnxfmXGepQZH1A2fTqYDig7%0APqBMemARSU55pSY7Vb6j8xXwIi5ZrTgZKxKdNC/Pk4qSkfxJj/PJSi5hadFt7kVdwpwX/EWiE0l0%0AXlQqJNTFCklYhcfB8ybqK00+tvcm/vWmL5/0eNpz5zEWHO8PrYpDkdVnjvb1JCUaNytRv3aFK4Wl%0AqODYY1VI53J68vSIBtOTe1Qs6Wh5vsPlkl6jlGPqEl6nhIX52aZBNwTS0FBqWqHl+NwzvU4psdNi%0AXrekMr40HlzAH81kNZLJ6lQqo4F0Zs7XO6OxTq/Yslabm5IlvOvSxSIRvWxLl85rb9KtB07q+OjE%0ADay+pH2Do9oX9PCSH7qqvS6u+qhLNqiPRRSLRBSRFPXcub+op2kJDzN95qnb4bT/P19K+77SuZwy%0AOTcdy+Y0MJ7RQDqr/lR6xmG38i7ubNbLNncxhBxWLc/ztKGhThsa6grLRjNZHR8dV9/YuHpTafWm%0A0jqVSutUKqPhOXptms14zteJ0XGdGJ395nVPUjw4t+/Jfb/z38m5voPLxZNUH4uoPhqdlFgVj0QK%0AiVDRfEKUN1FPeYVbR9zreEWxhCbCiclLl0fzqEuq5FpC+RS3cSziaWdLw6oZCnV11HKy/C1qh2dZ%0AfzCY7tDMB/7bZnu+tXbQGNMfPHfOskXv9UxjTKzEshdL2izpqVnKzKmrq3kxT1u0IwdP6fOfult+%0AiBeAsUiedN6FG3X1S89Re0dD2LWZ0Upvz6sd7VW6SmirtWtbdNbZ6wrzvu+rv29EJ48NqufkkPs7%0A4R6nxhY+tEUmndNQmgO7Spcedz0/jWphd36gul3z8nN02VVnTVpWCfutGkM8Mcv8cjt58Kc6+eS0%0AnKyq1z9/kVWtqX2Htp73GiUbwh2qmn1nedG+5be4Nm7VxM/YZC7JaVjjY/2Fv3RqYMrfoLKZmYdQ%0AqBl+Tr4/XtKF1vLWIys/m5Wv1RXXnQq7AlVu/vb1ZC55p5rat69AbbBMKjL2sNYuaZzVlTpO+OyD%0Ae/XAsWo/usZCbG6p14t2rNMlG9pn7PFkIRazHXd1NevibV2672ifvv/0cR2f4caVSUNXVbDtbQ16%0Atdkk01G+7zMxRfnRxrPbMsvy8WxOffkEp9Fx9Y0G0zH3uG80rWwpmZtT+HLJTqWldC4/X9JIJqeR%0ATE6rLMTACmpOxPThK85R8yoYBnU1JjHl98gjs6wfnlJuMc9vXkDZfLml1qviHDnYTwLTKtPSltQ5%0Az9igi5+7VV3rVs2mBlQ9z/PU3tGo9o5GmaLlvu9raCClnpND6u8bmfx3alSDA2NhHfPWrEjUcz1b%0AJVzPSZ4n19NTUY9P6XSW/xcs2sF9fbrsqrBrUfOIJ1bIUP/+sKuA5eJF1LzmTK3bcoVaOnfRoxxQ%0AgTwvonhds+J1zWpsnX04+Vw2PSmxaXyGRKf0+KCymbFgKDgAlcPXUP8BkphWl0qNPVZFTuJTp4bn%0AL4Sq11YX1zPXteqSje3a2d4UeiwSjXh6/hkdet6mNbK9Q7r/aJ8e6z6t06nKTlqS3MXrZ65r1WWb%0AOnTWmqawqwOEIhGNaH1TUutn6ckt5/saSKXVO5ouJDb1jKTUOzquniDhaTxbnjgpGYsoGYuqPhZV%0ALOJ6cnJ/bqi50XSWyxJYksHxjE6OpEhiwvLq7h5c0fc778KNeuCe/eo5MbSi74vZxeIRJepiStTF%0AVJeMqbmlTs2t9WrvaNDajS1qW1NfOIhf6e2lVPnM8EqtX6WhvUq3mtuqqa1OTW11OmNH+6Tl2UxO%0Aw0MpjY6kNTo87qYj4xodTmtsNK10Olvo7Sf/OD+EWuEvmyupy+dK53lSNOqGX8sPwzbpcTSiWCyq%0AeCJSNHRbVPG4my9+7IZ5K5oPhnmLxaOKRqePWT912/J9X+nxrMbHJ4b4HE9llR7PKJXKKJ3KFqaF%0A4e3S2Ynh7sYn5nO5XOH/ys9Pq+D/CzOrS8ZkLlhf2JZWar/FXVnIW+ltL958kSLde5TL1nivH6uG%0Ap0g0qUisXpFovaLxZsXr1ypRv07Jpm2KxOo1LqmnJ9z4cDUf860GtG/5VUYbJyR1StFORRqkugap%0AbkoJ3/fl59LKZUfdUJPZMfnZVNHQatnCY09eMM5AJDgnEZE8T54XkQrriodI9oqGOQvWeflBDPxg%0A2BQ/GLvGnxj+smi5WzZRJl/n5uY6yfc1ODhaGO7NL/qTn5WfmzKff5zLyvcz7vW8qKu/F5WnSGHe%0A86JSpOixN/Vxfoi3SGEoOvlZ+coVhqPzC3XIFN7Tz2Xc1M9OPM5lpVnWkWBWm2J1a6S6s1d8/0E8%0AgalWahu8Ym2bbj/UowwnSqrK1BSkeMRTMhpRMhgCqS0R15q6uNbWJ7SlKam2RMwdJ2SXJxZZzmOx%0ATkkv27BGL13frr5UWgeHxtQ9Nq7esbQG0hmNZnIazWY1msmVfTuOSG7YqIinumhEzfGoWuIxtSZi%0A2tBQp42NdepKJlwPVlm/rN/jyjjerW60cfmd2dWsM9Xo2rh5YsQb3/c1HAx9ORwMgzmayWokm9N4%0ANqec7yKYnO/2b+4vonjw3ayLRoJ9nntcF3GPE9HIvD3M5Xxfo5mcRoL3HclkNZzJajQYknM0k9NI%0ANquxoMxoNqdszlfa95XN+cr4/qJ6mUL1MK0NakznVnTfsdhYYjUmMQ0E08ZZ1jdNKbeY5w8soKwk%0ADS5DvSpOY3Od3vmHV+rggb7Jgx7PsxOda/VcWfLzJ9BPFJiv7OT1UwrPNTttnTfrumJdXc3yJHX3%0ADM5YeLFtAqC2RWMRtbTVq6Wtfkmv4/vFSU2+OjvdT1JPz2BRmcnlJz9/2gu6iYK9Xf6iRH58ZM8r%0A2u95RcvdfH6cZTf1CrvM/Pri16lEnucVEkrVPPVyz9Ll/78mkpr8onUzl5++bNYXd5PlqOgMOjrc%0AttXbSwL0TJL18RkT5bDiiCdWSLJpizZd8H7lMsOa82BaKmG9SggYvDnmZlk6rVApvz1zlymcTJzj%0ABLu30PaYsfjS27RSf2sBhM/zPHnRhCLRhNwwdqtDZ7AP9qv8go7v+0XJTPkkr8I/mnbUPylAmO3x%0A/DjeL6+529dTJNbIb/fqU6mxx6rwvHVtelZni1K5+RM3SzuKn15q3usMJb3u/AvnP/53T5k4Zzfz%0AfraUXcAMn3L+JTO87mI+e63uozzPU0cyoY5kYs5yOd9XzveV9RVMJ36H89vITE04rZ2LHnjyFPM8%0ARSO12fbASvM8T03xmJriK59iEfE8NcajaoxHF/0a+X1PrhBCTNxUnd8j+UEi1tRly43YovyK2zgW%0A8dQQW/y2s9JWYxLTPrnvzBmzrM+PM/3kLOvzY0tPe74xplXuzMwv5ytb9F77rLUZY0wpZVOaGOd6%0AVfA8Tw2Ncx94QYULkpEIFyYBVB7P8xSNeopGJcVdIoUk1SUrv8vIWpT//9LqOZ4saG5x3fCOpdIh%0A1wSYE/HECvK8iKLx2rp7313wlyIRfmcBAOXhbhxZ+d+ZeJ37TY/GuVBaDrRvVarI2GOuCleaRNA7%0ARa2oCy4u1tJnriURz1PE81blhVkA1SG/H6oEbcH1qXSCvWK5rOY2XnVHQtbaYUmPSLrYGDNpwEpj%0ATFTSZZIOWWtnO7l/TzB9/gzrrgimPw2mP5OUmamsMeZ8SW1FZa2k3lnKtkk6X9LPrLVc1QMAAABC%0AQjwBAAAAYCVUcOwBAAAAVKxVl8QU+JykBknXT1n+JklrJd2YX2CM2WWM2Z6ft9Y+JHd3wmuMMWcU%0AlfMkvU9SWtKXgrI9km6VdKUx5qIp7/X+YHpjUDYbPG+7MeZVU8q+R67XqxsFAAAAIGzEEwAAAABW%0AQsXFHgAAAEAlW319Rzn/LOmNkj5ujNkq6QFJ50n6A0mPSvp4Udkn5O5q3lW07Hcl/UjSj40xn5DU%0AL+l1kq6W9EFr7dNFZf9Q0q9J+g9jzMclHZX04uD9P2et/XFR2Y9KepWkfzXG/G3wvs8L3u8/JX15%0A6R8dAAAAwBIRTwAAAABYCZUaewAAAAAVaVX2xBQMofBCSZ+S9GpJX5T0Frk7Ca601o7M8/z75Q7m%0AfyXpI5I+K2m9pLdZaz86pexeuW5d75T0R3J3Tlws6QOacveEtfaUpMslfU3S/wzq9VJJfy3pVdZa%0Af3GfGAAAAMByIZ4AAAAAsBIqNfYAAAAAKpXn+5wHXy26uwdX9D+rq6s5/74r+barEm1VOtpqYWiv%0A0tFWpaOtFob2Kh1ttTAr1V5dXc1eWd8Aq0Y+nuC7Wl60b3nRvuVF+5YfbVxetG950b7lVantSzyB%0AIr5UedtoNanU/UA1oY3LjzYuP9q4/Gjj8qONy68S2nixscSq7IkJAAAAAAAAAAAAAAAAQPUgiQkA%0AAAAAAAAAAAAAAABAqEhiAgAAAAAAAAAAAAAAABAqkpgAAAAAAAAAAAAAAAAAhIokJgAAAAAAAAAA%0AAAAAAAChIokJAAAAAAAAAAAAAAAAQKg83/fDrgMAAAAAAAAAAAAAAACAGkZPTAAAAAAAAAAAAAAA%0AAABCRRITAAAAAAAAAAAAAAAAgFCRxAQAAAAAAAAAAAAAAAAgVCQxAQAAAAAAAAAAAAAAAAgVSUwA%0AAAAAAAAAAAAAAAAAQkUSEwAAAAAAAAAAAAAAAIBQkcQEAAAAAAAAAAAAAAAAIFQkMQEAAAAAAAAA%0AAAAAAAAIFUlMAAAAAAAAAAAAAAAAAEJFEhMAAAAAAAAAAAAAAACAUJHEBAAAAAAAAAAAAAAAACBU%0AJDEBAAAAAAAAAAAAAAAACBVJTAAAAAAAAAAAAAAAAABCRRITAAAAAAAAAAAAAAAAgFDFwq4AKosx%0Axp+nSLu1tr+o/LmSPiLpBZJaJB2QdLOk/2OtHS9bRSuEMeZySR+SdKmkpKRDkr4h6S+stUNF5fZL%0A2jrHS11krX2ofDWtDMaYNXLtdZ2kDZJ6JN0m6YPW2mNh1i0sxpguSX8u6TckrZPUL+mnctvQL4vK%0A3SDXdrP5pLX2vWWsauiMMV+U9JY5irzPWvuJoGy9pD+V9Dq5796ApDvktrU9Za5qqErYj0vSdmvt%0A/lrdrowxCUkflfQBST+21l45Q5mStyFjTETSeyX9N0k7JY1JulvSDdban5fvk5RfiW3VJOmPJb1R%0A0hmShiX9XNLfWGt/WFTurZK+MMfb3WKtvW7ZKr/C5murhX7fqnm7QnmV83jeGLM5KPsiSZ2Sjkr6%0ApqQPW2tPL9uHWAXKFQfQxrMjlli4csUa/EY55YpPaN/yxjS12r5hx0DGmLdIerekcyXlJP1C0l9Z%0Aa3+wTB8xVGHHTdXevqgsxpikpIclnS3pKmvtnVPW1/T1gsUqNb4IytLGi0A8sXxKjTOCsjV7nn45%0AGWM+IumDkr5krX1r0XLadwmMMS+R9CeSLpaUkfSgpI9aa++YUo52XgRjzHmS/pekq+XOcfVLukfS%0Ax6y1Py0qR/uWIOyYbqWRxISZ7NbsJ4CG8w+Cnc89kkYlfVzSYUlXSrpBboe/ai9ElsIY80a54MDK%0AtdeApJdL+iNJVxhjLrfW5oqe0i3pd2d5uX3lrGslCHacd0raJenTkh6Q2yl+QNLVxphnWWtPhVfD%0AlWeMWSt3YqlD0j9p4gTA70t6kTHm+dbaB6c87QZJj8/wck+WsaqV5nflvk9TPSRJxhhP0i2SrpE7%0A8fdhSRvltrV7jTGXWmufXqG6huE1c6z7a0mtmt5+N6hGtitjjJH0FbnvmjdLmYVuQ/9P0tvlLjJ/%0ATK6N3yPpx8aYq62195bp45RViW1VL3eS4jy5trpb0ia5z/8DY8wrrLW3TXnaZ+R+D6Y6sjw1X3ml%0AtFWRG1Ta960qtyusmGU/njfGrJN0r9xJ8r+XOwa+WO645fLguCW9zJ+jIpUrDqCNZ0cssXBljjX4%0AjZpsueMT2re8MU3NtW/YMZAx5s8k/YWkH0n6Pbnz0ddLut0Y81pr7TeW8eOuuLDjpmpvX1SkD8pt%0A79PU+vWCxVpIfEEbLw7xxPJZSJzBefrlEXzv/3iG5bTvEhhj3ibpc5J+LHdM1izpfZK+b4x5YT5J%0Al3ZeHGPMRXLHv+Ny+909kjZLepeku4wx11lrv0P7libsmC4MJDFhJt3W2q+XUO7vJDVJutxa+2iw%0A7F+NMcOS3mOMeaW19tay1TJExpg6uQO0Q5KeU3RX9OeNMd+SCxZeLJfJnzdSYrtWq/dKukDSu6y1%0A/5hfaIx5WNK35ALgPwipbmH5qNzdd6+21n4zv9AY83NJ35bLln3tlOfcNfUOpxp0u7V2/xzrXyfp%0AWrls7j/KLzTG/FAuQP2YpN8saw1DNNt+xhhznaSzJL3VWjs8ZXVNbFfGmHZJv5S7kPFsSb+apWjJ%0A25Ax5nlyB3r/bq19bVHZb8odmH9G7iTSqrKAtnqfpAslvd9a+3dFz/+e3IW7GzT5t1CSHqim38MF%0AtFXevN+3at2usKLKcTz/EbmLbS8rusj2FWPMYbmEm3dK+ofl+wiVqcxxAG08O2KJhStLrMFv1IyW%0ALT6hfZ1yxTS12L5hx0DGmC1yPTXcJ+laa202WP5VuaTrzxhjbl2tSbphx03V3r6oPMaYCyT9oVxP%0AFRfNUKRmrxcs1iLiC9p4cYgnls9C4oyaPk+/HIzrKeVf5JL1p+53ad9FMsaslzu/8l+SXlSUKPod%0AuZvLXqaJZHLaeXH+TFKDpN8o7h00iBmekDsH9h3RvvMKO6YLSyTMN8fqZYzZIPdFuKPoYDnv08H0%0Ad1a2VitqvVxm4l/b6cM65AOKZ6xslSrem+Xu/P/clOW3yN0x8qYgS7SWHJX0VblAqdj3JfliG1qs%0ANwfTSRf5gq5s75H0cmNM24rXKkTGmGZJn5L0E2vtl8KuT4gSkm6S9FxrrZ2j3EK2oXzZT04pe0Tu%0Au31RcLfMalNqWw3IdW8+ad9urX1Ybh9XC/uxUttqIap1u0IFWcjxvDEmLhcIPzVDLwH/IndXVTUf%0A+xcrSxxAG8+LWGLhyhVr8Bu1cBxbLoNlimlqsX3DjoFeLyku6dP5BJug7KCkL8kNQfPChX6oChJ2%0A3FTt7YsKUnQh/YCkz86wvtavFyxWyfEFbbwkxBPLZyFxBufpl+6dkp4n15PKVLTv4r1FUqPcsFmF%0AnrSttXutteustX9YVJZ2Xpwzg+lPihdaa38l6aSkbcEi2nd+Ycd0oSCJCbMyxnjGmMZZVj9brruy%0AaV2JWWufktQn6TllrF6orLUHrLVvtdb+0wyrW4PpwGzPN8Y01NJBsTGmRa6r1l9aa1PF66y1vqSf%0ASeqStD2E6oXGWnuDtfYNQRsUa5b7fs21DSWMG/+0ZhljksaYmXoUvFTSIWvt4RnW3S93gq+q7q4t%0AwQfluo1811yFqn27staesNa+01o7Nk/RhWxDl0rKyu3HZiorrcLfw1Lbylr7aWvtb0090WaMicoF%0AgnPtx+LGmOTy1Dg8C9iuJpnn+1aV2xVW3jIez++SG+JsprLDkh6T9MzgLuKqVsY4gDaeBbHE4pQx%0A1uA3ahbLFJ/QvrNbjpim5tq3AmKgS4PpTEMRrPo2r4C4qarbFxXn3XLb0zskpWZYX9PXCxZrgfEF%0AbbwIxBPLa4FxBufpl8AYc4bcUMo3W2vvmKEI7bt410oaVLA/NcZE5zjfQjsvzhPBdNIQtMaYVklt%0Acue5JNp3XhUQ04WCJCbMpNMYc5PcDnzIGDNgjLnJGLOpqMy2YDrTF0GSDkraPMsJvKoVnCh7m6QR%0Aua4zi9UbY/7BGHNKLut/xBjzbWPMrpWuZwi2BtO5thdJ2rECdVkN3hFM/3WGda81xjwud7IgZYx5%0A1BhTa3fYvMsYs09u7PeUMeY+Y8xLpcLduWvEtlZg3Djl75J00wx3aeWxXQUWsQ1tk3TSztw9f81t%0Ab0VeL3eybab92NXGmJ/JbW+jxpinjTHvq6Hk3lK+b9vEdoWlWe7j+VLKxuTGtq9JyxAHbAumtPF0%0AxBLLa6mxxjbxGzXVcsYn20T7TrOMMc020b7TlHk73RZMZ3rtmm3zIkuNm7YFU9oXZWWM2SzpLyV9%0A2Vr7w1mKbQumXC9YBrPEF9uCKW28MMQTK2NSnMF5+mXxGUlpzTDUIe27ZLskPS13s9hdcsdbY8aY%0Ax4wxr8sXop2X5C8lnZJ0kzHmcmNMp3HD0n5Brte2D9K+y6cazz1wMFPljDFvKqHY0SlZvOfKja34%0AJrlt5BVy3YpdaYy52FrbI5dVLbmD6JkMB9NmuZ1UxVtkWxU/P9+l7jlyY9wfnVJkrdxO4Xq54SCu%0AkjsJd6Ux5lJr7Z7F1n0VWMj2UtOMMS+R9OeSfiE3HvpUL5Eb+/xJuQzmD8gdBGy01v7NilU0XC+S%0A9FeSjsh1T/uHkr5rjHmDpB8HZdjWJvyRpKTcQeNs2K4mLHR/NdfvXC1ubzLGXCwXZB+Q9BczFHmx%0A3Pb255K2SPr9YP5suS6Sq10p3ze2KxRUyPF8VR/LVUgcUNVtvES0zTJZpliD36jpljM+oX1ntlwx%0ADe07s3LGQM2Sstba8RLK1pRliptoXyzYIo99/0nuOPb9czyn6q4XLFYZ4wvaeHGIJ8psljiDdl8C%0AY8xvSXqlpLdba7tnKEL7Ls0auQSx78kl1XxM7rzNn0j6qjGm0Vr7OdHOi2atfcwY8zy5IZWLh5Q7%0AKulF1tq7jDEbg2W079JV3XUtkpiq35dLKPMfkvIHzC+R1G2t/UXR+q8bYw5J+t9ygcqfLm8VK8ZC%0A26rAGFMv6SuSrpP0GWvt300p8ha5kwo/LVr2bWPMo3IByYfl7r5CDTPGvFnSjZL2S3rFlJNQN0u6%0AT9K9Rd2Pf98Y8zVJv5L0IWPMZ621/StZ5xX2t3Ljbd9Z1PXvbcaYWyU9FKy/JKzKVSJjTLvcyc3v%0ABt1KT8V2hWVljLlWLjAZlfQya21f0er/lDvOeMhae7zoOV+W9Iik640xnwzGxa5GfN+wWBzPlx9x%0AAKoesUZZEJ+sAGIaVCPiJoRsQce+QY8UL5P0tlkupGO6csYXQEWZJ87AIhhj2iR9StJdcgk2WH4J%0AuaSlN1prv5JfaIz5ntwwaH9ljPliOFWrDsYYI+k2SXWS3icXm62VOy/5HWPMqyU9Hl4NUelIYqp+%0A7SWUKXQVZq39/ixl/lHuosc1chc98uPaNs5SvimYDpbw/pViQW2VZ4zpknSrpOdK+gtr7Z9PLWOt%0AvWuW1/u83MHINQuo52pU6vYyMMv6qmeM+aCkj0h6QO4E1sni9cHJ2mknbK21J40xX5f0PyQ9Xy5z%0AvCriORYAAAAgAElEQVQFwwZMGzrAWrvbGHOn3DjGXcFitjXnDZIaJH1pppVsVzNa6P5qYAFlq5ox%0A5m2SPivX3eiLrbVPFq+31h6R66FAU5aPGmO+IHdn/a/LBTRVZ4HfN7YrFKuE4/lqP5arhDig2tt4%0AKWibJVrmWIPfqECZ4hPad7rljGlo35mVMwYakBQ1xtQVJfvNVrYmLHPcRPtiMUo+9jXGrJH0SUl3%0AWWvnu5BejdcLFqtc8QVtvDjEE2UyT5xBuy/ex+R6CnqHtdafpQztuzRDcsk1XyteaK3dZ4z5kVyP%0AmOfIJedJtPNi3Chpk6RzrLX78guNMf8uF799Qa6NJdp3OVTddS2SmKrcMt5p1i03RmVLML83mJ4x%0AS/mtkvZZazPL9P5lt5i2Msask+sGb7uk/2at/eIC3zNnjOmRyz6tZvvktp+5thfJdftec4wxn5D0%0AHrkg9fXW2tm6+5vNiWDaMmep6pZvgwa5/RXbmvMaufGcb1/Ec2tyu7LWDhljFrIN7ZX0LGNMYoY7%0AjWpmezPGvE9uaIN7Jb1qEXdn1uT2VmTq52e7QkElHM8bY0opm9LEmOmrSoXEAVXdxktELLEEZYg1%0A+I0qzWLjE9p3uuWMaWjfGZQ5Btor6VnBaz89T9mqV4a4ifbFgi3w2Pdjktok3WCMKd5H5JN0uoLl%0A3arC6wWLVcb4gjZeHOKJMpgvzljE8QUkGWN+TdLb5RJIh6bseyWpIVg2LK6DLMV+TSTQTJVPxmth%0AO14cY0yj3I0k9xUnMEmFxPw75W5W2SK242VRjde1ImG+OSqLMeYCY8z1xpgtM6zeKcnTxEnzn0nK%0AyO2Epr7O+XLBzU+nrqsmxpgWSd+X28m+crYLF8aYHcaYtwftMnVdk1wmalVfjLDWDst1eX2xMSZZ%0AvM4YE5V0maRD1tqqboeZBHcrvEcu6/g3Z7qoYIyJG2N+2xjzmtleJphWbfsZY1qMMW80xrx4tiLB%0A9JCkeySdMcu+7Aq57tp/WYZqVpRg/3KZ3LAKozOsr/ntag4L2YbukTueeu4sZSXp7mWvYQUJuo3+%0AW7nfxGtmOxFvjLkuuOt4xtXBtCq3t0V832p+u8LilPF43krqnaVsm6TzJf3MWjvtbuJqVKY4gDae%0ABbHE4pUp1uA3SmWNT2jfImWIaWjf2ZVrO70nmE77fSsqW9XnD/PKFDfRvii3X5cbcudHcr9p+b/8%0AEGf/Fsw/T1wvWLRS4wvRxotCPLH8SokzApynX7ir5c7dvFeT97uHgvWvCR7/vWjfpbhX7vft3BnW%0A5RM4DgdT2nnh6uW24+Qs65NFU9p3+VTVuQeSmFDsfEn/LGnaMAhyQ05I0jclyVrbI5dhfaUx5qIp%0AZd8fTG8sRyUryCclPVMuy3yuOwLXybXF3xtjvCnr/kRuR/7N8lSxonxO7i7U66csf5PcHejVvr1M%0AY4y5StKHJX1L0n+31mZnKhdcrPqwpJuMMTunvMa5cmOkH5YLZKvVuKTPSPqiMaazeIUx5hpJl8hd%0A2Dsst61Jbpzd4nIvkLtD8WvW2qHyVzl0z5AUl/TYTCvZrua0kG3oC3J3c00tu1PSKyT9yFo79Y7Y%0AqmGM2SU3FMLPNPdJC0l6p6TPGWOuKF4Y3G34dkkjkv6jXHUN0yK+bzW9XWFJynI8HxyjfEnSdmPM%0Aq6aUfY9cD7+1dCy37HEAbTwvYokFKmOswW+UU674hPadbLljGtp3duXaTr8qd7L894wxsaKyHZLe%0AItd70J3L+kkqUBnjJtoX5fY2ue/11L9PBOv/VzD/KNcLlqSk+II2XhLiiWVSapwR4Dz9wn1FM+93%0AXxGs/2Hw+O9F+y7FF4Pph4rP1xhjniGXwPFIUWIj7bxAwe/Vk5KeEcRlBcYNVXu13FBlj4n2XU5V%0Ade7B8/3ZhtNErQmC3dslXSPpFkm3SYpK+s1g2X9Jekm+O1JjzA5J98tt5B+XdFRunNA3Svqctfa/%0Ar/RnWCnBD9lDkp6Q9KFZinVba+8Kyn9B0lsl/VjuDpWUpBdJ+i1Jj0q63Fpb1WN6GmPicl3iPkvS%0Ap+TGST5P0h/I/Zg9dxFDG6xqxphfSLpI0rs10UXlVLdZa0eMMb8ud0dOn9zJ8n1yd+D9ntzYvddZ%0Aa79f/lqHxxjzFrmDy31yF2iPy7XfOyWNSbrSWvtQUPYbcvuuz0u6Qy57/gNy3axeYq09vtL1X2nG%0AmLfKHYh8wFr7t7OUqantKjhgLj5o/ndJuzV5P57/zpW8DRlj/lZuX/ZtuYvRncF8s6TnW2sfL9uH%0AKpNS20rSl+Xa6QZJs33Ou6y13cFdgfk7hf8xeL3NcvvAdXInPj6/XJ9hpSygrZ6nBXzfqnG7QvmV%0A83jeGNMu6eeS1sv1ImDltuvflTuJ9iJrbdUHl+WMA2jj2RFLLFw5Yw1+o5xyxSe074RyxDS11r6V%0AEAMZY35P0j9IuksuYTcpt286S+645I7l/MwrqRLipmpuX1Suov3zVdbaO4uW1+z1gsVaRHxBGy8C%0A8cTyWUicEZSv+fP0y8UY40v6krX2rUXLaN9FMsb8g1zM8F258zVb5RI6muTOv9xZVJZ2XiBjzCvk%0Akh1PS/q0pD1yMcN75IZOfYe19rNBWdp3DpUQ04WBJCZMEnSn+W65uyx2SMrJ7VhulvTJqcMXBBl5%0AfymXNdksd4fP5yR9Yp4M7FWtKFCby13W2iuD8lG5ixfvkrRLrhe0fZK+Lun/WmsHy1XXShJ0jXuD%0ApFdL2iB3kPstSR+y1vaFWLVQBAed89lurd0flL9Y0p9J+jVJrXJDjtwl6a/zJ8erXXCnx59KulRS%0Ao9yFgh9I+ktr7d6icgm5Hg7eJGmbpFNydyr+b2vtIdUAY8z75Lr3vt5a+//mKFcz25Ux5gbNfkIo%0Ab7u1dv9CtqHgbo13yd3NtVPuztg7Jf2ZtXb3Mn6EFVNqW8l9zq3zlCuc1DTGnCXpg3IX8Dvk7ri4%0AV9LHiwPD1WSB21XJ37dq3K6wMsp5PG+MWS/po5JeJvcdPiTXA8BfzjTMTzUqdxxAG8+OWGJhyhlr%0A8Bs1oRzxCe07oRwxTa21b6XEQMaY18tdFDpfbiik+yTdYK29Z2rZ1aRS4qZqbV9UrtmSmIJ1NXm9%0AYLEWGl8Ez6GNF4F4YnksIs6o+fP0y2WWJCbad5GC49nrJb1D7iaIlNzwWTdYa38+pSztvAjGmOdK%0A+mO5YVDbJQ3KJZH+3ZQbTWjfOVRKTLfSSGICAAAAAAAAAAAAAAAAEKpI2BUAAAAAAAAAAAAAAAAA%0AUNtIYgIAAAAAAAAAAAAAAAAQKpKYAAAAAAAAAAAAAAAAAISKJCYAAAAAAAAAAAAAAAAAoSKJCQAA%0AAAAAAAAAAAAAAECoSGICAAAAAAAAAAAAAAAAECqSmAAAAAAAAAAAAAAAAACEiiQmAAAAAAAAAAAA%0AAAAAAKEiiQkAAAAAAAAAAAAAAABAqEhiAgAAAAAAAAAAAAAAABAqkpgAAAAAAAAAAAAAAAAAhIok%0AJgAAAAAAAAAAAAAAAAChIokJAAAAAAAAAAAAAAAAQKhIYgIAAAAAAAAAAAAAAAAQKpKYAAAAAAAA%0AAAAAAAAAAISKJCYAAAAAAAAAAAAAAAAAoSKJCQAAAAAAAAAAAAAAAECoSGICAAAAAAAAAAAAAAAA%0AECqSmAAAAAAAAAAAAAAAAACEiiQmAAAAAAAAAAAAAAAAAKEiiQkAAAAAAAAAAAAAAABAqEhiAgAA%0AAAAAAAAAAAAAABAqkpgAAAAAAAAAAAAAAAAAhIokJgAAAAAAAAAAAAAAAAChIokJAAAAAAAAAAAA%0AAAAAQKhIYgIAAAAAAAAAAAAAAAAQKpKYAAAAAAAAAAAAAAAAAISKJCYAAAAAAAAAAAAAAAAAoSKJ%0ACQAAAAAAAAAAAAAAAECoSGICAAAAAAAAAAAAAAAAECqSmAAAAAAAAAAAAAAAAACEiiQmAAAAAAAA%0AAAAAAAAAAKEiiQkAAAAAAAAAAAAAAABAqEhiAgAAAAAAAAAAAAAAABCqWNgVQOm6uwf9sOswn66u%0AZklSd/dgyDXBSuP/vrbx/1+7+L+vbfz/rw5dXc1e2HUAAAAAAAAAAACYDz0xAQAAAAAAAAAAAAAA%0AAAgVSUwAAAAAAAAAAAAAAAAAQkUSEwAAAAAAAAAAAAAAAIBQkcQEAAAAAAAAAAAAAAAAIFQkMQEA%0AAAAAAAAAAAAAAAAIFUlMAAAAAAAAAAAAAAAAAEJFEhMAAAAAAAAAAAAAAACAUJHEBAAAAAAAAAAA%0AAAAAACBUJDEBAAAAAAAAAAAAAAAACBVJTAAAAAAAAAAAAAAAAABCRRITAAAAAAAAAAAAAAAAgFDF%0Awq4AACwH3/f11JHTGhhO68xNLWprqgu7SgAAAAAAAAAAAAAAoEQkMQFY9YZG0/r0Nx7RnsOnJUmx%0AqKfX/fpOXX3xGSHXDAAAAAAAAAAAAAAAlILh5ACsajnf1z99+7FCApMkZbK+bv7BHj3wq5Mh1gwA%0AAAAAAAAAAAAAAJSKJCYAq9r9u0/oiQOnZlx38w+sRsYyK1wjAMD/Z+/Oo+s+yDvhf69syYtkyZvs%0AOHachSS/kAWyNuxZSFnaQoFStrKUtjPDUF4KLbzMvEDJ0Ml05p3OTEuZlg6UnRYKZSsQ3gAhYStb%0ANgIJv2xO4j12bEmW5EWW9P6h5PrKTrxou/fKn885Pvo99/6W5+ZiHc7x9zwPAAAAAAAAHCshJqBp%0AjY6O5qv/+kC1ntNSyRNWd1brvsGh3HDrxnq0BgAAAAAAAAAcAyEmoGmt27wrm7YPVOsrL1yTt73i%0AgnR1tFVf+/bNGzMyMlqP9gAAAAAAAACAoyTEBDSt7/9887j68gtOzLzWObn8/NXV1x7u25Pb7t0+%0A060BUGfXXHN1nvGMi7N586YkyebNm/KMZ1yca665ur6NAQAAAAAA8JiEmICmNDwykh/fsbVan7qq%0AM6uWtSdJLjv/xMxpqVTf+8HPt8x4fwA0liVLlubP/uy/5rd+62X1bgUAAAAAAIDHMLfeDQBMxLrN%0AuzKwZ3+1ftq5J1SPF3fMy5OesCy33D02gen2+x7OvqHhtLXOmfE+AWgM8+fPzxVXXFXvNgAAAAAA%0AAHgcJjEBTenO+3eMq887bem4+sIzu6vH+4ZG8ouDzgcAAAAAAAAAGodJTEBTuuP+ndXjZZ3z0714%0Awbj3n3z68rRUKhkZHU2S3HzXtlxwRncAqI9rrrk61177lXzkI/+QG274Vr7+9a9mx46H0929Ii9+%0A8W/nFa/4nVQqY6tA9+zZk49//MO5/vpvZuvWzZk3b36K4ol55Stfnac85Wnj7rtx44a8//3/Kzff%0A/NOMjIykKJ6YN7zhTYc8f/PmTfnt335hnv/838g733l19fUf//iH+dCHPpB77707Cxe254ornp03%0AvvGP8qpX/VZaWlryuc/9S5Lka1/7l/yX//Kf8u53vzdleWeuvfar+Y3f+M384R/+UZKkp6cnH/3o%0AB/O9730n27dvS3t7e84778l5zWt+L+ecc+64Xo7l8wEAAAAAABwvhJiAprN333Du3dRbrc8+ZUn1%0AH74f1bGgNcXaxbnzgbGw08/X7cjo6Ogh5wEws/7mb/4qQ0ND+Z3feV3a2lrzxS9+Pv/7f/9lRkdH%0A86pXvSZDQ0N5y1vemLvuKvMbv/HCnH32uent7clXvvKlvP3tf5R3vvPqPO95v54kGRwczJvf/IZs%0A374tL37xS3PmmWdl/foH8653vSMnnLDqiL38/Oe35+1v/6MsWtSZ17zm9VmyZGluvPH6/Omf/ocM%0ADg6ko2PRIdd861vfyK5dfXnLW96WNWvWJkn6+vryhje8Pj09O/PCF74kp532hGzbti1f/OLn8qY3%0A/Zv8xV+8LxdddEmSHNPnAwAAAAAAOJ4IMQFN575Nvdk/PFqtn3jKksc879zTllZDTL39+7Jlx2BW%0ALWufkR4BjsauwX35wnfXZfP2gXq3clirlrfnJc86LR0LWid9r4cf3p4Pf/hTmTt37P+GXn75VXnp%0AS1+QT33qo3nFK34nX/ziP+fnP/9Z3vve/5orr7yqet0LXvDivO51r8j73/+/ctVVz83cuXPz1a9+%0AOVu3bsnv/u4f5A/+4A3Vcy+99Kl505v+7RF7+cQnPpzh4eG8971/ngsvvPiR57wob3vbm9Pf3/+Y%0AIaY77rg9n/nMF9Pe3lF97WMf+1A2bdqYv/3bD4+buvS85/1aXvOal+V97/uf+djH/jFJjunzAQAA%0AAAAAHE/86wjQdNZt2TWuPnPN4sc874knjw833XH/TiEmoKF84bvrcsMtG+vdxhGV63uSJK99bjHp%0Ae/36r79wXECno6MjF198SW644fqsW3dfrr/+urS3t+eSSy7Nrl3jf98/9alPz+c//9ncd989OfPM%0As3LTTT9Oklx11XPHnXf++RfmlFNOy/3333fYXm6++aYsW7a8GmBKkpaWlrzqVa/Nj3/8w8e85uKL%0ALx0XYErGpjOdfPIpWbv25HE9z5+/IE9+8gX5/ve/m76+vnR2dh7T5wMAAAAAADieCDEBTef+zX3V%0A4872tixZNO8xz1u7YlEWzpubwb37kyS/fGBnnn3RmhnpEYDHduqpTzjkteXLu5MkW7Zszrp16zIw%0AMJDnP/+Kx73H1q1bcuaZZ2XTprEA2Jo1Jx1yzimnnHLYEFNvb0927x7MGWecech755xz3uNet2rV%0AiePq/v7+bN++Ldu3bztiz52dncf0+QAAAAAAAI4nQkxA01m3+cDkilNOWJRKpfKY57W0VFKsXZxb%0A7t6eJPnlgzszMjqalsc5H2CmvfiZp6aSZFODr5M7cXl7Xvys06bkXgsWLDjktYULx6bkDQ3ty+7d%0Ag1m6dFmuvvqax73HKaecmiTZs2dP5s6d+5ir1+bNe+yA66P27NmTJJk/f/5j9jhnzpzHvO7RXh81%0AODj23Z1++pl585v/+HGf92j46Vg+HwAAAAAAwPFEiAloKn2D+/Jw355qfeqqzsOef9baJdUQ08Ce%0A/dm6Y9BKOaBhLFrYltdMwYq2ZvJoeKjWwEB/kqSra3EWLFiYgYH+cSveHs+8efOyf//+DA8PHxI6%0AGhzcfdhr29rakiT79u17zB6Hh4eP+PzkQKhp//6ho+r5WD4fAAAAAADA8aSl3g0AHIv7a6YwJWOT%0AmA7nCau7xtX3bux7nDMBmAkPPLDukNc2b96UZGyt3Kmnnpa9e/fmrrt+ech5vb09GR0drdYnnLBq%0A3PW11q2797B9dHUtTltbW7Zs2XzIe7/4xe2H/xA1Ojo60t29IuvXP5idO3cc8n5PT8+4+lg+HwAA%0AAAAAwPFEiAloKg9uPSjEdIRJTGtXdmTunAO/6u7bLMQEUE9f//rXxk056uvrzc03/zTLli3PmjUn%0A5corfzVJ8ulPf2rcdfv27ctb3/qHee1rX56RkZEkyfnnX5gk+fa3vznu3Jtv/mk2bFh/2D5aWlpy%0A9tnnZsuWzbnjjp9XXx8ZGcmnPvWxY/pMV155VYaHh/PZz3563Ot9fX15/etflT/5kzfXnHv0nw8A%0AAAAAAOB4Yp0c0FQ2bR+oHncubE1Xe9thz587pyUnn9BRncB038beae0PgMNrb2/PW97yxlx++bPT%0A1taWz3/+n7Jnz5688Y1/lEqlkhe96Ldy3XXX5rrrrs3evXvyzGdenoGB/nz1q1/OXXeVecc73pWW%0AlrFw6gte8KJ8+tOfyoc//H/S09OT008/I+vXP5ivfvXLueiiS3LTTT85bC+veMWrc+utN+ed7/y/%0A89KXvjyLFnXmhhu+lSVLllTXzR2N173u9/Pd796YT3ziI9m5c0fOP//C7NixI1/60j9nx46H8453%0AvKt67rF8PgAAAAAAgOOJEBPQVDbWhJhOXN5+VNc84cSuaohp/bb+7N03nHltc6alPwAO7/d//9/l%0Appt+kk9/+pPZvn1bVq48IW9969vzkpf8dpKktbU1f/VXf5tPfvKjuf76b+YHP/he5s5tTVGclWuu%0A+e+57LIrqvfq7OzK+973gbz//X+ZL3/5C0lGc8YZRd773v+a733vxiOGmJ7xjGflne+8Op/85Efz%0AoQ99IMuWLc+v/urz8vu//+9y/fXfPOowUWdnV/7u7z6aj370g/n+97+ba6/9SubPX5Bzzjkv73jH%0Au3LBBRdVzz2WzwcAAAAAAHA8qYyOjta7B47Stm27Gv7L6u5elCTZtm3XEc5ktpmJ735kZDRv+B83%0AZv/w2JqdZ1+4Jr/znDOPeN2P79yaD3zpF9X6Ha+6IMXaJdPW5/HI3/3jl+/++HYs3/8111yda6/9%0ASj7wgY/k3HPPm+7WJmVwcCDPec5leeITz8kHP3hsq+UaUXf3okq9ewAAAAAAADgSuyqApvFQz+5q%0AgClJVncf3SSm007sHFfft6lvSvsCoDl961vX5a1v/cPcdtst417/+te/liR50pPOr0dbAAAAAAAA%0AxyXr5ICmsXHbwLj6aNfJLeucn672tvQO7EuS3LOxd8p7A6D5rF17cm6//ba8613vyMte9sqsWLEy%0Ad999V/75nz+Trq6uvPzlr6p3iwAAAAAAAMcNISagaWza3j+uPtpJTJVKJaed2Jlb7t6eJHlgq7VX%0AACRnnFHk/e//YD72sQ/lc5/7dHp6etLVtTiXXXZl/uAP3pAVK1bWu0UAAAAAAIDjhhAT0DQ2PzxY%0APe7qaEv7/NajvvbklYuqIaYdfXvTv3soHQuO/noAJued77w673zn1fVu4xBnnfXE/Pmf/496twEA%0AAAAAAHDca6l3AwBHa+vO3dXjE5YsPKZr165cNK42jQkAAAAAAAAAGocQE9A0tvUcCDGtWLLgmK5d%0Au7JjXP2gEBMAAAAAAAAANAwhJqApDOwZSv/uoWp9rCGmJYvmjVsft35r/5T1BgAAAAAAAABMjhAT%0A0BQeqlkllyQrjnGdXKVSGTeNyTo5AAAAAAAAAGgcQkxAU6hdJZckKxYf2ySmJFm7clH1eMuOwewd%0AGp50XwAAAAAAAADA5AkxAU1h6yGTmCYSYjowiWl0NNnwkJVyAAAAAAAAANAIhJiApvDQzsHq8aKF%0ArVkwb+4x3+PkmklMSfKglXIAAAAAAAAA0BCEmICmsK1mEtNEVsklycolC9PWeuDX3oMmMQEAAAAA%0AAABAQxBiAprC1p6aENMEVsklSUtLJWu6D6yU27BNiAkAAAAAAAAAGoEQE9Dw9u4bTm//vmq9YsnC%0ACd9r9fL26vHGbQMZHR2dVG8AAAAAAAAAwOQJMQENb1vNFKZk4uvkkoybxLRn33Ae7tsz4XsBAAAA%0AAAAAAFNDiAloeFt3HhRimuA6uSRZ090+rt6wbWDC9wIAAAAAAAAApoYQE9DwDp7E1D2JSUyrV3SM%0Aqzdu65/wvQAAAAAAAACAqSHEBDS8HTUr39rmtmTRwtYJ36tzYVs6a643iQkAAAAAAAAA6k+ICWh4%0AD9eEmJZ2zk+lUpnU/VZ3H5jGZBITAAAAAAAAANSfEBPQ8Hb07a0eL+ucN+n7rakJMW1+eDD7h0cm%0AfU8AAAAAAAAAYOKEmICGd/Akpsla091ePR4eGc2WHYOTvicAAAAAAAAAMHFCTEBD2zs0nP7dQ9V6%0A2RSEmGrXySXJBivlAAAAAAAAAKCuhJiAhrajZgpTMjWTmFYvb0+lpt64bWDS9wQAAAAAAAAAJk6I%0ACWhoO/r2jquXdU0+xDSvbU66Fy+o1hseMokJAAAAAAAAAOppbr0baERFUbQl+c9J3pbkO2VZXn6U%0A140e4ZQlZVn2TLI9OK48fNAkpmWd86bkvqu72/NQz+4kycbtJjEBAAAAAAAAQD0JMR2kKIoiyT8k%0AOTMZt3HqaN2R5D2P856kBByjg9fJLVk0+UlMSbKmuyO33L09SbK9d092792fBfP8SgQAAAAAAACA%0AevAv9jWKoliS5OYkdye5OMkvJ3CbbWVZfm5KG4PjWO06ua72trTOnZotmKu728fVG7cP5PTVXVNy%0AbwAAAAAAAADg2ExNGmD2aEvy8SRPKcuyrHczwPh1cks7p2YKUzI2ianWhm39U3ZvAAAAAAAAAODY%0AmMRUoyzLrUn+/VTcqyiKSpKFZVlaIQeTULtOblnnvCm778qlCzJ3Tkv2D48kSTY+5K8qAAAAAAAA%0AANSLSUxTb3lRFB9PsitJf1EUfUVRfLwoitX1bgyazejoaB6uWSc3lZOY5rS05MRlC6v1xu0mMQEA%0AAAAAAABAvZjENPXOTnJzkldn7L/vC5K8NsnlRVFcWJbl9oneuLt70dR0OAOaqVem1lR+9z279lYn%0AJSXJySd2Ten9TztpcR58aCy8tHH7YJYv70ilUpmy+x+P/N0/fvnuj2++fwAAAAAAACZLiGlqPT/J%0AtrIsb6p57XNFUaxP8s4kf5LkP9alM2hC23oGx9XLFy+Y0vufckJn9XjX4L707NqbJVM47QkAAAAA%0AAAAAODpCTFOoLMuvP85bf5OxENNVmUSIadu2XRO9dMY8OomhGXplak3Hd7/uwZ3j6jmjo1N6/8UL%0Ax/8KvO2XW3POqUun7P7HE3/3j1++++Ob7785mJQFAAAAAAA0g5Z6N3Cc2JZkNEnnkU4EDujp3zuu%0AXrJo3pTef013x7h647b+Kb0/AAAAAAAAAHB0TGKaIkVRnJfkaUmuLcvywYPePiNJJcnBrwOHsbN/%0AX/W4kqSzvXVK779k0bwsmDc3u/fuT5Js2DYwpfcHAAAAAAAAAI6OSUwTVBTFWUVRnFrz0rlJPpDk%0ATx/j9EdXyH1+2huDWaR2ElNne1vmtEztr6xKpZLV3e3VeuN2k5gAAAAAAAAAoB5MYqpRFMXZSc4+%0A6OXuoiheWlN/rSzLwSR3JimTnPXI659N8ntJfr8oiuVJvpZkTpKXJLkqyTeTfHAa24dZpzbEtLhj%0AalfJPWpNd0fu2dCbJNm4fSAjo6NpqVSm5VkAAAAAAAAAwGMTYhrvZUnec9BrZ2csoPSoU5Pcf/nd%0Aum8AACAASURBVPCFZVnuL4riBUnelLEw0/OSjCS5K8nbk/xVWZb7p6FnmLV6dtWGmNqm5Rmrlx+Y%0AxLRvaCTbe3ZnxZKF0/IsAAAAAAAAAOCxCTHVKMvy6iRXH+W5h4xqKctyT5K/eOQPMEk9/fuqx4sX%0ATdckpvZx9YZtA0JMAAAAAAAAADDDWurdAMBjGdo/kv7dQ9V6utbJre7uGFdv3NY/Lc8BAAAAAAAA%0AAB6fEBPQkHr7946rl0zTJKaOBa3jVtVt2DYwLc8BAAAAAAAAAB6fEBPQkGpXySUZFzSaarXTmDZu%0AF2ICAAAAAAAAgJkmxAQ0pJ6DJjFN1zq5JFnT3V493vLwYIb2j0zbswAAAAAAAACAQwkxAQ1p566Z%0ACzGtXn5gEtPI6Gi27BictmcBAAAAAAAAAIcSYgIaUu0kpjktlXQsbJ22Z61Z0T6u3rCtf9qeBQAA%0AAAAAAAAcSogJaEi1Iaaujra0VCrT9qxVy9pTe/eN2wam7VkAAAAAAAAAwKGEmICG1NO/r3o8navk%0AkmRe65ysWLKgWpvEBAAAAAAAAAAzS4gJaEi1k5iWTHOIKUnWdHdUj01iAgAAAAAAAICZJcQENKTa%0AENN0T2JKktXd7dXjh/v2ZPfe/dP+TAAAAAAAAABgjBAT0HD27Nuf3XuHq/XiRW3T/szaSUxJsnG7%0AaUwAAAAAAAAAMFOEmICG09O/b1w905OYkmTDtv5pfyYAAAAAAAAAMEaICWg4Pbv2jqtnIsS0YsmC%0AzJ1z4Ffixm0mMQEAAAAAAADATBFiAhpOT//BIabpXyc3p6UlJy5bWK03msQEAAAAAAAAADNGiAlo%0AOIesk1s0/ZOYkmR1d0f1eMO2gYyOjs7IcwEAAAAAAADgeCfEBDScnTXr5NrmtmThvLkz8tw13e3V%0A4/7dQ+kb2HeYswEAAAAAAACAqSLEBDSc3oEDIabO9rZUKpUZeW7tJKZkbBoTAAAAAAAAADD9hJiA%0AhlM7Aamro23Gnls7iSlJ1j/UP2PPBgAAAAAAAIDjmRAT0HD6Boeqx50LZy7EtGTRvHQsaK3WD27d%0ANWPPBgAAAAAAAIDjmRAT0HB6+w+sk+tqn7kQU6VSydqVB1bKPSDEBAAAAAAAAAAzQogJaCj7h0cy%0AsGd/te6cwRBTkqxduah6vGXHYPYODc/o8wEAAAAAAADgeCTEBDSUXTWr5JJ6hJgOTGIaHU02bOuf%0A0ecDAAAAAAAAwPFIiAloKH0D+8bVnQtnOMS0YtG4+sGtQkwAAAAAAAAAMN2EmICG0ntwiGmGJzGd%0AsHRh2loP/Gp8cOuuGX0+AAAAAAAAAByPhJiAhnLwJKauGQ4xtbRUclL3gZVyQkwAAAAAAAAAMP2E%0AmICG0jdY30lMSbJ25YGVchu2DWR4ZGTGewAAAAAAAACA44kQE9BQaicxtc5tyfy2OTPew0krD0xi%0AGto/ks0PD854DwAAAAAAAABwPBFiAhpKbYipq70tlUplxns4uWYSU2KlHAAAAAAAAABMNyEmoKH0%0A1oSY6rFKLknWdLenpSY89eDW/rr0AQAAAAAAAADHCyEmoKH0DdaEmBbWJ8TUOndOVi1fWK1NYgIA%0AAAAAAACA6SXEBDSUvgaYxJQkp9SslLt/y66MjIzWrRcAAAAAAAAAmO2EmICGMTwykv7BoWpdzxDT%0AqSd2Vo/37BvO5h2DdesFAAAAAAAAAGY7ISagYfQPDqV23lFXPUNMqzrH1es29dWpEwAAAAAAAACY%0A/YSYgIbRW7NKLqnvJKaTVnRk7pxKtV63WYgJAAAAAAAAAKaLEBPQMPoODjEtbK1TJ8ncOS1Zu3JR%0Atb5PiAkAAAAAAAAApo0QE9AwGmkSU5KcVrNSbsND/RnaP1zHbgAAAAAAAABg9hJiAhpG3+D4EFNX%0AnUNMp554IMQ0PDKaB7f217EbAAAAAAAAAJi9hJiAhlG7Tm7unEoWzJtbx27GT2JKrJQDAAAAAAAA%0AgOkixAQ0jNoQU2d7WyqVSh27SVYsWZCFNUGqdUJMAAAAAAAAADAthJiAhjEuxLSwvqvkkqRSqYxb%0AKbdukxATAAAAAAAAAEwHISagYfQODFWPu9rrH2JKklNrVspt3bk7/buHDnM2AAAAAAAAADARQkxA%0Aw+gbHL9OrhGcVjOJKUnu2dhbp04AAAAAAAAAYPYSYgIawsjIaHY1YIjp9NVd4+q7N/TUqRMAAAAA%0AAAAAmL2EmICG0L97KKOjB+pGCTF1LGjN6uXt1fruDSYxAQAAAAAAAMBUE2ICGkLfwL5xdVeDhJiS%0A5Iw1B6Yx3b+5L0P7h+vYDQAAAAAAAADMPkJMQEPoHRwfYupc2EghpsXV4/3Do1m3eVcduwEAAAAA%0AAACA2UeICWgIB09iapR1cklyxkld4+q7N/TUqRMAAAAAAAAAmJ2EmICG0NvfuCGmZZ3zs2TRvGp9%0A1/reOnYDAAAAAAAAALOPEBPQEPpq1snNaamkff7cOnYzXqVSyRlrDkxjumdjT4ZHRurYEQAAAAAA%0AAADMLkJMQEOoXSfX2d6WSqVSx24OVaxdUj3evXc492/ZVcduAAAAAAAAAGB2EWICGsK4ENPCxlkl%0A96izT14yrr7z/p116gQAAAAAAAAAZh8hJqAhHDyJqdGsWLIgSzvnVes7HxBiAgAAAAAAAICp0hQh%0ApqIomqJPYOJ6B2tDTK117OSxVSqVPLFmpdzdG3oztH+4jh0BAAAAAAAAwOzRLOGgDUVR/EVRFE+u%0AdyPA1BsZHc2ugaFq3dU+7zBn188TTzkQYto/PJJ7NvTWsRsAAAAAAAAAmD2aJcS0MskfJ7m5KIpb%0Ai6L4k6IoTqh3U8DUGNg9lJHR0WrdiOvkkuSJJy8dV99hpRwAAAAAAAAATIlmCTGtTvKWJD9Mcl6S%0A/55kfVEU1xZF8cqiKBbUtTtgUvoG9o2rG3GdXJIsWTQvq5YtrNY/X7ejjt0AAAAAAAAAwOzRFCGm%0Asiy3lGX5vrIsn57k5CRvS3Jzkucm+WSSLUVRfLgoiivq2ScwMQeHmLoWNuYkpiQ559QD05ge2LIr%0Avf1769gNAAAAAAAAAMwOTRFiqlWW5YayLP9nWZaXJjk1ybuTbEjyu0m+WRTFA0VR/KeiKFbXs0/g%0A6PUOHjyJqXFDTE96wrJx9e33mcYEAAAAAAAAAJPVdCGmWmVZPpDkb5P8ZZJ1SSpJTspYsGldURQf%0AL4piZR1bBI5C38DQuLqRQ0zFSUvS1nrgV+fP7t1ex24AAAAAAAAAYHaYW+8GJqIoitYkL8zY9KVf%0ATdKasQBTmeRjSX6R5E1JXp3k2UVRPKssy3vr0y1wJLXr5FoqlbQvaK1jN4fXOrclZ5+8NLfeMxZe%0A+sX9O7J/eCRz5zR1JhQAAAAAAAAA6qqpQkxFUVyY5PVJXpFkacaCS70ZCy59pCzLH9ac/i9FUfzO%0AI+/9dZJfm+F2gaNUG2Ja1N6alkqljt0c2ZNOX1YNMe3eO5x7NvTmrJOX1LkrAAAAAAAAAGheTRFi%0AKorij5O8Lsm5GQsujST5VpKPJPlCWZZ7Huu6siw/VRTF85K8ZKZ6BY5db02IqWth466Se9STTls2%0Arr71nu1CTAAAAAAAAAAwCU0RYkryF4/8vCfJR5N8vCzLDUd57c+TvGw6mgKmRu0kps72xg8xLe2c%0An7UrOvLgQ/1JkpvKbXn5laen0uATpAAAAAAAAACgUTVLiOnvM7Yu7gcTuPYDST41xf0AU6hvsLlC%0ATEly0VkrqiGmh/v25P4tu3Lqqs46dwUAAAAAAAAAzaml3g0cpSckWX2kk4qi+FBRFL+ofa0sy95j%0AmNoEzLDR0dGmm8SUJBcX3ePqn5YP1akTAAAAAAAAAGh+zTKJ6fIkXzmK8+YkOW2yDyuKoi3Jf07y%0AtiTfKcvy8mO49mlJ3p3kKUkWJLkryQeTvL8sy9HJ9gazzcCe/RkeOfBXo6tJQkyrlrVn9fL2bNw+%0AkGRspdxLL3uClXIAAAAAAAAAMAENG2IqiuI3k/xmzUsvL4ri3MNcsjzJc5M8PMnnFkn+IcmZSY4p%0AjVAUxZVJrk2yPsnVSXZk7DO8L2PTpN4ymd5gNqqdwpQ0zySmJLmo6K6GmB7auTvrH+rP2pWL6twV%0AAAAAAAAAADSfhg0xJZmX5KkZCxONJrnkkT+Hsy/Jeyb6wKIoliS5OcndSS5O8stjvMXfJNmT5Jll%0AWW5+5LVPFEXxxSRvLoriI2VZ3jbR/mA2auYQ08VnrciXv39/tf7hL7YKMQEAAAAAAADABLTUu4HH%0AU5blP5Vl+cSMTViqJPnbJFcc5s9Tk5xYluUHJ/HYtiQfT/KUsizLY7mwKIpLkxRJ/qkmwPSo9z/y%0AGV49id5gVuobHB9i6lrYPCGmNd0dWdPdXq3/9Y4tGRmxNRIAAAAAAAAAjlUjT2JKkpRlubMoio8l%0A+VJZljdO87O2Jvn3E7z8Vx75+a+P8d6PHvl56QTvDbNWbxNPYkqSp527Kv/07XuSJL39+3LHAzty%0A7qnL6twVAAAAAAAAADSXhp3EVKssy9eXZXldvfs4glMe+bnh4DfKstyVpCfJaTPZEDSD2nVylUrS%0AsaC1jt0cu0vPXplK5UD9g59vqV8zAAAAAAAAANCkGnISU1EUf5rkurIsf1hTH63Rsiz/bHo6O6xF%0Aj/wcfJz3B2rOmZDu7kldPqOaqVem1rF+9/uGD6xf6+qYl5UrO6e6pWnV3b0o55/RnVvu2pYkueXu%0A7VnYMT/tTRbGmir+7h+/fPfHN98/AAAAAAAAk9WQIaYkVyfpT/LDmno0SeVxzq81mqQeISZgAnr6%0A91aPF3fMq2MnE3flxSdVQ0x79w3nhps35NeffmqduwIAAAAAAACA5tGoIabXJ/nJQXWj63vkZ/vj%0AvN9Rc86EbNu2azKXz4hHJzE0Q69MrYl+99t3Hhhe1j5vTlP+b+eMVYvSPn9uBvbsT5J85bv35pIz%0AlqVSOZrc5ezg7/7xy3d/fPP9NweTsgAAAAAAgGbQkCGmsiw/dri6Qd33yM81B79RFEVXkq4kN89o%0AR9AE+gb2VY8729vq2MnEtbXOydPPW5XrfrI+SbJh20Du3diX09d01bkzAAAAAAAAAGgOLfVu4FgU%0ARXHIrqmiKE4viuKlRVE8pR491fjBIz+f/hjvPfORn9+boV6gKYyOjqZ3YKhaN2uIKUkuv2D1uPr6%0AWzbUqRMAAAAAAAAAaD5NE2IqiuLPk9x90GvvSfLLJJ9J8v2iKL5SFEXrDPVzVlEUpz5al2V5a8Ym%0ALf12URRras6rJHlrkqEkzTBRCmbM7r37s394pFo3c4jphKUL88STl1Trn9z5UHbu2lvHjgAAAAAA%0AAACgeTTkOrmDFUXx+iTvSHJHURQtZVmOFEVxSZL3JOlN8uEkFyR5fpI3JvmrCT7n7CRnH/Ryd1EU%0AL62pv1aW5WCSO5OUSc6qee+NSb6d5DtFUfxlkp4kr0hyZZJ3l2V570T6gtmqt2aVXJJ0LmzeEFOS%0APPuiNbnzgZ1JkuGR0Xzjp+vzsitOr3NXAAAAAAAAAND4mmUS0+8luSfJxWVZPjq25d8kGU3yB2VZ%0A/kmSZye5KckrJ/GclyX5bM2fZCzUVPvaise7uCzLHyV5VsamQ703yd8lOSHJ75Vl+Z8n0RfMSn0H%0AhZi6Opo7xHT+GcuzcunCan3jrRszuGd/HTsCAAAAAAAAgObQFJOYkhRJPlqW5Z6a156XZHuSLyRJ%0AWZajRVF8I8mbJvqQsiyvTnL1UZ5beZzXf5rk1ybaAxxP+gaHxtXNPomppVLJc3/lpHz862WSZPfe%0A4dx428Y8/9KT69wZAAAAAAAAADS2ZpnEtDjJjkeLoijOSLImyTdrJjMlSX+SeTPcGzBBh0xiam/u%0AEFOSPP3cE9K5sLVaf+Mn67N/eOQwVwAAAAAAAAAAzRJiejjJKTX1SzK2Su7ag8478ZFzgSbQWxNi%0AqiTpqAn/NKvWuXPy7ItPqtY9/fvy3Z9trmNHAAAAAAAAAND4miXE9OMkLy+K4rlFUVyV5O1JBpL8%0Ay6MnFEXRmeTFSW6rT4vAsaqdxNSxsDVzWprlV9LhXXHB6sxvm1Otv/KD+zO0f7iOHQEAAAAAAABA%0AY2uWxMD/m6Q9ydeS/H9Jlib5b2VZ9iZJURRrk/woyaokH6xXk8CxqQ0xdc6CVXKP6ljQmudccmAa%0A085de3PDLZvq2BEAAAAAAAAANLamCDGVZfn9JFcl+UzGQkxvKsvymppT+pKcluQ9ZVl+oQ4tAhNQ%0Au06uaxaFmJLkOZeclIXz5lbrr/7wgezdZxoTAAAAAAAAADyWuUc+pTGUZfmdJN95nPd6iqJYWZZl%0Azwy3BUzCbJ3ElCQL57fmeZeuzee/c1+Ssc/6zZvW59efekp9GwMAAAAAAACABtQUk5iOhgATNJfR%0A0dFZPYkpSa66eE06FrRW66/98IH0De47zBUAAAAAAAAAcHxqmklMRVFcmOTVSc5MsiBJ5XFOHS3L%0A8tkz1hgwIbv3Dmf/8Ei1nm2TmJJkftvcvOBpp+Qfv3V3krHP/KXvrctrnlPUuTMAAAAAAAAAaCxN%0AEWIqiuKFSf45Y5OjHi+89KjR6e8ImKyDJxJ1Lpx9IaYkueLC1bn+5g3ZunN3kuTGWzblygvXZPXy%0A9jp3BgAAAAAAAACNoylCTEnelWROkr9Ncl2S3ggrQVPr7d87ru7qmJ0hprlzWvKyK07PX3/+9iTJ%0AyOho/un6e/LWlz25zp0BAAAAAAAAQONolhDTuUk+X5blH9a7EWBq9A0Ojatn6ySmJDn/jOU5a+3i%0A/PLBniTJ7fc9nJ/f93DOPW1ZnTsDAAAAAAAAgMbQUu8GjtKeJLfUuwlg6hw6iWlenTqZfpVKJS+/%0A8oxxuzA/ff09GR4ZqVtPAAAAAAAAANBImiXEdFOStfVuApg6fYP7qseVSrJoQWsdu5l+J5+wKE8/%0Ab1W13rR9IDfcsqmOHQEAAAAAAABA42iWENPVSV5VFMUz690IMDX6Bg6EmBYtaE1LS+UwZ88Ov3XZ%0AaZnXNqdaf/G796V/99BhrgAAAAAAAACA48PcejdwlNqT/GWSbxRF8ZUkNyfZ/ngnl2X5f2aqMWBi%0AevsPhJg622fvKrlaXR3z8sKnnZLP3nBvkmRgz/588bv35dXPKercGQAAAAAAAADUV7OEmL6eZDRJ%0AJclLkrz4cc6rPHKeEBM0uNp1cl3ts3uVXK2rLj4pN966KQ/17E6SfPuWjbn8/NVZs6Kjzp0BAAAA%0AAAAAQP00S4jp4xkLJwGzRO9A7SSmtjp2MrNa57bk5c8+PX/9z7cnSUZHk3/81t152yvOT6Uy+1fq%0AAQAAAAAAAMBjaYoQU1mWv1vvHoCpMzo6mr6B2klMx8c6uUedf/rynH3Kktxx/84kyZ0P7Mwtd2/P%0AhWd217kzAAAAAAAAAKiPlno3ABx/du/dn/3DB4arHU+TmJKkUqnkFc8+Iy01k5c+c/3dGdo/XMeu%0AAAAAAAAAAKB+mirEVBTFZUVR/H1RFLcURbGpKIrn1bz3u0VRzK9nf8DRqV0llyRdx1mIKUnWdHfk%0AigtWV+ttPXty3U/W17EjAAAAAAAAAKifpgkxFUXxv5Ncn+T1SZ6cZGWStkfeOzHJh5N8oyiKBXVr%0AEjgqfQeFmI63SUyP+s1nnpr2+Qe2en7lBw9k5669dewIAAAAAAAAAOqjKUJMRVG8Nsm/T1ImeU2S%0Aq5JUak7ZkeSvkzw9yR/PeIPAMTl4EtPxGmLqWNCaFz3ztGq9d2g4n7/x3jp2BAAAAAAAAAD10RQh%0ApiT/Nsn6JJeUZfmpJOP+lb8syz1lWf5Rkp8keVkd+gOOgXVyB1x+wYlZvby9Wn//51ty36a+OnYE%0AAAAAAAAAADOvWUJM5yT5fFmWA0c47xtJTp+BfoBJqF0nV6mMTSQ6Xs1packrrzpj3Gv/8M27MjI6%0AWqeOAAAAAAAAAGDmNUuIaUGSnqM4b2/Gr5kDGlDtJKbOhW1paTm+/9qefcrSXHDG8mp936a+/OgX%0AW+vYEQAAAAAAAADMrGYJMd2f5GlHcd6vJnlgelsBJqt2ElPncbxKrtbLrzw9c+ccCHN99oZ7sm9o%0AuI4dAQAAAAAAAMDMaZYQ05eTXFUUxX8oiuKQkS1FUSwtiuJ9SZ6e5Esz3h1wTHqFmA6xYsnCPOeS%0AtdW6p39fbrh1Ux07AgAAAAAAAICZ0ywhpj/P2DSma5JsTPLJJKNJ/p+iKP41yYYkb0qyLsl/q1OP%0AwFGqncTUJcRU9WtPOTnt8+dW66/96/3Zu880JgAAAAAAAABmv6YIMZVluTPJU5J8Jkl3xiYuVZL8%0ASpJLk8xJ8o9Jnv7IuUCDGh0dtU7ucSycPzfPu/TANKa+waF86+YNdewIAAAAAAAAAGbG3COf0hjK%0AstyW5FVFUbwhycVJVmRsGtOWJLeUZdlXz/6AozOwZ3+GR0artUlM4z37ojW57ifrs2twKEly7Q8f%0AyBUXrM6CeU3z6xoAAAAAAAAAjllT/Kt4URSVJM955M/aJIuSPJzkziR3CTBB86idwpSYxHSw+W1z%0A8/xLT84/ffueJGOhr2/8dH1e+PRT69wZAAAAAAAAAEyfhl8nVxTFJUl+luRrSd6a5LcyFmZ6ZZL/%0AlOSnRVFcVxSFf+GHJtArxHREV1y4Ol0dB/67XPfj9dm9d38dOwIAAAAAAACA6dXQIaaiKJ6S5FtJ%0Azklye5KrMxZeemGS1yV5f5JNSa5K8qOiKM6tT6fA0Tp4EpN1coea1zonv/HUU6r14N79ufHWTfVr%0ACAAAAAAAAACmWcOukyuKoi3JJ5LMT/LvyrL84GOc9omiKN6W5F2P/PlcURTnlmVpZAk0KOvkjs4z%0An7QqX/7+uuwaHEqSfOOn63PVxWsyd05DZ08BAAAAAAAAYEIa+V/DX5LkCUn+4+MEmJIkZVkOlWX5%0AniR/luSMJK+Zof6ACahdJ9dSqaRjQWsdu2lcba1zctVFa6r1zl1786+/2FLHjgAAAAAAAABg+jRy%0AiOlFSbYled9Rnn9Nks1JXjptHQGT1juwt3q8qL01LZVKHbtpbFdcuCbzWudU66//6MGMjI7WsSMA%0AAAAAAAAAmB6NHGK6KMm3yrIcOpqTHznv2iQXTGtXwKT09B+YxLS4Y14dO2l8HQtac9n5J1brzQ8P%0A5ra7t9exIwAAAAAAAACYHo0cYlqZ5K5jvGZdkuXT0AswRXr7D0xiWtzeVsdOmsNzLjkpc1oOTKu6%0A9kcP1rEbAAAAAAAAAJgejRxi6kjSd4zX7E0y54hnAXUzbhLTIpOYjmRp5/xcevbKan3Pxt6s23ys%0AvxoBAAAAAAAAoLE1cogJmGWG9o+kf/eBDZFdJjEdlef+ytpx9fU3bahTJwAAAAAAAAAwPYSYgBnT%0AO7B3XG0S09E5aUVHzjxpcbX+0Z0PpW9w32GuAAAAAAAAAIDmMrfeDRzB/1UUxUuP4fxV09YJMGm9%0A/eODN4vbhZiO1rMvWpO71vckSfYPj+S7t23Krz/1lPo2BQAAAAAAAABTpNFDTCc/8udYjE5HI8Dk%0A9fQfPInJOrmjdcEZy7Nk0bzs3DX23/Dbt2zM8y5dmzktBuoBAAAAAAAA0PwaOcR0Rb0bAKZWz0GT%0AmLpMYjpqc+e05PLzT8wXvrsuSbKjb29uvXt7LipW1LkzAAAAAAAAAJi8hg0xlWV5Y717AKZW7SSm%0ASiXpbG+tYzfN57LzV+dffnB/9g+PDZz71k0bhJgAAAAAAAAAmBXsIQJmTG/NJKbOhW1WoR2jzva2%0AXHLWgdDSLx/syeaHB+rYEQAAAAAAAABMDQkCYMbUTmJa3GGV3ERcceGacfV3b9tcp04AAAAAAAAA%0AYOoIMQEzpqdmElNXR1sdO2leTzixM6u726v1927fnKH9I3XsCAAAAAAAAAAmT4gJmDG9AyYxTVal%0AUsmznnxite7fPZRb7t5Wx44AAAAAAAAAYPKEmIAZsX94JLsGh6r1YpOYJuyp55yQ1rkHfn3feOum%0AOnYDAAAAAAAAAJMnxATMiL6BfeNqk5gmrmNBay4uuqv1nQ/szEM7B+vYEQAAAAAAAABMjhATMCN2%0A9u8dV3eZxDQpl52/elz9nds216kTAAAAAAAAAJg8ISZgRvT2m8Q0lc5Y05VVyxZW6+/dvjn7h0fq%0A2BEAAAAAAAAATJwQEzAjeg6axCTENDmVSiXPevKJ1bpvYF9uu2d7HTsCAAAAAAAAgIkTYgJmRE/N%0AJKZKks721vo1M0s87dwTMndOpVrfeOumOnYDAAAAAAAAABMnxATMiNpJTIva2zKnxa+fyVq0sC0X%0AntldrX+xbke29+yuY0cAAAAAAAAAMDFSBMCM6K2ZxLS4va2Oncwul9WslBtN8p2fba5fMwAAAAAA%0AAAAwQUJMwIyoncS0eNG8OnYyuxQnL8mKJQuq9fd+tinDIyN17AgAAAAAAAAAjp0QEzAjemtCTF0m%0AMU2Zlkolz6qZxtTTvy+337ujjh0BAAAAAAAAwLETYgKm3f7hkfQNDlXrxR0mMU2lp5+3KnNaKtX6%0AO7dtqmM3AAAAAAAAAHDshJiAadeza++4emmnENNU6mpvy/mnL6/Wt927PTsP+m8OAAAAAAAAAI1M%0AiAmYdjsOCtQsWTS/Tp3MXs86/8BKudHR5Hs/M40JAAAAAAAAgOYhxARMux279oyrly4yiWmqnXPK%0A0iyrmXD1nds2Z2R0tI4dAQAAAAAAAMDRE2ICpt3Bq82WWCc35VpaKnnmkw9MY3q4b0/uWLejjh0B%0AAAAAAAAAwNETYgKm3c6+AyGmea1zsnDe3Dp2M3s947xVqVQO1DfeZqUcAAAAAAAAAM1BkuAgRVEs%0ATfKeJC9KsirJ9iRfS/Lusiw3H+HaI+1uWlKWZc+UNApNpHYS05JF81KpTdowZZZ2zs+TTluW2+59%0AOEly693b0zuwL13tbXXuDAAAAAAAAAAOT4ipRlEUC5LckOSsJO9P8tMkZyR5W5Iri6K4hYyNewAA%0AIABJREFUqCzLnUe4zR0ZC0E9loEpahWayo5de6rHSxZZJTednnX+idUQ0/DIaH5w++Y8/ykn17kr%0AAAAAAAAAADg8Iabx3pLkvCR/WJbl3zz6YlEUtyX5QpJ3J/njI9xjW1mWn5u+FqH57KiZxLRUiGla%0APekJy7K4oy09/fuSjK2Ue96la02/AgAAAAAAAKChtdS7gQbz2oxNS/r7g17/UpINSV5dFIUkAByD%0A/cMj6XskUJMkSzrn17Gb2W9OS0ue8aRV1fqhnbvzywdtsQQAAAAAAACgsQkxPaIois6MrZG7uSzL%0AvbXvlWU5muTHSbqTnHqU96sURdE+5Y1Ck+n9/9u79yC9ysNM8M/X99aldW0JCSwhhDgCDAZsY2wg%0ABttrh8zYseM4401I4slMbWaSqUnizM5UatdJdja1f3mzU4k3k0zsOMnEcSYZX+LM2o4v2A4Qg43A%0ABoM5CCShC0Jq3bp16/u3f3TzqVtIIER3n778flVd57znvOfrp/u0ulX1PfWeE4OpTxhbiWn63X79%0A+kxsW37jkX2VZQEAAAAAAACAC6HEdMbG8e3e85zfPb694mVeZ3VRFH+e5HiSE0VR9BVF8edFUVw6%0AFSFhrjlyvH/SeIUS07TrXt6Za69Y2Rg/XPbkSF//S1wBAAAAAAAAANVqqTrALLJ0fHvqPOdPnjXv%0AfK5J8nCSuzP2/X13xh5Td0dRFDeVZXnoYgN2d7/cp5495lJWptbZ9/7JvX2Txps3rvTzMQPe/7ar%0A8oMdDyRJRuv1fOepQ/nZu66e9s/r3i5c7v3C5v4DAAAAAADwaikxTa27kvSUZbltwrH/XhTFniT/%0AW5JfT/IblSSDihzqPT1pvGpZZ0VJFpabijVZt2px9h8e61/+/QO78s/ecVXaWpsrTgYAAAAAAAAA%0AL6bEdMYLy8UsPs/5JWfNe5GyLL98nlN/kLES0zvyKkpMPT3HL/bSGfPCSgxzIStT63z3fs/+M/9k%0A2lqa0n+yPwOnBmY020L11tety1/d83SSpPfEYL547zO59bp10/K5/NtfuNz7hc39nxuslAUAAAAA%0AAMwFTVUHmEV2Jqknuew85zeOb7dfxGv3jL9210VcC3Pa0eP9jf0VS9tTq9UqTLOw3Hb9urS1nvk1%0Af8/DeytMAwAAAAAAAADnp8Q0rizLk0keTXJTURQdE88VRdGc5C1J9pRluftc1xdFcV1RFL9YFMWG%0Ac5zekqSW5JzXwnx2uO/MqksrlrZXmGThWdTRmre89szKSzv3H88zz/VWmAgAAAAAAAAAzk2JabJP%0AJFmU5BfPOn53kjVJPv7CgaIothZFsWnCnNcm+cMkv3mO133hEXKfnbqoMDcc7j3d2F+1rOMlZjId%0A3n7TpZPGf/+dPRUlAQAAAAAAAIDza6k6wCzzh0l+JslHi6LYmOShJNcm+XCSx5J8dMLcHyYpk2wd%0AH/9Nkl9I8i+Kolid5ItJmpP8RJJ3JPlakj+ega8BZo3BoZH0nRpqjFcv66wwzcJ0afeSXHP5ijyx%0A62iSZFt5MAeOnsraFYsqTgYAAAAAAAAAZ1iJaYKyLIeSvDPJ7yd5f5I/TfLzGVuB6Y6yLE+9xLXD%0ASd6d5H9NclWS30vyfyfpHj/2Y+NzYME43Nc/abzaSkyVuOtNGxv79XryFasxAQAAAAAAADDLWInp%0ALGVZ9mVs5aUPv8y82jmO9WdstaaPvvgKWHgO9U4uMa3qUmKqwjWXr8iGtUuy+8CJJMl9j+3Pj9+2%0AKV2L2ypOBgAAAAAAAABjrMQETJvDvVZimg1qtdqk1ZiGhkfztW17K0wEAAAAAAAAAJMpMQHTZuJK%0ATE21WlZ0tVeYZmF7w9buSSWybzy8N/2DnnAJAAAAAAAAwOygxARMm8N9Z0pMK5a2pbnJr5yqNDc1%0A5V03b2iMT/YP55uPPFdhIgAAAAAAAAA4Q6MAmDaHek839lct66wwCUly23XrsqSztTH+8oPPZmBw%0ApMJEAAAAAAAAADBGiQmYNhMfJzfxUWZUo72tOe+6+TWNcd+poXzjkX0VJgIAAAAAAACAMUpMwLQY%0AGh5N74nBxnhVlxLTbPD21182aTWmL1mNCQAAAAAAAIBZQIkJmBZH+vonja3ENDt0tLXkrjdtaIyP%0AnxrKPQ/vrTARAAAAAAAAACgxAdPk0FklplVKTLPGnTddetZqTLvTPzhcYSIAAAAAAAAAFjolJmBa%0AHO61EtNs1dHWkrtuObMa04nTQ/nqd/dUmAgAAAAAAACAhU6JCZgWh3pPN/ZrSVZ2KTHNJm+78bJ0%0ALZq8GlPfycEKEwEAAAAAAACwkCkxAdPi4NEzJaYVXe1pafbrZjZpb2vOu2/d1Bj3D47k7+7fVV0g%0AAAAAAAAAABY0rQJgWhyYUGJau2JRhUk4n7fesD5rV3Q2xt/83r4cOHKqwkQAAAAAAAAALFRKTMCU%0Aq9frk1ZiWjOhKMPs0dLclPe/dXNjPDJaz2e+9UyFiQAAAAAAAABYqJSYgCl34vRQTg8MN8ZKTLPX%0A64vubF7f1Rg/VPbkmed6K0wEAAAAAAAAwEKkxARMuYmrMCXJmuUeJzdb1Wq1fODOKycd++t7nk69%0AXq8oEQAAAAAAAAALkRITMOUOHD01abx2pZWYZrOrXrM8N25Z3Rhv39ub7z55sMJEAAAAAAAAACw0%0ASkzAlDt7Jabu5UpMs91P3rE5zU21xvivv/F0BoZGKkwEAAAAAAAAwEKixARMuYklphVL29Pe2lxh%0AGi7EulWL8/bXX9YYH+kbyJceeLbCRAAAAAAAAAAsJEpMwJQ7MKHEtMYqTHPGe269PEsXtTbGX3pw%0Adw71nn6JKwAAAAAAAABgaigxAVPu4NFTjf01K5SY5opFHa15/1s3N8ZDw6P563uerjARAAAAAAAA%0AAAuFEhMwpU6cHsrJ/uHGeO3KRRWm4ZW67fp12XjJ0sb4obInP3z2aIWJAAAAAAAAAFgIlJiAKXXw%0A6OTHj3mc3NzSVKvlZ95x1aRjn/7aUxkZHa0oEQAAAAAAAAALgRITMKUOHDk1aexxcnPPlZcty5uv%0AXdsY7+05ma9v21dhIgAAAAAAAADmOyUmYErtO3SysV9LconHyc1JP3nHlWlva26MP3fvjhzp668w%0AEQAAAAAAAADzmRITMKWem1Bi6l7embbW5peYzWy1Yml73nfbpsZ4YHAkf/X17RUmAgAAAAAAAGA+%0AU2ICptRzh8+UmNavXlxhEl6tt7/hsrxmzZLG+KGyJ48+c6jCRAAAAAAAAADMV0pMwJQZGBpJz9HT%0AjbES09zW3NSUn3tXkdqEY3/xlacyMDRSWSYAAAAAAAAA5iclJmDK7Dt4IvUJ4/WrF1WWhamx+dJl%0AeesN6xvjQ739+R//uKu6QAAAAAAAAADMS0pMwJTZ/XzfpPGlq5ecZyZzyfvv2Jyli1ob4y8/uDv7%0Aek5UmAgAAAAAAACA+UaJCZgyuw8cb+zXklyyykpM88HijtZ88G1bGuOR0Xr+5ItPZmR0tMJUAAAA%0AAAAAAMwnSkzAlNn9/JkS0+rlHWlvba4wDVPplmvX5uqNKxrjnfv78pXv7KkwEQAAAAAAAADziRIT%0AMGX2TFiJaf2qxRUmYarVarV86K6tk4ppn7t3Z547dLLCVAAAAAAAAADMF0pMwJQYHBrJ84fPFFrW%0AdysxzTfdyzvzgTs3N8bDI6P5ky/+MKOj9QpTAQAAAAAAADAfKDEBU2L3geOZ2GWxEtP8dMeNl2br%0AhuWN8Y7n+vI/vr2rsjwAAAAAAAAAzA9KTMCUeGZv76TxxrVLK0rCdGqq1fKhH7s6ba1n/nz87X07%0A8/iOwxWmAgAAAAAAAGCuU2ICpsSOfcca+y3NTblk1aIK0zCd1izvzE+/46rGuF5PPvqpbTl+arDC%0AVAAAAAAAAADMZUpMwJTYse/MSkyXdS9OS7NfL/PZ7devyxu3rmmMDx07nd/9y4czOvGZggAAAAAA%0AAABwgbQMgFdtdLSenfv7GuMNHiU379Vqtfz8jxZZ1dXROPbQDw/kM//wTIWpAAAAAAAAAJirlJiA%0AV+3A0VMZGBxpjDdeosS0ECzqaM2/fu9rJ6269aUHducff7C/wlQAAAAAAAAAzEVKTMCrtmv/8Unj%0ADWuXVJSEmXbF+q586K5i0rFPfvHJPLbjcEWJAAAAAAAAAJiLlJiAV+2Z53ob+81NtWxYo8S0kLzl%0Atevy/juvbIxHRuv52Gcfyw93HakwFQAAAAAAAABziRIT8Ko9s6+vsb9h7dK0tjRXmIYq/OyPXZNb%0AX7e+MR4aHs3/8zeP5qEnD1aYCgAAAAAAAIC5QokJeFUGhkay5+CJxnjz+q4K01CV5qZafv2nX5/X%0AbV7VODY8Mpr//Pkf5Av378zoaL3CdAAAAAAAAADMdkpMwKvy7PPHM1o/U1C54lIlpoWqtaUpv/S+%0A1+bGLasbx+pJPn/vznz0rx7JgSOnqgsHAAAAAAAAwKymxAS8Ks/s65003rx+WUVJmA1aW5rzy++7%0ALnfeeOmk40/uPpb//eMP5q++vj1Hjw9UlA4AAAAAAACA2aql6gDA3Pbk7mON/RVL27N6WUeFaZgN%0AmppqufudV2XD2iX59Ne2Z3B4NEkyMlrPV767J1/ftjc3bFmdN25dk+s3r0pHmz9FAAAAAAAAAAud%0Ad46BizY8Mpqn9p4pMV23eXVqtVqFiZgtarVa3nrDpbnysuX5sy8/maf3nlmxa2S0nm1lT7aVPWlu%0AqmXD2qXZctmyXHnpslyxvisruxThAAAAAAAAABYaJSbgoj174HgGBkca4+uuXF1hGmajS1cvzm/8%0AzE154IkD+cJ9O3Pg6OlJ50dG69m5vy879/flK9/dkyRZvqQtm9Z15Yr1XbliXVcuX9eVznZ/rgAA%0AAAAAAADmM+8KAxftyWePThqPlZjq1YRh1qrVannztZfkTVevzfeePpT7H9ufx3YcyfDI6DnnHzsx%0AmEe2H8oj2w+NX59svnRZbrxydW7YsjrrVi2eyfgAAAAAAAAAzAAlJuCiPbHrTIlpZVdH1q9enEOH%0ATlSYiNmsqamWm67qzk1Xdef0wHAe23E42/f0ZvveY9lz8MR562/1evL03t48vbc3f/PNZ7Jh7ZLc%0Afv36vOmatVnS2TqjXwMAAAAAAAAA00OJCbgopweG89SeY43xDVd1p1arVZiIuaSzvSU3X702N1+9%0ANsnYz9Ou/X3Zsb8vO54b2/aeGDzntbsPnMinvvpU/ts92/Omq9fmXTdvyGVrlsxkfAAAAAAAAACm%0AmBITcFGe2HUkI6Nn1s554zVrK0zDXNfZ3pKrL1+Zqy9fmSSp1+s5enwgO57ryxPPHs33tvfk2Fml%0ApuGReu7/wfO5/wfP59pNK/OjN2/INZevUKYDAAAAAAAAmIOUmICL8v1nDjf2m5tqufGqNRWmYb6p%0A1WpZ2dWRlV0decPWNfnZd16VXc8fzwOPH8i3H38+J04PTZr/+M4jeXznkVzWvSR33bIhN1+9Js1N%0ATRWlBwAAAAAAAOCVUmICXrGR0dE8+vShxnjLZcuyuLO1wkTMd7VaLZvWdWXTuq785B2b872nD+Wr%0AD+3J03t7J83b23Mif/x3T+Sz39qRd978mvzI9evT3tZcUWoAAAAAAAAALpQSE/CKPbn7WPpOnVkJ%0A54Yt3RWmYaFpbWnKG7euyRu3rskz+3rz99/ZnW1P9aR+5umGOdzXn09/bXu+cN/OvP31l+Vtr78s%0AXYvaqgsNAAAAAAAAwEtSYgJese88caCxX0vyxq0eJUc1Nl+6LL/0vuty8OipfOW7e3Lvo/szNDza%0AOH+yfzhfuH9Xvvzg7tx2/bq88+YNWbO8s8LEAAAAAAAAAJyLEhPwigwNj2Rb2dMYFxuWZ8XS9goT%0AQbJmxaLc/c4i77ltU+7Ztjdf37Y3J/uHG+cHh0dzz8P78o1H9uWmLd15643rc83lK9NUq1WYGgAA%0AAAAAAIAXKDEBr8h3nzyYUwNnyiE3X722wjQwWdeitrz39ity15s25h8efS5f+c7uHO4baJyv15Nt%0AT/Vk21M96V7ekR953frcdv36LFvsUXMAAAAAAAAAVVJiAl6Rbzyyr7Hf1tqkxMSs1N7WnP/pDa/J%0AnTdemu8+eTBfemB39vacmDSn51h/PvOtHfn8vTtzw5bVuf36dbl208o0NzVVlBoAAAAAAABg4VJi%0AAi7Yruf78sy+vsb4lmvWZlGHXyPMXi3NTXnztZfklmvW5gc7j+SebXvz6I7DqdfPzBkZrWdb2ZNt%0AZU+WLWnLW157SW67bl3WrVpcXXAAAAAAAACABUb7ALhgf3f/rknjO2+8rJog8ArVarVcd8WqXHfF%0Aqhzu7c+9jz6Xex/dn6PHBybN6z0xmC89sDtfemB3Nl/alduuW5ebr16bznZ/LgEAAAAAAACmk3dl%0AgQuy+8DxPLL9UGN87eUrsvGSpRUmgouzallH3nv7FXn3rZfnsWeO5Fvf25fHdhzJ6MTlmZI8s29s%0A5bFPf217Xl9057br1qXYuCJNtVpFyQEAAAAAAADmLyUm4GXV6/V8+mvbJx17962bKkoDU6O5qSk3%0AbFmdG7aszrETA/n248/nvkf3Z//hU5PmDQ6P5tuPH8i3Hz+QVV0dufW6S3LrdevSvbyzouQAAAAA%0AAAAA848SE/CyHnj8QMo9xxrjazetzFWvWV5hIphay5e05643bcyP3rwhO/b35f5H9+fBHx7M6YHh%0ASfMO9/XnC/fvyhfu35WtG5bn1uvW5Q3FmrS3NVeUHAAAAAAAAGB+UGICXlLPsdP5i6+WjXFzUy0/%0A/Y4tFSaC6VOr1bJ5/bJsXr8sH3z7ljz8VE/ue2x/frjraOpnzX1y97E8uftYPvXVp/LGrWty2/Xr%0AcuWly1LzuDkAAAAAAACAV0yJCTivU/3D+dhnH8vpgZHGsXfdvCHrVi2uMBXMjLbW5txy7SW55dpL%0Acri3P/f/YH/uf2x/eo71T5rXPziSex/dn3sf3Z/Vyzry2k0rc+2mVSk2LM+SztaK0gMAAAAAAADM%0ALUpMZymKYmWS30ry3iTrkhxK8sUkHynLcv8FXP+WJB9JckuSziRPJfnjJB8ry/LshTxg1jpxeii/%0A95lHs+fgicaxTeuW5r23b6owFVRj1bKOvOfWTfmnb7k82/ccy32P7c9DT/ZkYGhk0rxDvf355vee%0Ayze/91ySZPWyjmy8ZGnWrVqclUvbs7KrPYvaW9Pa0pTWlqaMjtYzNDKaoeHRDA6PZGBwJP2DIxkY%0Amrzf2A4MZ2BoJKOj9bS2NqetpSltrc1Z0tGarsWt6Vrclq7FbVm5tCOrl3dkcYcSFQAAAAAAADA3%0AKDFNUBRFZ5JvJtma5GNJHkqyJcm/S/K2oiheX5bl0Ze4/m1JvpRkT5LfTnIkyY8n+b0km5P86jTG%0Ahymzc39f/ssXHs+Bo6cbx7oWteZf/fhr09LcVGEyqFZTrZZiw4oUG1bkp98xnIfKg7n/0f15am/v%0AOecf6u3Pod7+JD0zG3RcZ3tLupd1pHt5Z1Yv78jqZZ3pXt6RVcs6s6qrPR1t8/e/AfV6PQNDIxkc%0AGk29Xk89SX28StxUG1tpq721OU1NHv8HAAAAAAAAs8H8fffy4vxqkuuS/HJZln/wwsGiKL6f5HMZ%0AW2Hpwy9x/R8k6U9y+4RVm/5rURSfT/Jvi6L4ZFmW35+e6PDq7T14Il984Nk8+MSBTFw2rLO9Ob/2%0AUzeke3lnZdlgtulsb8nt16/P7devz4Gjp/LgEwfyg51HsmNfX0brs2PhvdMDw9l98ER2T1hRbaLF%0AHS1Z2dWRVeMfK5e1Z+XSjsaKTl2LWrO4szVNtZkp+gwNj6Z/cLixCtXYx/Ck/RdWpuofGMnpxrnh%0AnB6YOHc4/QMjuZC70NrSlPbW5izqaMnSRa1Z2tmWrsWtWbqoLUsXjX0PGt+PxW1ZMoPfDwAAAAAA%0AAFhIlJgm+7kkJ5N84qzjf5tkb5K7i6L49XM9Fq4oijclKZJ8/ByPnftYxlZkujuJEhOVq9frOT0w%0Akp5jp/P8kVN55rne/HDX0ew7dPJFc5cvacuv/dQNec2aJRUkhblh7YpFec+tm/KeWzflVP9Qyj3H%0A8uzzx7Pr+ePZc/BEjh0fuKBCzbm0tzWno7V50rapVsvg8GiGhsdWGjp+ejCnB0Ze/sXOcrJ/OCf7%0AT0x6bOTZarU0yjyLO1rT0Taepa0lHW3NWbG8M821Wk6dHkytVktTLanVahkZGW08Kq/xMTKawaHR%0ADJxVTHphf2R05stfL2Q7cXooByesPnc+TbVali5uzbJFbZPKTV2L2rJswrizfex71N7anJbmWmqK%0ATwAAAAAAAPCSlJjGFUXRlbHHyN1bluXAxHNlWdaLovhOkp9IsinJjnO8xM3j22+f49yD49s3TVHc%0AGVGv1/P1bXvz5O5jqU9YVeSlFhhpG3800cDA0OTXuqDPd9b4XFe9aM7Lv9DZcy5kgZT6BUx6cd6L%0AyHLOa84evvLvw7nij4yO5vTA2Golp/qHL2ilmBuuXJ0P3bU1XYvbXnYuMGZRR2tu3NKdG7d0N44N%0Aj4zm2PGBHD0xkIHBkQwNj2ZweDTNTbW0tDSltaUprc1N6WhrHi8JtaSjtTmtrU0XvOrP4NBI+k4N%0ApvfkYA6PP8au59jpHDp2Oj29/Tnc239RJaF6Pek7OZi+k4Ov+Nr5aLReT++JwfSeuPDvR3NTLe3j%0ABbS2lqY0N4/d1+amWpqaxrYT9zPhltfGB+f7MXjh8LlKUjPRm2pvf+Hv/vD0f7J54JKVi/Jjb96Y%0AxR2tVUcBAAAAAACYdZSYztg4vt17nvO7x7dX5NwlpsvPd31ZlseLojg2fu1F6+5e+mouf8Xu//5z%0A+cuvbZ/Rz8nsUGxYkbvv2prXbel+xauHzPTPKbOL+39+6y6Z/s9x6UucGxmt50hvfw4cOZmeY6fT%0Ac/T0+PZUY3sxqzlVobmpls72lnR2tGRRe8vYfntLFnW0jm/PHOtoa06tabwKVBvbjozWX7Qa1IlT%0AQ+k9MTD2cXIwfScGMlULQ42M1nNqYDinFH1IMlqr5d984IaqYwAAAAAAAMw6SkxnvPDO+6nznD95%0A1ryLuX5OvbvfP+jN1oWiqZZcvn5ZbryqO2+96bJcvq7Lo49gnmluqqV7RWe6V3Se83y9Xs/J00M5%0A1Nuf3uMDOTZe6BnbDubY8YGc7B8aX9HtzMfA4PmLT021pLV1bPWh1pbmtLWObRvFo46xklHnhHFn%0A+1gxqWNCOensj9aWpmn/HTU6Ws/xU4ON78Gx4+MfJwZytO+FY/2NY8MjM/8oPOaml/o3AwAAAAAA%0AsJApMc0hPT3HZ/TzXbthWd75xtfkyWePvuhxZed867iWtLQ0J0mGh0caj8B5qYvOPvTi96Rf/vE4%0A58syeXgRWc75urWXnHMh76lfyBvvF/Y1vnSWsw821WqN4sCi8dVLVi3ryJoVnVm7YlE628/8Ojh0%0A6MTLZjzbCyvwzPTPKbOD+z9/LG6pZfGKjqxf0XFB87u7l6Zer+fAwb7U62NlqNF60tJcS3NT09QF%0AGx3N4OnBDJ6e2cfadTbX0rmsI+uWnf/7Ua+PrbTUe2LssXt9pwYzMDiS/qGRDAyOZGBobMWngcGR%0ADA6PZHS0npHxj9GJ23o9I5PKUPXx1z/7SCY9R7SeF0+Y9CrT2K9qaRm7x8PDo9P3SeaRS1Ytyj+9%0AZcOM/660Sh4AAAAAADAXKDGd0Te+XXye80vOmncx15/v2lmpuakpH3z7lld0jSIDwMJTq01xYWmO%0AqdVqWdzRmsUdrVm/+nz/DZif/N0HAAAAAABgqizcdxxfbGfGFi647DznN45vt5/n/I7x7YuuL4pi%0AWZJlL3EtAAAAAAAAAAAsWEpM48qyPJnk0SQ3FUUx6ZkxRVE0J3lLkj1lWe4+z0v84/j21nOcu318%0Ae99UZAUAAAAAAAAAgPlEiWmyTyRZlOQXzzp+d5I1ST7+woGiKLYWRbHphXFZlt9L8nCSDxRFcdmE%0AebUkv5ZkKMmfTV90AAAAAAAAAACYm1qqDjDL/GGSn0ny0aIoNiZ5KMm1ST6c5LEkH50w94dJyiRb%0AJxz7pSTfSPIPRVH8pyTHknwwyduSfKQsy2em/SsAAAAAAAAAAIA5xkpME5RlOZTknUl+P8n7k/xp%0Akp/P2ApMd5Rleeplrn8wyY8keTLJf0zyR0kuSfILZVn+zvQlBwAAAAAAAACAuatWr9erzsAF6uk5%0APutvVnf30iRJT8/xipMw09z7hc39X7jc+4XN/Z8buruX1qrOAAAAAAAA8HKsxAQAAAAAAAAAAFRK%0AiQkAAAAAAAAAAKiUEhMAAAAAAAAAAFApJSYAAAAAAAAAAKBSSkwAAAAAAAAAAECllJgAAAAAAAAA%0AAIBK1er1etUZAAAAAAAAAACABcxKTAAAAAAAAAAAQKWUmAAAAAAAAAAAgEopMQEAAAAAAAAAAJVS%0AYgIAAAAAAAAAACqlxAQAAAAAAAAAAFRKiQkAAAAAAAAAAKiUEhMAAAAAAAAAAFApJSYAAAAAAAAA%0AAKBSSkwAAAAAAAAAAECllJgAAAAAAAAAAIBKKTEBAAAAAAAAAACVUmICAAAAAAAAAAAqpcQEAAAA%0AAAAAAABUSokJAAAAAAAAAACoVEvVAZj/iqK4MslfJnljkn9eluWfVpuIqVYUxcokv5XkvUnWJTmU%0A5ItJPlKW5f4qszH9iqJoS/I7Sf5dkn8oy/KOahMxE4qi6E7ym0nel2RtkmNJ7kvyf5Zl+XCV2Zh+%0ARVFcl+TfJ7ktyfokfUn+Mcn/VZblg1VmAwAAAAAAYG6yEhPTqiiKf57kkSRXV52F6VEURWeSbyb5%0A10k+k+RDSf4oyT9Lcn9RFCsqC8e0K4qiSPLtjN3/WsVxmCFFUaxJ8nCSf5Hkv41v/yjJ25PcVxTF%0AjRXGY5oVRfHmJA8keVuSP07yL8e3dya5tyiKt1QYDwAAAAAAgDnKSkxMm6Io/peSHjqxAAAE70lE%0AQVSMvan9+0l+ML7P/POrSa5L8stlWf7BCweLovh+ks8l+UiSD1eUjWk0XlB7OMn2JG9I8mS1iZhB%0Av5PksiTvL8vysy8cLIriu0k+n+Q3kvxURdmYfn+YsdLirWVZ7nrhYFEU38nY7/3/kOTHq4kGAAAA%0AAADAXGUlJqbb+8qy/LdJBqsOwrT5uSQnk3zirON/m2RvkruLorBCz/zUluTPk9xSlmVZdRhm1HNJ%0APp2xwspEX05ST3L9jCdiRhRF0ZTkz5L8ysQC07ivjm83zGgoAAAAAAAA5gUrMTFtyrL8L1VnYHoV%0ARdGVZGuSe8uyHJh4rizL+viqHD+RZFOSHRVEZBqVZXkgY4+RY4Epy/K3z3NqacZW6OmbuTTMpLIs%0AR5P87nlObx3fPjpDcQAAAAAAAJhHlJiAV2Pj+Hbvec7vHt9eESUmWAj+1fj2U5WmYMYURbE8yZIk%0AtyX5aJKdSX67ykwAAAAAAADMTUpMXLCiKO6+gGnPlWV5z7SHYbZYOr49dZ7zJ8+aB8xTRVHcleQ3%0Ak2xL8p8rjsPMOTq+rSf5ZJJ/X5bl4QrzAAAAAAAAMEcpMfFK/NcLmPP3SZSYABaQoih+LsnHk+xK%0A8u6yLAerTcQMujPJ4iQ3JvmlJG8riuIDZVk+VG0sAAAAAAAA5holJl6JFRcwZ2jaUzCb9I1vF5/n%0A/JKz5gHzTFEUH0nyH5M8lOSflGV5sOJIzKCyLL85vvv/FUXxF0keTvKXRVFsLctytLpkAAAAAAAA%0AzDVKTFywsiyPVZ2BWWdnxh4hdNl5zm8c326fmTjATCqK4j8l+ZUkX0jyP5dleb5HS7IAlGW5qyiK%0Aryf5ySSb43c/AAAAAAAAr0BT1QGAuassy5NJHk1yU1EUHRPPFUXRnOQtSfaUZbm7inzA9BlfgelX%0AknwyyU8oMC0MRVFcXRTFnqIo/uQ8U5aPbxXlAQAAAAAAeEWUmIBX6xNJFiX5xbOO351kTZKPz3gi%0AYFoVRXFnkv8jyeeS/MuyLEcqjsTM2Z6kI8kHiqLYNPFEURSbk9yapCfJUxVkAwAAAAAAYA6r1ev1%0AqjMwTxVFcVeSxePDO5L8cpL/N8k3x4/1lGX5rZlPxlQqiqI1yb1JXp/k95M8lOTaJB/O2Jvdt1ih%0AZX4qiuKaJNdMOPQ3SZ5I8lsTjn3R/Z9/iqLYluTGJP8mycHzTHPv56miKD6Y5FNJDmfs7/qOJJsy%0A9vPQneQXyrL8ZHUJAQAAAAAAmIuUmJg2RVHsSrLxJaZ8qyzLO2YkDNOqKIquJL+d5P1J1mWs1PC5%0AJL9VluWRCqMxjYqi+O1MLiydy6ayLHdNfxpmUlEUF/KfB/d+HiuK4s1J/kPGVl5anqQvyXeT/G5Z%0All+pMhsAAAAAAABzkxITAAAAAAAAAABQqaaqAwAAAAAAAAAAAAubEhMAAAAAAAAAAFApJSYAAAAA%0AAAAAAKBSSkwAAAAAAAAAAECllJgAAAAAAAAAAIBKKTEBAAAAAAAAAACVUmICAAAAAAAAAAAqpcQE%0AAAAAAAAAAABUSokJAAAAAAAAAAColBITAAAAAAAAAABQKSUmAAAAAAAAAACgUkpMAAAAAAAAAABA%0ApZSYAAAAAAAAAACASikxAQAAAAAAAAAAlVJiAgAAAAAAAAAAKqXEBAAAAAAAAAAAVEqJCQAAAAAA%0AAAAAqNT/DxtTGcy0BqOb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Feature</a:t>
            </a:r>
            <a:endParaRPr lang="en-US" dirty="0"/>
          </a:p>
        </p:txBody>
      </p:sp>
      <p:sp>
        <p:nvSpPr>
          <p:cNvPr id="21506" name="AutoShape 2" descr="data:image/png;base64,iVBORw0KGgoAAAANSUhEUgAABJ0AAAR9CAYAAAD89DbFAAAABHNCSVQICAgIfAhkiAAAAAlwSFlz%0AAAAWJQAAFiUBSVIk8AAAIABJREFUeJzs3X9wpPddJ/iP3MpcbD8Ke2Qn3nTLnuSKKsHu1Ck1lRRc%0AIL8kWR7Y5RxJM9qkOtgyLmMSOJxdkmKrCLmtrHevckstCRBCcAEak95z5JEmOTgyo1GLBC4VKFIi%0AgjUX7XEkttVtnKmFYD2OE8c9uj/kaTNuydaMn+6nu/V6Vbnc3+/jUb9VUzNlvfv7Y2B7ezsAAAAA%0AIEvX5B0AAAAAgP6jdAIAAAAgc0onAAAAADKndAIAAAAgc0onAAAAADKndAIAAAAgc0onAAAAADKn%0AdAIAAAAgc0onAAAAADKndAIAAAAgc0onAAAAADKndAIAAAAgc0onAAAAADI3mHeALF24sLWddwYA%0AAACAfnL48NDA1fw6K50AAAAAyJzSCQAAAIDMKZ0AAAAAyJzSCQAAAIDMKZ0AAAAAyJzSCQAAAIDM%0AKZ0AAAAAyJzSCQAAAIDMKZ0AAAAAyJzSCQAAAIDMKZ0AAAAAyJzSCQAAAIDMKZ0AAAAAyJzSCQAA%0AAIDMKZ0AAAAAyJzSCQAAAIDMKZ0AAAAAyJzSCQAAAIDMKZ0AAAAAyJzSCQAAAIDMKZ0AAAAAyJzS%0ACQAAAIDMKZ0AAAAAyJzSCQAAAIDMKZ0AAAAAyJzSCQAAAIDMKZ0AAAAAyJzSCQAAAIDMKZ0AAAAA%0AyJzSCQAAAIDMKZ0AAAAAyJzSCQAAAIDMKZ0AAAAAyJzSCQAAAIDMKZ0AAAAAyJzSCQAAAIDMKZ0A%0AAAAAyJzSCQAAAIDMKZ0AAAAAyJzSCQAAAIDMKZ0AAAAAyJzSCQAAAIDMKZ0AAKCN1tfXYn19Le8Y%0AANBxg3kHAACAftVoNKJSORURA3H06GgUCoW8IwFAx1jpBAAAbbKycjbq9VrU65tRrZ7LOw4AdJTS%0ACQAA2iBNt+LMmQeb46WlhUjTrRwTAUBnKZ0AAKANFhcXIk3T5jhN01haWsgxEQB0ltIJAAAyVqtt%0Axurqcst8tboc9Xoth0QA0HlKJwAAyFilMh+NRqNlfudg8fnOhgGAnCidAAAAAMic0gkAADJWLs9F%0AoVBomS8UClEuz3U+EADkQOkEAAAZK5WGY2xssmV+fHwyisVSDokAoPOUTgAA0AYzM7ORJElznCRJ%0ATE/P5pgIADpL6QQAAG2QJEMxNXWyOZ6eno0kGcoxEQB0ltIJAADaZGLieBSLpSgWh2N8/Ja84wBA%0ARw3mHQAAAPrVzsHhtzdfA8BBMrC9vZ13hsxcuLDVP98MAAAAQBc4fHho4Gp+ne11AAAAAGRO6QQA%0AAABA5pROAAAAAGRO6QQAAABA5pROAAAAAGRO6QQAAABA5pROAAAAAGRO6QQAAABA5pROAAAAAGRO%0A6QQAAABA5pROAAAAAGRO6QQAAABA5pROAAAAAGRO6QQAAABA5pROAAAAAGRO6QQAAABA5pROAAAA%0AAGRO6QQAAABA5pROAAAAAGRO6QQAAABA5pROAAAAAGRO6QQAAABA5pROAAAAAGRO6QQAAABA5pRO%0AAAAAAGRO6QQAAABA5pROAAAAAGRO6QQAAABA5pROAAAAAGRO6QQAAABA5pROAAAAAGRO6QQAAABA%0A5pROAAAAAGRO6QQAAABA5pROAAAAAGRO6QQAAABA5pROAAAAAGRO6QQAAABA5pROAAAAAGRO6QQA%0AAABA5pROAAAAAGRO6QQAAABA5pROAAAAAGRO6QQAAABA5pROAAAAAGRO6QQAAABA5gbzeNORkZEf%0Ajoh/ExHHIuKZiPiziLh3Y2NjNY88AAAAAGSr4yudRkZGfjwifv/Z4T0R8W8j4n+IiLMjIyNv7XQe%0AAAAAALLX0ZVOIyMj/yQifjkiViLilo2NjYvPzv9uRHwxIv55RHyuk5kAAAAAyF6nt9fdHhHXR8S/%0AvVQ4RURsbGz8dUTc0OEsAAAAALRJp7fX3RwRW7GzqilGRkYKIyMj/12HMwAAAADQZgPb29sde7OR%0AkZHNiLgQEXdGxC9FxA9GRCEiHoqdg8QfeIlv0blvBgAAAOBgGLiaX9TplU7fHRH/KCL+r4j4QkS8%0APSL+l2fn/o+RkZE7O5wHAAAAgDbo9EqnZ2JnZVN5Y2PjP/+D+ddGxP8TEX8fEcWNjY3G1Xz9Cxe2%0ArHQCAAAAyNDhw0M9sdIpjYhvRcRl2+g2Nja+GhF/EBGviojv63AmAAAAADLW6dLpay/wnl9/9t+v%0A6EwUAAAAANql06XTFyPiUET8012eHXn235udiwMAAABXZ319LdbX1/KOAV2r06XT/LP//l9HRkaa%0A+wFHRkb+x4h4U0T8+cbGxiMdzgQAAABXpNFoRKVyKiqV+6PRuKpjiaHvdbR02tjY+JOI+JWIOBER%0A/+fIyMiPjYyMfCB2znN6JiLu6WQeAAAAuBorK2ejXq9Fvb4Z1eq5vONAV+r0SqeInWLp3RFxY0T8%0ARkS8LyL+OCJ+aGNj43M55AEAAIB9S9OtOHPmweZ4aWkh0nQrx0TQnQa2t7fzzpCZCxe2+uebAQAA%0AoCudOvWbcf78Zy+bm5z84bjttjtzSgTtdfjw0MCL/1et8ljpBAAAAD2pVtuM1dXllvlqdTnq9VoO%0AiaB7KZ0AAABgnyqV+V0PDt85WHy+s2GgyymdAAAAAMic0gkAAAD2qVyei0Kh0DJfKBSiXJ7rfCDo%0AYkonAAAA2KdSaTjGxiZb5sfHJ6NYLOWQCLqX0gkAAACuwMzMbCRJ0hwnSRLT07M5JoLupHQCAIA2%0AWl9fi/X1tbxjABlKkqGYmjrZHE9Pz0aSDOWYCLrTYN4BAACgX+3cZnUqIgbi6NHRXc+BAXrTxMTx%0AqFaXI2IgxsdvyTsOdCWlEwAAtMnKytmo12sREVGtnovJyR/JORGQlZ2Dw29vvgZa2V4HAABtkKZb%0AcebMg83x0tJCpOlWjomArI2OHovR0WN5x4CupXQCAIA2WFxciDRNm+M0TWNpaSHHRADQWUonAADI%0AWK22Gauryy3z1epyc7sdAPQ7pRMAAGSsUpmPRqPRMr9zsPh8Z8MAQE6UTgAAAABkTukEAAAZK5fn%0Adr3Naue2q7nOBwKAHCidAAAgY6XScIyNTbbMj49PRrFYyiERAHSe0gkAANpgZmY2kiRpjpMkienp%0A2RwTAUBnKZ0AAKANkmQopqZONsfT07ORJEM5JgKAzlI6AQBAm0xMHI9isRTF4nCMj9+SdxwA6KjB%0AvAMAAEC/2jk4/PbmawA4SAa2t7fzzpCZCxe2+uebAQAAoKutr69FRMTo6LGck0B7HT48NHA1v85K%0AJwAAALhCjUYjKpVTETEQR4+OWs0Iu3CmEwAAAFyhlZWzUa/Xol7fjGr1XN5xoCspnQAAAOAKpOlW%0AnDnzYHO8tLQQabqVYyLoTkonAAAAuAKLiwuRpmlznKZpLC0t5JgIupPSCQAAAPapVtuM1dXllvlq%0AdTnq9VoOiaB7KZ0AAABgnyqV+Wg0Gi3zOweLz3c2DHQ5pRMAAAAAmVM6AQAAwD6Vy3NRKBRa5guF%0AQpTLc50PBF1M6QQAAAD7VCoNx9jYZMv8+PhkFIulHBJB91I6AQAAwBWYmZmNJEma4yRJYnp6NsdE%0A0J2UTgAAAHAFkmQopqZONsfT07ORJEM5JoLupHQCAACAKzQxcTy++7tfGa985StjfPyWvONAV1I6%0AAQAAwFXa3s47AXQvpRMAAABcoZWVs/G3f/vf4m//9r9FtXou7zjQlZROAAAAcAXSdCvOnHmwOV5a%0AWog03coxEXQnpRMAAABcgcXFhUjTtDlO0zSWlhZyTATdSekEAAAA+1Srbcbq6nLLfLW6HPV6LYdE%0A0L2UTgAAALBPlcp8NBqNlvlGoxGVynxnw0CXUzoBAAAAkDmlEwAAAOxTuTwXhUKhZb5QKES5PNf5%0AQNDFlE4AAACwT6XScIyNTbbMj49PRrFYyiERdC+lEwAAAFyBmZnZSJKkOU6SJKanZ3NMBN1J6QQA%0AAABXIEmGYmrqZHM8PT0bSTKUYyLoTkonAAAAuEITE8ejWCxFsTgc4+O35B0HutJg3gEAAACg1+wc%0AHH578zXQamB7ezvvDJm5cGGrf74ZAAAAgC5w+PDQwNX8OtvrAAAAAMic0gkAAACAzCmdAAAAAMic%0A0gkAAACAzCmdAAAAAMic0gkAAACAzCmdAAAAAMic0gkAAACAzCmdAAAAAMic0gkAAACAzCmdAACg%0AjdbX12J9fS3vGADQcYN5BwAAgH7VaDSiUjkVEQNx9OhoFAqFvCMBQMdY6QQAAG2ysnI26vVa1Oub%0AUa2eyzsOAHSU0gkAANogTbfizJkHm+OlpYVI060cEwFAZymdAACgDRYXFyJN0+Y4TdNYWlrIMREA%0AdJbSCQAAMlarbcbq6nLLfLW6HPV6LYdEANB5SicAAMhYpTIfjUajZX7nYPH5zoYBgJwonQAAAADI%0AnNIJAAAyVi7PRaFQaJkvFApRLs91PhAA5EDpBAAAGSuVhmNsbLJlfnx8MorFUg6JAKDzlE4AANAG%0AMzOzkSRJc5wkSUxPz+aYCAA6S+kEAABtkCRDMTV1sjmenp6NJBnKMREAdJbSCQAA2mRi4ngUi6Uo%0AFodjfPyWvOMAQEcN5h0AAAD61c7B4bc3XwPAQTKwvb2dd4bMXLiw1T/fDAAAAEAXOHx4aOBqfp3t%0AdQAAAABkTukEAAAAQOaUTgAAAHAV1tfXYn19Le8Y0LUcJA4AAABXqNFoRKVyKiIG4ujRUZcFwC6s%0AdAIAAIArtLJyNur1WtTrm1Gtnss7DnQlpRMAAABcgTTdijNnHmyOl5YWIk23ckwE3UnpBAAAAFdg%0AcXEh0jRtjtM0jaWlhRwTQXdSOgEAAMA+1Wqbsbq63DJfrS5HvV7LIRF0L6UTAAAA7FOlMh+NRqNl%0Afudg8fnOhoEup3QCAAAAIHNKJwAAANincnkuCoVCy3yhUIhyea7zgaCLKZ0AAABgn0ql4Rgbm2yZ%0AHx+fjGKxlEMi6F5KJwCADltfX4v19bW8YwBwlWZmZiNJkuY4SZKYnp7NMRF0J6UTAEAH7Rw0eyoq%0Alft3PYgWgO6XJEMxNXWyOZ6eno0kGcoxEXQnpRMAQAetrJyNer0W9fpmVKvn8o4DwFWamDgexWIp%0AisXhGB+/Je840JUG8w4AAHBQpOlWnDnzYHO8tLQQb3zjm3w6DtCDdg4Ov735GmhlpRMAQIcsLi5E%0AmqbNcZqmsbS0kGMiAF6K0dFjMTp6LO8Y0LWUTgAAHVCrbcbq6nLLfLW6HPV6LYdEAADtpXQCAOiA%0ASmV+14PDdw4Wn+9sGACADlA6AQAAAJA5pRMAQAeUy3O7HjS7cxDtXOcDAQC0mdIJAKADSqXhGBub%0AbJkfH5+MYrGUQyIAgPZSOgEAdMjMzGwkSdIcJ0kS09OzOSYCAGgfpRMAQIckyVBMTZ1sjqenZyNJ%0AhnJMBADQPkonAIAOmpg4HsViKYrF4RgfvyXvOAAAbTOYdwAAgINk5+Dw25uvAQD61cD29nbeGTJz%0A4cJW/3wzAAAAAF3g8OGhgav5dbbXAQAAAJA5pRMAAAAAmVM6AQAAAJA5pRMAAAAAmVM6AQAAAJA5%0ApRMAAAAAmVM6AQAAAJA5pRMAAAAAmVM6AQAAAJA5pRMAAAAAmVM6AQAAAJA5pRMAAAAAmVM6AQAA%0AAJA5pRMAAAAAmVM6AQAAAJA5pRMAAAAAmVM6AQAAAJA5pRMAAAAAmVM6AQAAAJA5pRMAAAAAmVM6%0AAQAAAJA5pRMAAAAAmVM6AQBAG62vr8X6+lreMQCg4wbzDgAAAP2q0WhEpXIqIgbi6NHRKBQKeUcC%0AgI6x0gkAANpkZeVs1Ou1qNc3o1o9l3ccAOgopRMAALRBmm7FmTMPNsdLSwuRpls5JgKAzlI6AQBA%0AGywuLkSaps1xmqaxtLSQYyIA6CylEwAAZKxW24zV1eWW+Wp1Oer1Wg6JAKDzlE4AAJCxSmU+Go1G%0Ay/zOweLznQ1DR7mtEOA5bq8DAADIgNsKAS5npRMAAGSsXJ7btXAoFApRLs91PhAd4bZCgMspnQAA%0AIGOl0nCMjU22zI+PT0axWMohEe3mtkKAVkonAABog5mZ2UiSpDlOkiSmp2dzTEQ7ua0QoJXSCQAA%0A2iBJhmJq6mRzPD09G0kylGMi2sVthQC7UzoBAECbTEwcj2KxFMXicIyP35J3HNqkUnFbIcBu3F4H%0AAABtsnNw+O3N1wBwkFjpBAAAbTQ6eixGR4/lHYM2clshwO6UTgAAAC+B2woBdqd0AgAAeIncVgjQ%0ASukEAABttL6+Fuvra3nHoM3cVgjQykHiAADQJju3l52KiIE4enTUYeJ9bmLieFSryxEx4LZCgFA6%0AAQBA26ysnI16vRYREdXquZic/JGcE9FObisEuJztdQAA0AZpuhVnzjzYHC8tLUSabuWYiE5wWyHA%0Ac5ROAADQBouLC5GmaXOcpmksLS3kmAjImjPb4IUpnQAAIGO12masri63zFery83tdkBvu3RmW6Vy%0AfzQajbzjQFdSOgEAQMYqlfldfwjd+SF1vrNhgLa4dGZbvb4Z1eq5vONAV1I6AQAAwBVwZhvsj9IJ%0AAAAyVi7P7Xp72c7tZnOdDwRkypltsD9KJwAAyFipNBxjY5Mt8+Pjk1EslnJIBGTFmW2wf0onAABo%0Ag5mZ2UiSpDlOkiSmp2dzTARkoVJxZhvsl9IJAADaIEmGYmrqZHM8PT0bSTKUYyIA6CylEwAAtMnE%0AxPEoFktRLA7H+PgteccBMuDMNti/wbwDAABAv9r5IfT25mug9106s+38+c9eNu/MNmhlpRMAALTR%0A6OixGB09lncMIEPObIP9UToBAADAFXBmG+yP0gkAAACukDPb4MU50wkAAACukDPb4MUNbG9v550h%0AMxcubPXPNwMAAADQBQ4fHhq4ml9nex0AAAAAmVM6AQAAAJA5pRMAAAAAmVM6AQAAAJA5pRMAAAAA%0AmVM6AQAAAJA5pRMAAADAi1hfX4v19bW8Y/SUwbwDAAAAAHSzRqMRlcqpiBiIo0dHo1Ao5B2pJ1jp%0ABAAAbeSTcYDet7JyNur1WtTrm1Gtnss7Ts9QOgEAQJtc+mS8Urk/Go1G3nEAuAppuhVnzjzYHC8t%0ALUSabuWYqHconQAAoE18Mg7Q+xYXFyJN0+Y4TdNYWlrIMVHvUDoBAEAbpOlWLC0998n4zg8tPhkH%0A6CW12masri63zFery1Gv13JI1Fu6onQaGRn50MjIyPbIyMh83lkAACALi4sL8eSTz30y/uSTPhkH%0A6DWVyvyu26N3tk/PdzZMD8q9dBoZGflnEfFzeecAAICs1GqbUa22fjK+suKTcQAOjlxLp5GRkWsi%0A4r6IeCjPHAAAkKVKZT4uXmz9ZPziRZ+MA/SScnkuCoVCy3yhUIhyea7zgXpM3iud3h0R/1NEvC/n%0AHAAAkJlvfetbV/UMgO5SKg3H2Nhky/z4+GQUi6UcEvWW3EqnkZGR4Yj43yLikxsbG6t55QAAAICr%0Asb6+Fuvra3nHoM1mZmYjSZLmOEmSmJ6ezTFR78hzpdPHIuI7EfGvc8wAAAAAV2znIOlTUancv+tB%0A0/SPJBmKqamTzfH09GwkyVCOiXrHYB5vOjIyciIi/ueIuHNjY+NCVl/38GG/6QAA5O/Qob3/N/tl%0ALyv4/1boA5/+9KebFwP8yZ98Pm699dacE9FO73znyfjc51ZiYGAg3vGOE7ue80SrjpdOIyMj/ygi%0AfiUiPh8Rv93p9wcAgHZ7+ctfvueza6+9toNJgHZ44okn4pOf/GRz/Du/8zvxtre9LV7xilfkmIp2%0AKhQKcffddzdfsz95rHT6jxHx3RHxkxsbG9tZfuELF7ay/HLQdS7tFx8dPZZzEgDghZw8+a5YW/uz%0AlhvsrrmmECdPvsv/t0KPO3Xqt2Jr67k/x1tbW3Hffb8Vt912Z46paLfXvOZ7I+Jgdg9Xu0K3o2c6%0AjYyMvDki7oyIX4uIdGRkZPjSP8/+J9c9O/7vO5kLeoE94wDQO0ql4Rgfb73taGLCbUfQ62q1zVhd%0AXW6Zr1aXm9vtgB2dPkh8LCIGIuK9EfHo8/6JiDj57Otf6nAu6HorK2ejXq9Fvb4Z1eq5vOMAAC9i%0AZmY2rr/+uduOrr/ebUfQDyqV+V0/BN75kHi+s2Ggy3W6dPrPEfGje/wTEVF99rXSCf6BNN2KM2ce%0AbI6XlhYiTQ/ekk4A6CVJMhTT08/ddrRz5bYDxAE4ODp6ptPGxsZ/jYj/utuzkZGRiIjNjY2N3+tk%0AJugFi4sLkaZpc5ymaSwtLdgzDgBdbmLieFSryxExEOPjt+QdB8hAuTwXDz30sy2rnQqFQpTLc/mE%0Agi7V6ZVOwBWyZxwAetfOD6G3R7l8m9uOoE+USsMxNtZ6Ztv4uDPb4Pm6pnTa2NgY2NjYmMs7B3Sb%0ASsWecQDoZaOjx9w8C31mZ7vsc2e2JYkz22A3XVM6AQAAQC9IkqGYmnruzLbpaWe2wW6UTtDlyuW5%0AXZfj2zMOAAD5mZg4HsViKYrFYWe2wR46epA4cOUu7Rk/f/6zl83bMw4AAPm5dGbbpddAKyudoAfY%0AMw4AAECvUTpBD7BnHAAAusvOxT6nolK5f9eLfwClE/QMe8YBAKB7rKycjXq9FvX6ZlSr5/KOA13J%0AmU7QI+wZBwCA7pCmW3HmzIPN8dLSQrzxjW+yGwGex0on6CGjo8didPRY3jEAAOBAW1xciDRNm+M0%0ATWNpaSHHRNCdlE4AAACwT7XaZqyuLrfMV6vLUa/XckgE3UvpBAAAbbS+vhbr62t5xwAyUqnM73pw%0A+M7B4vOdDQNdzplOAADQJpdut4oYiKNHR53LCMCBYqUTAAC0idutoP+Uy3O7Fsg7F//MdT4QdDGl%0AEwAAtMFut1ul6VaOiYAslErDMTY22TI/Pj4ZxWIph0TQvZROAADQBm63gv41MzMb1113XXN83XXX%0AxfT0bI6JoDspnQAAIGNut4L+liRD8cpXHm6O//E/flUkyVCOiaA7KZ0AACBjlYrbraCfPf74Y/Ho%0Aow83x4888rV4/PHHckwE3UnpBAAAAFfgIx/5xZa5j360dQ4OOqUTAABkzO1W0L/W1r502SqnSx55%0A5OH48pfXckgE3UvpBAAAGXO7FfSv++772J7PPvGJX+1gEuh+SicAAGiDmZnZSJKkOU6SxO1WABwo%0ASicAAGiDJBmKqamTzfH09KzbraAP3HXXT+357O67f7qDSaD7KZ0AAKBNJiaOx9DQUAwNvSLGx2/J%0AOw6QgWPHXh833nikZf6mm47E6153LIdE0L2UTgAA0CaNRiOefPLJePLJNBqNRt5xgIy8973va5m7%0A557WOTjolE4AANAmv/ZrH42LFy/GxYsX4+Mf/+W84wAZueGGV8frX//9zfEb3vADccMNr84xEXQn%0ApRMAALTB448/Fl/60p80x3/6p38cjz/+WI6JgCy95z33xODgYAwODsa73/0zeceBrqR0AgCANvjI%0AR36xZe6jH22dA3rToUOH4tZbZ+LWW2fi0KFDeceBrjSYdwAAAOg3a2tfikcffbhl/pFHHo4vf3nN%0AYcPQJ/7hDZVAKyudAAAgY/fd97E9n33iE7/awSQAkB+lEwAAAACZUzoBAEDG7rrrp/Z8dvfdP93B%0AJACQH6UTAABk7Nix18eNNx5pmb/ppiPOcwLgwFA6AQBAG7z3ve9rmbvnntY5AOhXSicAAGiD669P%0AolAoNMeFwmBcf32SYyIA6CylEwAAtMHi4kI0Go3muNF4JpaWFnJMRCesr6/F+vpa3jEAuoLSCQAA%0AMlarbcbq6nLLfLW6HPV6LYdEdEKj0YhK5VRUKvdfVjgCHFRKJwAAyFilMr9r6bBTSsx3Ngwds7Jy%0ANur1WtTrm1Gtnss7DkDulE4AAAAvUZpuxZkzDzbHS0sLkaZbOSYCyJ/SCQAAMlYuz13VM3rX4uJC%0ApGnaHKdp6gwv4MBTOgEAQMYef/xv9nz29a8/3sEkdIIzvAB2p3QCAICM3Xffx/Z89olP/GoHk9AJ%0AlYozvA4qtxXCCxvMOwAAAPSbRuPins8uXnSrGfSDS7cVRgzE0aOjUSgU8o4EXcdKJwAAyNjhw696%0AgWc3dDAJnVAuz+1aOBQKBWd49TG3FcKLUzoBAEDGvuu7vuuqntGbSqXhGBubbJkfH5+MYrGUQyLa%0AzW2FsD9KJwAAyNjExPE9n9188w93MAmdMjMzG0mSNMdJksT09GyOiWgntxXC/iidAAAgYysrZ/d8%0Adv78ZzuYhE5JkqGYmjrZHE9Pz0aSDOWYiHZxWyHsn9IJAAAgAxMTx6NYLEWxOBzj47fkHYc2qVTc%0AVgj75fY6AADIWLk8Fw899LMtP5g6WLq/7fz+3t58DXDQWekEAAAZc7D0wTU6eixGR4/lHYM2clsh%0A7J/SCXrI+vparK+v5R0DANiH48d/pGXullta54DeolSG/VM6QY/Y2SN+KiqV+3fdQw4AdJezZ3+/%0AZe7cudY5oPe4rfBgsgjgyimdoEesrJyNer0W9fpmVKvn8o4DALwAt1tBf3Nb4cFjEcDVUTpBD0jT%0ArThz5sHmeGlpIdJ0K8dEAMALqVTcbgX9zm2FB4tFAFdH6QQ9YHFxIdI0bY7TNI2lpYUcEwEAwMF2%0A6bbCcvk2txX2OYsArp7SCbqc5fkA0HvcbgUHg9sKDwaLAK6e0gm6XKVieT4A9Bq3WwH0B4sAXhql%0AEwAAtIHbrQB6X6ViEcBLoXSCLmd5PgD0JrdbAXDQKZ2gy1meDwC9y+1WB8/6+lqsr6/lHQPIiEUA%0AL81g3gGAFzczMxtf/OIfNQ+vszwfAHrDpdutLr2mv+1stzkVEQNx9Oio33PoA5cWAZw//9nL5i0C%0A2B8rnaAHWJ4PAL3L7VYHx8rK2ajXa1Gvb0a1ei7vOEBGnNF39ZRO0CMszwcA6F5puhVnzjzYHC8t%0ALUSabuWYCMiKRQBXT+kEPeLS8vxy+TZLtQEAuszi4kLzKISIiDRNY2lpIcdEQJYsArg6znSCHmJp%0APgBA96k0u0lXAAAgAElEQVTVNmN1dbllvlpdbv6gCvQ2Z/RdHSudAAAAXoJKZT4ajUbL/M7B4vOd%0ADQO0jTP6rpzSCQAAAIDMKZ0AAKCN1tfXYn19Le8YtFG5PLfrdpud7ThznQ8EtIW/z6+cM50AAKBN%0AdrZXnYqIgTh6dNQ5IH2qVBqOsbHJOH/+s5fNj49POs8J+oS/z6+OlU4AANAmKytno16vRb2+GdXq%0Aubzj0EYzM7ORJElznCRJTE/P5pgIyJK/z6+O0gkAANogTbfizJkHm+OlpYVI060cE9FOSTIUU1Mn%0Am+Pp6dlIkqEcEwFZ8ff51VM6AQBAGywuLkSaps1xmqaxtLSQYyLabWLieBSLpSgWh2N8/Ja84wAZ%0A8ff51VM6AQBAxmq1zVhdXW6Zr1aXo16v5ZCITtg5OPz2KJdvc94L9Al/n780SicAAMhYpTIfjUaj%0AZX7nINr5zoaho0ZHj8Xo6LG8YwAZqVT8ff5SKJ0AAAAAyJzSCQAAMlYuz+26vWpn+9Vc5wMBcFX8%0Aff7SKJ0AACBjpdJwjI1NtsyPj09GsVjKIRHQDuvra7G+vpZ3DNrI3+cvjdIJesiZMw9edlUnANC9%0AZmZmI0mS5jhJkpiens0xEZClnTN9TkWlcv+uZ/7QP2ZmZi9b7VQoDPr7fJ+UTtAjnn766fjMZxbj%0AM59ZjKeffjrvOADAi0iSoZiaOtkcT0/PRpIM5ZgIyNLKytmo12tRr29GtXou7zi00ZNPppcVi43G%0AM/Hkk2mOiXqH0gl6xK/92kfjmWeeiWeeeSY+/vFfzjsOALAPExPHo1gsRbE4HOPjt+QdB8hImm5d%0AtgNhaWkh0nQrx0S000c+8ostcx/9aOscrZRO0AMef/yx+NKX/qQ5/tM//eN4/PHHckwEAOzHzkGz%0At0e5fNuuB9ECvWlxcSHS9LmVLmmaxtLSQo6JaJe1tS/Fo48+3DL/yCMPx5e/7DyvF6N0gh6gWQeA%0A3jU6eixGR4/lHQPISK22Gauryy3z1epy1Ou1HBLRTvfd97E9n33iE7/awSS9SekEXU6zDgAA3aNS%0Amd/14PCdg8XnOxsGupzSCbqcZh0AACAfd931U3s+u/vun+5gkt6kdAIAAIB9KpfnYmBgoGV+YGAg%0AyuW5zgeirY4de33ceOORlvmbbjoSr3udrdMvRukEXU6zDgAAkJ/3vvd9LXP33NM6RyulE3Q5zToA%0AQO9YX1+L9XXnbvazSmU+tre3W+a3t7ed6dSnrr8+uewG0kJhMK6/PskxUe9QOkEP0KwDQO9SQhwc%0AOwdJn4pK5f5dD5oGetPi4sJlf6YbjWdiaWkhx0S9Q+kEPeCGG14dr3/99zfHb3jDD8QNN7w6x0QA%0AwH4oIQ6WlZWzUa/Xol7fjGr1XN5xaJNyee6yVS+XFAoFZzr1oVptM1ZXl1vmq9XlqNdrOSTqLUon%0A6BHvec89MTg4GIODg/Hud/9M3nEAgH1QQhwcaboVZ8482BwvLS1Emm7lmIh2KZWG401vemvL/Jvf%0A/LYoFkudD0RbVSrzu35osPOhwnxnw/QgpRP0iEOHDsWtt87ErbfOxKFDh/KOAwC8CCXEwbK4uBBp%0AmjbHaZrafnPgtJ7zBAed0gl6yNTUyZiaOpl3DABgH5QQB4ftNwdLrbYZf/RHn2uZ/8M//Jzf7z5k%0AO+VLo3QCAICMKSEOlkrF9puDpFLx+32QlErDMTY22TI/Pj5pO+U+KJ0AACBjlYofSgH6xczMbFxz%0AzXP1yTXXXBPT07M5JuodSicAAICXwPabg8Xv98Fz4cLjcfHixeb44sWLceHC4zkm6h1KJwAAyJgf%0ASg8W228OFr/fB8+HP/zv9zVHK6UTAABkzA+lB8/MzGwkSdIcJ0li+00f8/t9cJw/f3bXm0fTdCuq%0A1daz+7ic0gkAANrAD6UHS5IMXXbL8PT0bCTJUI6JaCe/3wfHJz/523s+u//+3+pgkt6kdAIAgDZI%0AkqG49dYTzfHb337CD6V9bmLieBSLpSgWh2N8/Ja849Bmb3vbzTE4OBiDg4Px1rdO5B0HupLSCQAA%0A2mY77wB00M6ZXbdHuXzbrmd60V/+4A/OxzPPPBPPPPNMfO5zK3nHoU3e9a479nx2220/3sEkvUnp%0ABAAAbZCmW/GZzyw2x5/+9OldzwWhv4yOHovR0WN5x6DN0nQrFhc/1RyfPv2AP9996uabj++6SjVJ%0AhmJ8vPXsPi6ndAIAgDZYXFyINE2b4zRNY2lpIcdEQFYWFxfim9/8ZnP8zW9+05/vPvZzP/fz+5qj%0AldIJAAAyVqttxupq661G1epy1Ou1HBIBWanVNmNl5WzL/PnzZ/357lOvfe33xI03HmmOb7rpNfHa%0A135Pjol6x2DeAQCAiPX1tYgIWzKgT1Qq89FoNFrmG41GVCrz8f73+4QcelWlMh/b263ntW1vb/vz%0AnZOtrSfi9OkHolbbbNt7vOxlL2u+HhwcjHvv/WDb3qtUGo4TJ94ZQ0O9f/mE0gkAcrbzQ+ipiBiI%0Ao0dHHT4LAF3s7//+76/qGe1z+vQDUa22ri5tl7/+679q69f/ylf+MiIi7rjjJ9r6Pp1gex0A5Gxl%0AZWc5fr2+GdXqubzjABkol+d2LZB3bjeb63wgIDNf//rf7Pns8cf3fgYHkZVOAJCjNN2KM2cebI6X%0AlhbijW980663pAC9o1QajrGxyTh//rOXzY+PT0axWMopFZCFp59++qqe0T4nTrwjIgaiVnu0be/x%0A8MNfi6ee2jk8/tprr4sjR17TtvcqlW589nvqfUonAMjRXrdb3XbbnTmmArIwMzMbn/98tflD6KFD%0Ah2J6ejbnVLSbM/r63/DwTfHww1/d9dmNN97U4TRERAwNvSLuuOOutr7Hvfd+sLnt7ciR18QHPvCh%0Atr5fv7C9DgBy4nYrOAgG9nhNP7p0Rl+lcv+uB8nTH97znnuu6hkcREonAMhJpfLCt1sBvW1xcSGe%0AfvrbzfHTT387lpYWckxEuzmj72AolYbjB3/wzS3zP/RDb7Z9Fp7H9jrIQCeu6Gw0GnHhwtcjIuLw%0A4Ve19XarfrqiEwDy8EIrGScmjvvBtA85o+9g+bEfuyP++I+/0PzwqFAoxLvedUfOqaD7KJ0gA52+%0AovMb3/i7tn79frqiE7pZuTwXDz30sy2rndxuBb2vUnnhlYzvf//PdzgR7eaMvoMlSYbixIl3xKc+%0AVYmIiJMn36lghF3YXgcAObl0u9Xzud0KoLc4o+9gGhx82T94bT0H7MafDMiAKzqBqzUzMxtf/OIf%0ANT8dT5LE7VbQB8rlufiLv/hXsb29fdn8wMCAlYx9qFKxsu2gSdOt+MxnTjfHn/706fihH3qL1U7w%0APEonyIArOoGrlSRDMTV1Mn7nd347IiKmp2f9DysAdDnbKWF/lE4AkLOJiePPngs3EOPjt+Qd50Bz%0AMQRZqVTmW1Y5RURsb29b+dKHrGw7WFwUAPundAKAnO0cHH578zX5cTEEAC+mUrGdEvbLQeIA0AVG%0AR4/F6OixvGMAGSmX53Ytkd1O2Z8qlRde2QZwUFnpBADwLBdDkJVLt1OeP//Zy+bdTgm9r1yei4ce%0A+tmW1U5KZWildAIAeJaLIciS2ykPDiXEwaJUhv2zvQ4AANogSYbi1ltPNMdvf/sJt1P2qUslxPMp%0AIfrXzMxsXH990hxff71SGXajdAIAgLZpPeeH/vTmN7+lZe5Nb2qdoz8kyVB87/f+0+b4+77vnymV%0AYRdKJwAAaIM03YrPfGaxOf70p09Hmm7lmIh2+o3f+HjL3H33tc7RH9J0K/78z/+sOV5fX/PnG3ah%0AdAIAgDZYXFxonucUEZGmaSwtLeSYiHZZW/tSPProwy3zjzzycHz5y2s5JKLdHnjgk/Gd73ynOf7O%0Ad74Tn/rUJ3NMBN1J6QQAABmr1TZjdXW5Zb5aXY56vZZDItrpvvs+tuezT3ziVzuYhE6o1Tbj859f%0AbZn/3OdW/fmG51E6AQBAxiqV+ZabzCIiGo1GVCrznQ0DZOo3f/PXY3u79by27e3t+M3f/PUcEkH3%0AUjoBAAC8BHfd9VN7Prv77p/uYBI64bHH9l7NZKUTXE7pBAAAGSuX52JgYKBlfmBgIMrluc4Hoq2O%0AHXt93HjjkZb5m246Eq973bEcEtFOr351ac9nxeLez+AgUjoBAAC8RO997/ta5u65p3WO3nfnnT+5%0AZ6l8550/mUMi6F5KJwAAyFilMr/nmS+Vynxnw9ARN9zw6nj967+/OX7DG34gbrjh1Tkmol1KpeF4%0Ay1vGWubf+tZxK53geZROAAAAGXjPe+6JwcHBGBwcjHe/+2fyjkMb/eiPvr1l7l/8i1tzSALdTekE%0AAAAZK5fnolAotMwXCgVnOvWxQ4cOxa23zsStt87EoUOH8o5DG509+/stc+fOtc7BQad0AgCAjJVK%0AwzE2NtkyPz4+aftNn5uaOhlTUyfzjkEb1Wqbsbq63DJfrS67vQ6eR+kEAABtMDMze9lql0OHDsX0%0A9GyOiYAsVCrz0Wg0WuYbjYYz2+B5lE4AANA2A3u8BoD+N5h3AIBes7X1RJw+/UDUaptte49GoxEX%0ALnw9IiIOH37VrueCZKVUGo4TJ94ZQ0NDbXsPgINocXEhnn76283x009/O5aWFuK22+7MMRXwUk1M%0AHI8///Mv7/rs5pt/uMNpoLspnQCu0OnTD0S12rqPv12+8Y2/a+vX/8pX/jIiIu644yfa+j4AB8kL%0AnfkyMXHcuU7Qw1ZWzu757Pz5z8brXnesg2mgu9leBwAAGatUnPkCAFY6AVyhEyfeEREDUas92rb3%0AePjhr8VTT30zIiKuvfa6OHLkNW17r1Lpxme/JwAAXky5PBd/8Rf/Kra3ty+bHxgYiHJ5Lp9Q0KWU%0ATgBXaGjoFXHHHXe19T3uvfeDzW1vR468Jj7wgQ+19f0AyFa5PBcPPfSzLaudCoWCH0oBODBsrwMA%0AgIyVSsMxNjbZMj8+Puk8J+hxlcp8yyqniIjt7W3bZ+F5lE4A0AXW19difX0t7xhAhmZmZiNJkuY4%0ASZKYnp7NMREAdJbSCQBytnOw8KmoVO7f9eBhoDclyVBMTZ1sjqenZyNJhnJMBGRhYuL4ns9uvvmH%0AO5gEup/SCQBytrJyNur1WtTrm1Gtnss7DpChiYnjUSyWolgcjvHxW/KOA2Tg937v03s++93fPdPB%0AJND9HCQOADlK0604c+bB5nhpaSHe+MY3WQ0BfWLn4PDbm6+B3vfYY7U9n9Xrez+Dg8hKJwDI0eLi%0AQqRp2hynaRpLSws5JgKyNjp6LEZHj+UdA8jIq1+992UALgqAyymdACAntdpmrK4ut8xXq8s+KYU+%0A4qIA6C933vmTMTAw0DI/MDAQd975kzkkgu6ldAKAnFQq87seHL5zsPh8Z8MAbeGiAOg/pdJwvOUt%0AYy3zb33rmJVO8DxKJwAAaBMXBUB/esc73nXZaqeBgWviX/7Ld+WYCLqT0gkAclIuz+16sPDOwcNz%0AnQ8EZGq3iwLSdCvHREBWnnwyje3t7eZ4e/tiPPlk+gK/Ag4mt9cBQE5KpeEYG5uM8+c/e9n8+Pik%0A5fnQB/a6KOC22+7MMdXBtbX1RJw+/UDUaptte49GoxEXLnw9IiIOH35VW28sLJWG48SJd8bQkNtO%0A8/Cf/tOHd5n73+PDH/6lHNJA91I6AUCOZmZm44tf/KPmD6ZJksT09GzOqYCX6oUuCpiYOK5YzsHp%0A0w9Etdr6e9Iu3/jG37X163/lK38ZERF33PETbX0fWq2tfWnX8rJWezS+/OW1eN3r3FYJl9heBwA5%0ASpKhmJo62RxPT89GkvjUGnpdpeKiAOhXv/7rv7Lns49//KMdTALdz0onAMjZxMTxZz99H4jx8Vvy%0AjgPQl06ceEdEDESt9mjb3uPhh78WTz31zYiIuPba6+LIkde07b1KpRuf/Z7otG9/+1t7PvvWt77d%0AwSTQ/ZROAJCznYPDb2++BnpfuTwX/+W//Ou4ePHiZfPXXHONiwJyMjT0irjjjrva+h733vvB5ra3%0AI0deEx/4wIfa+n7k44Yb/knU67U9nwHPUToBQBcYHXX+A/STUmk4SqUb49FHH75sfnj4Ruc5QY97%0AoW3wDnaHyznTCQAAMlarbe560PDm5uaeKySA3vDyl7/8qp7BQaR0AgCAjFUq83HxYutB4hcvOkgc%0Ael25PBfXXNO6Hf6aawq2z8LzKJ0AAABgn0ql4Rgfn2yZn5iYtH0WnkfpBAAAGSuX52JgYKBlfmBg%0AwEoI6AMzM7Nx/fVJc3z99UlMT8/mmAi6k4PEAQCgDba39zcHZG9r64k4ffqBXc9Wy8p1110XTz6Z%0ANl9/5CP/sW3vVSoNx4kT73RQOT1H6QQAXeDjH//liIh497t/JuckQBYqlfmI2K1h2o5KZT7e//6f%0A72AaOHhOn34gqtXljr3fhQtfjwsXvt62r/+Vr/xlRETcccdPtO09oB1srwOAnD311FPxhS/8YXzh%0AC38YTz31VN5xgAx861vfuqpnANBPrHQCgJx96EMfaL7+d//uF+I//IdfzDENkIVvf/vbV/UMyMaJ%0AE++IiIGo1R5t23s8/PDX4qmnvhkREddee10cOfKatr1XqXTjs98T9BalEwDk6Ktf/at49NGHm+NH%0AHvlafPWrfxWvfe335JgKeKn+5m/qez577LG9nwHZGBp6Rdxxx11tfY977/1gc9vbkSOviQ984ENt%0AfT/oRbbXAUCOPvzhf7+vOaC3vPBKJ9vrADgYlE4AkJPz589Gmm61zKfpVkcPPwWyd801e/9v9jXX%0AFDqYBADyo3QCgJx88pO/veez++//rQ4mAbL2oz86teezW2+d6WASAMiP0gkAADL21a/+f3s+++u/%0A/n87mAQA8qN0AoCcvOtdd+z57LbbfryDSQAAIHturwOAnNx88/FYXPxUy7lOSTIU4+OTOaWCg2Nr%0A64k4ffqBqNU2M//aL3SQ+BNPPBH33vvBzN+zVBqOEyfeGUNDQ5l/bQC4GkonAMjRz/3cz8cv/MK/%0AaZkD2u/06QdyObT/hbbevRSXrm6/446faMvXB4Ar1fHSaWRk5HBEfDAipiLihoj4RkT83xHx7zY2%0ANtY6nQcA8vTa135PXHvttfHUU09FRMS1114Xr33t9+Sciv+fvXsPsvus7zv+2YtWlvCiGHltY1le%0Ai7Q5bZobjKnTlkwbSEgySeNgCwKDbViIARMKBEhmyBinBZV0uA0kJIIh3GJoXRB2zDApGESTgU7q%0AxoGQzLh7SIO9llfCWglZXltrrfbSPySvZSQZSfuc85zL6zXD7G/POXue787PEqv3/i4AAKxeW6NT%0Ao9G4IMnfJNmYZHuSbyX5kSSvT/ILjUbj3zSbzW+2cyYAqOmBB/asBKckmZs7lAce2JMLL3x6xamg%0AP2zd+uIkA5me3tWyNf7xH/8hR44cSZKsWbMmP/zD/7Rla23atPnY9wQAnaHdRzptS3JJkqubzeat%0Ajz3YaDT+OsmfJXlrkhe1eSYAqOb973/PCY994APvyTvf+d4K00B/GR19aiYmrm/pGu94x9vSbP7f%0AJMkznvFPcuONb2/pegDQSdp997rdSf5bktu+7/EvJllO8hNtngcAqvnGN+7Krl1TJzx+331T+du/%0AdcY59IKBgYGTbgNAP2jrkU7NZvM/nuKp0SQDSR5q3zQAUNdHPvJHp3zuwx/+YLZv/1gbpwEAgLI6%0A5e51rzn28dOreZOxMbeHpXeNjAw/Ydt/773N/u4PT3bUw+DggP3eo/z57i/2d3+xv/uL/d1f7O+z%0A0+7T607QaDR+KUfvZvc3OXpxcQDoC295y1tO+dyb3/zmNk4CAADlVT3SqdFoXJfkT5Lcm+TfN5vN%0A+dW838zMbImxoCPNzy88Ydt/773N/u4Pz3jGj2bz5vETrut06aXjecYzftR+71H+fPcX+7u/2N/9%0Axf7uL/2+v8/2yK5qRzo1Go23Jflkkm8leU6z2dxTaxYAqOWNbzzxaKc3vOHUR0ABAEC3qBKdGo3G%0A+5O8Pcnnk/zbZrO5t8YcAFDbhRc+PZdffsXK589+9k/nwgufXnEiAAAoo+3R6dgRTm9I8vEkVzWb%0AzUPtngEAOslrX/uGDA8PZ3h4ODfc8Pra4wAAQBFtvaZTo9H42ST/KcltSX6j2WwutXN9AOhEIyMj%0AufLKq1e2AQCgF7T7QuLvOfbxK0muajQaJ3vNnzv6CYB+84IXvLD2CAAAUFS7o9Ozjn38oyd5zZYc%0AvZsdAFQ3O/tQduy4JdPT97dsjcXFxczMHL284djYBRkaGmrZWps2XZKtW1+S0dGzuwMJAACcrrZG%0Ap2azOdDO9QBgtXbsuCU7d97RtvUefPBAS99/cvLuJMnExKtaug4AAFS5ex0AAAAAva3dp9cBQFfZ%0AuvXFSQYyPb2rZWtMTd2bubmjlzNct259xscva9lamzZtPvY9AQBAa4lOAPAkRkefmomJ61u6xrZt%0AN62c9jY+flluvPHtLV0PAADawel1AAAAABQnOgEAAABQnOgEAAAAQHGiEwAAAADFiU4AAAAAFCc6%0AAQAAAFCc6AQAAABAcaITAAAAAMWJTgAAAAAUJzoBAAAAUJzoBAAAAEBxohMAAAAAxYlOAAAAABQn%0AOgEAAABQnOgEAAAAQHGiEwAAAADFiU4AAAAAFCc6AQAAAFCc6AQAAABAcaITAAAAAMWJTgAAAAAU%0AJzoBAAAAUJzoBAAAAEBxohMAAAAAxYlOAAAAABQnOgEAAABQnOgEAAAAQHGiEwAAAADFiU4AAAAA%0AFCc6AQAAAFCc6AQAAABAcaITAAAAAMWJTgAAAAAUJzoBAAAAUJzoBAAAAEBxohMAAAAAxYlOAAAA%0AABQnOgEAAABQnOgEAAAAQHGiEwAAAADFiU4AAAAAFCc6AQAAAFCc6AQAAABAcaITAAAAAMWJTgAA%0AAAAUN1x7gFpuvvnjmZq6p2Xvv7CwkH37ZnL48OGWrdFOa9euzdjYWIaGWvufzPj4llx77URL1wAA%0AAABar2+j09TUPZmcvLv2GF1jbu5QHnzwQO0xAAAAgC7h9DoAAAAAiuvbI52Ot354TS7d8LSi77mw%0AtJR9hx7O4cWFou9by9qh4YytPzdDg+U75X0Hv5dDC0eKvy8AAABQj+iU5NINT8uNP/P82mP0rW1f%0AuyOT+x+oPQYAAABQkNPrAAAAAChOdAIAAACgONEJAAAAgOJEJwAAAACKE50AAAAAKE50AgAAAKA4%0A0QkAAACA4kQnAAAAAIoTnQAAAAAoTnQCAAAAoDjRCQAAAIDiRCcAAAAAihOdAAAAAChOdAIAAACg%0AONEJAAAAgOJEJwAAAACKE50AAAAAKE50AgAAAKA40QkAAACA4kQnAAAAAIoTnQAAAAAoTnQCAAAA%0AoDjRCQAAAIDiRCcAAAAAihOdAAAAAChOdAIAAACgONEJAAAAgOJEJwAAAACKE50AAAAAKE50AgAA%0AAKA40QkAAACA4kQnAAAAAIoTnQAAAAAoTnQCAAAAoDjRCQAAAIDiRCcAAAAAihOdAAAAAChOdAIA%0AAACgONEJAAAAgOJEJwAAAACKE50AAAAAKE50AgAAAKA40QkAAACA4kQnAAAAAIoTnQAAAAAoTnQC%0AAAAAoDjRCQAAAIDiRCcAAAAAihOdAAAAAChOdAIAAACgONEJAAAAgOJEJwAAAACKE50AAAAAKE50%0AAgAAAKC44doDAACcrptv/nimpu6pPcaqTE3d+4TtbdtuqjdMIePjW3LttRO1xwAAOozoBAB0jamp%0AezI5eXftMYqZmzvUU98PAMDxnF4HAAAAQHGOdAIAutPIcLJxQ+0pztzSUjJ76Oj26PpksEt/B7j/%0AYDK/UHsKAKCDiU4AQHfauCHDv/qc2lP0rYXPfz3Zs7/2GABAB+vSX60BAAAA0Mkc6QQAAAC0jLvP%0AdqZ23H1WdAIAAABaxt1n+5foRF9Q1jtTO8o6AAAAdYhO9AVlHQAAoL71w+fk0tGLa49xxhaXFjMz%0A970kydi6p2VocKjyRGfnvtndObTwaNvWE50AAACAtrh09OL87hU31B6jb73zzu2ZPPCdtq0nOtF3%0AzhlOLt4wUHuMM7a4tJzvHTq6/bT1ydBg930PSbL74HIeXWjtGk6n7ExOpwQAgP4iOtF3Lt4wkBt+%0AZqT2GH1r+9fm8539yy1dw+mUAAAA9YlOAABAdY5U7kyOVAZWQ3QCetqaNcl559We4swtLSWPPHJ0%0A+ylPSQYH685ztg4cSI4cqT0FAN3AkcoAvUd0Anraeeclz39e7Sn61x07k717W7uG34x3Jr8ZBwBA%0AdAKgq/nNOEDvGRxZl7UbN9ce44wtLy3myOy+JMma0fMz0KW3VD+8f1eW5udqjwH0ANEJAADoKGs3%0Abs6lV/5O7TH61n23vytze75dewygB4hOAPSMgZFkzcbaU5y55aVkcfbo9tBoMtCl1/A6sj9Znq89%0ABQAAnUJ0AqBnrNmYnH/lQO0x+ta+25czv6f2FAAAdIou/V0qAAAAAJ1MdAIAAACgONEJAAAAgOJE%0AJwAAAACKcyFxAAAA2urmmz+eqal7ao+xKlNT9z5he9u2m+oNU8j4+JZce+1E7THoIaITAAAAbTU1%0AdU8mJ++uPUYxc3OHeur7gVKcXgcAAABAcY50AgAAoJq1a9bnovMurT3GGVtcWsyDj8wkSX7oKWMZ%0AGhyqPNHZ+e6B+3L4yKHaY9CjRCcAAACquei8S/Oyn7+x9hh965Nf3papvZO1x6BHiU4AAHQkFxru%0ATC40DMDpEp0AAOhILjQMAN3NhcQBAAAAKM6RTgAAdL6RkQxsHKs9xRlbXlpMZmePfjI6moEuvdDw%0A8v6ZZH6+9hgAdBnRCQCAjjewcSwjv3JV7TH61vwXbs3ynunaYwDQZZxeBwAAAEBxohMAAAAAxYlO%0AAAAAABQnOgEAAABQnOgEAAAAQHGiEwAAAADFiU4AAAAAFCc6AQAAAFCc6AQAAABAcaITAAAAAMWJ%0AToGBI5MAACAASURBVAAAAAAUJzoBAAAAUJzoBAAAAEBxohMAAAAAxYlOAAAAABQnOgEAAABQnOgE%0AAAAAQHGiEwAAAADFDdceAADgdC0sLDz+yf6DWfj81+sN0+/2H1zZXFxceJIXAgD9SnQCoKsdHyGO%0A7E/23b5ccZr+dmT/49utihD79s08/sn8QrJn/6lfTNvMzMz84BcBAH1HdAKgqx0fIZbnk/k9FYdh%0AhQgBAIDoBAB0jfPPH8uDDx44+snIcLJxQ92B+tn+g0ePNksyNjZWeRgAoBOJTgB0teMjxMBIsmZj%0A5YH62JH9R482S1oXIYaHj/vRZeOGDP/qc1qyDj/Ywue/vnJ649CQHykBgBP5CQGArnZ8hFizMTn/%0AyoGK0/S3fbcvr5zeKEIAADBYewAAAAAAeo/oBAAAAEBxohMAAAAAxYlOAAAAABRX5SqfjUbjaUl+%0AL8mvJXl6kn1J/jzJ25rN5p4aMwEAAABQTtuPdGo0GuuS/EWSG5J8LsnLk3w4ya8n+V+NRuO8ds8E%0AAAAAQFk1jnR6Y5IfT/KbzWbzjx97sNFofCvJbUneluRNFeYCAAAAoJAa13S6LskjST76fY/fnuT+%0AJNc0Go2Btk8FAAAAQDFtPdKp0Wg8Nck/S/K1ZrN5+Pjnms3mcqPR+D9JrkqyJcl32jkbAABQz8LC%0Awsr24f27ct/t76o4TX87vH/Xyvbi4sKTvBLgybX79LrxYx/vP8Xz9x37+IyITgAA0Df27ZtZ2V6a%0An8vcnm9XnIbHzMzM/OAXAZxCu6PT6LGPh07x/CPf97ozMjZ2+l82MlLlxn38ACMjw2e0H8/kfek8%0A9nd/sb/7i/3dX+zv/tKq/T046AobnWhwcMCf7z7i7/P+0qr9fTx7HgAAqO6iiy7K9773vSTJ4Mi6%0ArN24ufJE/evw/l1Zmp9LcnS/AJytdkenh459fMopnj/3+153RmZmZk/7tfPzzk3uRPPzC2e0H8/k%0Afek89nd/sb/7i/3dX+zv/tKq/b209Pj22o2bc+mVv1N8DU7Pfbe/a+X0xqWlM/t31uny57sz+fu8%0Av5zJ/j7bI6Laffe6e5IsJ7nkFM8/ds2nf2jPOAAAAAC0QlujU7PZfCTJ3yV5VqPROOf45xqNxlCS%0Af51kV7PZvO9kXw8AAABAd2j3kU5J8tEk65O8+vsevybJBUn+pO0TAQAAAFBUjQuJfyjJS5O8p9Fo%0AjCe5K8m/SPKmJH+f5D0VZgIAAACgoLYf6dRsNo8keX6SP0xydZJPJHlZjh7h9O+azeahds8EAAAA%0AQFk1jnRKs9l8KEePbHpTjfUBAAAAaK0a13QCAAAAoMdVOdIJoJUWFhZWtg8cSO7YWXGYPnfgwOPb%0Ai4sLp34hAADQc0QnoOfs2zezsn3kSLJ3b8VhWDEzM/ODXwQAAPQMp9cBAAAAUJwjnYCec/75Y3nw%0AwaPnda1Zk5x3XuWB+tiBA0ePNkuSsbGxusMAAABtJToBPWd4+PG/2s47L3n+8yoO0+fu2Pn46Y1D%0AQ/4vBwAA+onT6wAAAAAoTnQCAAAAoDjRCQAAAIDiRCcAAAAAihOdAAAAAChOdAIAAACgONEJAAAA%0AgOKGaw8A7bCwsLCyvfvgcrZ/bb7iNP1t98Hlle3FxYUneSUAAADdTHSiL+zbN7Oy/ehC8p39y0/y%0AatplZmbmB78IAACAruT0OgAAAACKc6QTfeH888fy4IMHkiTnDCcXbxioPFH/2n1wOY8eO6tubGys%0A7jAAAAC0jOhEXxgefvw/9Ys3DOSGnxmpOE1/2/61+ZXTG4eG/BUEANCPjr/m6ncPTOWTX95WcZr+%0A9t0DUyvbrrlKaf7FBwAAQFsdf83Vw0fmMrV3suI0PMY1VynNNZ0AAAAAKM6RTgAAALTV8ddcXbtm%0AXS46b7zyRP3ruwemcvjIXBLXXKU80QkAAIC2Ov6aqxedN56X/fyNFafpb5/88raV0xtdc5XSnF4H%0AAAAAQHEyJgA948j+ZN/ty7XHOGPLS8ni7NHtodFkoEt/JXRkf+0JAIBOdPzdCqdmd+edd26vOE1/%0Am5rdvbLdjrsVik4A9Izl+WR+T+0pVmfpUO0JAADKOv5uhXMLj2bywHcqTsNj2nG3wi79XSoAAAAA%0AncyRTgB0tfHxLbVHWLWpqXszN3f0EKd169ZnfPyyugMV0Av7BQAo4/i7Fa4bPifjoxdXnqh/Tc3u%0AztzCo0nac7dC0QmArnbttRO1R1i1bdtuyuTk3UmS8fHLcuONb688EQBAOcffrXB89OL87hU3VJym%0Av73zzu0rpze2426FTq8DAAAAoDhHOgEA0JGOv9vR8v6ZzH/h1orT9Lfl/Y9fbLYddzsCoDeITgAA%0AdKTj73aU+fks75muNwwr2nG3IwB6g9PrAAAAACjOkU4AAHSk4+92lJGRDGxs/V12OLnl/TPJ/HyS%0A9tztCIDeIDoBANCRjr/b0cDGsYz8ylUVp+lv81+4deX0xnbc7QiA3uD0OgAAAACKE50AAAAAKE50%0AAgAAAKA40QkAAACA4kQnAAAAAIoTnQAAAAAoTnQCAAAAoDjRCQAAAIDiRCcAAAAAihOdAAAAAChO%0AdAIAAACguOHaAwAAABzv8P5due/2d9Ue44wtLy3myOy+JMma0fMzMDhUeaKzc3j/rtojAD1CdAIA%0AADrK0vxc5vZ8u/YYq7J46GDtEQCqc3odAAAAAMU50gkAAKhufHxL7RFWbWrq3szNHUqSrFu3PuPj%0Al9UdqIBe2C9APaITAABQ3bXXTtQeYdW2bbspk5N3J0nGxy/LjTe+vfJEAHU5vQ4AAACA4kQnAAAA%0AAIoTnQAAAAAozjWdgJ524EByx87aU5y5paXkkUeObj/lKclgl/6K4MCB2hMAAJ3uuwfuyye/vK32%0AGGdscWkhDz6yL0nyQ085P0OD3fnP6+8euK/2CPSw7vxTAXCajhxJ9u6tPcXqzM3VngCgvuX9M5n/%0Awq1l33NpMZmdTRaOFH3faobXJKOjGRgcKv7Wy/tnir8nPObwkUOZ2jtZe4xVeXjuwdojQEcSnQAA%0A6Hzz81neM117is42P58ceiTLtecAgGNEJ6DnjI9vqT3Cqk1N3Zu5uUNJknXr1md8/LK6AxXQC/sF%0AACijF34u8PMa/GB9G50WFhZWtr+9f2+u/8ItRd9/OcmRxcUsL/fG75oGBgYyMlT+UO0kOXzcvlhc%0AXHiSV8LpufbaidojrNq2bTdlcvLuJMn4+GW58ca3V54IoP1a/Y+fhYWF7Ns3k8OHD7d0nXZZu3Zt%0AxsbGMjTU2h/x/aOUEvy8Bv2hb6PTvn2Pn5e+lOXM9cq5/K2yvJy5haWWLzMz43oBAMBRvfCPUgDo%0AZ116PyQAAAAAOlnfHun0zGdenm9+866WHU69vLycI0eOZHm59UcHtcPAwGBGRtYkGWjZGmvXrs0z%0An3l5y94fAAAAaJ++jU6vfOWrk7y69hgAAAAAPalvoxMAAADQXvfN7s4779xee4wztrC0mH1z30uS%0AnL/uaRkebM2NtlrtvtndbV1PdAIAAADa4tDCo5k88J3aY6zKg/OztUfoGi4kDgAAAEBxjnQCAAAA%0AWmZ8fEvtEVZtaurezM0dSpKsW7c+4+OX1R2ogHbsF9EJAAAAaJlrr52oPcKqbdt2UyYn706SjI9f%0AlhtvfHvlibqD0+sAAAAAKM6RTvSd3QeXs/1r87XHOGOLS8v53tGjOfO09cnQ4EDdgc7S7oPLtUcA%0AAACgDUQn+s6jC8l39nd3+Jg9nCTd/T0AAADQ25xeBwAAAEBxjnSiL7hbQmfqhf0CAADAyYlO9AV3%0ASwAAAID2cnodAAAAAMWJTgAAAAAUJzoBAAAAUJzoBAAAAEBxohMAAAAAxYlOAAAAABQnOgEAAABQ%0AnOgEAAAAQHGiEwAAAADFiU4AAAAAFCc6AQAAAFCc6AQAAABAcaITAAAAAMUN1x4AAAAA4GzNzj6U%0AHTtuyfT0/S1bY2rq3idsb9t2U8vW2rTpkmzd+pKMjo62bI12EZ0AAACArrVjxy3ZufOOtq03N3co%0Ak5N3t+z9H3vviYlXtWyNdnF6HQAAAADFOdIJAAAA6Fpbt744yUCmp3e1bI3FxcXMzOxNkoyNXZCh%0AoaGWrbVp0+Zj31P3E50AAACArjU6+tRMTFxfewxOwul1AAAAABQnOgEAAABQnOgEAAAAQHGiEwAA%0AAADFuZA4FDA7+1B27Lgl09P3t2yNqal7n7C9bdtNLVtr06ZLsnXrSzI6OtqyNQAAAOhtohMUsGPH%0ALdm58462rTc3dyiTk3e37P0fe++JiVe1bA0AAAB6m9PrAAAAACjOkU5QwNatL04ykOnpXS1bY3Fx%0AMTMze5MkY2MXZGhoqGVrbdq0+dj3BAAAAGdHdIICRkefmomJ62uPAQAAxDVXoVOITgAAAPQU11yF%0AzuCaTgAAAAAU50gnAAAAeoprrkJnEJ0AAADoKa65Cp3B6XUAAAAAFCc6AQAAAFCc6AQAAABAcaIT%0AAAAAAMW5kDgA0J32H8zC579e9j2XlpLZQ8nCYtn3rWV4KBldnwy24PeM+w+Wf08AoKeITgBAd5pf%0ASPbsrz1FZ5tfSA4drj0FANCnnF4HAAAAQHGOdAIAusb4+JaWvv/CwkL27ZvJ4cO9cXTQ2rVrMzY2%0AlqGh1v7I1+r9AgB0J9EJAOga1147UXsEAABOk9PrAAAAAChOdAIAAACgONEJAAAAgOJEJwAAAACK%0AE50AAAAAKE50AgAAAKA40QkAAACA4kQnAAAAAIoTnQAAAAAoTnQCAAAAoDjRCQAAAIDiRCcAAAAA%0AihOdAAAAAChOdAIAAACgONEJAAAAgOJEJwAAAACKE50AAAAAKE50AgAAAKA40QkAAACA4kQnAAAA%0AAIoTnQAAAAAoTnQCAAAAoDjRCQAAAIDiRCcAAAAAihOdAAAAAChuuPYAANDJZmcfyo4dt2R6+v6W%0ArTE1de8Ttrdtu6lla23adEm2bn1JRkdHW7YGAAAkohMAPKkdO27Jzp13tG29ublDmZy8u2Xv/9h7%0AT0y8qmVrAABA4vQ6AAAAAFrAkU4A8CS2bn1xkoFMT+9q2RqLi4uZmdmbJBkbuyBDQ0MtW2vTps3H%0AvicAAGgt0QkAnsTo6FMzMXF97TEAAKDrOL0OAAAAgOJEJwAAAACKE50AAAAAKE50AgAAAKA40QkA%0AAACA4kQnAAAAAIoTnQAAAAAoTnQCAAAAoLjh2gMAAAC02uzsQ9mx45ZMT9/fsjWmpu59wva2bTe1%0AbK1Nmy7J1q0vyejoaMvWAFgt0QkAAOh5O3bckp0772jbenNzhzI5eXfL3v+x956YeFXL1gBYLafX%0AAQAAAFCcI50AAICet3Xri5MMZHp6V8vWWFxczMzM3iTJ2NgFGRoaatlamzZtPvY9AXQu0QkAAOh5%0Ao6NPzcTE9bXHAOgrTq8DAAAAoDjRCQAAAIDiRCcAAAAAihOdAAAAAChOdAIAAACgONEJAAAAgOJE%0AJwAAAACKE50AAAAAKE50AgAAAKA40QkAAACA4kQnAAAAAIoTnQAAAAAoTnQCAAAAoDjRCQAAAIDi%0Ahtu9YKPReE6S30vyL5Ock2RXks8leUez2Xy43fMAAAAAUF5bj3RqNBovTfK1JJtzNDzdkOTvkvxO%0AkjsajYYjrwDoS7fd9tncdttna48BAADFtO1Ip0ajsTbJ9hw9sumKZrN58NhTH2s0Grcl+bUkv5jk%0Az9s1EwB0gvn5+dx+++eSJL/8y1dmZGSk8kQAALB67Tyy6KIktyb5/eOC02MeC00/0cZ5AKAj/PEf%0AfyALCwtZWFjI9u1/UHscAAAoom1HOjWbzakkLz/F0xuOfXyoPdMAQGd44IE9ueuuO1c+/+u//t95%0A4IE9ufDCp1ecCgAAVq/tFxL/fo1GYyTJK5IcSvJnq3mvsbHRIjMB1DYyMvyEbX+/9a63ve23T3js%0Agx98Xz70oQ9VmAYAAMpZVXRqNBrXnMbLdjebza+e4usHk3wkyT9P8uZms7l7NfMAQDe58847c889%0A95zw+D333JM777wzV1xxRYWpAACgjNUe6XTzabzmS0lOiE6NRmNdkv+aoxcQ/6Nms/m+Vc6SmZnZ%0A1b4FQEeYn194wra/33rTu9/97id57j3Zvv1jbZwGAABO7mzPvFhtdDrvNF5z5PsfaDQaY0k+n+Sn%0Ak7yj2WzetMo5AAAAAOggq4pOzWbzwTP9mkajcWGSryXZkmSi2Wx+YjUzAEC3uv7638z73vdfTvrc%0Aq1/9ujZPAwAAZQ22c7FGo/HUJF9McmmSXxWcAOhnz3rW5dm8efyExy+9dDw/9VPPqjARAACU09bo%0AlOQDSX4qyUuazeb/aPPaANBx3vjGt5zw2BvecOJjAADQbVZ7TafT1mg0fiLJy5LcnWSo0WhsPcnL%0AZprN5l+2ayYAqO3CC5+eyy+/InfddWeS5NnP/ulceOHTK08FAACr17bolORZSQaS/GiSz57iNX+Z%0A5N+1ayAA6ASvfe0b8qpXXZckueGG11eeBgAAymhbdDp2/aZPtGs9AOgWIyMjufLKq1e2AQCgF7Tz%0ASCcA4BRe8IIX1h4BAACKaveFxAEAAADoA6ITAAAAAMWJTgAAAAAUJzoBAAAAUJzoBAAAAEBxohMA%0AAAAAxYlOAAAAABQnOgEAAABQnOgEAAAAQHGiEwAAAADFiU4AAAAAFCc6AQAAAFCc6AQAAABAcaIT%0AAAAAAMWJTgDQAb71rW/kW9/6Ru0xAACgmOHaAwBAv1tcXMynP/3JJAP5sR/7yQwNDdUeCQAAVs2R%0ATgBQ2Ve+8sXs3j2d3bvvz86dX6o9DgAAFCE6AUBFDz88m9tu++zK57fe+pk8/PBsxYkAAKAM0QkA%0AKvrc5z6Thx9+eOXzhx9+OLfe+pmKEwEAQBmiEwBUMj19f7761TtOeHznzjuye/d0hYkAAKAc0QkA%0AKvn0pz+RxcXFEx4/emHxT7R3GAAAKEx0AgAAAKA40QkAKnnpS1+eoaGhEx4fGhrKS1/68vYPBAAA%0ABYlOAFDJpk2X5LnPff4Jjz/vec/PxRdvqjARAACUIzoBQEVXX/2inHvuuSufn3vuubnqqhdVnAgA%0AAMoQnQCgonPPHc0LXvDClc+vuupFOffc0YoTAQBAGQPLy8u1ZyhmZma2d74ZoGPNzj6UHTtuyfT0%0A/S1bY2rq3szNHUqSrFu3PuPjl7VsrU2bLsnWrS/J6KjQUcvi4mLe+tY3JRnI7//+e096nScAAKhl%0AbGx04Gy+brj0IAC9bseOW7Jz5x1tW29u7lAmJ+9u2fs/9t4TE69q2Ro8uaMXDn/ZyjYAAPQC0QkA%0AOsBP/uSzao8AAABFiU4AZ2jr1hcnGcj09K6WrbG4uJiZmb1JkrGxC1p69MumTZuPfU8AAADluKYT%0AAAAAAKd0ttd0cvc6AAAAAIoTnQAAAAAoTnQCAAAAoDjRCQAAAIDiRCcAAAAAihOdAAAAAChOdAIA%0AAACgONEJAAAAgOJEJwAAAACKE50AAAAAKE50AgAAAKA40QkAAACA4kQnAAAAAIoTnQAAAAAoTnQC%0AAAAAoDjRCQAAAIDiRCcAAAAAihOdAAAAAChOdAIAAACgONEJAAAAgOJEJwAAAACKE50AAAAAKE50%0AAgAAAKA40QkAAACA4kQnAAAAAIoTnQAAAAAoTnQCAAAAoDjRCQAAAIDiRCcAAAAAihOdAAAAAChO%0AdAIAAACgONEJAAAAgOJEJwAAAACKE50AAAAAKE50AgAAAKA40QkAAACA4kQnAAAAAIoTnQAAAAAo%0ATnQCAAAAoDjRCQAAAIDiRCcAAAAAihOdAAAAAChOdAIAAACgONEJAAAAgOJEJwAAAACKE50AAAAA%0AKE50AgAAAKA40QkAAACA4kQnAAAAAIoTnQAAAAAoTnQCAAAAoDjRCQAAAIDiRCcAAAAAihOdAAAA%0AAChOdAIAAACgONEJAAAAgOJEJwAAAACKE50AAAAAKE50AgAAAKA40QkAAACA4kQnAAAAAIoTnQAA%0AAAAoTnQCAAAAoDjRCQAAAIDiRCcAAAAAihOdAAAAAChOdAIAAACgONEJAAAAgOJEJwAAAACKE50A%0AAAAAKE50AgAAAKA40QkAAACA4kQnAAAAAIoTnQAAAAAoTnQCAAAAoDjRCQAAAIDiRCcAAAAAihOd%0AAAAAAChOdAIAAACgONEJAAAAgOJEJwAAAACKE50AAAAAKE50AgAAAKA40QkAAACA4kQnAAAAAIoT%0AnQAAAAAoTnQCAAAAoDjRCQAAAIDiRCcAAAAAihOdAAAAAChOdAIAAACgONEJAAAAgOJEJwAAAACK%0AE50AAAAAKE50AgAAAKA40QkAAACA4kQnAAAAAIoTnQCgA1xzzdZcc83W2mMAAEAxohMAVPa5z332%0ApNsAANDNRCcAqOy22/77SbcBAKCbiU4AUNErX3nNaT0GAADdRnQCgIoOH370tB4DAIBuIzoBQCVP%0AduFwFxUHAKDbiU4AAAAAFCc6AQAAAFCc6AQAAABAcaITAFTyqU/tOKvnAACgG4hOAFDR2rXnnNZj%0AAADQbUQnAKjoox/91Gk9BgAA3UZ0AoDKXvCCXz/pNgAAdDPRCQAqu/rqF550GwAAutnA8vJy7RmK%0AmZmZ7Z1vBgAAAKADjI2NDpzN1znSCQAAAIDiRCcAAAAAihOdAAAAAChOdAIAAACgONEJAAAAgOJE%0AJ4AO9da3vjlvfeuba48BAABwVoZrDwDAiQ4ePJhdu6ZWtjds2FB5IgAAgDPjSCeADvSWt7zuuO3/%0AUHESAACAsyM6AXSYu+66M3Nzcyufz80dyl133VlxIgAAgDMnOgF0mD/4g/ee1mMAAACdTHQC6CAf%0A+9iHs7S0dMLjS0tL+cQn/qTCRAAAAGdHdALoIF/96pdP+dxXvvLFNk4CAACwOqITAAAAAMWJTgAd%0A5LnP/flTPvdzP/eLbZwEAABgdUQngA7yile8OoODJ/7VPDg4mJe//DcqTAQAAHB2RCeADvP617/5%0AtB4DAADoZKITQIe5/PIrsm7dupXP161bn8svv6LiRAAAAGdOdALoQO95zweP2/7DipMAAACcneHa%0AAwBwog0bNmTz5vGVbQAAgG4zsLy8XHuGYmZmZnvnmwEAAADoAGNjowNn83VOrwMAAACgONEJAAAA%0AgOJEJwAAAACKE50AAAAAKE50AgAAAKC44ZqLNxqNc5J8K8mPJPnZZrP5FzXnAQAAAKCM2kc6vS1H%0AgxMAAAAAPaRadGo0Gj+e5LeTfLPWDAAAAAC0RpXo1Gg0BpN8JMlUkg/XmAEAAACA1ql1TafXJbki%0Ayc8l2VxpBgAAAABapO1HOjUajc1J/nOSm5vN5s52rw8AANAq1133olx33YtqjwHQEVZ1pFOj0bjm%0ANF62u9lsfvW4z7cnmU/y5tWsfTJjY6Ol3xIAAOC03HPPPVlaWkqSPPzwvmzZsqXyRAB1rfb0uptP%0A4zVfSvLVJGk0Gi9O8stJXtFsNmdWuTYAAEDHeM1rXvOE7S996UsVpwGob7XR6bzTeM2RJGk0Gk9L%0A8oEkf9lsNj++ynVPamZmthVvCwAA8KT+9E8/esJj733v+3Pdda+sMA1AWWd7ZtnA8vJy4VFOrtFo%0AfDTJNUl+Icn/O+6pFyZ5X5IXJfmrJDPNZvPw2awxMzPbnm8GAADgONdcs/Wkj3/qUzvaPAlAeWNj%0AowNn83XtvJD485KMJPmfSXYd97/3HXv+M8c+/1dtnAkAAGBVfuu3bjjlc2960+vaOAlAZ1nt6XVn%0A4hVJ1p/k8ecleWOS303y98f+BwAA0BVmZk59udq9e7/bxkkAOkvbotP33cFuRaPROP/Y5l81m82/%0AaNc8AAAAALROO0+vAwAA6DljY2OnfO6CCy5q4yQAnaVtFxJvBxcSBwAAanAhcaCXdcOFxAEAAHrS%0A85//S6f1GEA/EZ0AAABW6brrXnlajwH0E9EJAACggHe8490n3QboV227ex0AAEAv27JlSwYHB1e2%0AAfqdC4kDAAAAcEouJA4AAABAxxCdAAAAAChOdAIAAACgONEJAAAAgOJEJwAAAACKE50AAAAAKE50%0AAgAAAKA40QkAAACA4kQnAAAAAIoTnQAAAAAoTnQCAAAAoDjRCQAAAIDiRCcAAAAAihOdAAAAAChO%0AdAIAAACgONEJAAAAgOJEJwAAAACKE50AAAAAKE50AgAAAKA40QkAAACA4kQnAAAAAIoTnQAAAAAo%0ATnQCAAAAoDjRCQAAAIDiRCcAAAAAihOdAAAAAChOdAIAAACgONEJAAAAgOJEJwAAAACKE50AAAAA%0AKE50AgAAAKA40QkAAACA4kQnAAAAAIoTnQAAAAAoTnQCAAAAoDjRCQAAAIDiRCcAAAAAihOdAAAA%0AAChOdAIAAACgONEJAAAAgOJEJwAAAACKE50AAAAAKG5geXm59gwAAAAA9BhHOgEAAABQnOgEAAAA%0AQHGiEwAAAADFiU4AAAAAFCc6AQAAAFCc6AQAAABAcaITAAAAAMWJTgAAAAAUJzoBAAAAUJzoBAAA%0A/7+98w7Tq6j++AcQkC5FiigEEL+INEE60oKIdBUSAYHQu4CINIFIEST0IoQaivwEIXREepAivUnC%0AoQYBQaRILwby++PMzd69e99yd9/dd5M9n+fJc7P3nTt35k47c+bMmSAIgiAIWk4onYIgCIIgCIIg%0ACIIgCIKWE0qnIAiCIAiCIAiCIAiCoOWE0ikIgiAIgiAIgiAIgiBoOaF0ajGSxksan/4/TNJEScO6%0AGdeo9Pyg1qVw8kfSoPRdRrU7LUH/pqdtMJh8aWVf3Jfk053+nmzSPjkw0L9nql9PVwg7vndT1Pfk%0A6sDP+vCdw9M71+yrdzaiKGOGbFVOX8riku6UNLG33xNUI9pKEPScL7U7AVM4dwCbAw+2OyFFJP0c%0AeMXM7mx3WppB0m+AS8xsPPAG/l3HtzNNQXuQNDPwK+BkM/tvu9MTTBb0WV8saU/gbjN7rEVRjPaq%0ATgAAHmFJREFU9knaJQ0HDi/cngi8BxgwGjjFzD7JPbNmSl+RicA7wEPA6WZ2XS8kuROFMaIe/XZc%0AbjWT2zhfhqSvAocBPwbmAf4L3A0caWaPtDNtFbkc+AfwVLsTUoeQrdrP4cBX252IoCHRVoKgIqF0%0A6kXM7CXgpXanowZHAxcAd7Y5HQ2RtBBwJC5ojjezj4Ar2puqoI0sjwtmo/AJSBDUpa/6YknTAycC%0AOwMtUTq1YRw5Gbgn/X8afKL/U+BY4IeSBptZcSX+FuDs3N/TA4sAOwHXSjrYzI7prQQXx4h6Yfv5%0AuNxqJptxvgxJcwMPA3MCZwKPA98CfoHXxVXN7NE2JrFpzGwsMLbd6ahHyFbtx8zGtDsNQWOirQRB%0AdULpNABJgtwC7U5HBZZvdwKCfkXUh6C/sjQwbbsT0UPuN7NOwrSk04G7gLWAFYG/F555ofhMeu5U%0A4ElguKTzzezfvZTm6BMKTIbjfBlHAV8Hfmpmo7Obkh4ErgYOAoa0KW1BEARBEDRJKJ26iaTBwO+A%0ApYCP8JXefQthhuGrjNuZ2ajc/SHAnsAywHT4qut1wFE1tgtNJ+lYYCtgbuBl4EwzO6HwvhmBg3Eh%0AbMGUroeB483sphRmOB1bKA6XdHg+fZKWAg4F1gRmA14H/gIcYWav5t41C/DL9K4FgC+AF4CL8C0Y%0AX9T9gE0i6U5gjfTnHZIAFgJeBC40s2Ep3Chg2/Tb7sA2wKzAI8BuwDhgODAM+Aq+4vjr4raDduY/%0AVzYbAosCe6S4/wNcCPzWzD5LYYfhdWtrYLmU9/PMbP/0+1z4loSNga/hW2TuAX5nZvcX3vs94Dhg%0ABeAz4Ea8Lo8GVjOzqVK4NfGtKYem6zHAd1M0dwN7mNkLuXinB/ZJaVwE+B/wPHAOMNLMPs+FHQ9M%0ASHk5HtgImCOFP9LMLs2FWzA99mKqDx8D7wN/Bn6NbwX63MwG1fjOE4ExZrZm4f7PgP9L33l47v4i%0AuBXFYLzuPI9bg5ybL2dJi+Hltxa+Mv82PlE/wsyezIWbFm//2+D19UvAP1P6f2dmn+bCNmzT3UHS%0AVHi72BFYDPgE+CtwqJk9lws3dUrrdoDS7WeBi/HtjRNSuEF4mzwPOAkvw5Vxi5cHgX3N7OFCGn4A%0AHAB8D+8HH8S//e0V89LrfXEzZZbrgwAukHQBsFbWx0haD9gfr+MzAP9K7zrCzN6sk79aaV8Ob+Or%0AATPhW3eOLVP+9BQz+0LSfcCq+BjU7HP/lXQVsBewCnBVq9PWYIw4DxiDW/y8bmYr9PR7VhgjsnTN%0Ag/cLPwFmB54DjjOzi3Jhm+4Tmvwmw6kzzqcws+FWeRvhY+U44AAzu7lB3HMA9wLzAmuY2eNV0laR%0Af+F9crHe3IRv4Vyqpy+QtCle7t8GPkjv2tvMPk6/D6POWFvhPcNJ40OuT5gI3JbiPAlYG5gFr3sH%0A5ctC0jx4f7khroj7BB/rzjKzC3PhxgMUxz9JKwH3kZObStI4iNqy1QLAlrgV59eBN3G55ND8WD6F%0AU1cWz5Xx9/Hxby98q9w44JdmdqekfdL9+fC+4Ih8H5P1G5ncFZSTq5fLAJvhfee8wCvAH4ATM4vc%0AKnKUpIXxfnEt3NL3YeDAkvcPotBW0v11gSPwvqmmXNpiGb5X5MSBhKTl8f51DXxcfw24H+/fLBfu%0Am8AJ+Pg/FS5f7A38Fvg5sFB+i7+kTfC54rL4uP4iPqaNyLsqGCiEI/FukCbpNwIL45Od/fEO4WZ8%0A4lLv2V2Ay/DO7Ff49oNb8UnSLWmSV+QkvFM6Fu+83gOOlzRpYiVpuhTPfikdO+Id37zAjZK2TkEv%0Ax5Uv4J3h5iSfHJKyFexlgBHADimtWwH3S5o3l6bL8cH1Tlw5sg8+GT8Rn3C2isNTOknp3hyYsU74%0A43Dh8WDcHH9l3AT2VPwbHo53GEsCV0j6cvZgP8r/3rhy7DRcwBuX8nNiSdih+Cr/L1I+kTQ7Llxu%0Ak9K/Q0rTMsBdktbO5Xkh4HZc4XQaXpenxevQHDXStxQumI/BJ0p/AtYDriyEG4XX2cdSPvbFJ2hn%0A4N+3yNTADbhi52DgEFx5c7GkZVOY3ejYKvIF3haOwSeBi+LlMkuNdFcmKZwewSfMx6R8GDASr2tZ%0AuCXwAWpd4Fz8m/8BH8Duk7RMLtpT8bJ8Gv8mu+GTuEPxwSiLs9k23R1Ow8vhyZSn3wPrpLQulAt3%0ADnAKXm77p/SOx8tvVEm8X8OVPuPwenwG3gavT0rILG9DcCXX9Cl/++LlfqukjZvNRB/2xc2U2ekp%0Av6Tr5iT/LZK2TemcD1eA7AJcn+K5W9JMzeY5xbcK3sYXAn6D90EfAn+W+5TqDb6Dt7knGwUs8HG6%0A9pYFWL0x4uu4MHgUrjgupdnvWXGMyLgEmB+vK7/E6+WFkjbLhWmqT6hAzXE+MRVwTbruj/criwKj%0AJX2lVqSpDV8NDAI26WWFE2Y23My2LNnOOQue9vd6+Iof4P34pXg/+ATeD/ymJGyXsbZFzISXzXt4%0AP3QMruC/StJ8AJKmwZVTu+OLQTvjE+EPgVGSftHC9NTiaHxyfxL+Dd7ALc16q7/pjzSUxRO/ADbB%0A+5xjcZn0qqSUGorXucPx/umPkr7eJ6mfMhmBK/l+j7ePt3F5dz+oJkfJ/YXeAWyAK1T3xBdUr8C3%0A9dYlKXZvwOWRZuXSnsrwvSknDgiSfD4Gnwcdg8+/zsNl4vslfSOFmw2ff6yP1499cOXUncA3SuLd%0ACx8vJ+Lj7J7Ao7hMcm1a/B1QhKVT9zgYFxyH5lblz5d0KN7Y6/mLWATvxDYws0xgujitHv4Mn9ze%0AXXhmJmDtzKpC0sW4tvRASZlVza745G6ImWUCOJLOwScJJ0r6k5mNlZTtGR9bWMU9E1+9WsnM3srF%0AMQZfkT8I2DuldT3gBjPbI/f8BZJOAuaQNFWJoFgZMxsjaa3055i0UjSoziNzAYNzKxyL4R3Ef4Dv%0A5+7PhQ9Qq+BKF+g/+V8KkJm9m95/Kb7yuYukw/NpA1YCFsnVJfCBbmFglfyKSKo3T+GC09Lp9r74%0AYLi9mV2Q7p2X6s2ONdK3GbByLu4L0+rQ2pIWNrMX0uRkRuBiM9sml4YLcYuwXSUdmFluJRYC/pL/%0AppJex63HNgUeMbO/SBqafp4a2NTMMqXpubjFwWy0ztfTiJSP75nZs+k9F+FtdF9JJyXrhhG4tcAq%0AZnZfLv03Ag/gA9mP0u0tgafMbIvcey6W9BywgqSZzOxDmm/T/6uSIUlL45Pq4grdo7gi6EC8rq0I%0AbJ/urZ+rzyMlXQ9sJem0wqrbj0rSO3uKZ1XgdklfwpVez+JtNbPeuwLv10YA1zaZnb7qi5sps4eS%0A8hHgoaxvlTQD3ub+g9ePrG6OkvRPfAKyJy40N8vpuFXGmmb2dnrPJbiy72hJ5/ZgFW3GnOJhKtxS%0AZxe8bI8ysxebjSgp7gbjQtdD3UxPXRqMEevi/f495U9Potnv2dQYUYj7czPbNBf2JuAZXKmejb/N%0A9glN0WCcB59AXWhmv8ul6wu8n9oIt2TsRBKQL8DbxebWXt8zu6brH3sYzwbAt83sHQBJlwP/xtv/%0AIYWwZWNtK1gJt7qetBAj6XO8//oRcD4uE3wHOMPMDsyFOwdXavaF0mJJYMVcf30T3l//FF+YGAjU%0AlcVz4ZYGlsx9q7lxeXNbYLHMclFulXkc3k+d31eZmMKYD/huzur6Cnxh7EBJJ1JNjtoet+g70swO%0Ay4X9K66UaMTB+Lx6aAW5tKcyfK/IiQOMJXA5/fD8uCbp38BZeLs9Clf+zY9bJ2aWxOdLOiT9Tu7Z%0AefC2fT2wcU5+Pk/Sa7iScFN6wfq7PxNKp+4xGPi3dd0GchYuKNTEzH6d/T8J5NmKXbalZRBdlU7n%0AWG4bj5m9LelW3Fx/cVwhMRRfdbmlZKXyBnySuQSuZe2CpEXxrVIjgc8LcdyNrx6smf7+HF/xXkzS%0AnHnh28yKKz59zYUFZc/juNLp4pL74ANWf8v/ZZnCKcX5P0nX4Z3UKvjkJuOWEiF4KD5ZskI+PsS3%0Ae20kafYkaK+V8nN5IY5jqa10uqdo3otvjVob/54vJKFqk+zHtBqTWR88j68KzI2bQucpWnNlJ0zN%0AV5KON7KBHSZtAcoEuB6TVr02AP6eKZzSeyZK2ga3BHtXbqWyLvBEXuGUwj4o6R/AOpK+nCauE4D5%0AJQ3Km+Ga2bGFJPSoTdchU9oVJ5a34pZZ2RahH6fryBIF6gX4t9kQt/DKeCUv+CQexIW5rAzXxsv+%0A7LzS0czekm/h/KKC0rav+uJmy6yMNfBtVada1+3TF+CCyYY0qXSS9C28r7okU5CktHwqaSPceqwn%0A25vPS//y/A9fma+V3+kKdXQ6XIn8S9wy4ALLbb3tQ15rpHBq9ntWHCPy5B2sk5TyjwHLSZo19d89%0AqV/dYSJdFQVPpOvXajxzNLAFsIuZtU1QlvQjfNvJw7gSsCdclCmcYFKZP4MrWIqUjbWtYAJu6Zan%0AOO5NSNdlJc1o7sSY1Edu1QtpKuP0Qn/9kqQ3KB+bp1QayeIZlxYW1DJ580/WeatsJzk06BbnZwon%0AADN7V9JtuDL0O1STowan+52sS83sLklj6VzGZayFjzlV5NKeyvC9JScOGMzsElx5D4Dcfco0dBxK%0AMihds8WtSwtRnIJbx345d2/j9PdlwGxJwZwxGp/PrUkonYJ6SJoTt2jossXAzP4j6a2uT3V6fhY6%0A/Dt8g65lUFYm/yi5lwnwC6bfF0/peqckbMYC1O54ss50l/SvjKlhUqd+Cm4l82KyergNuMlyPi3a%0AxPjC3581uJ9t+ehP+S87Uvlf6bpg4X4nqwO5+efX0r9GdeEdvDN9rbiKbmbPS3oTtxwr8nzJvcyq%0AYtIWGvne5yPoUDIUTUmLdf1zupZTl3jxSSCUW7EUHRz3hG/hk+cuk2Uze570HeSmuVNT3k7Bt+Mt%0AgU/Cx+GmtacAT0v6C67s+avlfCkletqma5FZ43TKVxKm78rdWixdy/KV7XEvmpw3UzdK35/S0PQR%0A6H3cFzdbZmXU/I5m9mZKZ0PT/Rz1vl8rjmM/kg7rT/Atrsvh5v9DJW1Sku/t0r8iH+CKqsNKfusL%0AxjcRpqnvKanpMaJArf58Obz9/oOe1a/u8HqJ5dRH6TpDMbCknXArrhPM7Ozi731FUvafi5frRoWJ%0AfXco+74f0XnykNG0hV9FXrWuPrs69Zlm9qSk0Xhf9ZKka3GZ42ar4w+uxdTq2yf3gxOq0EgWzxhf%0ACNOsHBpUp5G8XEWOWjj9/WxJmHHUUToleWRmyk+trSeX9lSG7y05ccCgDh+nO+Nbm4v9fyYLDkrX%0ATn2hmX2QFpe/l7ud1ZUuVsM5JveDPioTSqfqZNYaH9X4/eMa97OKfQO+//iv+ITnNXwVa0vcl0AZ%0A79d5TyYgzkKHWXgtxtX5LdtvfCHlvlrAV0cz9sP3HO+O+4vYApiYBOZdzezlOu/qTWo5XG3kiLU/%0A5f+DknvZSsj0hfvFupHl43F8v3EtxqfrjHQM0EXepVzp1HDbjty3yX34hHUk7ufnHfwbHkf5aVMT%0ArDmHpNOka5e2ZmYfpq0JrSBrW40mNjOna63tL1k6ZwIws1MlZT6P1sNNbJF0D7CbdTgd72mbrkUr%0A8tUpTzma2dLV7Psb0Wd9cYUyK6OZ+jF7neeLtOr71WKsFQ5YAK6U9H/4FrnzgdULv19HZyvFL/D+%0AY1wLFAM9oWzsLNLs96w6RmQ07M97WL+6Q5UymQf3Twe+hXq6dpSpOrbMPoRviX2jBdFWyUczdak7%0ANLsN9me4r5EdcAXv9sAESZcBe5ZYUbaaAef0toRmZHHovhwaVKdR/1pFjpoR+F/ecipHTXki9yyU%0AyCMN5NKeyvC9JScOJI7ALZXG4X71nsPb6uJ0+OkEL+PPatSPdwt/Z+W4L+WKSKivKJwiCaVTdbKO%0Ap2wlDHyCUax8GSvgk5wxuI+U/MlXP6zzzjLH2cUO7n1g1pLJQrNkHd9HzcSRzLr/jDtanRU3S90O%0A9wdxs6QlazTM/kp/yn9Zec+Wro1WNbN8TNdkXfiU2nV51iaer8W2uMKq0954mOSvoidk7aaogMtO%0A8ZimeL9Jiiv82aSmpmPdRCb0zFzj90wxM0m4MLNbcHPoGfDtV1viJ1/cLmnRNIHoaZuuRT5f9Szz%0A6uWrS566+f6e0Kd9cZNlVkYz9aPKd2zV96tEsrZ4AFhNXX0M/asX6mlf0ez3rDRG5GiqP+9B/ept%0AvowrFN/EnfUfQ3LS21dIOhlXyF0LbJFtLxtImPtkOQc4R+6T8oe4xd1WuNPgdRpE0cWCLahMM7J4%0A0Lc06l+ryFEfA9NKmqZkAbTW+J2RKRS7yCMV5dKqMnxvyYkDArmP0b1xBdDqectR5Q6/SXyK14+p%0AresJ5cX5UlaOk7Ns1HLi9LrqvIWvWC9c/EHS/NQXXLNToe4oqbDFleM83y659810zUx7nwJmkPTd%0AYkBJc6qxl/zMRHXVsh8lfbXWg2b2npldZWYb4/tTF8P3Uk9O9Kf8l5V3VndqWSVlaXkXVyQsKnde%0A2YkkrOZ5FZg3+VzKh1sYP+q3u2Tpva0Q7+yU+8uoQrbiWuY8daUmnp9AicKKrlucXsG3/HUpS0mL%0ASxomaUHcKfDn1M7X4vhg1WV7hpl9bGY3mTtbPxlX1GXHv/e0TddifLqW5WtL+RGvAGPTtSxfmelw%0Ad1bQ6r1/7fRdy8qnSDv64kZlVkbN75gsAmen2nccn65l32+F9P3mrBBfFabFt8nWUvRNjoxP10bf%0As7tjRK3+/At8hboT3ahfvc1LZrYf7nPsTvwAhXqLZC0lWTjtjfs/+8lAVDgVMbM3zeyPuE+Qh4HB%0AaVsOuP+1Zsa3oDrNyOJB39JIXq4iR2UuGxYqhqVjG3Yt3sTlvKILDGhOLgW6JcP3lpw4UJgLt0p6%0AvGSrclEWfBWXfzpti5P7dS3Wj5rygqTpkrHCgCOUThVJFi534U4/Vy78vHODxzMBc1D+pqRhdHSc%0AZatRO+Q7jiTcDsYbQOZbJXME3WkFMk3ebgGeVMcR4JkGf9LEIfmOeAxYStI6hThWBF6XdGD6ewNJ%0A4yWVOcbLzFpbaUbcJb2tpp/lf4hyR6gnhdBGKc4Hmnj+ctyKsdMxyknh81jaAphxL+63aFM6c3A3%0A0p2nS11P9e8EOrY0dHflNasP80taoRD/AU08/xqweFp9yp6dFd+6MAkz+xg/gvbb8iPV8xxHOm0m%0ATYJuAJaQtFo+kKQ18D3i15nZZ5KWk/RM8pFSpFh3qrTpKlyTrjsU4l0ePw0qUzplJ17tUuh/pqJj%0A+9nobrz/b7jT5c1yE6XMcfulwKElPk660Fd9ccUyK+urxuAn1w1NbTBP5hvoygbpnYS5U/uxuHP6%0ASQJuWrE7Gz+JreUTc0nL4n6IxlnnEzT7A90eI5r9nlXGiALbFcJmixIPmtknFetXFVo6bibl7Nb4%0ACUyjyiZErUZ+KuFv8cWcHZvcfj3FIWknSa9I6jTBTmXyAV7W2bd5DZhH6Zjv9Py0dJz4F3SfZmTx%0AoG/ZRtIkKyL56bNr4e3gOarJUdnJZZsXwq5Fh3KxlNQW7wcW7KZcmqeKDN9bcuJA4S2871yg0LaX%0AxC2NoWOucm+6DinEsS9d5zPX4uP2z0vGyn2ANyTVXeCcEontdd3j97hp85WSTgdex4+sXAm3ZqjV%0AwO8DXsaPGn8FH6TWxM2id8dPTBgm6U3rfALUROAG+Qlm0+OTxZmBX1nHCU9n4WbWW8nN86/GTUy3%0Ax0/c2Sm3oj8+xbmV3Fn0E2Z2c0rDbcBo+VGjz+ETsD3wSVp2PPG9eN25QtKZuHPFqdM32Aa41cye%0Abu5TNkVmIXKI3JnrjS2MO09/yf8zwN/kx6O+jStDFgBGWO5UuzochSsODpYf2zkG98uxa7rmT6U7%0ABfdHNTJNhl7B6/a8KR3dXR29At8jfazcYfPHeP38CK+rB+FH2p5rZn+rGHfeYuhmSafi7WozfKtM%0Aowna1cBewNVyPzWz4d/mNrqeBLQ/vlJxjaQReFvfED+57QQzeykXbvUU7tSUxkXxuvMmHULH4/i3%0AOEPS0rh/kgn48bd74asj2cknVdp005jZA5LOwwXoq3GFx3z4wPkOMDyFe0TSH/B2cZ3cee2X8Lq1%0ANnCimdVynl7v/Z9I2ge4CBiT3gGuKJoHP/WjWXq9L8YnvM2WWVY390xKzXvM7H5Je6U4/yY/Qvnd%0AlMYdcSej51TIM+m9NwF3SDoJt/jaMktTUph2lxUl5bcGz4wrSbbHFca79SDu3qKnY0Sz37PZMSLP%0AbJKuwo/NnhY/0Q86jliu0idUYTzl43y3MbNXJO2CT3SyEyx7k+PT9VbgJ+p8AlDGjQPA+ukOYARe%0AP8/CHR1Pj/d9awDnmlm2jfdqfOvwaEkj8UWlbfF6tExfJ3wKo64sXqN+Br3Le8Ctkq7AZb898C13%0A+6cyqSJHnYsrb4bLLYqewOW47fHDNdZukJbjcTlwdJID36F5uTRPFRm+V+TEgYL56eCjcUXjJUmh%0Atyg+1m+FLygPTguSZ+MKoyPk1s/jcHlzdXwBdPVcvG9IOgC3Vr431Yd38f562xQ+U2INGEL72Q3M%0AbAx+nPhr+Kk8I/BGvh6uNa313Ce4kHYPbi5+Aq4d/T7uH+g6YCngkMKjw3CB4RB8kjU97jhyZC7u%0Az/AVl6PxbRzn4r4X3sdN0s/NhX05hZsVd6C7ZLp/Hz4RuhnvuC/AV2mvAVbJnGObH9O5Ii5gD8Eb%0A4lnAaviEtcqksRmuAK7HTwY4iHLn1j2mH+X/HLz8dk5xfzPF25T1kfmx3yvhDvB+gFvk/AafIK1j%0AZjflwj6CD24vpviPwhVdG6Ug3RqskuPbIbjC5bj0/vvxY2xH4ieODaXrikEzjMSPKJ+A+8M5AG8b%0AD+MD7VR0rPqWcRA+EHwLd5C7My4snFWSj6fwbzkG+DVeLkviFir758I9g9eJW/DB6jxcIL0WWMHS%0AcfHJz9fq6f3r4lYU5+FlcAa+p/zTFLbpNt0NdsEnv9/E69vB+CC4nJn9MxduT3zi+w1cQTkC3w62%0AY9py0y3M7GJcefc+3g+ejG+bXNPMrqsQT6/3xRXL7G6831gIOJRkSWVml+ETxDdwp5Vn4auxx+Bt%0AspJjZjO7HRdensFPmzsTmAP4qZmdXiWuEvYh+atL/07Hy+pqYNn0zfsbPRojmv2ezY4RBXbCt20c%0AjvtG+ggYambXpzibrl8V81Q6zveUtCA2Clhf0t6tiLMOy+L9+Rl0rpP5f71ucdVukpXdyni92wEf%0A008DFsHba96K6VS875kdr0v74Yrzg/owyVMqw2ggiwd9zmG4UvZXeD8xM75Q8AeoPDd6Gx+Xb8fl%0AwjPwcWEI0PBk3SS7bJviPpJqcmk+nioyfG/KiQOF3YBL8EXHM3A58MdpkeYIXHF/HC4j/gB4ELdC%0AOw6vb4PpcPsxqYzN7BRcPn0Vn1udg88TjwE2tMnL73FLmGrixLLDVoIg6GskDccnB1uY2Z/anBzk%0AR7lPMLN52p2WZklWVe8BD5jZiu1OTxAEAxNJd+ITlvnM7PU2JycIgmCKQdIoXMGzspn9vc3JqUvI%0ApVM+kh7GLctmsc6HrAQ5wtIpCAYwkgZLukHSkML99fGV/rvbk7L6SBoq6WZJ3y/8tHW69st0B0EQ%0ABEEQBFMWIZdO2UhaWtI1RQvf5P9pGeDRUDjVJ3w6BUEvkBxMVjlx6MHeSksDngaWB9ZIHefT+H7m%0AfXFz0aPqPNtODPe1dIX8OO2X8U5/L3xb1UltTFufImmzCsHHm9lDvZaYoF+Q/Bot3jBgBwPBL85k%0AS/IPtn6FR8aa2djGwSZ/2vFtujO+5/z/BUEwZRJy6ZTNs7hctb6kQbj/xfnx+RL4Vs+gDqF0CoLe%0A4Tu4v4lm2a5xkNZjZq9KWhXf1rcd7h/jPfxo7CPM7NF2pKsRZvZYOvnhUHxv9Vz4oH4lcJiZvdLO%0A9PUxVerZhRRO6QumSIbgbbpZFsIdTwf9k7mp1s5/SzoQYADQjm/TnfF9VA/fGQRBPybk0ikbM/so%0AWbEdhvtq2h0/BOQhYGszu7Wd6ZscCJ9OQRAEQRAEQRAEQRAEQcsJn05BEARBEARBEARBEARBywml%0AUxAEQRAEQRAEQRAEQdByQukUBEEQBEEQBEEQBEEQtJxQOgVBEARBEARBEARBEAQtJ5ROQRAEQRAE%0AQRAEQRAEQcsJpVMQBEEQBEEQBEEQBEHQckLpFARBEARBEARBEARBELScUDoFQRAEQRAEQRAEQRAE%0ALSeUTkEQBEEQBEEQBEEQBEHLCaVTEARBEARBEARBEARB0HJC6RQEQRAEQRAEQRAEQRC0nFA6BUEQ%0ABEEQBEEQBEEQBC0nlE5BEARBEARBEARBEARBy/l/bThPJImgNVs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841" y="1600200"/>
            <a:ext cx="71143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418</TotalTime>
  <Words>148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Diabetes prediction</vt:lpstr>
      <vt:lpstr>Notable Quote</vt:lpstr>
      <vt:lpstr>Ideation &amp; Motivation</vt:lpstr>
      <vt:lpstr>Ideation &amp; Motivation</vt:lpstr>
      <vt:lpstr>Look Who is Watching</vt:lpstr>
      <vt:lpstr>Data</vt:lpstr>
      <vt:lpstr>Data</vt:lpstr>
      <vt:lpstr>Data Distribution</vt:lpstr>
      <vt:lpstr>Nature of Feature</vt:lpstr>
      <vt:lpstr>Feature Elimination</vt:lpstr>
      <vt:lpstr>Model Performance</vt:lpstr>
      <vt:lpstr>Model Performance</vt:lpstr>
      <vt:lpstr>Enhancements</vt:lpstr>
      <vt:lpstr>Conclusion</vt:lpstr>
      <vt:lpstr>Classification at Class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spatra</dc:creator>
  <cp:lastModifiedBy>spatra</cp:lastModifiedBy>
  <cp:revision>24</cp:revision>
  <dcterms:created xsi:type="dcterms:W3CDTF">2017-06-08T02:00:36Z</dcterms:created>
  <dcterms:modified xsi:type="dcterms:W3CDTF">2017-06-14T16:53:53Z</dcterms:modified>
</cp:coreProperties>
</file>