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9"/>
  </p:notesMasterIdLst>
  <p:sldIdLst>
    <p:sldId id="256" r:id="rId2"/>
    <p:sldId id="259" r:id="rId3"/>
    <p:sldId id="260" r:id="rId4"/>
    <p:sldId id="262" r:id="rId5"/>
    <p:sldId id="263" r:id="rId6"/>
    <p:sldId id="264" r:id="rId7"/>
    <p:sldId id="265"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6767" autoAdjust="0"/>
  </p:normalViewPr>
  <p:slideViewPr>
    <p:cSldViewPr>
      <p:cViewPr varScale="1">
        <p:scale>
          <a:sx n="68" d="100"/>
          <a:sy n="68" d="100"/>
        </p:scale>
        <p:origin x="-143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C7F1A2-C6C3-4F39-A9DE-AABEAA4F4E3C}" type="datetimeFigureOut">
              <a:rPr lang="en-US" smtClean="0"/>
              <a:pPr/>
              <a:t>10/30/2017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78023C-B64F-4CA3-81BF-3F9B209A527F}"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74FCD2A-E47E-453F-ABAC-6983F3814471}" type="datetimeFigureOut">
              <a:rPr lang="en-US" smtClean="0"/>
              <a:pPr/>
              <a:t>10/30/2017</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9678B053-7E5F-46F4-9837-62250D623724}"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74FCD2A-E47E-453F-ABAC-6983F3814471}" type="datetimeFigureOut">
              <a:rPr lang="en-US" smtClean="0"/>
              <a:pPr/>
              <a:t>10/30/2017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78B053-7E5F-46F4-9837-62250D62372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74FCD2A-E47E-453F-ABAC-6983F3814471}" type="datetimeFigureOut">
              <a:rPr lang="en-US" smtClean="0"/>
              <a:pPr/>
              <a:t>10/30/2017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78B053-7E5F-46F4-9837-62250D62372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74FCD2A-E47E-453F-ABAC-6983F3814471}" type="datetimeFigureOut">
              <a:rPr lang="en-US" smtClean="0"/>
              <a:pPr/>
              <a:t>10/30/2017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78B053-7E5F-46F4-9837-62250D623724}"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74FCD2A-E47E-453F-ABAC-6983F3814471}" type="datetimeFigureOut">
              <a:rPr lang="en-US" smtClean="0"/>
              <a:pPr/>
              <a:t>10/30/2017</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9678B053-7E5F-46F4-9837-62250D623724}"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74FCD2A-E47E-453F-ABAC-6983F3814471}" type="datetimeFigureOut">
              <a:rPr lang="en-US" smtClean="0"/>
              <a:pPr/>
              <a:t>10/30/2017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78B053-7E5F-46F4-9837-62250D623724}"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74FCD2A-E47E-453F-ABAC-6983F3814471}" type="datetimeFigureOut">
              <a:rPr lang="en-US" smtClean="0"/>
              <a:pPr/>
              <a:t>10/30/2017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78B053-7E5F-46F4-9837-62250D623724}"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74FCD2A-E47E-453F-ABAC-6983F3814471}" type="datetimeFigureOut">
              <a:rPr lang="en-US" smtClean="0"/>
              <a:pPr/>
              <a:t>10/30/2017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78B053-7E5F-46F4-9837-62250D62372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4FCD2A-E47E-453F-ABAC-6983F3814471}" type="datetimeFigureOut">
              <a:rPr lang="en-US" smtClean="0"/>
              <a:pPr/>
              <a:t>10/30/2017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78B053-7E5F-46F4-9837-62250D62372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74FCD2A-E47E-453F-ABAC-6983F3814471}" type="datetimeFigureOut">
              <a:rPr lang="en-US" smtClean="0"/>
              <a:pPr/>
              <a:t>10/30/2017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78B053-7E5F-46F4-9837-62250D623724}"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74FCD2A-E47E-453F-ABAC-6983F3814471}" type="datetimeFigureOut">
              <a:rPr lang="en-US" smtClean="0"/>
              <a:pPr/>
              <a:t>10/30/2017</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9678B053-7E5F-46F4-9837-62250D623724}"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E74FCD2A-E47E-453F-ABAC-6983F3814471}" type="datetimeFigureOut">
              <a:rPr lang="en-US" smtClean="0"/>
              <a:pPr/>
              <a:t>10/30/2017</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678B053-7E5F-46F4-9837-62250D62372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Apache_Software_Foundation" TargetMode="External"/><Relationship Id="rId2" Type="http://schemas.openxmlformats.org/officeDocument/2006/relationships/hyperlink" Target="https://en.wikipedia.org/wiki/Apache_Commons" TargetMode="External"/><Relationship Id="rId1" Type="http://schemas.openxmlformats.org/officeDocument/2006/relationships/slideLayout" Target="../slideLayouts/slideLayout8.xml"/><Relationship Id="rId5" Type="http://schemas.openxmlformats.org/officeDocument/2006/relationships/hyperlink" Target="https://en.wikipedia.org/wiki/Open_source" TargetMode="External"/><Relationship Id="rId4" Type="http://schemas.openxmlformats.org/officeDocument/2006/relationships/hyperlink" Target="https://en.wikipedia.org/wiki/Jakarta_Projec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IN"/>
          </a:p>
        </p:txBody>
      </p:sp>
      <p:sp>
        <p:nvSpPr>
          <p:cNvPr id="3" name="Title 2"/>
          <p:cNvSpPr>
            <a:spLocks noGrp="1"/>
          </p:cNvSpPr>
          <p:nvPr>
            <p:ph type="ctrTitle"/>
          </p:nvPr>
        </p:nvSpPr>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Apache Commons</a:t>
            </a:r>
            <a:br>
              <a:rPr lang="en-IN" dirty="0" smtClean="0"/>
            </a:br>
            <a:endParaRPr lang="en-IN" dirty="0"/>
          </a:p>
        </p:txBody>
      </p:sp>
      <p:sp>
        <p:nvSpPr>
          <p:cNvPr id="3" name="Text Placeholder 2"/>
          <p:cNvSpPr>
            <a:spLocks noGrp="1"/>
          </p:cNvSpPr>
          <p:nvPr>
            <p:ph type="body" idx="2"/>
          </p:nvPr>
        </p:nvSpPr>
        <p:spPr>
          <a:xfrm>
            <a:off x="1000100" y="1571612"/>
            <a:ext cx="1905000" cy="4495800"/>
          </a:xfrm>
        </p:spPr>
        <p:txBody>
          <a:bodyPr>
            <a:normAutofit/>
          </a:bodyPr>
          <a:lstStyle/>
          <a:p>
            <a:r>
              <a:rPr lang="en-IN" sz="2000" b="1" dirty="0" smtClean="0"/>
              <a:t>Contents</a:t>
            </a:r>
            <a:endParaRPr lang="en-IN" sz="2000" dirty="0" smtClean="0"/>
          </a:p>
          <a:p>
            <a:r>
              <a:rPr lang="en-IN" sz="2000" dirty="0" smtClean="0">
                <a:hlinkClick r:id="rId2"/>
              </a:rPr>
              <a:t>1Commons Proper</a:t>
            </a:r>
            <a:endParaRPr lang="en-IN" sz="2000" dirty="0" smtClean="0"/>
          </a:p>
          <a:p>
            <a:r>
              <a:rPr lang="en-IN" sz="2000" dirty="0" smtClean="0">
                <a:hlinkClick r:id="rId2"/>
              </a:rPr>
              <a:t>2Commons Sandbox</a:t>
            </a:r>
            <a:endParaRPr lang="en-IN" sz="2000" dirty="0" smtClean="0"/>
          </a:p>
          <a:p>
            <a:r>
              <a:rPr lang="en-IN" sz="2000" dirty="0" smtClean="0">
                <a:hlinkClick r:id="rId2"/>
              </a:rPr>
              <a:t>3Commons Dormant</a:t>
            </a:r>
            <a:endParaRPr lang="en-IN" sz="2000" dirty="0" smtClean="0"/>
          </a:p>
          <a:p>
            <a:r>
              <a:rPr lang="en-IN" sz="2000" dirty="0" smtClean="0">
                <a:hlinkClick r:id="rId2"/>
              </a:rPr>
              <a:t>4See also</a:t>
            </a:r>
            <a:endParaRPr lang="en-IN" sz="2000" dirty="0" smtClean="0"/>
          </a:p>
          <a:p>
            <a:r>
              <a:rPr lang="en-IN" sz="2000" dirty="0" smtClean="0">
                <a:hlinkClick r:id="rId2"/>
              </a:rPr>
              <a:t>5References</a:t>
            </a:r>
            <a:endParaRPr lang="en-IN" sz="2000" dirty="0" smtClean="0"/>
          </a:p>
          <a:p>
            <a:r>
              <a:rPr lang="en-IN" sz="2000" dirty="0" smtClean="0">
                <a:hlinkClick r:id="rId2"/>
              </a:rPr>
              <a:t>6External links</a:t>
            </a:r>
            <a:endParaRPr lang="en-IN" sz="2000" dirty="0" smtClean="0"/>
          </a:p>
          <a:p>
            <a:endParaRPr lang="en-IN" sz="2000" dirty="0"/>
          </a:p>
        </p:txBody>
      </p:sp>
      <p:sp>
        <p:nvSpPr>
          <p:cNvPr id="4" name="Content Placeholder 3"/>
          <p:cNvSpPr>
            <a:spLocks noGrp="1"/>
          </p:cNvSpPr>
          <p:nvPr>
            <p:ph sz="quarter" idx="1"/>
          </p:nvPr>
        </p:nvSpPr>
        <p:spPr/>
        <p:txBody>
          <a:bodyPr/>
          <a:lstStyle/>
          <a:p>
            <a:r>
              <a:rPr lang="en-IN" dirty="0" smtClean="0"/>
              <a:t>The </a:t>
            </a:r>
            <a:r>
              <a:rPr lang="en-IN" b="1" dirty="0" smtClean="0"/>
              <a:t>Apache Commons</a:t>
            </a:r>
            <a:r>
              <a:rPr lang="en-IN" dirty="0" smtClean="0"/>
              <a:t> is a project of the </a:t>
            </a:r>
            <a:r>
              <a:rPr lang="en-IN" dirty="0" smtClean="0">
                <a:hlinkClick r:id="rId3" tooltip="Apache Software Foundation"/>
              </a:rPr>
              <a:t>Apache Software Foundation</a:t>
            </a:r>
            <a:r>
              <a:rPr lang="en-IN" dirty="0" smtClean="0"/>
              <a:t>, formerly under the </a:t>
            </a:r>
            <a:r>
              <a:rPr lang="en-IN" dirty="0" smtClean="0">
                <a:hlinkClick r:id="rId4" tooltip="Jakarta Project"/>
              </a:rPr>
              <a:t>Jakarta Project</a:t>
            </a:r>
            <a:r>
              <a:rPr lang="en-IN" dirty="0" smtClean="0"/>
              <a:t>. The purpose of the Commons is to provide reusable, </a:t>
            </a:r>
            <a:r>
              <a:rPr lang="en-IN" dirty="0" smtClean="0">
                <a:hlinkClick r:id="rId5" tooltip="Open source"/>
              </a:rPr>
              <a:t>open source</a:t>
            </a:r>
            <a:r>
              <a:rPr lang="en-IN" dirty="0" smtClean="0"/>
              <a:t> Java software. The Commons is composed of three parts: proper, sandbox, and dormant.</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Release Information</a:t>
            </a:r>
            <a:br>
              <a:rPr lang="en-IN" b="1" dirty="0" smtClean="0"/>
            </a:br>
            <a:endParaRPr lang="en-IN" dirty="0"/>
          </a:p>
        </p:txBody>
      </p:sp>
      <p:sp>
        <p:nvSpPr>
          <p:cNvPr id="3" name="Content Placeholder 2"/>
          <p:cNvSpPr>
            <a:spLocks noGrp="1"/>
          </p:cNvSpPr>
          <p:nvPr>
            <p:ph sz="quarter" idx="1"/>
          </p:nvPr>
        </p:nvSpPr>
        <p:spPr>
          <a:xfrm>
            <a:off x="1071538" y="1214422"/>
            <a:ext cx="7772400" cy="4572000"/>
          </a:xfrm>
        </p:spPr>
        <p:txBody>
          <a:bodyPr/>
          <a:lstStyle/>
          <a:p>
            <a:r>
              <a:rPr lang="en-IN" b="1" dirty="0" smtClean="0"/>
              <a:t>commons-lang:commons-lang:1.x</a:t>
            </a:r>
          </a:p>
          <a:p>
            <a:r>
              <a:rPr lang="en-IN" b="1" dirty="0" smtClean="0"/>
              <a:t>commons-lang:commons-lang:2.x</a:t>
            </a:r>
          </a:p>
          <a:p>
            <a:r>
              <a:rPr lang="en-IN" b="1" dirty="0" smtClean="0"/>
              <a:t>org.apache.commons:commons-lang3:3.x</a:t>
            </a:r>
          </a:p>
          <a:p>
            <a:endParaRPr lang="en-IN" b="1" dirty="0" smtClean="0"/>
          </a:p>
          <a:p>
            <a:endParaRPr lang="en-IN" b="1" dirty="0" smtClean="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 WAYS TO READ CSV FILES IN JAVA</a:t>
            </a:r>
            <a:endParaRPr lang="en-IN" dirty="0"/>
          </a:p>
        </p:txBody>
      </p:sp>
      <p:sp>
        <p:nvSpPr>
          <p:cNvPr id="3" name="Content Placeholder 2"/>
          <p:cNvSpPr>
            <a:spLocks noGrp="1"/>
          </p:cNvSpPr>
          <p:nvPr>
            <p:ph sz="quarter" idx="1"/>
          </p:nvPr>
        </p:nvSpPr>
        <p:spPr/>
        <p:txBody>
          <a:bodyPr/>
          <a:lstStyle/>
          <a:p>
            <a:r>
              <a:rPr lang="en-IN" dirty="0" smtClean="0"/>
              <a:t>First way is by using </a:t>
            </a:r>
            <a:r>
              <a:rPr lang="en-IN" b="1" dirty="0" err="1" smtClean="0"/>
              <a:t>java.io.BufferedReader</a:t>
            </a:r>
            <a:r>
              <a:rPr lang="en-IN" dirty="0" smtClean="0"/>
              <a:t> and </a:t>
            </a:r>
            <a:r>
              <a:rPr lang="en-IN" b="1" dirty="0" smtClean="0"/>
              <a:t>split()</a:t>
            </a:r>
            <a:r>
              <a:rPr lang="en-IN" dirty="0" smtClean="0"/>
              <a:t> method from </a:t>
            </a:r>
            <a:r>
              <a:rPr lang="en-IN" b="1" dirty="0" err="1" smtClean="0"/>
              <a:t>java.lang.String</a:t>
            </a:r>
            <a:r>
              <a:rPr lang="en-IN" dirty="0" smtClean="0"/>
              <a:t> </a:t>
            </a:r>
            <a:r>
              <a:rPr lang="en-IN" dirty="0" smtClean="0"/>
              <a:t>class</a:t>
            </a:r>
            <a:r>
              <a:rPr lang="en-IN" dirty="0" smtClean="0"/>
              <a:t>.</a:t>
            </a:r>
            <a:endParaRPr lang="en-IN" dirty="0" smtClean="0"/>
          </a:p>
          <a:p>
            <a:r>
              <a:rPr lang="en-IN" dirty="0" smtClean="0"/>
              <a:t> </a:t>
            </a:r>
            <a:r>
              <a:rPr lang="en-IN" dirty="0" smtClean="0"/>
              <a:t>second way is by using Apache Commons CSV library's </a:t>
            </a:r>
            <a:r>
              <a:rPr lang="en-IN" b="1" dirty="0" err="1" smtClean="0"/>
              <a:t>CSVParser</a:t>
            </a:r>
            <a:r>
              <a:rPr lang="en-IN" dirty="0" smtClean="0"/>
              <a:t> class.</a:t>
            </a:r>
            <a:br>
              <a:rPr lang="en-IN" dirty="0" smtClean="0"/>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 is Apache POI?</a:t>
            </a:r>
            <a:br>
              <a:rPr lang="en-IN" dirty="0" smtClean="0"/>
            </a:br>
            <a:endParaRPr lang="en-IN" dirty="0"/>
          </a:p>
        </p:txBody>
      </p:sp>
      <p:sp>
        <p:nvSpPr>
          <p:cNvPr id="3" name="Content Placeholder 2"/>
          <p:cNvSpPr>
            <a:spLocks noGrp="1"/>
          </p:cNvSpPr>
          <p:nvPr>
            <p:ph sz="quarter" idx="1"/>
          </p:nvPr>
        </p:nvSpPr>
        <p:spPr/>
        <p:txBody>
          <a:bodyPr/>
          <a:lstStyle/>
          <a:p>
            <a:pPr>
              <a:buNone/>
            </a:pPr>
            <a:r>
              <a:rPr lang="en-IN" dirty="0" smtClean="0"/>
              <a:t>	Apache </a:t>
            </a:r>
            <a:r>
              <a:rPr lang="en-IN" dirty="0" smtClean="0"/>
              <a:t>POI is a popular API that allows programmers to create, modify, and display MS Office files using Java programs. It is an open source library developed and distributed by Apache Software Foundation to design or modify Microsoft Office files using Java program. It contains classes and methods to decode the user input data or a file into MS Office documents.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Components of Apache POI</a:t>
            </a:r>
            <a:br>
              <a:rPr lang="en-IN" dirty="0" smtClean="0"/>
            </a:br>
            <a:endParaRPr lang="en-IN" dirty="0"/>
          </a:p>
        </p:txBody>
      </p:sp>
      <p:sp>
        <p:nvSpPr>
          <p:cNvPr id="3" name="Content Placeholder 2"/>
          <p:cNvSpPr>
            <a:spLocks noGrp="1"/>
          </p:cNvSpPr>
          <p:nvPr>
            <p:ph sz="quarter" idx="1"/>
          </p:nvPr>
        </p:nvSpPr>
        <p:spPr/>
        <p:txBody>
          <a:bodyPr>
            <a:normAutofit fontScale="62500" lnSpcReduction="20000"/>
          </a:bodyPr>
          <a:lstStyle/>
          <a:p>
            <a:r>
              <a:rPr lang="en-IN" dirty="0" smtClean="0"/>
              <a:t>Apache POI contains classes and methods to work on all OLE2 Compound documents of MS Office. The list of components of this API is given below.</a:t>
            </a:r>
          </a:p>
          <a:p>
            <a:r>
              <a:rPr lang="en-IN" b="1" dirty="0" smtClean="0"/>
              <a:t>POIFS (Poor Obfuscation Implementation File System)</a:t>
            </a:r>
            <a:r>
              <a:rPr lang="en-IN" dirty="0" smtClean="0"/>
              <a:t> − This component is the basic factor of all other POI elements. It is used to read different files explicitly.</a:t>
            </a:r>
          </a:p>
          <a:p>
            <a:r>
              <a:rPr lang="en-IN" b="1" dirty="0" smtClean="0"/>
              <a:t>HSSF (Horrible Spreadsheet Format)</a:t>
            </a:r>
            <a:r>
              <a:rPr lang="en-IN" dirty="0" smtClean="0"/>
              <a:t> − It is used to read and write </a:t>
            </a:r>
            <a:r>
              <a:rPr lang="en-IN" dirty="0" err="1" smtClean="0"/>
              <a:t>xls</a:t>
            </a:r>
            <a:r>
              <a:rPr lang="en-IN" dirty="0" smtClean="0"/>
              <a:t> format of MS-Excel files.</a:t>
            </a:r>
          </a:p>
          <a:p>
            <a:r>
              <a:rPr lang="en-IN" b="1" dirty="0" smtClean="0"/>
              <a:t>XSSF (XML Spreadsheet Format)</a:t>
            </a:r>
            <a:r>
              <a:rPr lang="en-IN" dirty="0" smtClean="0"/>
              <a:t> − It is used for </a:t>
            </a:r>
            <a:r>
              <a:rPr lang="en-IN" dirty="0" err="1" smtClean="0"/>
              <a:t>xlsx</a:t>
            </a:r>
            <a:r>
              <a:rPr lang="en-IN" dirty="0" smtClean="0"/>
              <a:t> file format of MS-Excel.</a:t>
            </a:r>
          </a:p>
          <a:p>
            <a:r>
              <a:rPr lang="en-IN" b="1" dirty="0" smtClean="0"/>
              <a:t>HPSF (Horrible Property Set Format)</a:t>
            </a:r>
            <a:r>
              <a:rPr lang="en-IN" dirty="0" smtClean="0"/>
              <a:t> − It is used to extract property sets of the MS-Office files.</a:t>
            </a:r>
          </a:p>
          <a:p>
            <a:r>
              <a:rPr lang="en-IN" b="1" dirty="0" smtClean="0"/>
              <a:t>HWPF (Horrible Word Processor Format)</a:t>
            </a:r>
            <a:r>
              <a:rPr lang="en-IN" dirty="0" smtClean="0"/>
              <a:t> − It is used to read and write doc extension files of MS-Word.</a:t>
            </a:r>
          </a:p>
          <a:p>
            <a:r>
              <a:rPr lang="en-IN" b="1" dirty="0" smtClean="0"/>
              <a:t>XWPF (XML Word Processor Format)</a:t>
            </a:r>
            <a:r>
              <a:rPr lang="en-IN" dirty="0" smtClean="0"/>
              <a:t> − It is used to read and write </a:t>
            </a:r>
            <a:r>
              <a:rPr lang="en-IN" dirty="0" err="1" smtClean="0"/>
              <a:t>docx</a:t>
            </a:r>
            <a:r>
              <a:rPr lang="en-IN" dirty="0" smtClean="0"/>
              <a:t> extension files of MS-Word.</a:t>
            </a:r>
          </a:p>
          <a:p>
            <a:r>
              <a:rPr lang="en-IN" b="1" dirty="0" smtClean="0"/>
              <a:t>HSLF (Horrible Slide Layout Format)</a:t>
            </a:r>
            <a:r>
              <a:rPr lang="en-IN" dirty="0" smtClean="0"/>
              <a:t> − It is used for read, create, and edit PowerPoint presentations.</a:t>
            </a:r>
          </a:p>
          <a:p>
            <a:r>
              <a:rPr lang="en-IN" b="1" dirty="0" smtClean="0"/>
              <a:t>HDGF (Horrible </a:t>
            </a:r>
            <a:r>
              <a:rPr lang="en-IN" b="1" dirty="0" err="1" smtClean="0"/>
              <a:t>DiaGram</a:t>
            </a:r>
            <a:r>
              <a:rPr lang="en-IN" b="1" dirty="0" smtClean="0"/>
              <a:t> Format)</a:t>
            </a:r>
            <a:r>
              <a:rPr lang="en-IN" dirty="0" smtClean="0"/>
              <a:t> − It contains classes and methods for MS-Visio binary files.</a:t>
            </a:r>
          </a:p>
          <a:p>
            <a:r>
              <a:rPr lang="en-IN" b="1" dirty="0" smtClean="0"/>
              <a:t>HPBF (Horrible </a:t>
            </a:r>
            <a:r>
              <a:rPr lang="en-IN" b="1" dirty="0" err="1" smtClean="0"/>
              <a:t>PuBlisher</a:t>
            </a:r>
            <a:r>
              <a:rPr lang="en-IN" b="1" dirty="0" smtClean="0"/>
              <a:t> Format)</a:t>
            </a:r>
            <a:r>
              <a:rPr lang="en-IN" dirty="0" smtClean="0"/>
              <a:t> − It is used to read and write MS-Publisher files.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108</TotalTime>
  <Words>78</Words>
  <Application>Microsoft Office PowerPoint</Application>
  <PresentationFormat>On-screen Show (4:3)</PresentationFormat>
  <Paragraphs>30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Equity</vt:lpstr>
      <vt:lpstr>Slide 1</vt:lpstr>
      <vt:lpstr>Apache Commons </vt:lpstr>
      <vt:lpstr>Release Information </vt:lpstr>
      <vt:lpstr>2 WAYS TO READ CSV FILES IN JAVA</vt:lpstr>
      <vt:lpstr>What is Apache POI? </vt:lpstr>
      <vt:lpstr>Components of Apache POI </vt:lpstr>
      <vt:lpstr>Slide 7</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Adventure works 2008 Sales Proposal</dc:title>
  <dc:creator>srikanta1</dc:creator>
  <cp:lastModifiedBy>srikanta1</cp:lastModifiedBy>
  <cp:revision>10</cp:revision>
  <dcterms:created xsi:type="dcterms:W3CDTF">2017-10-30T16:24:54Z</dcterms:created>
  <dcterms:modified xsi:type="dcterms:W3CDTF">2017-10-30T18:57:15Z</dcterms:modified>
</cp:coreProperties>
</file>