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4B0-79B5-4278-8568-B196989F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49CA-50C6-4CD3-87BF-AECA5825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72DF-BF08-4A53-A3FD-7B0A654E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5C60-FB68-4AF1-A3ED-84AE97DF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60A2-4029-4964-9F5E-D7C2BA11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6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D53-76F1-458F-8ECF-A0A0AD57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D3D6B-CFCF-4FE2-ADC9-64273E5C5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CE81-AF9E-481E-AF5B-265B0E41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97B7-246D-4A43-AFD4-4D15BAE4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026C-418D-4710-A666-A2E0EFB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AD7AF-BA16-4867-A3D1-31AD8C49D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EC38A-441D-4074-B74D-AA99BF578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DD37-7448-4AE5-BAFE-8C34837F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14FA-CA48-42DD-A6D8-75310C95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F7CE-42D9-415C-BE1E-AF4640A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7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E3F6-2828-4DA3-9791-8CD43143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2A2A-31A6-4C55-8AC5-F3A2F2B6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952B-97AD-4128-8776-BF31321D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C8E6-6211-4DB0-9861-7B78FA60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87B9-DE7E-493D-9A90-A3044A19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5B85-B586-49D3-9C70-D51205F5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27C9-5A10-499F-A70B-A036C807D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427C-452F-41E7-9BB9-BFF755CC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ACACE-0059-4BE7-9626-E8A80202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76E7-52BC-4220-8C3E-35BFF15F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0D8D-B08D-4149-891F-1859D934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C1D3F-2B18-4983-A60C-1674D3B65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204D1-102B-4F31-B007-865D5B24F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281D-C360-4535-8954-3EADB5F6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BDFFE-BC0A-4ED7-86F6-2A293B4D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94030-C03C-43C6-B896-151A5DC1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5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6C0A-8DE6-44FA-AE62-9ECE1FB6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AE83-A0EA-4EA9-AE65-D0F6E88F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10D73-5042-4A44-8E82-C1704606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0150B-EAFE-45F3-A9E2-DDEB883E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036F1-92A3-4D71-A342-75BF341BA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B2750-518E-4774-A6A6-16EBCDFF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373CE-DABB-4A31-8606-D361D4AB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7F813-D281-4D6D-BECB-EC934C3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7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687E-AC49-45C6-8811-09287AEC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D873A-7C16-444B-AA7E-E80E3562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9BFE8-33C6-44B4-8C84-F9B24502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06838-6464-402C-91ED-64A96095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2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CDB3B-850C-405C-960C-0BA53000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E2C94-5BF0-4559-9181-90B3309B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EDA0A-E1C5-48BF-862E-6945AC5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6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12EE-5F54-4FC3-AD1F-06271D0D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E572-B986-4D59-ADAA-11C91E86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90DFF-19C8-47ED-BC3F-B203E8FC2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D46C-EF41-4336-8E41-9B59E28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C37E-C8FF-470C-936E-A0D7730F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2293C-ED00-4644-93B6-B4C5B5F6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7959-7CE3-4F85-81DE-2272813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A538-1377-4EFC-BC14-AFC55E56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851AC-4DD1-4575-BC48-D17022E7F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94BCC-1BAE-4130-85E9-3D35606B4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5E93-4D7B-4FAD-AFF4-2E82771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B1606-406E-4713-A2D7-3AAE62E5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6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B544D-9AD4-467B-861E-9BE4ECDD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2711F-03D3-46BA-9998-886F2DDC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F69B3-1CB4-46CF-8120-C4CBF598D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58F2F-C3F7-43DF-87C1-FA5606824B23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C373-D018-49B7-94E5-609AB1F4A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CED19-5583-421D-84A4-3528C09A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01F7-F82F-4F73-9433-930369547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4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AD00-D16E-45CD-8D4D-C4B780BD7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solidFill>
                  <a:schemeClr val="accent1"/>
                </a:solidFill>
              </a:rPr>
              <a:t>Capstone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B588-787E-49C1-A658-7949C8046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IBM Data Science Professional Certificate - Coursera</a:t>
            </a:r>
          </a:p>
        </p:txBody>
      </p:sp>
    </p:spTree>
    <p:extLst>
      <p:ext uri="{BB962C8B-B14F-4D97-AF65-F5344CB8AC3E}">
        <p14:creationId xmlns:p14="http://schemas.microsoft.com/office/powerpoint/2010/main" val="552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4FAF-2ED8-4E48-B71E-89339DB8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F824-5192-4133-8618-E72631C9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Data Science with its machine learning techniques is taking business by storm. Today internet is flooded with these ML models from e-commerce to human care and list goes on.</a:t>
            </a:r>
          </a:p>
          <a:p>
            <a:pPr marL="0" indent="0">
              <a:buNone/>
            </a:pPr>
            <a:endParaRPr lang="en-IN" sz="24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Bell MT" panose="02020503060305020303" pitchFamily="18" charset="0"/>
              </a:rPr>
              <a:t>In this project we will use one of ML technique to look into Neighbourhoods of Brooklyn, New York and create cluster containing neighbourhoods with similarities. </a:t>
            </a:r>
          </a:p>
        </p:txBody>
      </p:sp>
    </p:spTree>
    <p:extLst>
      <p:ext uri="{BB962C8B-B14F-4D97-AF65-F5344CB8AC3E}">
        <p14:creationId xmlns:p14="http://schemas.microsoft.com/office/powerpoint/2010/main" val="256488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DEF-7750-4D7C-9033-BB758F67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819"/>
            <a:ext cx="10515600" cy="796070"/>
          </a:xfrm>
        </p:spPr>
        <p:txBody>
          <a:bodyPr>
            <a:normAutofit/>
          </a:bodyPr>
          <a:lstStyle/>
          <a:p>
            <a:r>
              <a:rPr lang="en-IN" dirty="0"/>
              <a:t>Data/Libraries Used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262-7457-47C7-8F65-D1455651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37"/>
            <a:ext cx="10515600" cy="475612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ell MT" panose="02020503060305020303" pitchFamily="18" charset="0"/>
              </a:rPr>
              <a:t>We have used </a:t>
            </a:r>
            <a:r>
              <a:rPr lang="en-IN" sz="2400" dirty="0" smtClean="0">
                <a:latin typeface="Bell MT" panose="02020503060305020303" pitchFamily="18" charset="0"/>
              </a:rPr>
              <a:t>SPACEX </a:t>
            </a:r>
            <a:r>
              <a:rPr lang="en-IN" sz="2400" dirty="0">
                <a:latin typeface="Bell MT" panose="02020503060305020303" pitchFamily="18" charset="0"/>
              </a:rPr>
              <a:t>dataset which contains details </a:t>
            </a:r>
            <a:r>
              <a:rPr lang="en-IN" sz="2400" dirty="0" smtClean="0">
                <a:latin typeface="Bell MT" panose="02020503060305020303" pitchFamily="18" charset="0"/>
              </a:rPr>
              <a:t>of Falcon9 first stage landed successfully or not.</a:t>
            </a:r>
            <a:endParaRPr lang="en-IN" sz="2400" dirty="0">
              <a:latin typeface="Bell MT" panose="02020503060305020303" pitchFamily="18" charset="0"/>
            </a:endParaRPr>
          </a:p>
          <a:p>
            <a:r>
              <a:rPr lang="en-IN" sz="2400" dirty="0">
                <a:latin typeface="Bell MT" panose="02020503060305020303" pitchFamily="18" charset="0"/>
              </a:rPr>
              <a:t>Next we have used </a:t>
            </a:r>
            <a:r>
              <a:rPr lang="en-IN" sz="2400" dirty="0" smtClean="0">
                <a:latin typeface="Bell MT" panose="02020503060305020303" pitchFamily="18" charset="0"/>
              </a:rPr>
              <a:t>API’s </a:t>
            </a:r>
            <a:r>
              <a:rPr lang="en-IN" sz="2400" dirty="0">
                <a:latin typeface="Bell MT" panose="02020503060305020303" pitchFamily="18" charset="0"/>
              </a:rPr>
              <a:t>to fetch location specific venues from each neighbourhood.</a:t>
            </a:r>
          </a:p>
          <a:p>
            <a:endParaRPr lang="en-IN" sz="2400" dirty="0">
              <a:latin typeface="Bell MT" panose="02020503060305020303" pitchFamily="18" charset="0"/>
            </a:endParaRPr>
          </a:p>
          <a:p>
            <a:r>
              <a:rPr lang="en-IN" sz="2400" dirty="0">
                <a:latin typeface="Bell MT" panose="02020503060305020303" pitchFamily="18" charset="0"/>
              </a:rPr>
              <a:t>We have used Folium library greatly to visualize the neighbourhoods clearly and have a clear understanding. Also Matplotlib is used.</a:t>
            </a:r>
          </a:p>
          <a:p>
            <a:r>
              <a:rPr lang="en-IN" sz="2400" dirty="0">
                <a:latin typeface="Bell MT" panose="02020503060305020303" pitchFamily="18" charset="0"/>
              </a:rPr>
              <a:t>For data wrangling, analysis and cleaning, we have used </a:t>
            </a:r>
            <a:r>
              <a:rPr lang="en-IN" sz="2400" dirty="0" err="1">
                <a:latin typeface="Bell MT" panose="02020503060305020303" pitchFamily="18" charset="0"/>
              </a:rPr>
              <a:t>Numpy</a:t>
            </a:r>
            <a:r>
              <a:rPr lang="en-IN" sz="2400" dirty="0">
                <a:latin typeface="Bell MT" panose="02020503060305020303" pitchFamily="18" charset="0"/>
              </a:rPr>
              <a:t>, Pandas.</a:t>
            </a:r>
          </a:p>
          <a:p>
            <a:r>
              <a:rPr lang="en-IN" sz="2400" dirty="0">
                <a:latin typeface="Bell MT" panose="02020503060305020303" pitchFamily="18" charset="0"/>
              </a:rPr>
              <a:t>For ML we have used </a:t>
            </a:r>
            <a:r>
              <a:rPr lang="en-IN" sz="2400" dirty="0" err="1" smtClean="0">
                <a:latin typeface="Bell MT" panose="02020503060305020303" pitchFamily="18" charset="0"/>
              </a:rPr>
              <a:t>scikit</a:t>
            </a:r>
            <a:r>
              <a:rPr lang="en-IN" sz="2400" dirty="0" smtClean="0">
                <a:latin typeface="Bell MT" panose="02020503060305020303" pitchFamily="18" charset="0"/>
              </a:rPr>
              <a:t>-learn </a:t>
            </a:r>
            <a:r>
              <a:rPr lang="en-IN" sz="2400" dirty="0">
                <a:latin typeface="Bell MT" panose="02020503060305020303" pitchFamily="18" charset="0"/>
              </a:rPr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10971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003E-F3BE-4194-BB75-C887649C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365125"/>
            <a:ext cx="10726615" cy="1325563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4DA2-D44B-4F58-888D-5B773055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85" y="1488000"/>
            <a:ext cx="10515600" cy="47439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Bell MT" panose="02020503060305020303" pitchFamily="18" charset="0"/>
              </a:rPr>
              <a:t>In this project </a:t>
            </a:r>
            <a:r>
              <a:rPr lang="en-US" sz="2200" dirty="0" smtClean="0">
                <a:latin typeface="Bell MT" panose="02020503060305020303" pitchFamily="18" charset="0"/>
              </a:rPr>
              <a:t>SPACEX </a:t>
            </a:r>
            <a:r>
              <a:rPr lang="en-US" sz="2200" dirty="0">
                <a:latin typeface="Bell MT" panose="02020503060305020303" pitchFamily="18" charset="0"/>
              </a:rPr>
              <a:t>is taken as a base which contains info of </a:t>
            </a:r>
            <a:r>
              <a:rPr lang="en-US" sz="2200" dirty="0">
                <a:latin typeface="Bell MT" panose="02020503060305020303" pitchFamily="18" charset="0"/>
              </a:rPr>
              <a:t>F</a:t>
            </a:r>
            <a:r>
              <a:rPr lang="en-US" sz="2200" dirty="0" smtClean="0">
                <a:latin typeface="Bell MT" panose="02020503060305020303" pitchFamily="18" charset="0"/>
              </a:rPr>
              <a:t>alcon 9 first stage launch.</a:t>
            </a:r>
            <a:endParaRPr lang="en-IN" sz="2200" dirty="0">
              <a:latin typeface="Bell MT" panose="02020503060305020303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Bell MT" panose="02020503060305020303" pitchFamily="18" charset="0"/>
              </a:rPr>
              <a:t>From the </a:t>
            </a:r>
            <a:r>
              <a:rPr lang="en-US" sz="2200" dirty="0" smtClean="0">
                <a:latin typeface="Bell MT" panose="02020503060305020303" pitchFamily="18" charset="0"/>
              </a:rPr>
              <a:t>API’s we will get the additional required info like </a:t>
            </a:r>
            <a:r>
              <a:rPr lang="en-US" sz="2200" dirty="0" err="1" smtClean="0">
                <a:latin typeface="Bell MT" panose="02020503060305020303" pitchFamily="18" charset="0"/>
              </a:rPr>
              <a:t>rocketname</a:t>
            </a:r>
            <a:r>
              <a:rPr lang="en-US" sz="2200" dirty="0" smtClean="0">
                <a:latin typeface="Bell MT" panose="02020503060305020303" pitchFamily="18" charset="0"/>
              </a:rPr>
              <a:t> and location data. We will prepare the Data frame from this.</a:t>
            </a:r>
            <a:endParaRPr lang="en-IN" sz="2200" dirty="0">
              <a:latin typeface="Bell MT" panose="02020503060305020303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Bell MT" panose="02020503060305020303" pitchFamily="18" charset="0"/>
              </a:rPr>
              <a:t>Visualize </a:t>
            </a:r>
            <a:r>
              <a:rPr lang="en-US" sz="2200" dirty="0" smtClean="0">
                <a:latin typeface="Bell MT" panose="02020503060305020303" pitchFamily="18" charset="0"/>
              </a:rPr>
              <a:t>Falcon 9 first stage landing at different locations </a:t>
            </a:r>
            <a:r>
              <a:rPr lang="en-US" sz="2200" dirty="0" smtClean="0">
                <a:latin typeface="Bell MT" panose="02020503060305020303" pitchFamily="18" charset="0"/>
              </a:rPr>
              <a:t>using </a:t>
            </a:r>
            <a:r>
              <a:rPr lang="en-US" sz="2200" dirty="0">
                <a:latin typeface="Bell MT" panose="02020503060305020303" pitchFamily="18" charset="0"/>
              </a:rPr>
              <a:t>FOLIUM library.</a:t>
            </a:r>
            <a:endParaRPr lang="en-IN" sz="2200" dirty="0">
              <a:latin typeface="Bell MT" panose="02020503060305020303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sz="2200" dirty="0">
                <a:latin typeface="Bell MT" panose="02020503060305020303" pitchFamily="18" charset="0"/>
              </a:rPr>
              <a:t>Fetching Latitude and Longitude of </a:t>
            </a:r>
            <a:r>
              <a:rPr lang="en-US" sz="2200" dirty="0" smtClean="0">
                <a:latin typeface="Bell MT" panose="02020503060305020303" pitchFamily="18" charset="0"/>
              </a:rPr>
              <a:t>Stations using </a:t>
            </a:r>
            <a:r>
              <a:rPr lang="en-US" sz="2200" dirty="0" err="1">
                <a:latin typeface="Bell MT" panose="02020503060305020303" pitchFamily="18" charset="0"/>
              </a:rPr>
              <a:t>Geopy</a:t>
            </a:r>
            <a:r>
              <a:rPr lang="en-US" sz="2200" dirty="0">
                <a:latin typeface="Bell MT" panose="02020503060305020303" pitchFamily="18" charset="0"/>
              </a:rPr>
              <a:t> Library</a:t>
            </a:r>
            <a:endParaRPr lang="en-IN" sz="2200" dirty="0">
              <a:latin typeface="Bell MT" panose="020205030603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Bell MT" panose="02020503060305020303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Bell MT" panose="02020503060305020303" pitchFamily="18" charset="0"/>
              </a:rPr>
              <a:t>Machine learning technique –</a:t>
            </a:r>
            <a:endParaRPr lang="en-IN" sz="2200" dirty="0">
              <a:latin typeface="Bell MT" panose="02020503060305020303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Bell MT" panose="02020503060305020303" pitchFamily="18" charset="0"/>
              </a:rPr>
              <a:t>We will use </a:t>
            </a:r>
            <a:r>
              <a:rPr lang="en-US" sz="2200" dirty="0" smtClean="0">
                <a:latin typeface="Bell MT" panose="02020503060305020303" pitchFamily="18" charset="0"/>
              </a:rPr>
              <a:t>different techniques of Supervised Learning to find the best possible model which predicts whether we will be able to launch the first stage successfully.</a:t>
            </a:r>
            <a:endParaRPr lang="en-IN" sz="22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84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E3CF-E0D6-4387-B707-A49721FE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Wrapping it up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A3B9-2789-4C9C-B14F-9A6DE84E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Bell MT" panose="02020503060305020303" pitchFamily="18" charset="0"/>
              </a:rPr>
              <a:t>According to results we see that </a:t>
            </a:r>
            <a:r>
              <a:rPr lang="en-US" sz="2400" dirty="0" smtClean="0">
                <a:latin typeface="Bell MT" panose="02020503060305020303" pitchFamily="18" charset="0"/>
              </a:rPr>
              <a:t>decision tree model is giving most accuracy and using this model we can predict whether the launch will be successful or not </a:t>
            </a:r>
            <a:r>
              <a:rPr lang="en-US" sz="2400" dirty="0">
                <a:latin typeface="Bell MT" panose="02020503060305020303" pitchFamily="18" charset="0"/>
              </a:rPr>
              <a:t>which means any </a:t>
            </a:r>
            <a:r>
              <a:rPr lang="en-US" sz="2400" dirty="0" smtClean="0">
                <a:latin typeface="Bell MT" panose="02020503060305020303" pitchFamily="18" charset="0"/>
              </a:rPr>
              <a:t>alternate </a:t>
            </a:r>
            <a:r>
              <a:rPr lang="en-IN" sz="2400" dirty="0">
                <a:latin typeface="Bell MT" panose="02020503060305020303" pitchFamily="18" charset="0"/>
              </a:rPr>
              <a:t>company wants to bid against </a:t>
            </a:r>
            <a:r>
              <a:rPr lang="en-IN" sz="2400" dirty="0" err="1">
                <a:latin typeface="Bell MT" panose="02020503060305020303" pitchFamily="18" charset="0"/>
              </a:rPr>
              <a:t>SpaceX</a:t>
            </a:r>
            <a:r>
              <a:rPr lang="en-IN" sz="2400" dirty="0">
                <a:latin typeface="Bell MT" panose="02020503060305020303" pitchFamily="18" charset="0"/>
              </a:rPr>
              <a:t> for a rocket </a:t>
            </a:r>
            <a:r>
              <a:rPr lang="en-IN" sz="2400" dirty="0" smtClean="0">
                <a:latin typeface="Bell MT" panose="02020503060305020303" pitchFamily="18" charset="0"/>
              </a:rPr>
              <a:t>launch</a:t>
            </a:r>
            <a:r>
              <a:rPr lang="en-IN" sz="2400" dirty="0">
                <a:latin typeface="Bell MT" panose="02020503060305020303" pitchFamily="18" charset="0"/>
              </a:rPr>
              <a:t>,</a:t>
            </a:r>
            <a:r>
              <a:rPr lang="en-US" sz="2400" dirty="0" smtClean="0">
                <a:latin typeface="Bell MT" panose="02020503060305020303" pitchFamily="18" charset="0"/>
              </a:rPr>
              <a:t> </a:t>
            </a:r>
            <a:r>
              <a:rPr lang="en-US" sz="2400" dirty="0">
                <a:latin typeface="Bell MT" panose="02020503060305020303" pitchFamily="18" charset="0"/>
              </a:rPr>
              <a:t>they </a:t>
            </a:r>
            <a:r>
              <a:rPr lang="en-US" sz="2400" dirty="0" smtClean="0">
                <a:latin typeface="Bell MT" panose="02020503060305020303" pitchFamily="18" charset="0"/>
              </a:rPr>
              <a:t>can use this model and can compete.</a:t>
            </a:r>
            <a:endParaRPr lang="en-US" sz="2400" dirty="0">
              <a:latin typeface="Bell MT" panose="02020503060305020303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2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B7A7-1178-4A17-BC1A-E9A8F03C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6" y="2503414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                   </a:t>
            </a:r>
            <a:r>
              <a:rPr lang="en-IN" sz="6600" dirty="0">
                <a:solidFill>
                  <a:schemeClr val="accent1"/>
                </a:solidFill>
                <a:latin typeface="Bell MT" panose="02020503060305020303" pitchFamily="18" charset="0"/>
                <a:ea typeface="+mn-ea"/>
                <a:cs typeface="+mn-cs"/>
              </a:rPr>
              <a:t>Thanks!!!</a:t>
            </a:r>
            <a:endParaRPr lang="en-IN" sz="2400" dirty="0">
              <a:solidFill>
                <a:schemeClr val="accent1"/>
              </a:solidFill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307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Office Theme</vt:lpstr>
      <vt:lpstr>Capstone Project </vt:lpstr>
      <vt:lpstr>Introduction </vt:lpstr>
      <vt:lpstr>Data/Libraries Used -</vt:lpstr>
      <vt:lpstr>Methodology</vt:lpstr>
      <vt:lpstr>Wrapping it up - </vt:lpstr>
      <vt:lpstr>                   Thanks!!!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SID SURANGE</dc:creator>
  <cp:lastModifiedBy>Srikanth, Akula</cp:lastModifiedBy>
  <cp:revision>9</cp:revision>
  <dcterms:created xsi:type="dcterms:W3CDTF">2018-11-03T06:29:26Z</dcterms:created>
  <dcterms:modified xsi:type="dcterms:W3CDTF">2021-08-25T13:37:54Z</dcterms:modified>
</cp:coreProperties>
</file>