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88" r:id="rId1"/>
  </p:sldMasterIdLst>
  <p:notesMasterIdLst>
    <p:notesMasterId r:id="rId10"/>
  </p:notesMasterIdLst>
  <p:sldIdLst>
    <p:sldId id="256" r:id="rId2"/>
    <p:sldId id="263" r:id="rId3"/>
    <p:sldId id="275" r:id="rId4"/>
    <p:sldId id="284" r:id="rId5"/>
    <p:sldId id="283" r:id="rId6"/>
    <p:sldId id="278" r:id="rId7"/>
    <p:sldId id="282" r:id="rId8"/>
    <p:sldId id="28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11/22/2024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021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11/22/2024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17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11/22/2024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44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11/22/2024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50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428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11/22/2024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02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11/22/2024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2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1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9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44213AF-26F6-41FA-8D85-E2C5388D6E58}" type="datetimeFigureOut">
              <a:rPr lang="en-US" smtClean="0"/>
              <a:pPr/>
              <a:t>11/22/2024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75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11/22/2024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83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44213AF-26F6-41FA-8D85-E2C5388D6E58}" type="datetimeFigureOut">
              <a:rPr lang="en-US" smtClean="0"/>
              <a:pPr/>
              <a:t>11/22/2024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091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NULL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3.png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 /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 /><Relationship Id="rId2" Type="http://schemas.openxmlformats.org/officeDocument/2006/relationships/image" Target="../media/image8.tmp" /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5FE4CB9-4D78-4C70-84D9-9504281B274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37956" y="1237957"/>
            <a:ext cx="9833318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b">
            <a:noAutofit/>
          </a:bodyPr>
          <a:lstStyle>
            <a:lvl1pPr marL="0" marR="0" indent="0" algn="ctr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2060"/>
                </a:solidFill>
                <a:uFillTx/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r>
              <a:rPr lang="en-US" b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OBSTACLE AVOID</a:t>
            </a:r>
            <a:r>
              <a:rPr lang="en-GB" b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GB" b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NCE </a:t>
            </a:r>
            <a:r>
              <a:rPr lang="en-US" b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ROBOT </a:t>
            </a:r>
            <a:endParaRPr lang="en-GB" b="1" dirty="0">
              <a:solidFill>
                <a:schemeClr val="tx1"/>
              </a:solidFill>
              <a:effectLst/>
              <a:latin typeface="Algerian" pitchFamily="82" charset="0"/>
              <a:cs typeface="Times New Roman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927760" y="2412446"/>
            <a:ext cx="12394949" cy="37200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887095" rtl="0" eaLnBrk="1" fontAlgn="auto" latinLnBrk="0" hangingPunct="1">
              <a:lnSpc>
                <a:spcPct val="81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300"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887095" rtl="0" eaLnBrk="1" fontAlgn="auto" latinLnBrk="0" hangingPunct="1">
              <a:lnSpc>
                <a:spcPct val="81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300"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defTabSz="887095">
              <a:spcBef>
                <a:spcPts val="900"/>
              </a:spcBef>
              <a:defRPr sz="2300"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NAME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SRI KANTESHWAR CS </a:t>
            </a:r>
            <a:endParaRPr kumimoji="0" lang="en-US" sz="28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defTabSz="887095">
              <a:spcBef>
                <a:spcPts val="900"/>
              </a:spcBef>
              <a:defRPr sz="2300"/>
            </a:pPr>
            <a:r>
              <a:rPr lang="en-US" sz="2800" b="1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r>
              <a:rPr lang="en-GB" sz="2800" b="1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en-US" sz="2800" b="1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LASS:</a:t>
            </a:r>
            <a:r>
              <a:rPr lang="en-US" sz="28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III B.E-EEE</a:t>
            </a:r>
          </a:p>
          <a:p>
            <a:pPr defTabSz="887095">
              <a:spcBef>
                <a:spcPts val="900"/>
              </a:spcBef>
              <a:defRPr sz="2300"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REG.NO: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713822030</a:t>
            </a:r>
            <a:r>
              <a:rPr kumimoji="0" lang="en-GB" sz="28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20</a:t>
            </a:r>
            <a:endParaRPr kumimoji="0" lang="en-US" sz="28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defTabSz="887095">
              <a:spcBef>
                <a:spcPts val="900"/>
              </a:spcBef>
              <a:defRPr sz="2300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CODE:20EEP34</a:t>
            </a:r>
          </a:p>
          <a:p>
            <a:pPr defTabSz="887095">
              <a:spcBef>
                <a:spcPts val="900"/>
              </a:spcBef>
              <a:defRPr sz="2300"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COURSE TITLE:INTRODUCTION TO RASPBERRY PI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8972" y="309488"/>
            <a:ext cx="962230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SRI RAMAKRISHNA INSTITUTE OF TECHNOLOGY</a:t>
            </a:r>
            <a:br>
              <a:rPr lang="en-IN" b="1" dirty="0"/>
            </a:br>
            <a:r>
              <a:rPr lang="en-IN" b="1" dirty="0"/>
              <a:t>  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(An Autonomous Institution)</a:t>
            </a:r>
            <a:br>
              <a:rPr lang="en-IN" b="1" dirty="0">
                <a:latin typeface="Times New Roman" pitchFamily="18" charset="0"/>
                <a:cs typeface="Times New Roman" pitchFamily="18" charset="0"/>
              </a:rPr>
            </a:br>
            <a:r>
              <a:rPr lang="en-IN" b="1" dirty="0" err="1">
                <a:latin typeface="Times New Roman" pitchFamily="18" charset="0"/>
                <a:cs typeface="Times New Roman" pitchFamily="18" charset="0"/>
              </a:rPr>
              <a:t>Pachapalayam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IN" b="1" dirty="0" err="1">
                <a:latin typeface="Times New Roman" pitchFamily="18" charset="0"/>
                <a:cs typeface="Times New Roman" pitchFamily="18" charset="0"/>
              </a:rPr>
              <a:t>Perur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b="1" dirty="0" err="1">
                <a:latin typeface="Times New Roman" pitchFamily="18" charset="0"/>
                <a:cs typeface="Times New Roman" pitchFamily="18" charset="0"/>
              </a:rPr>
              <a:t>Chettipalayam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 , Coimbatore – 641010.</a:t>
            </a:r>
            <a:br>
              <a:rPr lang="en-IN" b="1" dirty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8" y="267286"/>
            <a:ext cx="998805" cy="970671"/>
          </a:xfrm>
          <a:prstGeom prst="rect">
            <a:avLst/>
          </a:prstGeom>
          <a:effectLst>
            <a:glow rad="1562100">
              <a:schemeClr val="accent1">
                <a:alpha val="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9" name="Picture 8"/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27" y="199138"/>
            <a:ext cx="774456" cy="1024751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</a:effectLst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blem Identification">
            <a:extLst>
              <a:ext uri="{FF2B5EF4-FFF2-40B4-BE49-F238E27FC236}">
                <a16:creationId xmlns:a16="http://schemas.microsoft.com/office/drawing/2014/main" id="{0706D190-6575-48C8-A916-01F42B68D2B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marL="0" marR="0" indent="0" algn="ctr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rgbClr val="002060"/>
                </a:solidFill>
                <a:uFillTx/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7C431-6E45-49BD-8BD1-82685252DC7F}"/>
              </a:ext>
            </a:extLst>
          </p:cNvPr>
          <p:cNvSpPr txBox="1">
            <a:spLocks/>
          </p:cNvSpPr>
          <p:nvPr/>
        </p:nvSpPr>
        <p:spPr>
          <a:xfrm>
            <a:off x="1357531" y="1041009"/>
            <a:ext cx="9713741" cy="5352439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34438" marR="0" indent="-320038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 hangingPunct="1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4572" y="661182"/>
            <a:ext cx="11099410" cy="4642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  <a:p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Autonomous Navigation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Move without human intervention.  </a:t>
            </a:r>
            <a:endParaRPr lang="en-US" sz="24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Obstacle Detection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Identify obstacles using sensors.  </a:t>
            </a:r>
            <a:endParaRPr lang="en-US" sz="24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Collision Avoidance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Prevent collisions by stopping or changing direction.  </a:t>
            </a:r>
            <a:endParaRPr lang="en-US" sz="24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 Pathfinding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Choose the best route around obstacles.  </a:t>
            </a:r>
            <a:endParaRPr lang="en-US" sz="24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Processing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Respond quickly to changing environments.  </a:t>
            </a:r>
            <a:endParaRPr lang="en-US" sz="24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Safety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Operate without damaging itself or its surroundings.	</a:t>
            </a:r>
          </a:p>
        </p:txBody>
      </p:sp>
    </p:spTree>
    <p:extLst>
      <p:ext uri="{BB962C8B-B14F-4D97-AF65-F5344CB8AC3E}">
        <p14:creationId xmlns:p14="http://schemas.microsoft.com/office/powerpoint/2010/main" val="90186558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905FD8-850D-4DFE-8716-ABF235AEF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1856720" cy="6360160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  <a:endParaRPr lang="en-US" sz="5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"/>
            </a:pPr>
            <a:r>
              <a:rPr lang="en-IN" sz="3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Raspberry Pi Pico microcontroller</a:t>
            </a:r>
            <a:r>
              <a:rPr lang="en-GB" sz="3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(RS20)</a:t>
            </a:r>
            <a:endParaRPr lang="en-US" sz="3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"/>
            </a:pPr>
            <a:r>
              <a:rPr lang="en-IN" sz="3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Ultrasonic sensor(HC-SR04)</a:t>
            </a:r>
            <a:endParaRPr lang="en-US" sz="3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"/>
            </a:pPr>
            <a:r>
              <a:rPr lang="en-US" sz="3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Servo Moto</a:t>
            </a:r>
            <a:r>
              <a:rPr lang="en-GB" sz="3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r(SG-90)</a:t>
            </a:r>
            <a:endParaRPr lang="en-US" sz="3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"/>
            </a:pPr>
            <a:r>
              <a:rPr lang="en-US" sz="3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Dc motor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"/>
            </a:pPr>
            <a:r>
              <a:rPr lang="en-US" sz="3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Motor drive</a:t>
            </a:r>
            <a:r>
              <a:rPr lang="en-GB" sz="3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3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(L</a:t>
            </a:r>
            <a:r>
              <a:rPr lang="en-GB" sz="3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298N)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"/>
            </a:pPr>
            <a:r>
              <a:rPr lang="en-GB" sz="3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Li-ion batteries 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"/>
            </a:pPr>
            <a:r>
              <a:rPr lang="en-US" sz="3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Connecting Wires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  <a:endParaRPr lang="en-US" sz="5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IN" sz="3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Thonny</a:t>
            </a:r>
            <a:r>
              <a:rPr lang="en-IN" sz="3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IDE</a:t>
            </a:r>
            <a:endParaRPr lang="en-US" sz="3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01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936BCF-2DF4-1E38-7A42-55F4EED054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507707" y="1382712"/>
            <a:ext cx="5176585" cy="40925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40076E-8851-9B72-9D1D-6C852F72FEE9}"/>
              </a:ext>
            </a:extLst>
          </p:cNvPr>
          <p:cNvSpPr txBox="1"/>
          <p:nvPr/>
        </p:nvSpPr>
        <p:spPr>
          <a:xfrm>
            <a:off x="334297" y="599768"/>
            <a:ext cx="4552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DIAGRAM:</a:t>
            </a:r>
          </a:p>
        </p:txBody>
      </p:sp>
    </p:spTree>
    <p:extLst>
      <p:ext uri="{BB962C8B-B14F-4D97-AF65-F5344CB8AC3E}">
        <p14:creationId xmlns:p14="http://schemas.microsoft.com/office/powerpoint/2010/main" val="795117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0A7B82-3996-DA98-8AB2-3B3009D291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 bwMode="auto">
          <a:xfrm>
            <a:off x="3636818" y="892277"/>
            <a:ext cx="5844887" cy="507344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979605-E513-7EE4-C30B-E78439323245}"/>
              </a:ext>
            </a:extLst>
          </p:cNvPr>
          <p:cNvSpPr txBox="1"/>
          <p:nvPr/>
        </p:nvSpPr>
        <p:spPr>
          <a:xfrm>
            <a:off x="530942" y="442452"/>
            <a:ext cx="3490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FLOW CHART:</a:t>
            </a:r>
          </a:p>
        </p:txBody>
      </p:sp>
    </p:spTree>
    <p:extLst>
      <p:ext uri="{BB962C8B-B14F-4D97-AF65-F5344CB8AC3E}">
        <p14:creationId xmlns:p14="http://schemas.microsoft.com/office/powerpoint/2010/main" val="3635464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A7C1F2-C673-46E9-9CB3-CD2364897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SETUP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0067186-CF0C-5B49-2606-4215A7CCA2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763" y="2247388"/>
            <a:ext cx="4643453" cy="344963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DA959E-C0DB-6A71-26A1-4F05491E03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765" y="2247389"/>
            <a:ext cx="4272089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369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B82C3-C2C5-C944-7AF1-20AB80C23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154928"/>
            <a:ext cx="10058400" cy="847716"/>
          </a:xfrm>
        </p:spPr>
        <p:txBody>
          <a:bodyPr/>
          <a:lstStyle/>
          <a:p>
            <a:pPr algn="ctr"/>
            <a:r>
              <a:rPr lang="en-IN" dirty="0"/>
              <a:t>WOKWI SIMULATION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4B2B6-B7EB-186B-BE20-CB7866E31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6320" y="1002644"/>
            <a:ext cx="4937760" cy="736282"/>
          </a:xfrm>
        </p:spPr>
        <p:txBody>
          <a:bodyPr>
            <a:normAutofit/>
          </a:bodyPr>
          <a:lstStyle/>
          <a:p>
            <a:pPr algn="ctr"/>
            <a:r>
              <a:rPr lang="en-IN" sz="3600" dirty="0"/>
              <a:t>ULTRASONIC SENSOR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CE5AF73-258B-8069-1A46-A0D88A94F8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289890" y="2339958"/>
            <a:ext cx="5804181" cy="263455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01FB79-64A9-3DF6-74C3-E61F167465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7922" y="1002644"/>
            <a:ext cx="4937760" cy="736282"/>
          </a:xfrm>
        </p:spPr>
        <p:txBody>
          <a:bodyPr>
            <a:normAutofit/>
          </a:bodyPr>
          <a:lstStyle/>
          <a:p>
            <a:pPr algn="ctr"/>
            <a:r>
              <a:rPr lang="en-IN" sz="3600" dirty="0"/>
              <a:t>SERVO MOTOR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F01F623-B2FF-0E65-1A31-4322FD2380E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/>
          <a:stretch/>
        </p:blipFill>
        <p:spPr>
          <a:xfrm>
            <a:off x="6283090" y="2358274"/>
            <a:ext cx="5804181" cy="2634554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F78BA1-8EAD-A923-B425-2E9DEF470FE9}"/>
              </a:ext>
            </a:extLst>
          </p:cNvPr>
          <p:cNvSpPr txBox="1"/>
          <p:nvPr/>
        </p:nvSpPr>
        <p:spPr>
          <a:xfrm>
            <a:off x="351485" y="5670690"/>
            <a:ext cx="5742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https://wokwi.com/projects/414992071613797377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F0BE30-AD86-D8C6-80BD-9ABAEEEB6850}"/>
              </a:ext>
            </a:extLst>
          </p:cNvPr>
          <p:cNvSpPr txBox="1"/>
          <p:nvPr/>
        </p:nvSpPr>
        <p:spPr>
          <a:xfrm>
            <a:off x="6217922" y="5682674"/>
            <a:ext cx="586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https://wokwi.com/projects/414992000702780417</a:t>
            </a:r>
          </a:p>
        </p:txBody>
      </p:sp>
    </p:spTree>
    <p:extLst>
      <p:ext uri="{BB962C8B-B14F-4D97-AF65-F5344CB8AC3E}">
        <p14:creationId xmlns:p14="http://schemas.microsoft.com/office/powerpoint/2010/main" val="516508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15A334-1443-40B0-80D2-45FF73D75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0996C3-8C61-43B5-977B-1EF303F5E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just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8666AB-BD75-49F2-BD1F-6077CC61DE18}"/>
              </a:ext>
            </a:extLst>
          </p:cNvPr>
          <p:cNvSpPr txBox="1"/>
          <p:nvPr/>
        </p:nvSpPr>
        <p:spPr>
          <a:xfrm>
            <a:off x="1689904" y="2000732"/>
            <a:ext cx="8704162" cy="3892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b="1" dirty="0"/>
              <a:t>Effective Navigation: </a:t>
            </a:r>
            <a:r>
              <a:rPr lang="en-IN" dirty="0"/>
              <a:t>Successfully detects and avoids obstacles in real-time.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b="1" dirty="0"/>
              <a:t>Cost-Effective</a:t>
            </a:r>
            <a:r>
              <a:rPr lang="en-IN" dirty="0"/>
              <a:t>: Uses the low-cost Raspberry Pi Pico for autonomous navigation.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b="1" dirty="0"/>
              <a:t>Scalable: </a:t>
            </a:r>
            <a:r>
              <a:rPr lang="en-IN" dirty="0"/>
              <a:t>Can be enhanced with additional sensors and advanced algorithms.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b="1" dirty="0"/>
              <a:t>Flexible Programming: </a:t>
            </a:r>
            <a:r>
              <a:rPr lang="en-IN" dirty="0"/>
              <a:t>Developed with Micro Python , allowing easy modifications.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b="1" dirty="0"/>
              <a:t>Practical Applications: </a:t>
            </a:r>
            <a:r>
              <a:rPr lang="en-IN" dirty="0"/>
              <a:t>Suitable for autonomous vehicles and smart systems.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b="1" dirty="0"/>
              <a:t>Future-Proof: </a:t>
            </a:r>
            <a:r>
              <a:rPr lang="en-IN" dirty="0"/>
              <a:t>Serves as a foundation for more advanced robotics projects.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b="1" dirty="0"/>
              <a:t>Educational Value: </a:t>
            </a:r>
            <a:r>
              <a:rPr lang="en-IN" dirty="0"/>
              <a:t>Great for learning embedded systems and robotics.</a:t>
            </a:r>
          </a:p>
        </p:txBody>
      </p:sp>
    </p:spTree>
    <p:extLst>
      <p:ext uri="{BB962C8B-B14F-4D97-AF65-F5344CB8AC3E}">
        <p14:creationId xmlns:p14="http://schemas.microsoft.com/office/powerpoint/2010/main" val="12596511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8467</TotalTime>
  <Words>515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Retrospect</vt:lpstr>
      <vt:lpstr>OBSTACLE AVOIDANCE ROBOT </vt:lpstr>
      <vt:lpstr>PowerPoint Presentation</vt:lpstr>
      <vt:lpstr>PowerPoint Presentation</vt:lpstr>
      <vt:lpstr>PowerPoint Presentation</vt:lpstr>
      <vt:lpstr>PowerPoint Presentation</vt:lpstr>
      <vt:lpstr>HARDWARE SETUP</vt:lpstr>
      <vt:lpstr>WOKWI SIMULATION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Birac</dc:creator>
  <cp:lastModifiedBy>Sri Kanteshwar</cp:lastModifiedBy>
  <cp:revision>88</cp:revision>
  <dcterms:modified xsi:type="dcterms:W3CDTF">2024-11-22T06:08:33Z</dcterms:modified>
</cp:coreProperties>
</file>