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1628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What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is starter template?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153400" cy="51054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latin typeface="Calibri" pitchFamily="34" charset="0"/>
                <a:cs typeface="Calibri" pitchFamily="34" charset="0"/>
              </a:rPr>
              <a:t>Spring Boot starters are templates that contain a collection of all the relevant transitive dependencies that are needed to start a particular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functionality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 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algn="l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5143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581400"/>
            <a:ext cx="4352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 What is starter template?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What is starter template?</dc:title>
  <dc:creator>Srikanth Josyula</dc:creator>
  <cp:lastModifiedBy>SriKanth</cp:lastModifiedBy>
  <cp:revision>8</cp:revision>
  <dcterms:created xsi:type="dcterms:W3CDTF">2006-08-16T00:00:00Z</dcterms:created>
  <dcterms:modified xsi:type="dcterms:W3CDTF">2020-10-07T11:38:49Z</dcterms:modified>
</cp:coreProperties>
</file>