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Lexend Deca" charset="1" panose="00000000000000000000"/>
      <p:regular r:id="rId22"/>
    </p:embeddedFont>
    <p:embeddedFont>
      <p:font typeface="Stadio Now Novarese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0.png" Type="http://schemas.openxmlformats.org/officeDocument/2006/relationships/image"/><Relationship Id="rId11" Target="../media/image61.svg" Type="http://schemas.openxmlformats.org/officeDocument/2006/relationships/image"/><Relationship Id="rId12" Target="../media/image62.png" Type="http://schemas.openxmlformats.org/officeDocument/2006/relationships/image"/><Relationship Id="rId2" Target="../media/image54.png" Type="http://schemas.openxmlformats.org/officeDocument/2006/relationships/image"/><Relationship Id="rId3" Target="../media/image55.svg" Type="http://schemas.openxmlformats.org/officeDocument/2006/relationships/image"/><Relationship Id="rId4" Target="../media/image56.png" Type="http://schemas.openxmlformats.org/officeDocument/2006/relationships/image"/><Relationship Id="rId5" Target="../media/image57.svg" Type="http://schemas.openxmlformats.org/officeDocument/2006/relationships/image"/><Relationship Id="rId6" Target="../media/image49.png" Type="http://schemas.openxmlformats.org/officeDocument/2006/relationships/image"/><Relationship Id="rId7" Target="../media/image50.svg" Type="http://schemas.openxmlformats.org/officeDocument/2006/relationships/image"/><Relationship Id="rId8" Target="../media/image58.png" Type="http://schemas.openxmlformats.org/officeDocument/2006/relationships/image"/><Relationship Id="rId9" Target="../media/image5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63.png" Type="http://schemas.openxmlformats.org/officeDocument/2006/relationships/image"/><Relationship Id="rId5" Target="../media/image64.png" Type="http://schemas.openxmlformats.org/officeDocument/2006/relationships/image"/><Relationship Id="rId6" Target="../media/image6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20.png" Type="http://schemas.openxmlformats.org/officeDocument/2006/relationships/image"/><Relationship Id="rId5" Target="../media/image12.png" Type="http://schemas.openxmlformats.org/officeDocument/2006/relationships/image"/><Relationship Id="rId6" Target="../media/image11.png" Type="http://schemas.openxmlformats.org/officeDocument/2006/relationships/image"/><Relationship Id="rId7" Target="../media/image30.png" Type="http://schemas.openxmlformats.org/officeDocument/2006/relationships/image"/><Relationship Id="rId8" Target="../media/image6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67.png" Type="http://schemas.openxmlformats.org/officeDocument/2006/relationships/image"/><Relationship Id="rId5" Target="../media/image68.png" Type="http://schemas.openxmlformats.org/officeDocument/2006/relationships/image"/><Relationship Id="rId6" Target="../media/image63.png" Type="http://schemas.openxmlformats.org/officeDocument/2006/relationships/image"/><Relationship Id="rId7" Target="../media/image69.png" Type="http://schemas.openxmlformats.org/officeDocument/2006/relationships/image"/><Relationship Id="rId8" Target="../media/image70.png" Type="http://schemas.openxmlformats.org/officeDocument/2006/relationships/image"/><Relationship Id="rId9" Target="../media/image7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6.svg" Type="http://schemas.openxmlformats.org/officeDocument/2006/relationships/image"/><Relationship Id="rId2" Target="../media/image56.png" Type="http://schemas.openxmlformats.org/officeDocument/2006/relationships/image"/><Relationship Id="rId3" Target="../media/image57.svg" Type="http://schemas.openxmlformats.org/officeDocument/2006/relationships/image"/><Relationship Id="rId4" Target="../media/image54.png" Type="http://schemas.openxmlformats.org/officeDocument/2006/relationships/image"/><Relationship Id="rId5" Target="../media/image55.svg" Type="http://schemas.openxmlformats.org/officeDocument/2006/relationships/image"/><Relationship Id="rId6" Target="../media/image72.png" Type="http://schemas.openxmlformats.org/officeDocument/2006/relationships/image"/><Relationship Id="rId7" Target="../media/image73.svg" Type="http://schemas.openxmlformats.org/officeDocument/2006/relationships/image"/><Relationship Id="rId8" Target="../media/image74.png" Type="http://schemas.openxmlformats.org/officeDocument/2006/relationships/image"/><Relationship Id="rId9" Target="../media/image7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6.svg" Type="http://schemas.openxmlformats.org/officeDocument/2006/relationships/image"/><Relationship Id="rId2" Target="../media/image56.png" Type="http://schemas.openxmlformats.org/officeDocument/2006/relationships/image"/><Relationship Id="rId3" Target="../media/image57.svg" Type="http://schemas.openxmlformats.org/officeDocument/2006/relationships/image"/><Relationship Id="rId4" Target="../media/image54.png" Type="http://schemas.openxmlformats.org/officeDocument/2006/relationships/image"/><Relationship Id="rId5" Target="../media/image55.svg" Type="http://schemas.openxmlformats.org/officeDocument/2006/relationships/image"/><Relationship Id="rId6" Target="../media/image72.png" Type="http://schemas.openxmlformats.org/officeDocument/2006/relationships/image"/><Relationship Id="rId7" Target="../media/image73.svg" Type="http://schemas.openxmlformats.org/officeDocument/2006/relationships/image"/><Relationship Id="rId8" Target="../media/image77.png" Type="http://schemas.openxmlformats.org/officeDocument/2006/relationships/image"/><Relationship Id="rId9" Target="../media/image7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8.png" Type="http://schemas.openxmlformats.org/officeDocument/2006/relationships/image"/><Relationship Id="rId2" Target="../media/image56.png" Type="http://schemas.openxmlformats.org/officeDocument/2006/relationships/image"/><Relationship Id="rId3" Target="../media/image57.svg" Type="http://schemas.openxmlformats.org/officeDocument/2006/relationships/image"/><Relationship Id="rId4" Target="../media/image54.png" Type="http://schemas.openxmlformats.org/officeDocument/2006/relationships/image"/><Relationship Id="rId5" Target="../media/image55.svg" Type="http://schemas.openxmlformats.org/officeDocument/2006/relationships/image"/><Relationship Id="rId6" Target="../media/image75.png" Type="http://schemas.openxmlformats.org/officeDocument/2006/relationships/image"/><Relationship Id="rId7" Target="../media/image76.svg" Type="http://schemas.openxmlformats.org/officeDocument/2006/relationships/image"/><Relationship Id="rId8" Target="../media/image72.png" Type="http://schemas.openxmlformats.org/officeDocument/2006/relationships/image"/><Relationship Id="rId9" Target="../media/image7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jpeg" Type="http://schemas.openxmlformats.org/officeDocument/2006/relationships/image"/><Relationship Id="rId7" Target="../media/image2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pn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Relationship Id="rId8" Target="../media/image4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4.jpeg" Type="http://schemas.openxmlformats.org/officeDocument/2006/relationships/image"/><Relationship Id="rId5" Target="../media/image45.png" Type="http://schemas.openxmlformats.org/officeDocument/2006/relationships/image"/><Relationship Id="rId6" Target="../media/image46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7.pn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8.png" Type="http://schemas.openxmlformats.org/officeDocument/2006/relationships/image"/><Relationship Id="rId5" Target="../media/image49.png" Type="http://schemas.openxmlformats.org/officeDocument/2006/relationships/image"/><Relationship Id="rId6" Target="../media/image50.svg" Type="http://schemas.openxmlformats.org/officeDocument/2006/relationships/image"/><Relationship Id="rId7" Target="../media/image51.png" Type="http://schemas.openxmlformats.org/officeDocument/2006/relationships/image"/><Relationship Id="rId8" Target="../media/image5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5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2793" y="-1279576"/>
            <a:ext cx="6047339" cy="3091702"/>
          </a:xfrm>
          <a:custGeom>
            <a:avLst/>
            <a:gdLst/>
            <a:ahLst/>
            <a:cxnLst/>
            <a:rect r="r" b="b" t="t" l="l"/>
            <a:pathLst>
              <a:path h="3091702" w="6047339">
                <a:moveTo>
                  <a:pt x="0" y="0"/>
                </a:moveTo>
                <a:lnTo>
                  <a:pt x="6047339" y="0"/>
                </a:lnTo>
                <a:lnTo>
                  <a:pt x="6047339" y="3091702"/>
                </a:lnTo>
                <a:lnTo>
                  <a:pt x="0" y="30917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1268800" y="1488942"/>
            <a:ext cx="4303187" cy="2200005"/>
          </a:xfrm>
          <a:custGeom>
            <a:avLst/>
            <a:gdLst/>
            <a:ahLst/>
            <a:cxnLst/>
            <a:rect r="r" b="b" t="t" l="l"/>
            <a:pathLst>
              <a:path h="2200005" w="4303187">
                <a:moveTo>
                  <a:pt x="0" y="0"/>
                </a:moveTo>
                <a:lnTo>
                  <a:pt x="4303187" y="0"/>
                </a:lnTo>
                <a:lnTo>
                  <a:pt x="4303187" y="2200004"/>
                </a:lnTo>
                <a:lnTo>
                  <a:pt x="0" y="2200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-856448">
            <a:off x="1016230" y="1146983"/>
            <a:ext cx="3583330" cy="1531059"/>
          </a:xfrm>
          <a:custGeom>
            <a:avLst/>
            <a:gdLst/>
            <a:ahLst/>
            <a:cxnLst/>
            <a:rect r="r" b="b" t="t" l="l"/>
            <a:pathLst>
              <a:path h="1531059" w="3583330">
                <a:moveTo>
                  <a:pt x="3583330" y="0"/>
                </a:moveTo>
                <a:lnTo>
                  <a:pt x="0" y="0"/>
                </a:lnTo>
                <a:lnTo>
                  <a:pt x="0" y="1531059"/>
                </a:lnTo>
                <a:lnTo>
                  <a:pt x="3583330" y="1531059"/>
                </a:lnTo>
                <a:lnTo>
                  <a:pt x="358333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false" rot="-127671">
            <a:off x="8613385" y="1521228"/>
            <a:ext cx="1753656" cy="782569"/>
          </a:xfrm>
          <a:custGeom>
            <a:avLst/>
            <a:gdLst/>
            <a:ahLst/>
            <a:cxnLst/>
            <a:rect r="r" b="b" t="t" l="l"/>
            <a:pathLst>
              <a:path h="782569" w="1753656">
                <a:moveTo>
                  <a:pt x="1753656" y="0"/>
                </a:moveTo>
                <a:lnTo>
                  <a:pt x="0" y="0"/>
                </a:lnTo>
                <a:lnTo>
                  <a:pt x="0" y="782569"/>
                </a:lnTo>
                <a:lnTo>
                  <a:pt x="1753656" y="782569"/>
                </a:lnTo>
                <a:lnTo>
                  <a:pt x="175365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98390" y="1488942"/>
            <a:ext cx="6047339" cy="3091702"/>
          </a:xfrm>
          <a:custGeom>
            <a:avLst/>
            <a:gdLst/>
            <a:ahLst/>
            <a:cxnLst/>
            <a:rect r="r" b="b" t="t" l="l"/>
            <a:pathLst>
              <a:path h="3091702" w="6047339">
                <a:moveTo>
                  <a:pt x="0" y="0"/>
                </a:moveTo>
                <a:lnTo>
                  <a:pt x="6047339" y="0"/>
                </a:lnTo>
                <a:lnTo>
                  <a:pt x="6047339" y="3091702"/>
                </a:lnTo>
                <a:lnTo>
                  <a:pt x="0" y="30917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7274895" y="2258437"/>
            <a:ext cx="9826489" cy="5912385"/>
            <a:chOff x="0" y="0"/>
            <a:chExt cx="13101985" cy="788318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6919673"/>
              <a:ext cx="13101985" cy="963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80"/>
                </a:lnSpc>
              </a:pPr>
              <a:r>
                <a:rPr lang="en-US" sz="4600">
                  <a:solidFill>
                    <a:srgbClr val="000000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BASH summary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90500"/>
              <a:ext cx="13101985" cy="6674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46"/>
                </a:lnSpc>
              </a:pPr>
              <a:r>
                <a:rPr lang="en-US" sz="11552">
                  <a:solidFill>
                    <a:srgbClr val="000000"/>
                  </a:solidFill>
                  <a:latin typeface="Stadio Now Novarese"/>
                  <a:ea typeface="Stadio Now Novarese"/>
                  <a:cs typeface="Stadio Now Novarese"/>
                  <a:sym typeface="Stadio Now Novarese"/>
                </a:rPr>
                <a:t>AIRPLANE BIRD STRIKES REPORT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279641">
            <a:off x="6505523" y="2792497"/>
            <a:ext cx="1877757" cy="2139217"/>
          </a:xfrm>
          <a:custGeom>
            <a:avLst/>
            <a:gdLst/>
            <a:ahLst/>
            <a:cxnLst/>
            <a:rect r="r" b="b" t="t" l="l"/>
            <a:pathLst>
              <a:path h="2139217" w="1877757">
                <a:moveTo>
                  <a:pt x="0" y="0"/>
                </a:moveTo>
                <a:lnTo>
                  <a:pt x="1877757" y="0"/>
                </a:lnTo>
                <a:lnTo>
                  <a:pt x="1877757" y="2139217"/>
                </a:lnTo>
                <a:lnTo>
                  <a:pt x="0" y="213921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828929" y="-36186"/>
            <a:ext cx="1360084" cy="765047"/>
          </a:xfrm>
          <a:custGeom>
            <a:avLst/>
            <a:gdLst/>
            <a:ahLst/>
            <a:cxnLst/>
            <a:rect r="r" b="b" t="t" l="l"/>
            <a:pathLst>
              <a:path h="765047" w="1360084">
                <a:moveTo>
                  <a:pt x="0" y="0"/>
                </a:moveTo>
                <a:lnTo>
                  <a:pt x="1360084" y="0"/>
                </a:lnTo>
                <a:lnTo>
                  <a:pt x="1360084" y="765047"/>
                </a:lnTo>
                <a:lnTo>
                  <a:pt x="0" y="76504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9151" r="0" b="-9151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03187">
            <a:off x="15278950" y="209990"/>
            <a:ext cx="1360084" cy="765047"/>
          </a:xfrm>
          <a:custGeom>
            <a:avLst/>
            <a:gdLst/>
            <a:ahLst/>
            <a:cxnLst/>
            <a:rect r="r" b="b" t="t" l="l"/>
            <a:pathLst>
              <a:path h="765047" w="1360084">
                <a:moveTo>
                  <a:pt x="0" y="0"/>
                </a:moveTo>
                <a:lnTo>
                  <a:pt x="1360084" y="0"/>
                </a:lnTo>
                <a:lnTo>
                  <a:pt x="1360084" y="765047"/>
                </a:lnTo>
                <a:lnTo>
                  <a:pt x="0" y="76504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9151" r="0" b="-9151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338714">
            <a:off x="16202847" y="209990"/>
            <a:ext cx="1360084" cy="765047"/>
          </a:xfrm>
          <a:custGeom>
            <a:avLst/>
            <a:gdLst/>
            <a:ahLst/>
            <a:cxnLst/>
            <a:rect r="r" b="b" t="t" l="l"/>
            <a:pathLst>
              <a:path h="765047" w="1360084">
                <a:moveTo>
                  <a:pt x="0" y="0"/>
                </a:moveTo>
                <a:lnTo>
                  <a:pt x="1360084" y="0"/>
                </a:lnTo>
                <a:lnTo>
                  <a:pt x="1360084" y="765047"/>
                </a:lnTo>
                <a:lnTo>
                  <a:pt x="0" y="76504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9151" r="0" b="-9151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ED8D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660820" y="7480920"/>
            <a:ext cx="3118017" cy="1594086"/>
          </a:xfrm>
          <a:custGeom>
            <a:avLst/>
            <a:gdLst/>
            <a:ahLst/>
            <a:cxnLst/>
            <a:rect r="r" b="b" t="t" l="l"/>
            <a:pathLst>
              <a:path h="1594086" w="3118017">
                <a:moveTo>
                  <a:pt x="0" y="0"/>
                </a:moveTo>
                <a:lnTo>
                  <a:pt x="3118016" y="0"/>
                </a:lnTo>
                <a:lnTo>
                  <a:pt x="3118016" y="1594086"/>
                </a:lnTo>
                <a:lnTo>
                  <a:pt x="0" y="15940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false" rot="120058">
            <a:off x="3245539" y="6841002"/>
            <a:ext cx="1475713" cy="658537"/>
          </a:xfrm>
          <a:custGeom>
            <a:avLst/>
            <a:gdLst/>
            <a:ahLst/>
            <a:cxnLst/>
            <a:rect r="r" b="b" t="t" l="l"/>
            <a:pathLst>
              <a:path h="658537" w="1475713">
                <a:moveTo>
                  <a:pt x="1475713" y="0"/>
                </a:moveTo>
                <a:lnTo>
                  <a:pt x="0" y="0"/>
                </a:lnTo>
                <a:lnTo>
                  <a:pt x="0" y="658537"/>
                </a:lnTo>
                <a:lnTo>
                  <a:pt x="1475713" y="658537"/>
                </a:lnTo>
                <a:lnTo>
                  <a:pt x="14757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579004" y="8210515"/>
            <a:ext cx="17073858" cy="1452401"/>
            <a:chOff x="0" y="0"/>
            <a:chExt cx="57516355" cy="48926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38227" y="-27178"/>
              <a:ext cx="57554580" cy="4919853"/>
            </a:xfrm>
            <a:custGeom>
              <a:avLst/>
              <a:gdLst/>
              <a:ahLst/>
              <a:cxnLst/>
              <a:rect r="r" b="b" t="t" l="l"/>
              <a:pathLst>
                <a:path h="4919853" w="57554580">
                  <a:moveTo>
                    <a:pt x="57269214" y="682752"/>
                  </a:moveTo>
                  <a:cubicBezTo>
                    <a:pt x="57426185" y="716915"/>
                    <a:pt x="57554580" y="876300"/>
                    <a:pt x="57554580" y="1036955"/>
                  </a:cubicBezTo>
                  <a:lnTo>
                    <a:pt x="57554580" y="4627753"/>
                  </a:lnTo>
                  <a:cubicBezTo>
                    <a:pt x="57554580" y="4788408"/>
                    <a:pt x="57423140" y="4919853"/>
                    <a:pt x="57262480" y="4919853"/>
                  </a:cubicBezTo>
                  <a:lnTo>
                    <a:pt x="247269" y="4919853"/>
                  </a:lnTo>
                  <a:cubicBezTo>
                    <a:pt x="86614" y="4919853"/>
                    <a:pt x="0" y="4796282"/>
                    <a:pt x="54610" y="4645279"/>
                  </a:cubicBezTo>
                  <a:lnTo>
                    <a:pt x="2156079" y="246634"/>
                  </a:lnTo>
                  <a:cubicBezTo>
                    <a:pt x="2210816" y="95631"/>
                    <a:pt x="2384044" y="0"/>
                    <a:pt x="2541016" y="34163"/>
                  </a:cubicBezTo>
                  <a:lnTo>
                    <a:pt x="57269214" y="682752"/>
                  </a:lnTo>
                  <a:close/>
                </a:path>
              </a:pathLst>
            </a:custGeom>
            <a:solidFill>
              <a:srgbClr val="7F9616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745100" y="6304498"/>
            <a:ext cx="3506904" cy="2953802"/>
          </a:xfrm>
          <a:custGeom>
            <a:avLst/>
            <a:gdLst/>
            <a:ahLst/>
            <a:cxnLst/>
            <a:rect r="r" b="b" t="t" l="l"/>
            <a:pathLst>
              <a:path h="2953802" w="3506904">
                <a:moveTo>
                  <a:pt x="0" y="0"/>
                </a:moveTo>
                <a:lnTo>
                  <a:pt x="3506904" y="0"/>
                </a:lnTo>
                <a:lnTo>
                  <a:pt x="3506904" y="2953802"/>
                </a:lnTo>
                <a:lnTo>
                  <a:pt x="0" y="29538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992" t="0" r="0" b="-6559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229666">
            <a:off x="4864419" y="8076992"/>
            <a:ext cx="2209190" cy="943927"/>
          </a:xfrm>
          <a:custGeom>
            <a:avLst/>
            <a:gdLst/>
            <a:ahLst/>
            <a:cxnLst/>
            <a:rect r="r" b="b" t="t" l="l"/>
            <a:pathLst>
              <a:path h="943927" w="2209190">
                <a:moveTo>
                  <a:pt x="2209190" y="0"/>
                </a:moveTo>
                <a:lnTo>
                  <a:pt x="0" y="0"/>
                </a:lnTo>
                <a:lnTo>
                  <a:pt x="0" y="943926"/>
                </a:lnTo>
                <a:lnTo>
                  <a:pt x="2209190" y="943926"/>
                </a:lnTo>
                <a:lnTo>
                  <a:pt x="220919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304890" y="7170270"/>
            <a:ext cx="1563018" cy="621300"/>
          </a:xfrm>
          <a:custGeom>
            <a:avLst/>
            <a:gdLst/>
            <a:ahLst/>
            <a:cxnLst/>
            <a:rect r="r" b="b" t="t" l="l"/>
            <a:pathLst>
              <a:path h="621300" w="1563018">
                <a:moveTo>
                  <a:pt x="0" y="0"/>
                </a:moveTo>
                <a:lnTo>
                  <a:pt x="1563018" y="0"/>
                </a:lnTo>
                <a:lnTo>
                  <a:pt x="1563018" y="621300"/>
                </a:lnTo>
                <a:lnTo>
                  <a:pt x="0" y="6213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1284285" y="1592599"/>
            <a:ext cx="7831647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TOP 7 Airports With Highest Bird Strikes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903911" y="1279459"/>
            <a:ext cx="6963997" cy="5471712"/>
          </a:xfrm>
          <a:custGeom>
            <a:avLst/>
            <a:gdLst/>
            <a:ahLst/>
            <a:cxnLst/>
            <a:rect r="r" b="b" t="t" l="l"/>
            <a:pathLst>
              <a:path h="5471712" w="6963997">
                <a:moveTo>
                  <a:pt x="0" y="0"/>
                </a:moveTo>
                <a:lnTo>
                  <a:pt x="6963997" y="0"/>
                </a:lnTo>
                <a:lnTo>
                  <a:pt x="6963997" y="5471711"/>
                </a:lnTo>
                <a:lnTo>
                  <a:pt x="0" y="547171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5710" y="598800"/>
            <a:ext cx="6297359" cy="3219525"/>
          </a:xfrm>
          <a:custGeom>
            <a:avLst/>
            <a:gdLst/>
            <a:ahLst/>
            <a:cxnLst/>
            <a:rect r="r" b="b" t="t" l="l"/>
            <a:pathLst>
              <a:path h="3219525" w="6297359">
                <a:moveTo>
                  <a:pt x="0" y="0"/>
                </a:moveTo>
                <a:lnTo>
                  <a:pt x="6297360" y="0"/>
                </a:lnTo>
                <a:lnTo>
                  <a:pt x="6297360" y="3219525"/>
                </a:lnTo>
                <a:lnTo>
                  <a:pt x="0" y="3219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2398974" y="1313229"/>
            <a:ext cx="15327781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Highest &amp; lowest Bird Strike Origins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447891" y="551824"/>
            <a:ext cx="2557728" cy="1307638"/>
          </a:xfrm>
          <a:custGeom>
            <a:avLst/>
            <a:gdLst/>
            <a:ahLst/>
            <a:cxnLst/>
            <a:rect r="r" b="b" t="t" l="l"/>
            <a:pathLst>
              <a:path h="1307638" w="2557728">
                <a:moveTo>
                  <a:pt x="0" y="0"/>
                </a:moveTo>
                <a:lnTo>
                  <a:pt x="2557728" y="0"/>
                </a:lnTo>
                <a:lnTo>
                  <a:pt x="2557728" y="1307638"/>
                </a:lnTo>
                <a:lnTo>
                  <a:pt x="0" y="1307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184073" y="2570529"/>
            <a:ext cx="4075227" cy="2083460"/>
          </a:xfrm>
          <a:custGeom>
            <a:avLst/>
            <a:gdLst/>
            <a:ahLst/>
            <a:cxnLst/>
            <a:rect r="r" b="b" t="t" l="l"/>
            <a:pathLst>
              <a:path h="2083460" w="4075227">
                <a:moveTo>
                  <a:pt x="0" y="0"/>
                </a:moveTo>
                <a:lnTo>
                  <a:pt x="4075227" y="0"/>
                </a:lnTo>
                <a:lnTo>
                  <a:pt x="4075227" y="2083460"/>
                </a:lnTo>
                <a:lnTo>
                  <a:pt x="0" y="2083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06872" y="1330824"/>
            <a:ext cx="1561992" cy="1561992"/>
          </a:xfrm>
          <a:custGeom>
            <a:avLst/>
            <a:gdLst/>
            <a:ahLst/>
            <a:cxnLst/>
            <a:rect r="r" b="b" t="t" l="l"/>
            <a:pathLst>
              <a:path h="1561992" w="1561992">
                <a:moveTo>
                  <a:pt x="0" y="0"/>
                </a:moveTo>
                <a:lnTo>
                  <a:pt x="1561993" y="0"/>
                </a:lnTo>
                <a:lnTo>
                  <a:pt x="1561993" y="1561992"/>
                </a:lnTo>
                <a:lnTo>
                  <a:pt x="0" y="156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87868" y="4419017"/>
            <a:ext cx="7084113" cy="5453757"/>
          </a:xfrm>
          <a:custGeom>
            <a:avLst/>
            <a:gdLst/>
            <a:ahLst/>
            <a:cxnLst/>
            <a:rect r="r" b="b" t="t" l="l"/>
            <a:pathLst>
              <a:path h="5453757" w="7084113">
                <a:moveTo>
                  <a:pt x="0" y="0"/>
                </a:moveTo>
                <a:lnTo>
                  <a:pt x="7084114" y="0"/>
                </a:lnTo>
                <a:lnTo>
                  <a:pt x="7084114" y="5453757"/>
                </a:lnTo>
                <a:lnTo>
                  <a:pt x="0" y="54537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29351" y="4394787"/>
            <a:ext cx="6832729" cy="5502218"/>
          </a:xfrm>
          <a:custGeom>
            <a:avLst/>
            <a:gdLst/>
            <a:ahLst/>
            <a:cxnLst/>
            <a:rect r="r" b="b" t="t" l="l"/>
            <a:pathLst>
              <a:path h="5502218" w="6832729">
                <a:moveTo>
                  <a:pt x="0" y="0"/>
                </a:moveTo>
                <a:lnTo>
                  <a:pt x="6832728" y="0"/>
                </a:lnTo>
                <a:lnTo>
                  <a:pt x="6832728" y="5502217"/>
                </a:lnTo>
                <a:lnTo>
                  <a:pt x="0" y="55022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84549" y="2484582"/>
            <a:ext cx="6297359" cy="3219525"/>
          </a:xfrm>
          <a:custGeom>
            <a:avLst/>
            <a:gdLst/>
            <a:ahLst/>
            <a:cxnLst/>
            <a:rect r="r" b="b" t="t" l="l"/>
            <a:pathLst>
              <a:path h="3219525" w="6297359">
                <a:moveTo>
                  <a:pt x="0" y="0"/>
                </a:moveTo>
                <a:lnTo>
                  <a:pt x="6297360" y="0"/>
                </a:lnTo>
                <a:lnTo>
                  <a:pt x="6297360" y="3219525"/>
                </a:lnTo>
                <a:lnTo>
                  <a:pt x="0" y="3219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508976" y="1949153"/>
            <a:ext cx="3186013" cy="2390890"/>
          </a:xfrm>
          <a:custGeom>
            <a:avLst/>
            <a:gdLst/>
            <a:ahLst/>
            <a:cxnLst/>
            <a:rect r="r" b="b" t="t" l="l"/>
            <a:pathLst>
              <a:path h="2390890" w="3186013">
                <a:moveTo>
                  <a:pt x="0" y="0"/>
                </a:moveTo>
                <a:lnTo>
                  <a:pt x="3186013" y="0"/>
                </a:lnTo>
                <a:lnTo>
                  <a:pt x="3186013" y="2390891"/>
                </a:lnTo>
                <a:lnTo>
                  <a:pt x="0" y="23908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21803" y="75763"/>
            <a:ext cx="2976927" cy="1521954"/>
          </a:xfrm>
          <a:custGeom>
            <a:avLst/>
            <a:gdLst/>
            <a:ahLst/>
            <a:cxnLst/>
            <a:rect r="r" b="b" t="t" l="l"/>
            <a:pathLst>
              <a:path h="1521954" w="2976927">
                <a:moveTo>
                  <a:pt x="0" y="0"/>
                </a:moveTo>
                <a:lnTo>
                  <a:pt x="2976927" y="0"/>
                </a:lnTo>
                <a:lnTo>
                  <a:pt x="2976927" y="1521954"/>
                </a:lnTo>
                <a:lnTo>
                  <a:pt x="0" y="1521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395667" y="565777"/>
            <a:ext cx="1149661" cy="765047"/>
          </a:xfrm>
          <a:custGeom>
            <a:avLst/>
            <a:gdLst/>
            <a:ahLst/>
            <a:cxnLst/>
            <a:rect r="r" b="b" t="t" l="l"/>
            <a:pathLst>
              <a:path h="765047" w="1149661">
                <a:moveTo>
                  <a:pt x="0" y="0"/>
                </a:moveTo>
                <a:lnTo>
                  <a:pt x="1149661" y="0"/>
                </a:lnTo>
                <a:lnTo>
                  <a:pt x="1149661" y="765047"/>
                </a:lnTo>
                <a:lnTo>
                  <a:pt x="0" y="7650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34672">
            <a:off x="-632436" y="49837"/>
            <a:ext cx="4129572" cy="2111244"/>
          </a:xfrm>
          <a:custGeom>
            <a:avLst/>
            <a:gdLst/>
            <a:ahLst/>
            <a:cxnLst/>
            <a:rect r="r" b="b" t="t" l="l"/>
            <a:pathLst>
              <a:path h="2111244" w="4129572">
                <a:moveTo>
                  <a:pt x="0" y="0"/>
                </a:moveTo>
                <a:lnTo>
                  <a:pt x="4129572" y="0"/>
                </a:lnTo>
                <a:lnTo>
                  <a:pt x="4129572" y="2111244"/>
                </a:lnTo>
                <a:lnTo>
                  <a:pt x="0" y="2111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78483" y="345365"/>
            <a:ext cx="1877757" cy="2139217"/>
          </a:xfrm>
          <a:custGeom>
            <a:avLst/>
            <a:gdLst/>
            <a:ahLst/>
            <a:cxnLst/>
            <a:rect r="r" b="b" t="t" l="l"/>
            <a:pathLst>
              <a:path h="2139217" w="1877757">
                <a:moveTo>
                  <a:pt x="0" y="0"/>
                </a:moveTo>
                <a:lnTo>
                  <a:pt x="1877758" y="0"/>
                </a:lnTo>
                <a:lnTo>
                  <a:pt x="1877758" y="2139217"/>
                </a:lnTo>
                <a:lnTo>
                  <a:pt x="0" y="21392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272838" y="-415612"/>
            <a:ext cx="2976927" cy="1521954"/>
          </a:xfrm>
          <a:custGeom>
            <a:avLst/>
            <a:gdLst/>
            <a:ahLst/>
            <a:cxnLst/>
            <a:rect r="r" b="b" t="t" l="l"/>
            <a:pathLst>
              <a:path h="1521954" w="2976927">
                <a:moveTo>
                  <a:pt x="0" y="0"/>
                </a:moveTo>
                <a:lnTo>
                  <a:pt x="2976926" y="0"/>
                </a:lnTo>
                <a:lnTo>
                  <a:pt x="2976926" y="1521953"/>
                </a:lnTo>
                <a:lnTo>
                  <a:pt x="0" y="15219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700507" y="112222"/>
            <a:ext cx="4548564" cy="3032376"/>
          </a:xfrm>
          <a:custGeom>
            <a:avLst/>
            <a:gdLst/>
            <a:ahLst/>
            <a:cxnLst/>
            <a:rect r="r" b="b" t="t" l="l"/>
            <a:pathLst>
              <a:path h="3032376" w="4548564">
                <a:moveTo>
                  <a:pt x="0" y="0"/>
                </a:moveTo>
                <a:lnTo>
                  <a:pt x="4548564" y="0"/>
                </a:lnTo>
                <a:lnTo>
                  <a:pt x="4548564" y="3032376"/>
                </a:lnTo>
                <a:lnTo>
                  <a:pt x="0" y="30323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67278">
            <a:off x="14149521" y="2776120"/>
            <a:ext cx="3186013" cy="2390890"/>
          </a:xfrm>
          <a:custGeom>
            <a:avLst/>
            <a:gdLst/>
            <a:ahLst/>
            <a:cxnLst/>
            <a:rect r="r" b="b" t="t" l="l"/>
            <a:pathLst>
              <a:path h="2390890" w="3186013">
                <a:moveTo>
                  <a:pt x="0" y="0"/>
                </a:moveTo>
                <a:lnTo>
                  <a:pt x="3186013" y="0"/>
                </a:lnTo>
                <a:lnTo>
                  <a:pt x="3186013" y="2390890"/>
                </a:lnTo>
                <a:lnTo>
                  <a:pt x="0" y="23908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22408">
            <a:off x="15970497" y="1032450"/>
            <a:ext cx="1149661" cy="765047"/>
          </a:xfrm>
          <a:custGeom>
            <a:avLst/>
            <a:gdLst/>
            <a:ahLst/>
            <a:cxnLst/>
            <a:rect r="r" b="b" t="t" l="l"/>
            <a:pathLst>
              <a:path h="765047" w="1149661">
                <a:moveTo>
                  <a:pt x="0" y="0"/>
                </a:moveTo>
                <a:lnTo>
                  <a:pt x="1149662" y="0"/>
                </a:lnTo>
                <a:lnTo>
                  <a:pt x="1149662" y="765047"/>
                </a:lnTo>
                <a:lnTo>
                  <a:pt x="0" y="7650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545328" y="454217"/>
            <a:ext cx="1149661" cy="765047"/>
          </a:xfrm>
          <a:custGeom>
            <a:avLst/>
            <a:gdLst/>
            <a:ahLst/>
            <a:cxnLst/>
            <a:rect r="r" b="b" t="t" l="l"/>
            <a:pathLst>
              <a:path h="765047" w="1149661">
                <a:moveTo>
                  <a:pt x="0" y="0"/>
                </a:moveTo>
                <a:lnTo>
                  <a:pt x="1149661" y="0"/>
                </a:lnTo>
                <a:lnTo>
                  <a:pt x="1149661" y="765047"/>
                </a:lnTo>
                <a:lnTo>
                  <a:pt x="0" y="7650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919432">
            <a:off x="15707627" y="968394"/>
            <a:ext cx="4548564" cy="3032376"/>
          </a:xfrm>
          <a:custGeom>
            <a:avLst/>
            <a:gdLst/>
            <a:ahLst/>
            <a:cxnLst/>
            <a:rect r="r" b="b" t="t" l="l"/>
            <a:pathLst>
              <a:path h="3032376" w="4548564">
                <a:moveTo>
                  <a:pt x="0" y="0"/>
                </a:moveTo>
                <a:lnTo>
                  <a:pt x="4548564" y="0"/>
                </a:lnTo>
                <a:lnTo>
                  <a:pt x="4548564" y="3032376"/>
                </a:lnTo>
                <a:lnTo>
                  <a:pt x="0" y="30323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981994" y="3144598"/>
            <a:ext cx="8937030" cy="5481918"/>
          </a:xfrm>
          <a:custGeom>
            <a:avLst/>
            <a:gdLst/>
            <a:ahLst/>
            <a:cxnLst/>
            <a:rect r="r" b="b" t="t" l="l"/>
            <a:pathLst>
              <a:path h="5481918" w="8937030">
                <a:moveTo>
                  <a:pt x="0" y="0"/>
                </a:moveTo>
                <a:lnTo>
                  <a:pt x="8937031" y="0"/>
                </a:lnTo>
                <a:lnTo>
                  <a:pt x="8937031" y="5481919"/>
                </a:lnTo>
                <a:lnTo>
                  <a:pt x="0" y="54819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602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432350" y="819150"/>
            <a:ext cx="8754483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519"/>
              </a:lnSpc>
              <a:spcBef>
                <a:spcPct val="0"/>
              </a:spcBef>
            </a:pPr>
            <a:r>
              <a:rPr lang="en-US" sz="7099" u="sng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     Birds Involvement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49920" y="5789708"/>
            <a:ext cx="2557728" cy="1307638"/>
          </a:xfrm>
          <a:custGeom>
            <a:avLst/>
            <a:gdLst/>
            <a:ahLst/>
            <a:cxnLst/>
            <a:rect r="r" b="b" t="t" l="l"/>
            <a:pathLst>
              <a:path h="1307638" w="2557728">
                <a:moveTo>
                  <a:pt x="0" y="0"/>
                </a:moveTo>
                <a:lnTo>
                  <a:pt x="2557728" y="0"/>
                </a:lnTo>
                <a:lnTo>
                  <a:pt x="2557728" y="1307638"/>
                </a:lnTo>
                <a:lnTo>
                  <a:pt x="0" y="1307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589033" y="3379222"/>
            <a:ext cx="9808709" cy="6128610"/>
          </a:xfrm>
          <a:custGeom>
            <a:avLst/>
            <a:gdLst/>
            <a:ahLst/>
            <a:cxnLst/>
            <a:rect r="r" b="b" t="t" l="l"/>
            <a:pathLst>
              <a:path h="6128610" w="9808709">
                <a:moveTo>
                  <a:pt x="0" y="0"/>
                </a:moveTo>
                <a:lnTo>
                  <a:pt x="9808709" y="0"/>
                </a:lnTo>
                <a:lnTo>
                  <a:pt x="9808709" y="6128610"/>
                </a:lnTo>
                <a:lnTo>
                  <a:pt x="0" y="61286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1230" y="3379222"/>
            <a:ext cx="5296171" cy="6216123"/>
          </a:xfrm>
          <a:custGeom>
            <a:avLst/>
            <a:gdLst/>
            <a:ahLst/>
            <a:cxnLst/>
            <a:rect r="r" b="b" t="t" l="l"/>
            <a:pathLst>
              <a:path h="6216123" w="5296171">
                <a:moveTo>
                  <a:pt x="0" y="0"/>
                </a:moveTo>
                <a:lnTo>
                  <a:pt x="5296171" y="0"/>
                </a:lnTo>
                <a:lnTo>
                  <a:pt x="5296171" y="6216123"/>
                </a:lnTo>
                <a:lnTo>
                  <a:pt x="0" y="62161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7883" y="159697"/>
            <a:ext cx="6297359" cy="3219525"/>
          </a:xfrm>
          <a:custGeom>
            <a:avLst/>
            <a:gdLst/>
            <a:ahLst/>
            <a:cxnLst/>
            <a:rect r="r" b="b" t="t" l="l"/>
            <a:pathLst>
              <a:path h="3219525" w="6297359">
                <a:moveTo>
                  <a:pt x="0" y="0"/>
                </a:moveTo>
                <a:lnTo>
                  <a:pt x="6297359" y="0"/>
                </a:lnTo>
                <a:lnTo>
                  <a:pt x="6297359" y="3219525"/>
                </a:lnTo>
                <a:lnTo>
                  <a:pt x="0" y="3219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755824" y="-964735"/>
            <a:ext cx="6297359" cy="3219525"/>
          </a:xfrm>
          <a:custGeom>
            <a:avLst/>
            <a:gdLst/>
            <a:ahLst/>
            <a:cxnLst/>
            <a:rect r="r" b="b" t="t" l="l"/>
            <a:pathLst>
              <a:path h="3219525" w="6297359">
                <a:moveTo>
                  <a:pt x="0" y="0"/>
                </a:moveTo>
                <a:lnTo>
                  <a:pt x="6297359" y="0"/>
                </a:lnTo>
                <a:lnTo>
                  <a:pt x="6297359" y="3219525"/>
                </a:lnTo>
                <a:lnTo>
                  <a:pt x="0" y="3219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036159" y="3526178"/>
            <a:ext cx="349601" cy="349601"/>
          </a:xfrm>
          <a:custGeom>
            <a:avLst/>
            <a:gdLst/>
            <a:ahLst/>
            <a:cxnLst/>
            <a:rect r="r" b="b" t="t" l="l"/>
            <a:pathLst>
              <a:path h="349601" w="349601">
                <a:moveTo>
                  <a:pt x="0" y="0"/>
                </a:moveTo>
                <a:lnTo>
                  <a:pt x="349600" y="0"/>
                </a:lnTo>
                <a:lnTo>
                  <a:pt x="349600" y="349601"/>
                </a:lnTo>
                <a:lnTo>
                  <a:pt x="0" y="3496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976978" y="3700979"/>
            <a:ext cx="996660" cy="788469"/>
          </a:xfrm>
          <a:custGeom>
            <a:avLst/>
            <a:gdLst/>
            <a:ahLst/>
            <a:cxnLst/>
            <a:rect r="r" b="b" t="t" l="l"/>
            <a:pathLst>
              <a:path h="788469" w="996660">
                <a:moveTo>
                  <a:pt x="0" y="0"/>
                </a:moveTo>
                <a:lnTo>
                  <a:pt x="996660" y="0"/>
                </a:lnTo>
                <a:lnTo>
                  <a:pt x="996660" y="788468"/>
                </a:lnTo>
                <a:lnTo>
                  <a:pt x="0" y="7884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453340">
            <a:off x="5107564" y="6406831"/>
            <a:ext cx="932323" cy="398356"/>
          </a:xfrm>
          <a:custGeom>
            <a:avLst/>
            <a:gdLst/>
            <a:ahLst/>
            <a:cxnLst/>
            <a:rect r="r" b="b" t="t" l="l"/>
            <a:pathLst>
              <a:path h="398356" w="932323">
                <a:moveTo>
                  <a:pt x="0" y="0"/>
                </a:moveTo>
                <a:lnTo>
                  <a:pt x="932323" y="0"/>
                </a:lnTo>
                <a:lnTo>
                  <a:pt x="932323" y="398356"/>
                </a:lnTo>
                <a:lnTo>
                  <a:pt x="0" y="3983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461230" y="828675"/>
            <a:ext cx="15327781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Bird Strike Details Of Airport &amp; Origin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62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120058">
            <a:off x="15250424" y="6550401"/>
            <a:ext cx="2488572" cy="1110525"/>
          </a:xfrm>
          <a:custGeom>
            <a:avLst/>
            <a:gdLst/>
            <a:ahLst/>
            <a:cxnLst/>
            <a:rect r="r" b="b" t="t" l="l"/>
            <a:pathLst>
              <a:path h="1110525" w="2488572">
                <a:moveTo>
                  <a:pt x="2488572" y="0"/>
                </a:moveTo>
                <a:lnTo>
                  <a:pt x="0" y="0"/>
                </a:lnTo>
                <a:lnTo>
                  <a:pt x="0" y="1110525"/>
                </a:lnTo>
                <a:lnTo>
                  <a:pt x="2488572" y="1110525"/>
                </a:lnTo>
                <a:lnTo>
                  <a:pt x="24885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8837602" y="8847034"/>
            <a:ext cx="8815244" cy="1263111"/>
            <a:chOff x="0" y="0"/>
            <a:chExt cx="34145948" cy="48926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38227" y="-27178"/>
              <a:ext cx="34184174" cy="4919853"/>
            </a:xfrm>
            <a:custGeom>
              <a:avLst/>
              <a:gdLst/>
              <a:ahLst/>
              <a:cxnLst/>
              <a:rect r="r" b="b" t="t" l="l"/>
              <a:pathLst>
                <a:path h="4919853" w="34184174">
                  <a:moveTo>
                    <a:pt x="33898805" y="682752"/>
                  </a:moveTo>
                  <a:cubicBezTo>
                    <a:pt x="34055779" y="716915"/>
                    <a:pt x="34184174" y="876300"/>
                    <a:pt x="34184174" y="1036955"/>
                  </a:cubicBezTo>
                  <a:lnTo>
                    <a:pt x="34184174" y="4627753"/>
                  </a:lnTo>
                  <a:cubicBezTo>
                    <a:pt x="34184174" y="4788408"/>
                    <a:pt x="34052731" y="4919853"/>
                    <a:pt x="33892074" y="4919853"/>
                  </a:cubicBezTo>
                  <a:lnTo>
                    <a:pt x="247269" y="4919853"/>
                  </a:lnTo>
                  <a:cubicBezTo>
                    <a:pt x="86614" y="4919853"/>
                    <a:pt x="0" y="4796282"/>
                    <a:pt x="54610" y="4645279"/>
                  </a:cubicBezTo>
                  <a:lnTo>
                    <a:pt x="2156079" y="246634"/>
                  </a:lnTo>
                  <a:cubicBezTo>
                    <a:pt x="2210816" y="95631"/>
                    <a:pt x="2384044" y="0"/>
                    <a:pt x="2541016" y="34163"/>
                  </a:cubicBezTo>
                  <a:lnTo>
                    <a:pt x="33898805" y="682752"/>
                  </a:lnTo>
                  <a:close/>
                </a:path>
              </a:pathLst>
            </a:custGeom>
            <a:solidFill>
              <a:srgbClr val="7F9616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6198616" y="3899389"/>
            <a:ext cx="3118017" cy="1594086"/>
          </a:xfrm>
          <a:custGeom>
            <a:avLst/>
            <a:gdLst/>
            <a:ahLst/>
            <a:cxnLst/>
            <a:rect r="r" b="b" t="t" l="l"/>
            <a:pathLst>
              <a:path h="1594086" w="3118017">
                <a:moveTo>
                  <a:pt x="0" y="0"/>
                </a:moveTo>
                <a:lnTo>
                  <a:pt x="3118017" y="0"/>
                </a:lnTo>
                <a:lnTo>
                  <a:pt x="3118017" y="1594086"/>
                </a:lnTo>
                <a:lnTo>
                  <a:pt x="0" y="1594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521685">
            <a:off x="15489782" y="858861"/>
            <a:ext cx="2209190" cy="943927"/>
          </a:xfrm>
          <a:custGeom>
            <a:avLst/>
            <a:gdLst/>
            <a:ahLst/>
            <a:cxnLst/>
            <a:rect r="r" b="b" t="t" l="l"/>
            <a:pathLst>
              <a:path h="943927" w="2209190">
                <a:moveTo>
                  <a:pt x="0" y="0"/>
                </a:moveTo>
                <a:lnTo>
                  <a:pt x="2209190" y="0"/>
                </a:lnTo>
                <a:lnTo>
                  <a:pt x="2209190" y="943927"/>
                </a:lnTo>
                <a:lnTo>
                  <a:pt x="0" y="9439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072935" y="1846"/>
            <a:ext cx="2720612" cy="1390913"/>
          </a:xfrm>
          <a:custGeom>
            <a:avLst/>
            <a:gdLst/>
            <a:ahLst/>
            <a:cxnLst/>
            <a:rect r="r" b="b" t="t" l="l"/>
            <a:pathLst>
              <a:path h="1390913" w="2720612">
                <a:moveTo>
                  <a:pt x="0" y="0"/>
                </a:moveTo>
                <a:lnTo>
                  <a:pt x="2720611" y="0"/>
                </a:lnTo>
                <a:lnTo>
                  <a:pt x="2720611" y="1390913"/>
                </a:lnTo>
                <a:lnTo>
                  <a:pt x="0" y="1390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720958"/>
            <a:ext cx="2628075" cy="1343603"/>
          </a:xfrm>
          <a:custGeom>
            <a:avLst/>
            <a:gdLst/>
            <a:ahLst/>
            <a:cxnLst/>
            <a:rect r="r" b="b" t="t" l="l"/>
            <a:pathLst>
              <a:path h="1343603" w="2628075">
                <a:moveTo>
                  <a:pt x="0" y="0"/>
                </a:moveTo>
                <a:lnTo>
                  <a:pt x="2628075" y="0"/>
                </a:lnTo>
                <a:lnTo>
                  <a:pt x="2628075" y="1343603"/>
                </a:lnTo>
                <a:lnTo>
                  <a:pt x="0" y="13436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32564" y="1736051"/>
            <a:ext cx="14566519" cy="8203379"/>
          </a:xfrm>
          <a:custGeom>
            <a:avLst/>
            <a:gdLst/>
            <a:ahLst/>
            <a:cxnLst/>
            <a:rect r="r" b="b" t="t" l="l"/>
            <a:pathLst>
              <a:path h="8203379" w="14566519">
                <a:moveTo>
                  <a:pt x="0" y="0"/>
                </a:moveTo>
                <a:lnTo>
                  <a:pt x="14566519" y="0"/>
                </a:lnTo>
                <a:lnTo>
                  <a:pt x="14566519" y="8203380"/>
                </a:lnTo>
                <a:lnTo>
                  <a:pt x="0" y="82033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999083" y="7427050"/>
            <a:ext cx="2982826" cy="2512380"/>
          </a:xfrm>
          <a:custGeom>
            <a:avLst/>
            <a:gdLst/>
            <a:ahLst/>
            <a:cxnLst/>
            <a:rect r="r" b="b" t="t" l="l"/>
            <a:pathLst>
              <a:path h="2512380" w="2982826">
                <a:moveTo>
                  <a:pt x="0" y="0"/>
                </a:moveTo>
                <a:lnTo>
                  <a:pt x="2982826" y="0"/>
                </a:lnTo>
                <a:lnTo>
                  <a:pt x="2982826" y="2512381"/>
                </a:lnTo>
                <a:lnTo>
                  <a:pt x="0" y="25123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1992" t="0" r="0" b="-6559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62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120058">
            <a:off x="15250424" y="6550401"/>
            <a:ext cx="2488572" cy="1110525"/>
          </a:xfrm>
          <a:custGeom>
            <a:avLst/>
            <a:gdLst/>
            <a:ahLst/>
            <a:cxnLst/>
            <a:rect r="r" b="b" t="t" l="l"/>
            <a:pathLst>
              <a:path h="1110525" w="2488572">
                <a:moveTo>
                  <a:pt x="2488572" y="0"/>
                </a:moveTo>
                <a:lnTo>
                  <a:pt x="0" y="0"/>
                </a:lnTo>
                <a:lnTo>
                  <a:pt x="0" y="1110525"/>
                </a:lnTo>
                <a:lnTo>
                  <a:pt x="2488572" y="1110525"/>
                </a:lnTo>
                <a:lnTo>
                  <a:pt x="24885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8837602" y="8847034"/>
            <a:ext cx="8815244" cy="1263111"/>
            <a:chOff x="0" y="0"/>
            <a:chExt cx="34145948" cy="48926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38227" y="-27178"/>
              <a:ext cx="34184174" cy="4919853"/>
            </a:xfrm>
            <a:custGeom>
              <a:avLst/>
              <a:gdLst/>
              <a:ahLst/>
              <a:cxnLst/>
              <a:rect r="r" b="b" t="t" l="l"/>
              <a:pathLst>
                <a:path h="4919853" w="34184174">
                  <a:moveTo>
                    <a:pt x="33898805" y="682752"/>
                  </a:moveTo>
                  <a:cubicBezTo>
                    <a:pt x="34055779" y="716915"/>
                    <a:pt x="34184174" y="876300"/>
                    <a:pt x="34184174" y="1036955"/>
                  </a:cubicBezTo>
                  <a:lnTo>
                    <a:pt x="34184174" y="4627753"/>
                  </a:lnTo>
                  <a:cubicBezTo>
                    <a:pt x="34184174" y="4788408"/>
                    <a:pt x="34052731" y="4919853"/>
                    <a:pt x="33892074" y="4919853"/>
                  </a:cubicBezTo>
                  <a:lnTo>
                    <a:pt x="247269" y="4919853"/>
                  </a:lnTo>
                  <a:cubicBezTo>
                    <a:pt x="86614" y="4919853"/>
                    <a:pt x="0" y="4796282"/>
                    <a:pt x="54610" y="4645279"/>
                  </a:cubicBezTo>
                  <a:lnTo>
                    <a:pt x="2156079" y="246634"/>
                  </a:lnTo>
                  <a:cubicBezTo>
                    <a:pt x="2210816" y="95631"/>
                    <a:pt x="2384044" y="0"/>
                    <a:pt x="2541016" y="34163"/>
                  </a:cubicBezTo>
                  <a:lnTo>
                    <a:pt x="33898805" y="682752"/>
                  </a:lnTo>
                  <a:close/>
                </a:path>
              </a:pathLst>
            </a:custGeom>
            <a:solidFill>
              <a:srgbClr val="7F9616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6198616" y="3899389"/>
            <a:ext cx="3118017" cy="1594086"/>
          </a:xfrm>
          <a:custGeom>
            <a:avLst/>
            <a:gdLst/>
            <a:ahLst/>
            <a:cxnLst/>
            <a:rect r="r" b="b" t="t" l="l"/>
            <a:pathLst>
              <a:path h="1594086" w="3118017">
                <a:moveTo>
                  <a:pt x="0" y="0"/>
                </a:moveTo>
                <a:lnTo>
                  <a:pt x="3118017" y="0"/>
                </a:lnTo>
                <a:lnTo>
                  <a:pt x="3118017" y="1594086"/>
                </a:lnTo>
                <a:lnTo>
                  <a:pt x="0" y="1594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521685">
            <a:off x="15489782" y="858861"/>
            <a:ext cx="2209190" cy="943927"/>
          </a:xfrm>
          <a:custGeom>
            <a:avLst/>
            <a:gdLst/>
            <a:ahLst/>
            <a:cxnLst/>
            <a:rect r="r" b="b" t="t" l="l"/>
            <a:pathLst>
              <a:path h="943927" w="2209190">
                <a:moveTo>
                  <a:pt x="0" y="0"/>
                </a:moveTo>
                <a:lnTo>
                  <a:pt x="2209190" y="0"/>
                </a:lnTo>
                <a:lnTo>
                  <a:pt x="2209190" y="943927"/>
                </a:lnTo>
                <a:lnTo>
                  <a:pt x="0" y="9439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710518" y="168852"/>
            <a:ext cx="2720612" cy="1390913"/>
          </a:xfrm>
          <a:custGeom>
            <a:avLst/>
            <a:gdLst/>
            <a:ahLst/>
            <a:cxnLst/>
            <a:rect r="r" b="b" t="t" l="l"/>
            <a:pathLst>
              <a:path h="1390913" w="2720612">
                <a:moveTo>
                  <a:pt x="0" y="0"/>
                </a:moveTo>
                <a:lnTo>
                  <a:pt x="2720612" y="0"/>
                </a:lnTo>
                <a:lnTo>
                  <a:pt x="2720612" y="1390913"/>
                </a:lnTo>
                <a:lnTo>
                  <a:pt x="0" y="1390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57245" y="25501"/>
            <a:ext cx="2628075" cy="1343603"/>
          </a:xfrm>
          <a:custGeom>
            <a:avLst/>
            <a:gdLst/>
            <a:ahLst/>
            <a:cxnLst/>
            <a:rect r="r" b="b" t="t" l="l"/>
            <a:pathLst>
              <a:path h="1343603" w="2628075">
                <a:moveTo>
                  <a:pt x="0" y="0"/>
                </a:moveTo>
                <a:lnTo>
                  <a:pt x="2628075" y="0"/>
                </a:lnTo>
                <a:lnTo>
                  <a:pt x="2628075" y="1343603"/>
                </a:lnTo>
                <a:lnTo>
                  <a:pt x="0" y="13436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319490" y="1674454"/>
            <a:ext cx="14767628" cy="8264977"/>
          </a:xfrm>
          <a:custGeom>
            <a:avLst/>
            <a:gdLst/>
            <a:ahLst/>
            <a:cxnLst/>
            <a:rect r="r" b="b" t="t" l="l"/>
            <a:pathLst>
              <a:path h="8264977" w="14767628">
                <a:moveTo>
                  <a:pt x="0" y="0"/>
                </a:moveTo>
                <a:lnTo>
                  <a:pt x="14767628" y="0"/>
                </a:lnTo>
                <a:lnTo>
                  <a:pt x="14767628" y="8264977"/>
                </a:lnTo>
                <a:lnTo>
                  <a:pt x="0" y="82649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231795" y="7427050"/>
            <a:ext cx="2982826" cy="2512380"/>
          </a:xfrm>
          <a:custGeom>
            <a:avLst/>
            <a:gdLst/>
            <a:ahLst/>
            <a:cxnLst/>
            <a:rect r="r" b="b" t="t" l="l"/>
            <a:pathLst>
              <a:path h="2512380" w="2982826">
                <a:moveTo>
                  <a:pt x="0" y="0"/>
                </a:moveTo>
                <a:lnTo>
                  <a:pt x="2982826" y="0"/>
                </a:lnTo>
                <a:lnTo>
                  <a:pt x="2982826" y="2512381"/>
                </a:lnTo>
                <a:lnTo>
                  <a:pt x="0" y="25123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1992" t="0" r="0" b="-6559"/>
            </a:stretch>
          </a:blipFill>
        </p:spPr>
      </p:sp>
    </p:spTree>
  </p:cSld>
  <p:clrMapOvr>
    <a:masterClrMapping/>
  </p:clrMapOvr>
  <p:transition spd="fast">
    <p:push dir="d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62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120058">
            <a:off x="15250424" y="6550401"/>
            <a:ext cx="2488572" cy="1110525"/>
          </a:xfrm>
          <a:custGeom>
            <a:avLst/>
            <a:gdLst/>
            <a:ahLst/>
            <a:cxnLst/>
            <a:rect r="r" b="b" t="t" l="l"/>
            <a:pathLst>
              <a:path h="1110525" w="2488572">
                <a:moveTo>
                  <a:pt x="2488572" y="0"/>
                </a:moveTo>
                <a:lnTo>
                  <a:pt x="0" y="0"/>
                </a:lnTo>
                <a:lnTo>
                  <a:pt x="0" y="1110525"/>
                </a:lnTo>
                <a:lnTo>
                  <a:pt x="2488572" y="1110525"/>
                </a:lnTo>
                <a:lnTo>
                  <a:pt x="24885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8837602" y="8847034"/>
            <a:ext cx="8815244" cy="1263111"/>
            <a:chOff x="0" y="0"/>
            <a:chExt cx="34145948" cy="48926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38227" y="-27178"/>
              <a:ext cx="34184174" cy="4919853"/>
            </a:xfrm>
            <a:custGeom>
              <a:avLst/>
              <a:gdLst/>
              <a:ahLst/>
              <a:cxnLst/>
              <a:rect r="r" b="b" t="t" l="l"/>
              <a:pathLst>
                <a:path h="4919853" w="34184174">
                  <a:moveTo>
                    <a:pt x="33898805" y="682752"/>
                  </a:moveTo>
                  <a:cubicBezTo>
                    <a:pt x="34055779" y="716915"/>
                    <a:pt x="34184174" y="876300"/>
                    <a:pt x="34184174" y="1036955"/>
                  </a:cubicBezTo>
                  <a:lnTo>
                    <a:pt x="34184174" y="4627753"/>
                  </a:lnTo>
                  <a:cubicBezTo>
                    <a:pt x="34184174" y="4788408"/>
                    <a:pt x="34052731" y="4919853"/>
                    <a:pt x="33892074" y="4919853"/>
                  </a:cubicBezTo>
                  <a:lnTo>
                    <a:pt x="247269" y="4919853"/>
                  </a:lnTo>
                  <a:cubicBezTo>
                    <a:pt x="86614" y="4919853"/>
                    <a:pt x="0" y="4796282"/>
                    <a:pt x="54610" y="4645279"/>
                  </a:cubicBezTo>
                  <a:lnTo>
                    <a:pt x="2156079" y="246634"/>
                  </a:lnTo>
                  <a:cubicBezTo>
                    <a:pt x="2210816" y="95631"/>
                    <a:pt x="2384044" y="0"/>
                    <a:pt x="2541016" y="34163"/>
                  </a:cubicBezTo>
                  <a:lnTo>
                    <a:pt x="33898805" y="682752"/>
                  </a:lnTo>
                  <a:close/>
                </a:path>
              </a:pathLst>
            </a:custGeom>
            <a:solidFill>
              <a:srgbClr val="7F9616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6198616" y="3899389"/>
            <a:ext cx="3118017" cy="1594086"/>
          </a:xfrm>
          <a:custGeom>
            <a:avLst/>
            <a:gdLst/>
            <a:ahLst/>
            <a:cxnLst/>
            <a:rect r="r" b="b" t="t" l="l"/>
            <a:pathLst>
              <a:path h="1594086" w="3118017">
                <a:moveTo>
                  <a:pt x="0" y="0"/>
                </a:moveTo>
                <a:lnTo>
                  <a:pt x="3118017" y="0"/>
                </a:lnTo>
                <a:lnTo>
                  <a:pt x="3118017" y="1594086"/>
                </a:lnTo>
                <a:lnTo>
                  <a:pt x="0" y="1594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231795" y="7266443"/>
            <a:ext cx="2982826" cy="2512380"/>
          </a:xfrm>
          <a:custGeom>
            <a:avLst/>
            <a:gdLst/>
            <a:ahLst/>
            <a:cxnLst/>
            <a:rect r="r" b="b" t="t" l="l"/>
            <a:pathLst>
              <a:path h="2512380" w="2982826">
                <a:moveTo>
                  <a:pt x="0" y="0"/>
                </a:moveTo>
                <a:lnTo>
                  <a:pt x="2982826" y="0"/>
                </a:lnTo>
                <a:lnTo>
                  <a:pt x="2982826" y="2512380"/>
                </a:lnTo>
                <a:lnTo>
                  <a:pt x="0" y="25123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992" t="0" r="0" b="-655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21685">
            <a:off x="15489782" y="858861"/>
            <a:ext cx="2209190" cy="943927"/>
          </a:xfrm>
          <a:custGeom>
            <a:avLst/>
            <a:gdLst/>
            <a:ahLst/>
            <a:cxnLst/>
            <a:rect r="r" b="b" t="t" l="l"/>
            <a:pathLst>
              <a:path h="943927" w="2209190">
                <a:moveTo>
                  <a:pt x="0" y="0"/>
                </a:moveTo>
                <a:lnTo>
                  <a:pt x="2209190" y="0"/>
                </a:lnTo>
                <a:lnTo>
                  <a:pt x="2209190" y="943927"/>
                </a:lnTo>
                <a:lnTo>
                  <a:pt x="0" y="9439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735527" y="573433"/>
            <a:ext cx="2720612" cy="1390913"/>
          </a:xfrm>
          <a:custGeom>
            <a:avLst/>
            <a:gdLst/>
            <a:ahLst/>
            <a:cxnLst/>
            <a:rect r="r" b="b" t="t" l="l"/>
            <a:pathLst>
              <a:path h="1390913" w="2720612">
                <a:moveTo>
                  <a:pt x="0" y="0"/>
                </a:moveTo>
                <a:lnTo>
                  <a:pt x="2720612" y="0"/>
                </a:lnTo>
                <a:lnTo>
                  <a:pt x="2720612" y="1390913"/>
                </a:lnTo>
                <a:lnTo>
                  <a:pt x="0" y="1390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620742"/>
            <a:ext cx="2628075" cy="1343603"/>
          </a:xfrm>
          <a:custGeom>
            <a:avLst/>
            <a:gdLst/>
            <a:ahLst/>
            <a:cxnLst/>
            <a:rect r="r" b="b" t="t" l="l"/>
            <a:pathLst>
              <a:path h="1343603" w="2628075">
                <a:moveTo>
                  <a:pt x="0" y="0"/>
                </a:moveTo>
                <a:lnTo>
                  <a:pt x="2628075" y="0"/>
                </a:lnTo>
                <a:lnTo>
                  <a:pt x="2628075" y="1343604"/>
                </a:lnTo>
                <a:lnTo>
                  <a:pt x="0" y="1343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07800" y="1660123"/>
            <a:ext cx="14823995" cy="8118700"/>
          </a:xfrm>
          <a:custGeom>
            <a:avLst/>
            <a:gdLst/>
            <a:ahLst/>
            <a:cxnLst/>
            <a:rect r="r" b="b" t="t" l="l"/>
            <a:pathLst>
              <a:path h="8118700" w="14823995">
                <a:moveTo>
                  <a:pt x="0" y="0"/>
                </a:moveTo>
                <a:lnTo>
                  <a:pt x="14823995" y="0"/>
                </a:lnTo>
                <a:lnTo>
                  <a:pt x="14823995" y="8118700"/>
                </a:lnTo>
                <a:lnTo>
                  <a:pt x="0" y="81187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815" t="0" r="-971" b="-4864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84809">
            <a:off x="-3817733" y="-517476"/>
            <a:ext cx="11061870" cy="5655381"/>
          </a:xfrm>
          <a:custGeom>
            <a:avLst/>
            <a:gdLst/>
            <a:ahLst/>
            <a:cxnLst/>
            <a:rect r="r" b="b" t="t" l="l"/>
            <a:pathLst>
              <a:path h="5655381" w="11061870">
                <a:moveTo>
                  <a:pt x="0" y="0"/>
                </a:moveTo>
                <a:lnTo>
                  <a:pt x="11061870" y="0"/>
                </a:lnTo>
                <a:lnTo>
                  <a:pt x="11061870" y="5655381"/>
                </a:lnTo>
                <a:lnTo>
                  <a:pt x="0" y="56553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614596" y="36791"/>
            <a:ext cx="3880329" cy="1983818"/>
          </a:xfrm>
          <a:custGeom>
            <a:avLst/>
            <a:gdLst/>
            <a:ahLst/>
            <a:cxnLst/>
            <a:rect r="r" b="b" t="t" l="l"/>
            <a:pathLst>
              <a:path h="1983818" w="3880329">
                <a:moveTo>
                  <a:pt x="0" y="0"/>
                </a:moveTo>
                <a:lnTo>
                  <a:pt x="3880330" y="0"/>
                </a:lnTo>
                <a:lnTo>
                  <a:pt x="3880330" y="1983818"/>
                </a:lnTo>
                <a:lnTo>
                  <a:pt x="0" y="19838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195803" y="-66045"/>
            <a:ext cx="4826276" cy="2467434"/>
          </a:xfrm>
          <a:custGeom>
            <a:avLst/>
            <a:gdLst/>
            <a:ahLst/>
            <a:cxnLst/>
            <a:rect r="r" b="b" t="t" l="l"/>
            <a:pathLst>
              <a:path h="2467434" w="4826276">
                <a:moveTo>
                  <a:pt x="0" y="0"/>
                </a:moveTo>
                <a:lnTo>
                  <a:pt x="4826276" y="0"/>
                </a:lnTo>
                <a:lnTo>
                  <a:pt x="4826276" y="2467434"/>
                </a:lnTo>
                <a:lnTo>
                  <a:pt x="0" y="24674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false" rot="-127671">
            <a:off x="13488934" y="486993"/>
            <a:ext cx="1464895" cy="653710"/>
          </a:xfrm>
          <a:custGeom>
            <a:avLst/>
            <a:gdLst/>
            <a:ahLst/>
            <a:cxnLst/>
            <a:rect r="r" b="b" t="t" l="l"/>
            <a:pathLst>
              <a:path h="653710" w="1464895">
                <a:moveTo>
                  <a:pt x="1464896" y="0"/>
                </a:moveTo>
                <a:lnTo>
                  <a:pt x="0" y="0"/>
                </a:lnTo>
                <a:lnTo>
                  <a:pt x="0" y="653709"/>
                </a:lnTo>
                <a:lnTo>
                  <a:pt x="1464896" y="653709"/>
                </a:lnTo>
                <a:lnTo>
                  <a:pt x="146489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-252228" y="10083274"/>
            <a:ext cx="18792455" cy="398100"/>
            <a:chOff x="0" y="0"/>
            <a:chExt cx="4949453" cy="1048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49453" cy="104849"/>
            </a:xfrm>
            <a:custGeom>
              <a:avLst/>
              <a:gdLst/>
              <a:ahLst/>
              <a:cxnLst/>
              <a:rect r="r" b="b" t="t" l="l"/>
              <a:pathLst>
                <a:path h="104849" w="4949453">
                  <a:moveTo>
                    <a:pt x="0" y="0"/>
                  </a:moveTo>
                  <a:lnTo>
                    <a:pt x="4949453" y="0"/>
                  </a:lnTo>
                  <a:lnTo>
                    <a:pt x="4949453" y="104849"/>
                  </a:lnTo>
                  <a:lnTo>
                    <a:pt x="0" y="10484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4949453" cy="2096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340689" y="3499790"/>
            <a:ext cx="6947311" cy="5632954"/>
          </a:xfrm>
          <a:custGeom>
            <a:avLst/>
            <a:gdLst/>
            <a:ahLst/>
            <a:cxnLst/>
            <a:rect r="r" b="b" t="t" l="l"/>
            <a:pathLst>
              <a:path h="5632954" w="6947311">
                <a:moveTo>
                  <a:pt x="0" y="0"/>
                </a:moveTo>
                <a:lnTo>
                  <a:pt x="6947311" y="0"/>
                </a:lnTo>
                <a:lnTo>
                  <a:pt x="6947311" y="5632954"/>
                </a:lnTo>
                <a:lnTo>
                  <a:pt x="0" y="56329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94158" y="4520144"/>
            <a:ext cx="8242413" cy="498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</a:pPr>
            <a:r>
              <a:rPr lang="en-US" sz="3693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A bird strike, also known as a bird strike hazard, occurs when a bird or a flock of birds collides with an aircraft. These incidents can happen during any phase of a flight, including takeoff, landing, and cruising. Bird strikes pose a significant risk to aviation safety for several reasons: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343574" y="813847"/>
            <a:ext cx="3186013" cy="2390890"/>
          </a:xfrm>
          <a:custGeom>
            <a:avLst/>
            <a:gdLst/>
            <a:ahLst/>
            <a:cxnLst/>
            <a:rect r="r" b="b" t="t" l="l"/>
            <a:pathLst>
              <a:path h="2390890" w="3186013">
                <a:moveTo>
                  <a:pt x="0" y="0"/>
                </a:moveTo>
                <a:lnTo>
                  <a:pt x="3186013" y="0"/>
                </a:lnTo>
                <a:lnTo>
                  <a:pt x="3186013" y="2390891"/>
                </a:lnTo>
                <a:lnTo>
                  <a:pt x="0" y="239089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066618" y="848545"/>
            <a:ext cx="10154764" cy="1160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8"/>
              </a:lnSpc>
            </a:pPr>
            <a:r>
              <a:rPr lang="en-US" sz="6998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What is Bird strike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678582" y="-735423"/>
            <a:ext cx="3186013" cy="2390890"/>
          </a:xfrm>
          <a:custGeom>
            <a:avLst/>
            <a:gdLst/>
            <a:ahLst/>
            <a:cxnLst/>
            <a:rect r="r" b="b" t="t" l="l"/>
            <a:pathLst>
              <a:path h="2390890" w="3186013">
                <a:moveTo>
                  <a:pt x="0" y="0"/>
                </a:moveTo>
                <a:lnTo>
                  <a:pt x="3186013" y="0"/>
                </a:lnTo>
                <a:lnTo>
                  <a:pt x="3186013" y="2390891"/>
                </a:lnTo>
                <a:lnTo>
                  <a:pt x="0" y="239089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84809">
            <a:off x="-4164747" y="361351"/>
            <a:ext cx="14805529" cy="7569327"/>
          </a:xfrm>
          <a:custGeom>
            <a:avLst/>
            <a:gdLst/>
            <a:ahLst/>
            <a:cxnLst/>
            <a:rect r="r" b="b" t="t" l="l"/>
            <a:pathLst>
              <a:path h="7569327" w="14805529">
                <a:moveTo>
                  <a:pt x="0" y="0"/>
                </a:moveTo>
                <a:lnTo>
                  <a:pt x="14805529" y="0"/>
                </a:lnTo>
                <a:lnTo>
                  <a:pt x="14805529" y="7569327"/>
                </a:lnTo>
                <a:lnTo>
                  <a:pt x="0" y="7569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381671" y="2272928"/>
            <a:ext cx="4746544" cy="2669931"/>
          </a:xfrm>
          <a:custGeom>
            <a:avLst/>
            <a:gdLst/>
            <a:ahLst/>
            <a:cxnLst/>
            <a:rect r="r" b="b" t="t" l="l"/>
            <a:pathLst>
              <a:path h="2669931" w="4746544">
                <a:moveTo>
                  <a:pt x="0" y="0"/>
                </a:moveTo>
                <a:lnTo>
                  <a:pt x="4746544" y="0"/>
                </a:lnTo>
                <a:lnTo>
                  <a:pt x="4746544" y="2669931"/>
                </a:lnTo>
                <a:lnTo>
                  <a:pt x="0" y="26699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5143500"/>
            <a:ext cx="3271619" cy="2181080"/>
          </a:xfrm>
          <a:custGeom>
            <a:avLst/>
            <a:gdLst/>
            <a:ahLst/>
            <a:cxnLst/>
            <a:rect r="r" b="b" t="t" l="l"/>
            <a:pathLst>
              <a:path h="2181080" w="3271619">
                <a:moveTo>
                  <a:pt x="0" y="0"/>
                </a:moveTo>
                <a:lnTo>
                  <a:pt x="3271619" y="0"/>
                </a:lnTo>
                <a:lnTo>
                  <a:pt x="3271619" y="2181080"/>
                </a:lnTo>
                <a:lnTo>
                  <a:pt x="0" y="21810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06115" y="5143500"/>
            <a:ext cx="4357706" cy="4802482"/>
          </a:xfrm>
          <a:custGeom>
            <a:avLst/>
            <a:gdLst/>
            <a:ahLst/>
            <a:cxnLst/>
            <a:rect r="r" b="b" t="t" l="l"/>
            <a:pathLst>
              <a:path h="4802482" w="4357706">
                <a:moveTo>
                  <a:pt x="0" y="0"/>
                </a:moveTo>
                <a:lnTo>
                  <a:pt x="4357706" y="0"/>
                </a:lnTo>
                <a:lnTo>
                  <a:pt x="4357706" y="4802482"/>
                </a:lnTo>
                <a:lnTo>
                  <a:pt x="0" y="48024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344" t="0" r="-634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7515658"/>
            <a:ext cx="3292055" cy="2430324"/>
          </a:xfrm>
          <a:custGeom>
            <a:avLst/>
            <a:gdLst/>
            <a:ahLst/>
            <a:cxnLst/>
            <a:rect r="r" b="b" t="t" l="l"/>
            <a:pathLst>
              <a:path h="2430324" w="3292055">
                <a:moveTo>
                  <a:pt x="0" y="0"/>
                </a:moveTo>
                <a:lnTo>
                  <a:pt x="3292055" y="0"/>
                </a:lnTo>
                <a:lnTo>
                  <a:pt x="3292055" y="2430324"/>
                </a:lnTo>
                <a:lnTo>
                  <a:pt x="0" y="24303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796" r="0" b="-79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9225" y="219075"/>
            <a:ext cx="17769551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58"/>
              </a:lnSpc>
              <a:spcBef>
                <a:spcPct val="0"/>
              </a:spcBef>
            </a:pPr>
            <a:r>
              <a:rPr lang="en-US" sz="7798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why Bird strike happen?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0229" y="3231446"/>
            <a:ext cx="9501345" cy="161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7"/>
              </a:lnSpc>
            </a:pPr>
            <a:r>
              <a:rPr lang="en-US" sz="2672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Bird strikes happen primarily due to the convergence of aircraft flight paths with bird flight patterns. Several factors contribute to the occurrence of bird strikes:</a:t>
            </a:r>
          </a:p>
          <a:p>
            <a:pPr algn="ctr">
              <a:lnSpc>
                <a:spcPts val="320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75134" y="5246111"/>
            <a:ext cx="4125767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0"/>
              </a:lnSpc>
            </a:pPr>
            <a:r>
              <a:rPr lang="en-US" sz="2925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Proximity to Airports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75134" y="5856577"/>
            <a:ext cx="4125767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0"/>
              </a:lnSpc>
            </a:pPr>
            <a:r>
              <a:rPr lang="en-US" sz="2925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Aircraft Speed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75134" y="6467042"/>
            <a:ext cx="4125767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0"/>
              </a:lnSpc>
            </a:pPr>
            <a:r>
              <a:rPr lang="en-US" sz="2925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Altitude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75134" y="7077508"/>
            <a:ext cx="4125767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0"/>
              </a:lnSpc>
            </a:pPr>
            <a:r>
              <a:rPr lang="en-US" sz="2925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Bird Behavior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5134" y="7687108"/>
            <a:ext cx="4125767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0"/>
              </a:lnSpc>
            </a:pPr>
            <a:r>
              <a:rPr lang="en-US" sz="2925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Seasonal Factors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75134" y="8373365"/>
            <a:ext cx="4879469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0"/>
              </a:lnSpc>
            </a:pPr>
            <a:r>
              <a:rPr lang="en-US" sz="2925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Environmental Conditions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22728">
            <a:off x="6995108" y="-277963"/>
            <a:ext cx="5369220" cy="2745014"/>
          </a:xfrm>
          <a:custGeom>
            <a:avLst/>
            <a:gdLst/>
            <a:ahLst/>
            <a:cxnLst/>
            <a:rect r="r" b="b" t="t" l="l"/>
            <a:pathLst>
              <a:path h="2745014" w="5369220">
                <a:moveTo>
                  <a:pt x="0" y="0"/>
                </a:moveTo>
                <a:lnTo>
                  <a:pt x="5369220" y="0"/>
                </a:lnTo>
                <a:lnTo>
                  <a:pt x="5369220" y="2745014"/>
                </a:lnTo>
                <a:lnTo>
                  <a:pt x="0" y="2745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784809">
            <a:off x="-2825619" y="2879333"/>
            <a:ext cx="11061870" cy="5655381"/>
          </a:xfrm>
          <a:custGeom>
            <a:avLst/>
            <a:gdLst/>
            <a:ahLst/>
            <a:cxnLst/>
            <a:rect r="r" b="b" t="t" l="l"/>
            <a:pathLst>
              <a:path h="5655381" w="11061870">
                <a:moveTo>
                  <a:pt x="0" y="0"/>
                </a:moveTo>
                <a:lnTo>
                  <a:pt x="11061870" y="0"/>
                </a:lnTo>
                <a:lnTo>
                  <a:pt x="11061870" y="5655381"/>
                </a:lnTo>
                <a:lnTo>
                  <a:pt x="0" y="56553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34336" y="2435112"/>
            <a:ext cx="2141961" cy="2141961"/>
          </a:xfrm>
          <a:custGeom>
            <a:avLst/>
            <a:gdLst/>
            <a:ahLst/>
            <a:cxnLst/>
            <a:rect r="r" b="b" t="t" l="l"/>
            <a:pathLst>
              <a:path h="2141961" w="2141961">
                <a:moveTo>
                  <a:pt x="0" y="0"/>
                </a:moveTo>
                <a:lnTo>
                  <a:pt x="2141960" y="0"/>
                </a:lnTo>
                <a:lnTo>
                  <a:pt x="2141960" y="2141961"/>
                </a:lnTo>
                <a:lnTo>
                  <a:pt x="0" y="21419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36589" y="6225924"/>
            <a:ext cx="4548564" cy="3032376"/>
          </a:xfrm>
          <a:custGeom>
            <a:avLst/>
            <a:gdLst/>
            <a:ahLst/>
            <a:cxnLst/>
            <a:rect r="r" b="b" t="t" l="l"/>
            <a:pathLst>
              <a:path h="3032376" w="4548564">
                <a:moveTo>
                  <a:pt x="0" y="0"/>
                </a:moveTo>
                <a:lnTo>
                  <a:pt x="4548564" y="0"/>
                </a:lnTo>
                <a:lnTo>
                  <a:pt x="4548564" y="3032376"/>
                </a:lnTo>
                <a:lnTo>
                  <a:pt x="0" y="30323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9225" y="219075"/>
            <a:ext cx="17769551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58"/>
              </a:lnSpc>
              <a:spcBef>
                <a:spcPct val="0"/>
              </a:spcBef>
            </a:pPr>
            <a:r>
              <a:rPr lang="en-US" sz="7798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Key Aspects Related To Analysis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784809">
            <a:off x="16574850" y="-93266"/>
            <a:ext cx="3426300" cy="1751696"/>
          </a:xfrm>
          <a:custGeom>
            <a:avLst/>
            <a:gdLst/>
            <a:ahLst/>
            <a:cxnLst/>
            <a:rect r="r" b="b" t="t" l="l"/>
            <a:pathLst>
              <a:path h="1751696" w="3426300">
                <a:moveTo>
                  <a:pt x="0" y="0"/>
                </a:moveTo>
                <a:lnTo>
                  <a:pt x="3426300" y="0"/>
                </a:lnTo>
                <a:lnTo>
                  <a:pt x="3426300" y="1751696"/>
                </a:lnTo>
                <a:lnTo>
                  <a:pt x="0" y="17516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4184167" y="3378733"/>
            <a:ext cx="680548" cy="680548"/>
          </a:xfrm>
          <a:custGeom>
            <a:avLst/>
            <a:gdLst/>
            <a:ahLst/>
            <a:cxnLst/>
            <a:rect r="r" b="b" t="t" l="l"/>
            <a:pathLst>
              <a:path h="680548" w="680548">
                <a:moveTo>
                  <a:pt x="0" y="0"/>
                </a:moveTo>
                <a:lnTo>
                  <a:pt x="680548" y="0"/>
                </a:lnTo>
                <a:lnTo>
                  <a:pt x="680548" y="680548"/>
                </a:lnTo>
                <a:lnTo>
                  <a:pt x="0" y="68054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735352" y="3016783"/>
            <a:ext cx="2882794" cy="2882794"/>
          </a:xfrm>
          <a:custGeom>
            <a:avLst/>
            <a:gdLst/>
            <a:ahLst/>
            <a:cxnLst/>
            <a:rect r="r" b="b" t="t" l="l"/>
            <a:pathLst>
              <a:path h="2882794" w="2882794">
                <a:moveTo>
                  <a:pt x="0" y="0"/>
                </a:moveTo>
                <a:lnTo>
                  <a:pt x="2882794" y="0"/>
                </a:lnTo>
                <a:lnTo>
                  <a:pt x="2882794" y="2882794"/>
                </a:lnTo>
                <a:lnTo>
                  <a:pt x="0" y="288279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47784" y="2521483"/>
            <a:ext cx="6194344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BE3232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Total Flights Crashed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47784" y="3563981"/>
            <a:ext cx="3973979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34150B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25,555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47784" y="6365962"/>
            <a:ext cx="6194344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2E2C2B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Total Birds Involved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47784" y="7404187"/>
            <a:ext cx="3973979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BE3232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25,555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79577" y="5885120"/>
            <a:ext cx="6194344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BE3232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Total Repair Cost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548309" y="6727912"/>
            <a:ext cx="3973979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BE3232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139 Millions</a:t>
            </a:r>
          </a:p>
        </p:txBody>
      </p:sp>
    </p:spTree>
  </p:cSld>
  <p:clrMapOvr>
    <a:masterClrMapping/>
  </p:clrMapOvr>
  <p:transition spd="fast">
    <p:push dir="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92114" y="205888"/>
            <a:ext cx="13703771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Bird Strikes By Timeline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948404" y="511129"/>
            <a:ext cx="2529116" cy="1293011"/>
          </a:xfrm>
          <a:custGeom>
            <a:avLst/>
            <a:gdLst/>
            <a:ahLst/>
            <a:cxnLst/>
            <a:rect r="r" b="b" t="t" l="l"/>
            <a:pathLst>
              <a:path h="1293011" w="2529116">
                <a:moveTo>
                  <a:pt x="0" y="0"/>
                </a:moveTo>
                <a:lnTo>
                  <a:pt x="2529116" y="0"/>
                </a:lnTo>
                <a:lnTo>
                  <a:pt x="2529116" y="1293011"/>
                </a:lnTo>
                <a:lnTo>
                  <a:pt x="0" y="12930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17002271" y="2019219"/>
            <a:ext cx="1965365" cy="1004793"/>
          </a:xfrm>
          <a:custGeom>
            <a:avLst/>
            <a:gdLst/>
            <a:ahLst/>
            <a:cxnLst/>
            <a:rect r="r" b="b" t="t" l="l"/>
            <a:pathLst>
              <a:path h="1004793" w="1965365">
                <a:moveTo>
                  <a:pt x="1965365" y="0"/>
                </a:moveTo>
                <a:lnTo>
                  <a:pt x="0" y="0"/>
                </a:lnTo>
                <a:lnTo>
                  <a:pt x="0" y="1004792"/>
                </a:lnTo>
                <a:lnTo>
                  <a:pt x="1965365" y="1004792"/>
                </a:lnTo>
                <a:lnTo>
                  <a:pt x="196536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1018089" y="2983200"/>
            <a:ext cx="2976927" cy="1521954"/>
          </a:xfrm>
          <a:custGeom>
            <a:avLst/>
            <a:gdLst/>
            <a:ahLst/>
            <a:cxnLst/>
            <a:rect r="r" b="b" t="t" l="l"/>
            <a:pathLst>
              <a:path h="1521954" w="2976927">
                <a:moveTo>
                  <a:pt x="0" y="0"/>
                </a:moveTo>
                <a:lnTo>
                  <a:pt x="2976927" y="0"/>
                </a:lnTo>
                <a:lnTo>
                  <a:pt x="2976927" y="1521953"/>
                </a:lnTo>
                <a:lnTo>
                  <a:pt x="0" y="15219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-252228" y="10083274"/>
            <a:ext cx="18792455" cy="398100"/>
            <a:chOff x="0" y="0"/>
            <a:chExt cx="4949453" cy="1048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49453" cy="104849"/>
            </a:xfrm>
            <a:custGeom>
              <a:avLst/>
              <a:gdLst/>
              <a:ahLst/>
              <a:cxnLst/>
              <a:rect r="r" b="b" t="t" l="l"/>
              <a:pathLst>
                <a:path h="104849" w="4949453">
                  <a:moveTo>
                    <a:pt x="0" y="0"/>
                  </a:moveTo>
                  <a:lnTo>
                    <a:pt x="4949453" y="0"/>
                  </a:lnTo>
                  <a:lnTo>
                    <a:pt x="4949453" y="104849"/>
                  </a:lnTo>
                  <a:lnTo>
                    <a:pt x="0" y="10484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4949453" cy="2096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495149" y="3391932"/>
            <a:ext cx="11173280" cy="6115900"/>
          </a:xfrm>
          <a:custGeom>
            <a:avLst/>
            <a:gdLst/>
            <a:ahLst/>
            <a:cxnLst/>
            <a:rect r="r" b="b" t="t" l="l"/>
            <a:pathLst>
              <a:path h="6115900" w="11173280">
                <a:moveTo>
                  <a:pt x="0" y="0"/>
                </a:moveTo>
                <a:lnTo>
                  <a:pt x="11173279" y="0"/>
                </a:lnTo>
                <a:lnTo>
                  <a:pt x="11173279" y="6115900"/>
                </a:lnTo>
                <a:lnTo>
                  <a:pt x="0" y="61159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434742">
            <a:off x="231934" y="-865439"/>
            <a:ext cx="4120361" cy="3788278"/>
          </a:xfrm>
          <a:custGeom>
            <a:avLst/>
            <a:gdLst/>
            <a:ahLst/>
            <a:cxnLst/>
            <a:rect r="r" b="b" t="t" l="l"/>
            <a:pathLst>
              <a:path h="3788278" w="4120361">
                <a:moveTo>
                  <a:pt x="0" y="0"/>
                </a:moveTo>
                <a:lnTo>
                  <a:pt x="4120361" y="0"/>
                </a:lnTo>
                <a:lnTo>
                  <a:pt x="4120361" y="3788278"/>
                </a:lnTo>
                <a:lnTo>
                  <a:pt x="0" y="37882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112920" y="2521615"/>
            <a:ext cx="1274768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we have a timeline for the bird strikes from 2000 to 2011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84809">
            <a:off x="-2386588" y="-1041380"/>
            <a:ext cx="12182298" cy="6228200"/>
          </a:xfrm>
          <a:custGeom>
            <a:avLst/>
            <a:gdLst/>
            <a:ahLst/>
            <a:cxnLst/>
            <a:rect r="r" b="b" t="t" l="l"/>
            <a:pathLst>
              <a:path h="6228200" w="12182298">
                <a:moveTo>
                  <a:pt x="0" y="0"/>
                </a:moveTo>
                <a:lnTo>
                  <a:pt x="12182298" y="0"/>
                </a:lnTo>
                <a:lnTo>
                  <a:pt x="12182298" y="6228200"/>
                </a:lnTo>
                <a:lnTo>
                  <a:pt x="0" y="6228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6484535"/>
            <a:ext cx="4515354" cy="2537055"/>
          </a:xfrm>
          <a:custGeom>
            <a:avLst/>
            <a:gdLst/>
            <a:ahLst/>
            <a:cxnLst/>
            <a:rect r="r" b="b" t="t" l="l"/>
            <a:pathLst>
              <a:path h="2537055" w="4515354">
                <a:moveTo>
                  <a:pt x="0" y="0"/>
                </a:moveTo>
                <a:lnTo>
                  <a:pt x="4515354" y="0"/>
                </a:lnTo>
                <a:lnTo>
                  <a:pt x="4515354" y="2537055"/>
                </a:lnTo>
                <a:lnTo>
                  <a:pt x="0" y="25370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17334" y="4015569"/>
            <a:ext cx="7156585" cy="5887922"/>
          </a:xfrm>
          <a:custGeom>
            <a:avLst/>
            <a:gdLst/>
            <a:ahLst/>
            <a:cxnLst/>
            <a:rect r="r" b="b" t="t" l="l"/>
            <a:pathLst>
              <a:path h="5887922" w="7156585">
                <a:moveTo>
                  <a:pt x="0" y="0"/>
                </a:moveTo>
                <a:lnTo>
                  <a:pt x="7156585" y="0"/>
                </a:lnTo>
                <a:lnTo>
                  <a:pt x="7156585" y="5887922"/>
                </a:lnTo>
                <a:lnTo>
                  <a:pt x="0" y="58879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37" r="0" b="-33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84496">
            <a:off x="7401674" y="503995"/>
            <a:ext cx="3484652" cy="1653659"/>
          </a:xfrm>
          <a:custGeom>
            <a:avLst/>
            <a:gdLst/>
            <a:ahLst/>
            <a:cxnLst/>
            <a:rect r="r" b="b" t="t" l="l"/>
            <a:pathLst>
              <a:path h="1653659" w="3484652">
                <a:moveTo>
                  <a:pt x="0" y="0"/>
                </a:moveTo>
                <a:lnTo>
                  <a:pt x="3484652" y="0"/>
                </a:lnTo>
                <a:lnTo>
                  <a:pt x="3484652" y="1653659"/>
                </a:lnTo>
                <a:lnTo>
                  <a:pt x="0" y="16536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8541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24548" y="0"/>
            <a:ext cx="5263452" cy="4267664"/>
          </a:xfrm>
          <a:custGeom>
            <a:avLst/>
            <a:gdLst/>
            <a:ahLst/>
            <a:cxnLst/>
            <a:rect r="r" b="b" t="t" l="l"/>
            <a:pathLst>
              <a:path h="4267664" w="5263452">
                <a:moveTo>
                  <a:pt x="0" y="0"/>
                </a:moveTo>
                <a:lnTo>
                  <a:pt x="5263452" y="0"/>
                </a:lnTo>
                <a:lnTo>
                  <a:pt x="5263452" y="4267664"/>
                </a:lnTo>
                <a:lnTo>
                  <a:pt x="0" y="42676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-718369">
            <a:off x="-209900" y="533975"/>
            <a:ext cx="7175540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Airplane Engines By Bird Strikes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84809">
            <a:off x="-1963001" y="-1134893"/>
            <a:ext cx="12188272" cy="6231254"/>
          </a:xfrm>
          <a:custGeom>
            <a:avLst/>
            <a:gdLst/>
            <a:ahLst/>
            <a:cxnLst/>
            <a:rect r="r" b="b" t="t" l="l"/>
            <a:pathLst>
              <a:path h="6231254" w="12188272">
                <a:moveTo>
                  <a:pt x="0" y="0"/>
                </a:moveTo>
                <a:lnTo>
                  <a:pt x="12188272" y="0"/>
                </a:lnTo>
                <a:lnTo>
                  <a:pt x="12188272" y="6231255"/>
                </a:lnTo>
                <a:lnTo>
                  <a:pt x="0" y="6231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921351" y="3612561"/>
            <a:ext cx="8337949" cy="5564304"/>
          </a:xfrm>
          <a:custGeom>
            <a:avLst/>
            <a:gdLst/>
            <a:ahLst/>
            <a:cxnLst/>
            <a:rect r="r" b="b" t="t" l="l"/>
            <a:pathLst>
              <a:path h="5564304" w="8337949">
                <a:moveTo>
                  <a:pt x="0" y="0"/>
                </a:moveTo>
                <a:lnTo>
                  <a:pt x="8337949" y="0"/>
                </a:lnTo>
                <a:lnTo>
                  <a:pt x="8337949" y="5564304"/>
                </a:lnTo>
                <a:lnTo>
                  <a:pt x="0" y="55643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718369">
            <a:off x="102138" y="602029"/>
            <a:ext cx="7831647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Birds Strikes At Condition Of Sky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877155" y="0"/>
            <a:ext cx="2529116" cy="1293011"/>
          </a:xfrm>
          <a:custGeom>
            <a:avLst/>
            <a:gdLst/>
            <a:ahLst/>
            <a:cxnLst/>
            <a:rect r="r" b="b" t="t" l="l"/>
            <a:pathLst>
              <a:path h="1293011" w="2529116">
                <a:moveTo>
                  <a:pt x="0" y="0"/>
                </a:moveTo>
                <a:lnTo>
                  <a:pt x="2529117" y="0"/>
                </a:lnTo>
                <a:lnTo>
                  <a:pt x="2529117" y="1293011"/>
                </a:lnTo>
                <a:lnTo>
                  <a:pt x="0" y="1293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false" rot="0">
            <a:off x="16931023" y="1508090"/>
            <a:ext cx="1965365" cy="1004793"/>
          </a:xfrm>
          <a:custGeom>
            <a:avLst/>
            <a:gdLst/>
            <a:ahLst/>
            <a:cxnLst/>
            <a:rect r="r" b="b" t="t" l="l"/>
            <a:pathLst>
              <a:path h="1004793" w="1965365">
                <a:moveTo>
                  <a:pt x="1965364" y="0"/>
                </a:moveTo>
                <a:lnTo>
                  <a:pt x="0" y="0"/>
                </a:lnTo>
                <a:lnTo>
                  <a:pt x="0" y="1004792"/>
                </a:lnTo>
                <a:lnTo>
                  <a:pt x="1965364" y="1004792"/>
                </a:lnTo>
                <a:lnTo>
                  <a:pt x="196536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84809">
            <a:off x="-1283205" y="-172338"/>
            <a:ext cx="10781292" cy="5511936"/>
          </a:xfrm>
          <a:custGeom>
            <a:avLst/>
            <a:gdLst/>
            <a:ahLst/>
            <a:cxnLst/>
            <a:rect r="r" b="b" t="t" l="l"/>
            <a:pathLst>
              <a:path h="5511936" w="10781292">
                <a:moveTo>
                  <a:pt x="0" y="0"/>
                </a:moveTo>
                <a:lnTo>
                  <a:pt x="10781292" y="0"/>
                </a:lnTo>
                <a:lnTo>
                  <a:pt x="10781292" y="5511936"/>
                </a:lnTo>
                <a:lnTo>
                  <a:pt x="0" y="5511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-163032" y="9206659"/>
            <a:ext cx="18810549" cy="1504042"/>
            <a:chOff x="0" y="0"/>
            <a:chExt cx="61191029" cy="48926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38227" y="-27178"/>
              <a:ext cx="61229258" cy="4919853"/>
            </a:xfrm>
            <a:custGeom>
              <a:avLst/>
              <a:gdLst/>
              <a:ahLst/>
              <a:cxnLst/>
              <a:rect r="r" b="b" t="t" l="l"/>
              <a:pathLst>
                <a:path h="4919853" w="61229258">
                  <a:moveTo>
                    <a:pt x="60943886" y="682752"/>
                  </a:moveTo>
                  <a:cubicBezTo>
                    <a:pt x="61100856" y="716915"/>
                    <a:pt x="61229258" y="876300"/>
                    <a:pt x="61229258" y="1036955"/>
                  </a:cubicBezTo>
                  <a:lnTo>
                    <a:pt x="61229258" y="4627753"/>
                  </a:lnTo>
                  <a:cubicBezTo>
                    <a:pt x="61229258" y="4788408"/>
                    <a:pt x="61097812" y="4919853"/>
                    <a:pt x="60937158" y="4919853"/>
                  </a:cubicBezTo>
                  <a:lnTo>
                    <a:pt x="247269" y="4919853"/>
                  </a:lnTo>
                  <a:cubicBezTo>
                    <a:pt x="86614" y="4919853"/>
                    <a:pt x="0" y="4796282"/>
                    <a:pt x="54610" y="4645279"/>
                  </a:cubicBezTo>
                  <a:lnTo>
                    <a:pt x="2156079" y="246634"/>
                  </a:lnTo>
                  <a:cubicBezTo>
                    <a:pt x="2210816" y="95631"/>
                    <a:pt x="2384044" y="0"/>
                    <a:pt x="2541016" y="34163"/>
                  </a:cubicBezTo>
                  <a:lnTo>
                    <a:pt x="60943886" y="682752"/>
                  </a:lnTo>
                  <a:close/>
                </a:path>
              </a:pathLst>
            </a:custGeom>
            <a:solidFill>
              <a:srgbClr val="2C2B38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675749"/>
            <a:ext cx="1123440" cy="104960"/>
          </a:xfrm>
          <a:custGeom>
            <a:avLst/>
            <a:gdLst/>
            <a:ahLst/>
            <a:cxnLst/>
            <a:rect r="r" b="b" t="t" l="l"/>
            <a:pathLst>
              <a:path h="104960" w="1123440">
                <a:moveTo>
                  <a:pt x="0" y="0"/>
                </a:moveTo>
                <a:lnTo>
                  <a:pt x="1123440" y="0"/>
                </a:lnTo>
                <a:lnTo>
                  <a:pt x="1123440" y="104959"/>
                </a:lnTo>
                <a:lnTo>
                  <a:pt x="0" y="104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94015" t="-3263928" r="0" b="-478660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46560" y="9675749"/>
            <a:ext cx="1123440" cy="104960"/>
          </a:xfrm>
          <a:custGeom>
            <a:avLst/>
            <a:gdLst/>
            <a:ahLst/>
            <a:cxnLst/>
            <a:rect r="r" b="b" t="t" l="l"/>
            <a:pathLst>
              <a:path h="104960" w="1123440">
                <a:moveTo>
                  <a:pt x="0" y="0"/>
                </a:moveTo>
                <a:lnTo>
                  <a:pt x="1123440" y="0"/>
                </a:lnTo>
                <a:lnTo>
                  <a:pt x="1123440" y="104959"/>
                </a:lnTo>
                <a:lnTo>
                  <a:pt x="0" y="104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94015" t="-3263928" r="0" b="-478660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88530" y="9675749"/>
            <a:ext cx="1123440" cy="104960"/>
          </a:xfrm>
          <a:custGeom>
            <a:avLst/>
            <a:gdLst/>
            <a:ahLst/>
            <a:cxnLst/>
            <a:rect r="r" b="b" t="t" l="l"/>
            <a:pathLst>
              <a:path h="104960" w="1123440">
                <a:moveTo>
                  <a:pt x="0" y="0"/>
                </a:moveTo>
                <a:lnTo>
                  <a:pt x="1123440" y="0"/>
                </a:lnTo>
                <a:lnTo>
                  <a:pt x="1123440" y="104959"/>
                </a:lnTo>
                <a:lnTo>
                  <a:pt x="0" y="104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94015" t="-3263928" r="0" b="-478660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174540" y="9675749"/>
            <a:ext cx="1123440" cy="104960"/>
          </a:xfrm>
          <a:custGeom>
            <a:avLst/>
            <a:gdLst/>
            <a:ahLst/>
            <a:cxnLst/>
            <a:rect r="r" b="b" t="t" l="l"/>
            <a:pathLst>
              <a:path h="104960" w="1123440">
                <a:moveTo>
                  <a:pt x="0" y="0"/>
                </a:moveTo>
                <a:lnTo>
                  <a:pt x="1123440" y="0"/>
                </a:lnTo>
                <a:lnTo>
                  <a:pt x="1123440" y="104959"/>
                </a:lnTo>
                <a:lnTo>
                  <a:pt x="0" y="104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94015" t="-3263928" r="0" b="-478660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60550" y="9675749"/>
            <a:ext cx="1123440" cy="104960"/>
          </a:xfrm>
          <a:custGeom>
            <a:avLst/>
            <a:gdLst/>
            <a:ahLst/>
            <a:cxnLst/>
            <a:rect r="r" b="b" t="t" l="l"/>
            <a:pathLst>
              <a:path h="104960" w="1123440">
                <a:moveTo>
                  <a:pt x="0" y="0"/>
                </a:moveTo>
                <a:lnTo>
                  <a:pt x="1123440" y="0"/>
                </a:lnTo>
                <a:lnTo>
                  <a:pt x="1123440" y="104959"/>
                </a:lnTo>
                <a:lnTo>
                  <a:pt x="0" y="104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94015" t="-3263928" r="0" b="-478660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744490" y="9675749"/>
            <a:ext cx="1123440" cy="104960"/>
          </a:xfrm>
          <a:custGeom>
            <a:avLst/>
            <a:gdLst/>
            <a:ahLst/>
            <a:cxnLst/>
            <a:rect r="r" b="b" t="t" l="l"/>
            <a:pathLst>
              <a:path h="104960" w="1123440">
                <a:moveTo>
                  <a:pt x="0" y="0"/>
                </a:moveTo>
                <a:lnTo>
                  <a:pt x="1123440" y="0"/>
                </a:lnTo>
                <a:lnTo>
                  <a:pt x="1123440" y="104959"/>
                </a:lnTo>
                <a:lnTo>
                  <a:pt x="0" y="104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94015" t="-3263928" r="0" b="-478660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030500" y="9675749"/>
            <a:ext cx="1123440" cy="104960"/>
          </a:xfrm>
          <a:custGeom>
            <a:avLst/>
            <a:gdLst/>
            <a:ahLst/>
            <a:cxnLst/>
            <a:rect r="r" b="b" t="t" l="l"/>
            <a:pathLst>
              <a:path h="104960" w="1123440">
                <a:moveTo>
                  <a:pt x="0" y="0"/>
                </a:moveTo>
                <a:lnTo>
                  <a:pt x="1123440" y="0"/>
                </a:lnTo>
                <a:lnTo>
                  <a:pt x="1123440" y="104959"/>
                </a:lnTo>
                <a:lnTo>
                  <a:pt x="0" y="104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94015" t="-3263928" r="0" b="-4786606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316510" y="9675749"/>
            <a:ext cx="1123440" cy="104960"/>
          </a:xfrm>
          <a:custGeom>
            <a:avLst/>
            <a:gdLst/>
            <a:ahLst/>
            <a:cxnLst/>
            <a:rect r="r" b="b" t="t" l="l"/>
            <a:pathLst>
              <a:path h="104960" w="1123440">
                <a:moveTo>
                  <a:pt x="0" y="0"/>
                </a:moveTo>
                <a:lnTo>
                  <a:pt x="1123440" y="0"/>
                </a:lnTo>
                <a:lnTo>
                  <a:pt x="1123440" y="104959"/>
                </a:lnTo>
                <a:lnTo>
                  <a:pt x="0" y="104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94015" t="-3263928" r="0" b="-4786606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602520" y="9675749"/>
            <a:ext cx="1123440" cy="104960"/>
          </a:xfrm>
          <a:custGeom>
            <a:avLst/>
            <a:gdLst/>
            <a:ahLst/>
            <a:cxnLst/>
            <a:rect r="r" b="b" t="t" l="l"/>
            <a:pathLst>
              <a:path h="104960" w="1123440">
                <a:moveTo>
                  <a:pt x="0" y="0"/>
                </a:moveTo>
                <a:lnTo>
                  <a:pt x="1123440" y="0"/>
                </a:lnTo>
                <a:lnTo>
                  <a:pt x="1123440" y="104959"/>
                </a:lnTo>
                <a:lnTo>
                  <a:pt x="0" y="104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94015" t="-3263928" r="0" b="-4786606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458480" y="9675749"/>
            <a:ext cx="1123440" cy="104960"/>
          </a:xfrm>
          <a:custGeom>
            <a:avLst/>
            <a:gdLst/>
            <a:ahLst/>
            <a:cxnLst/>
            <a:rect r="r" b="b" t="t" l="l"/>
            <a:pathLst>
              <a:path h="104960" w="1123440">
                <a:moveTo>
                  <a:pt x="0" y="0"/>
                </a:moveTo>
                <a:lnTo>
                  <a:pt x="1123440" y="0"/>
                </a:lnTo>
                <a:lnTo>
                  <a:pt x="1123440" y="104959"/>
                </a:lnTo>
                <a:lnTo>
                  <a:pt x="0" y="104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94015" t="-3263928" r="0" b="-4786606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98624" y="7333198"/>
            <a:ext cx="3506904" cy="2953802"/>
          </a:xfrm>
          <a:custGeom>
            <a:avLst/>
            <a:gdLst/>
            <a:ahLst/>
            <a:cxnLst/>
            <a:rect r="r" b="b" t="t" l="l"/>
            <a:pathLst>
              <a:path h="2953802" w="3506904">
                <a:moveTo>
                  <a:pt x="0" y="0"/>
                </a:moveTo>
                <a:lnTo>
                  <a:pt x="3506904" y="0"/>
                </a:lnTo>
                <a:lnTo>
                  <a:pt x="3506904" y="2953802"/>
                </a:lnTo>
                <a:lnTo>
                  <a:pt x="0" y="2953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992" t="0" r="0" b="-6559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705028" y="7333198"/>
            <a:ext cx="3506904" cy="2953802"/>
          </a:xfrm>
          <a:custGeom>
            <a:avLst/>
            <a:gdLst/>
            <a:ahLst/>
            <a:cxnLst/>
            <a:rect r="r" b="b" t="t" l="l"/>
            <a:pathLst>
              <a:path h="2953802" w="3506904">
                <a:moveTo>
                  <a:pt x="0" y="0"/>
                </a:moveTo>
                <a:lnTo>
                  <a:pt x="3506904" y="0"/>
                </a:lnTo>
                <a:lnTo>
                  <a:pt x="3506904" y="2953802"/>
                </a:lnTo>
                <a:lnTo>
                  <a:pt x="0" y="2953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992" t="0" r="0" b="-6559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981966" y="6853590"/>
            <a:ext cx="15999943" cy="2822158"/>
          </a:xfrm>
          <a:custGeom>
            <a:avLst/>
            <a:gdLst/>
            <a:ahLst/>
            <a:cxnLst/>
            <a:rect r="r" b="b" t="t" l="l"/>
            <a:pathLst>
              <a:path h="2822158" w="15999943">
                <a:moveTo>
                  <a:pt x="0" y="0"/>
                </a:moveTo>
                <a:lnTo>
                  <a:pt x="15999943" y="0"/>
                </a:lnTo>
                <a:lnTo>
                  <a:pt x="15999943" y="2822159"/>
                </a:lnTo>
                <a:lnTo>
                  <a:pt x="0" y="28221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2291" t="-65409" r="0" b="-35817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628375" y="1028700"/>
            <a:ext cx="8659625" cy="4329812"/>
          </a:xfrm>
          <a:custGeom>
            <a:avLst/>
            <a:gdLst/>
            <a:ahLst/>
            <a:cxnLst/>
            <a:rect r="r" b="b" t="t" l="l"/>
            <a:pathLst>
              <a:path h="4329812" w="8659625">
                <a:moveTo>
                  <a:pt x="0" y="0"/>
                </a:moveTo>
                <a:lnTo>
                  <a:pt x="8659625" y="0"/>
                </a:lnTo>
                <a:lnTo>
                  <a:pt x="8659625" y="4329812"/>
                </a:lnTo>
                <a:lnTo>
                  <a:pt x="0" y="43298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-500232">
            <a:off x="305225" y="1200863"/>
            <a:ext cx="7831647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Phase Of Flight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84809">
            <a:off x="-2083334" y="-1162268"/>
            <a:ext cx="11623760" cy="5942647"/>
          </a:xfrm>
          <a:custGeom>
            <a:avLst/>
            <a:gdLst/>
            <a:ahLst/>
            <a:cxnLst/>
            <a:rect r="r" b="b" t="t" l="l"/>
            <a:pathLst>
              <a:path h="5942647" w="11623760">
                <a:moveTo>
                  <a:pt x="0" y="0"/>
                </a:moveTo>
                <a:lnTo>
                  <a:pt x="11623760" y="0"/>
                </a:lnTo>
                <a:lnTo>
                  <a:pt x="11623760" y="5942647"/>
                </a:lnTo>
                <a:lnTo>
                  <a:pt x="0" y="5942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142696">
            <a:off x="9591300" y="783909"/>
            <a:ext cx="4120361" cy="3788278"/>
          </a:xfrm>
          <a:custGeom>
            <a:avLst/>
            <a:gdLst/>
            <a:ahLst/>
            <a:cxnLst/>
            <a:rect r="r" b="b" t="t" l="l"/>
            <a:pathLst>
              <a:path h="3788278" w="4120361">
                <a:moveTo>
                  <a:pt x="0" y="0"/>
                </a:moveTo>
                <a:lnTo>
                  <a:pt x="4120361" y="0"/>
                </a:lnTo>
                <a:lnTo>
                  <a:pt x="4120361" y="3788278"/>
                </a:lnTo>
                <a:lnTo>
                  <a:pt x="0" y="37882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9206659"/>
            <a:ext cx="17680929" cy="1504042"/>
            <a:chOff x="0" y="0"/>
            <a:chExt cx="57516355" cy="48926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8227" y="-27178"/>
              <a:ext cx="57554580" cy="4919853"/>
            </a:xfrm>
            <a:custGeom>
              <a:avLst/>
              <a:gdLst/>
              <a:ahLst/>
              <a:cxnLst/>
              <a:rect r="r" b="b" t="t" l="l"/>
              <a:pathLst>
                <a:path h="4919853" w="57554580">
                  <a:moveTo>
                    <a:pt x="57269214" y="682752"/>
                  </a:moveTo>
                  <a:cubicBezTo>
                    <a:pt x="57426185" y="716915"/>
                    <a:pt x="57554580" y="876300"/>
                    <a:pt x="57554580" y="1036955"/>
                  </a:cubicBezTo>
                  <a:lnTo>
                    <a:pt x="57554580" y="4627753"/>
                  </a:lnTo>
                  <a:cubicBezTo>
                    <a:pt x="57554580" y="4788408"/>
                    <a:pt x="57423140" y="4919853"/>
                    <a:pt x="57262480" y="4919853"/>
                  </a:cubicBezTo>
                  <a:lnTo>
                    <a:pt x="247269" y="4919853"/>
                  </a:lnTo>
                  <a:cubicBezTo>
                    <a:pt x="86614" y="4919853"/>
                    <a:pt x="0" y="4796282"/>
                    <a:pt x="54610" y="4645279"/>
                  </a:cubicBezTo>
                  <a:lnTo>
                    <a:pt x="2156079" y="246634"/>
                  </a:lnTo>
                  <a:cubicBezTo>
                    <a:pt x="2210816" y="95631"/>
                    <a:pt x="2384044" y="0"/>
                    <a:pt x="2541016" y="34163"/>
                  </a:cubicBezTo>
                  <a:lnTo>
                    <a:pt x="57269214" y="682752"/>
                  </a:lnTo>
                  <a:close/>
                </a:path>
              </a:pathLst>
            </a:custGeom>
            <a:solidFill>
              <a:srgbClr val="050607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748950" y="3562759"/>
            <a:ext cx="7805062" cy="5991765"/>
          </a:xfrm>
          <a:custGeom>
            <a:avLst/>
            <a:gdLst/>
            <a:ahLst/>
            <a:cxnLst/>
            <a:rect r="r" b="b" t="t" l="l"/>
            <a:pathLst>
              <a:path h="5991765" w="7805062">
                <a:moveTo>
                  <a:pt x="0" y="0"/>
                </a:moveTo>
                <a:lnTo>
                  <a:pt x="7805061" y="0"/>
                </a:lnTo>
                <a:lnTo>
                  <a:pt x="7805061" y="5991764"/>
                </a:lnTo>
                <a:lnTo>
                  <a:pt x="0" y="59917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-718369">
            <a:off x="459969" y="1073407"/>
            <a:ext cx="6865833" cy="1796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72"/>
              </a:lnSpc>
              <a:spcBef>
                <a:spcPct val="0"/>
              </a:spcBef>
            </a:pPr>
            <a:r>
              <a:rPr lang="en-US" sz="5393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TOP 7 Airlines With Highest Bird Strikes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DAGKVZBW1iE</dc:identifier>
  <dcterms:modified xsi:type="dcterms:W3CDTF">2011-08-01T06:04:30Z</dcterms:modified>
  <cp:revision>1</cp:revision>
  <dc:title>Building Travel Vocabulary Education Presentation in Blue Orange Semi-Realistic Flat Graphic  Style</dc:title>
</cp:coreProperties>
</file>