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8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89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90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91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92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4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9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11"/>
          <p:cNvSpPr txBox="1"/>
          <p:nvPr/>
        </p:nvSpPr>
        <p:spPr>
          <a:xfrm>
            <a:off x="2514600" y="3009900"/>
            <a:ext cx="10506075" cy="3622041"/>
          </a:xfrm>
          <a:prstGeom prst="rect"/>
          <a:noFill/>
        </p:spPr>
        <p:txBody>
          <a:bodyPr rtlCol="0" wrap="square">
            <a:spAutoFit/>
          </a:bodyPr>
          <a:p>
            <a:endParaRPr dirty="0" sz="32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dirty="0" sz="2000" lang="en-US">
                <a:latin typeface="Algerian" panose="04020705040A02060702" pitchFamily="82" charset="0"/>
              </a:rPr>
              <a:t>	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	</a:t>
            </a:r>
            <a:r>
              <a:rPr dirty="0" sz="2000" lang="en-US">
                <a:latin typeface="Algerian" panose="04020705040A02060702" pitchFamily="82" charset="0"/>
              </a:rPr>
              <a:t>B</a:t>
            </a:r>
            <a:r>
              <a:rPr dirty="0" sz="2000" lang="en-US">
                <a:latin typeface="Algerian" panose="04020705040A02060702" pitchFamily="82" charset="0"/>
              </a:rPr>
              <a:t>y</a:t>
            </a:r>
            <a:r>
              <a:rPr dirty="0" sz="2000" lang="en-US">
                <a:latin typeface="Algerian" panose="04020705040A02060702" pitchFamily="82" charset="0"/>
              </a:rPr>
              <a:t>:</a:t>
            </a:r>
            <a:endParaRPr altLang="en-US" lang="zh-CN"/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V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.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J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eevan </a:t>
            </a:r>
            <a:r>
              <a:rPr dirty="0" sz="2000" lang="en-US" err="1">
                <a:solidFill>
                  <a:srgbClr val="00B0F0"/>
                </a:solidFill>
                <a:latin typeface="Algerian" panose="04020705040A02060702" pitchFamily="82" charset="0"/>
              </a:rPr>
              <a:t>prakash</a:t>
            </a:r>
            <a:endParaRPr dirty="0" sz="20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	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</a:t>
            </a:r>
            <a:endParaRPr dirty="0" sz="20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			          		  </a:t>
            </a: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			          </a:t>
            </a:r>
            <a:endParaRPr dirty="0" sz="2000" lang="en-IN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2097152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491798" y="0"/>
            <a:ext cx="2275958" cy="1322223"/>
          </a:xfrm>
          <a:prstGeom prst="rect"/>
        </p:spPr>
      </p:pic>
      <p:pic>
        <p:nvPicPr>
          <p:cNvPr id="2097153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429892" y="-11939"/>
            <a:ext cx="6679073" cy="1322222"/>
          </a:xfrm>
          <a:prstGeom prst="rect"/>
        </p:spPr>
      </p:pic>
      <p:sp>
        <p:nvSpPr>
          <p:cNvPr id="1048599" name="Rectangle 17"/>
          <p:cNvSpPr/>
          <p:nvPr/>
        </p:nvSpPr>
        <p:spPr>
          <a:xfrm>
            <a:off x="4210096" y="2942035"/>
            <a:ext cx="8104008" cy="16916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b="0" cap="none" dirty="0" sz="5400" lang="en-US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1048600" name="Rectangle 19"/>
          <p:cNvSpPr/>
          <p:nvPr/>
        </p:nvSpPr>
        <p:spPr>
          <a:xfrm>
            <a:off x="5051480" y="1728209"/>
            <a:ext cx="6447602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rgbClr val="00B0F0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b="0" cap="none" dirty="0" sz="5400" lang="en-IN" spc="0">
              <a:ln w="0"/>
              <a:solidFill>
                <a:srgbClr val="00B0F0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48601" name="AutoShape 8" descr="Youtube Live png images | PNGWi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4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955489" y="2783681"/>
            <a:ext cx="1452309" cy="129063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2"/>
          <p:cNvSpPr txBox="1"/>
          <p:nvPr/>
        </p:nvSpPr>
        <p:spPr>
          <a:xfrm>
            <a:off x="2062649" y="366623"/>
            <a:ext cx="9944100" cy="598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i="0" lang="en-US">
                <a:effectLst/>
                <a:latin typeface="Algerian" panose="04020705040A02060702" pitchFamily="82" charset="0"/>
              </a:rPr>
              <a:t>Project Description:</a:t>
            </a:r>
            <a:r>
              <a:rPr b="0" dirty="0" sz="2800" i="0" lang="en-US">
                <a:effectLst/>
                <a:latin typeface="Algerian" panose="04020705040A02060702" pitchFamily="82" charset="0"/>
              </a:rPr>
              <a:t> </a:t>
            </a:r>
          </a:p>
          <a:p>
            <a:endParaRPr b="0" dirty="0" sz="2800" i="0" lang="en-US">
              <a:effectLst/>
              <a:latin typeface="Algerian" panose="04020705040A02060702" pitchFamily="82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multimedia streaming application using IBM Cloud Video Streaming that offers an enhanced user experience by incorporating advanced features and customization options.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virtual cinema platform using IBM Cloud Video Streaming. The objective is to build a platform where users can upload and stream movies and videos on-demand.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3200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encompasses defining the virtual cinema platform, designing the user interface, integrating IBM Cloud Video Streaming services, enabling on-demand video playback, and ensuring a seamless and immersive cinematic experience for both content creators and viewers.</a:t>
            </a:r>
          </a:p>
          <a:p>
            <a:endParaRPr dirty="0" sz="20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2"/>
          <p:cNvSpPr txBox="1"/>
          <p:nvPr/>
        </p:nvSpPr>
        <p:spPr>
          <a:xfrm>
            <a:off x="1901111" y="370506"/>
            <a:ext cx="9855459" cy="55397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i="0" lang="en-IN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Design Thinking:</a:t>
            </a:r>
          </a:p>
          <a:p>
            <a:endParaRPr b="1" dirty="0" sz="2000" lang="en-IN">
              <a:solidFill>
                <a:srgbClr val="313131"/>
              </a:solidFill>
              <a:latin typeface="Algerian" panose="04020705040A02060702" pitchFamily="82" charset="0"/>
            </a:endParaRPr>
          </a:p>
          <a:p>
            <a:pPr indent="-457200" marL="457200">
              <a:buAutoNum type="arabicPeriod"/>
            </a:pPr>
            <a:r>
              <a:rPr b="0" dirty="0" i="0" lang="en-IN">
                <a:solidFill>
                  <a:srgbClr val="313131"/>
                </a:solidFill>
                <a:effectLst/>
                <a:latin typeface="Roboto" panose="020F0502020204030204" pitchFamily="2" charset="0"/>
              </a:rPr>
              <a:t>Platform Definition: </a:t>
            </a:r>
            <a:r>
              <a:rPr dirty="0" lang="en-US">
                <a:solidFill>
                  <a:srgbClr val="00B0F0"/>
                </a:solidFill>
                <a:latin typeface="Roboto" panose="020F0502020204030204" pitchFamily="2" charset="0"/>
              </a:rPr>
              <a:t>A virtual cinema platform is a digital platform designed to replicate the cinema experience by allowing users to access and stream movies, documentaries, and other video content from the comfort of their homes.</a:t>
            </a:r>
          </a:p>
          <a:p>
            <a:endParaRPr b="0" dirty="0" i="0" lang="en-US">
              <a:solidFill>
                <a:srgbClr val="00B0F0"/>
              </a:solidFill>
              <a:effectLst/>
              <a:latin typeface="Roboto" panose="020F0502020204030204" pitchFamily="2" charset="0"/>
            </a:endParaRPr>
          </a:p>
          <a:p>
            <a:pPr indent="-457200" marL="457200">
              <a:buAutoNum type="arabicPeriod" startAt="2"/>
            </a:pPr>
            <a:r>
              <a:rPr b="0" dirty="0" i="0" lang="en-IN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Interface Design: </a:t>
            </a:r>
            <a:r>
              <a:rPr b="0" dirty="0" i="0" lang="en-US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Designing an intuitive and user-friendly interface for a virtual cinema platform is crucial to provide users with a seamless experience when navigating, searching, and watching videos. </a:t>
            </a:r>
            <a:r>
              <a:rPr b="0" dirty="0" i="0" lang="en-US">
                <a:effectLst/>
                <a:latin typeface="Roboto" panose="020F0502020204030204" pitchFamily="2" charset="0"/>
              </a:rPr>
              <a:t>	</a:t>
            </a:r>
          </a:p>
          <a:p>
            <a:pPr indent="-457200" marL="457200">
              <a:buAutoNum type="arabicPeriod" startAt="2"/>
            </a:pPr>
            <a:endParaRPr dirty="0" lang="en-US">
              <a:latin typeface="Roboto" panose="020F0502020204030204" pitchFamily="2" charset="0"/>
            </a:endParaRPr>
          </a:p>
          <a:p>
            <a:pPr indent="-457200" marL="457200">
              <a:buAutoNum type="arabicPeriod" startAt="3"/>
            </a:pPr>
            <a:r>
              <a:rPr b="0" dirty="0" i="0" lang="en-IN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Video Upload: </a:t>
            </a:r>
            <a:r>
              <a:rPr b="0" dirty="0" i="0" lang="en-US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Enabling users to upload movies and videos to your virtual cinema platform involves creating a user-friendly and secure content submission process. </a:t>
            </a:r>
          </a:p>
          <a:p>
            <a:pPr indent="-457200" marL="457200">
              <a:buAutoNum type="arabicPeriod" startAt="3"/>
            </a:pPr>
            <a:endParaRPr dirty="0" lang="en-US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indent="-457200" marL="457200">
              <a:buAutoNum type="arabicPeriod" startAt="4"/>
            </a:pPr>
            <a:r>
              <a:rPr b="0" dirty="0" i="0" lang="en-IN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Streaming Integration: </a:t>
            </a:r>
            <a:r>
              <a:rPr b="0" dirty="0" i="0" lang="en-US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Integrating IBM Cloud Video Streaming services into your virtual cinema platform will help ensure smooth video playback and streaming. </a:t>
            </a:r>
            <a:endParaRPr dirty="0" lang="en-IN">
              <a:solidFill>
                <a:srgbClr val="00B0F0"/>
              </a:solidFill>
              <a:latin typeface="Roboto" panose="020F0502020204030204" pitchFamily="2" charset="0"/>
            </a:endParaRPr>
          </a:p>
          <a:p>
            <a:endParaRPr dirty="0" lang="en-IN">
              <a:latin typeface="Algerian" panose="04020705040A02060702" pitchFamily="82" charset="0"/>
            </a:endParaRPr>
          </a:p>
          <a:p>
            <a:r>
              <a:rPr dirty="0"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	</a:t>
            </a:r>
            <a:r>
              <a:rPr b="0" dirty="0" i="0" lang="en-IN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Experience: </a:t>
            </a:r>
            <a:r>
              <a:rPr b="0" dirty="0" i="0" lang="en-US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To provide a seamless and immersive movie-watching experience with 	high-quality video playback on your virtual cinema platform, you need to pay attention to 	several key aspects, including the video content itself, the video player, and the user 	interface.</a:t>
            </a:r>
            <a:r>
              <a:rPr b="0" dirty="0" i="0" lang="en-IN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 </a:t>
            </a:r>
            <a:r>
              <a:rPr dirty="0" sz="2000" lang="en-IN">
                <a:latin typeface="Algerian" panose="04020705040A02060702" pitchFamily="82" charset="0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2"/>
          <p:cNvSpPr txBox="1"/>
          <p:nvPr/>
        </p:nvSpPr>
        <p:spPr>
          <a:xfrm>
            <a:off x="2463865" y="207840"/>
            <a:ext cx="8601075" cy="5476241"/>
          </a:xfrm>
          <a:prstGeom prst="rect"/>
          <a:noFill/>
        </p:spPr>
        <p:txBody>
          <a:bodyPr rtlCol="0" wrap="square">
            <a:spAutoFit/>
          </a:bodyPr>
          <a:p>
            <a:endParaRPr b="1" dirty="0" sz="2400" i="0" lang="en-IN">
              <a:effectLst/>
              <a:latin typeface="Algerian" panose="04020705040A02060702" pitchFamily="82" charset="0"/>
            </a:endParaRPr>
          </a:p>
          <a:p>
            <a:r>
              <a:rPr b="1" dirty="0" sz="2800" i="0" lang="en-IN">
                <a:effectLst/>
                <a:latin typeface="Algerian" panose="04020705040A02060702" pitchFamily="82" charset="0"/>
              </a:rPr>
              <a:t>Key Features and Components:</a:t>
            </a:r>
          </a:p>
          <a:p>
            <a:endParaRPr b="1" dirty="0" sz="2800" i="0" lang="en-I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Streaming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On-Demand (VOD)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Video Player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Options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6"/>
          <p:cNvSpPr txBox="1"/>
          <p:nvPr/>
        </p:nvSpPr>
        <p:spPr>
          <a:xfrm>
            <a:off x="2192695" y="458956"/>
            <a:ext cx="8584162" cy="5577841"/>
          </a:xfrm>
          <a:prstGeom prst="rect"/>
          <a:noFill/>
        </p:spPr>
        <p:txBody>
          <a:bodyPr wrap="square">
            <a:spAutoFit/>
          </a:bodyPr>
          <a:p>
            <a:r>
              <a:rPr dirty="0" sz="2000" lang="en-US">
                <a:latin typeface="Algerian" panose="04020705040A02060702" pitchFamily="82" charset="0"/>
              </a:rPr>
              <a:t>IBM Cloud Video Streaming, which is now part of IBM Watson Media, offers various use cases and applications across different industries.</a:t>
            </a:r>
          </a:p>
          <a:p>
            <a:r>
              <a:rPr dirty="0" sz="2000" lang="en-US"/>
              <a:t> 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Live Broadcasting and Webcasting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Education and E-Learning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Entertainment and Media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Corporate Communications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Healthcare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Gaming and Esports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Government and Public Sector.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Retail and E-Commerce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Sports and Fitness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Conferences and Trade Shows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Content Monetization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Security and Surveillance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Research and Development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Customer Support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Product Demonstrations</a:t>
            </a:r>
            <a:endParaRPr dirty="0" sz="200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Deneshwaran Murugesan</dc:creator>
  <cp:lastModifiedBy>Deneshwaran Murugesan</cp:lastModifiedBy>
  <dcterms:created xsi:type="dcterms:W3CDTF">2023-09-28T23:26:53Z</dcterms:created>
  <dcterms:modified xsi:type="dcterms:W3CDTF">2023-10-04T18:31:00Z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f73cf3b9bfec4b6da21af4ff0c7eaa02</vt:lpwstr>
  </property>
</Properties>
</file>