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6FD8-6658-3F42-8676-EBFF49EF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660AD-CA37-CD30-045E-B4CBFEE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A583-3DA9-4627-B436-F6B81634C93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CEDF-F596-A984-AA89-AB9C8E95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552E2-3774-A09E-D3B3-C30C5498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DE92-1994-4C20-BA9F-4795D4B1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6821B-7996-3937-61B3-7975C8E0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94F81-59F0-4C3D-CC31-F34DEF53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291B-B42B-8D40-B93B-A429B202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4A583-3DA9-4627-B436-F6B81634C93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8F89-9900-6EE0-9465-D0F24D5C3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440A-0FF3-8564-BAAB-945C9E15B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5DE92-1994-4C20-BA9F-4795D4B1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D78B5-B430-F3A2-C26B-2F3B54EA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en-US" sz="2500" b="1">
                <a:latin typeface="Times New Roman" pitchFamily="18"/>
                <a:cs typeface="Times New Roman" pitchFamily="18"/>
              </a:rPr>
            </a:br>
            <a:br>
              <a:rPr lang="en-US" sz="2500" b="1">
                <a:latin typeface="Times New Roman" pitchFamily="18"/>
                <a:cs typeface="Times New Roman" pitchFamily="18"/>
              </a:rPr>
            </a:br>
            <a:br>
              <a:rPr lang="en-US" sz="2500" b="1">
                <a:latin typeface="Times New Roman" pitchFamily="18"/>
                <a:cs typeface="Times New Roman" pitchFamily="18"/>
              </a:rPr>
            </a:br>
            <a:br>
              <a:rPr lang="en-US" sz="2500" b="1">
                <a:latin typeface="Times New Roman" pitchFamily="18"/>
                <a:cs typeface="Times New Roman" pitchFamily="18"/>
              </a:rPr>
            </a:br>
            <a:br>
              <a:rPr lang="en-US" sz="5400" b="1">
                <a:latin typeface="Times New Roman" pitchFamily="18"/>
                <a:cs typeface="Times New Roman" pitchFamily="18"/>
              </a:rPr>
            </a:br>
            <a:r>
              <a:rPr lang="en-US" sz="5400" b="1">
                <a:latin typeface="Times New Roman"/>
                <a:cs typeface="Times New Roman"/>
              </a:rPr>
              <a:t>internal job portal</a:t>
            </a:r>
            <a:endParaRPr lang="en-IN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3A152-F256-DDA9-9981-1A6D085234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0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3C4F40-1BF2-7BBD-CBD5-46A20A94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N" sz="3500" b="1">
                <a:latin typeface="Times New Roman"/>
                <a:cs typeface="Times New Roman"/>
              </a:rPr>
              <a:t>Contributions</a:t>
            </a:r>
            <a:endParaRPr lang="en-IN" sz="3500" b="1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8449D-A894-09DB-1523-D7BD704F1B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2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1EB976-7BC7-8E6A-7252-F6894BE1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3AD74-4618-89D3-9E65-EE66218407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EF2766-7C37-5021-7C9B-D1F28819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10766-4EBC-7C43-9F88-8B6AB358E7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FADE20-03C3-5CF4-3510-F5BB3043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5E4FF-7618-B5F9-B4E9-F71BC2987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8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E9E338-26EE-0AA8-B0DC-4CA7CDE2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19786-EAE7-0ADC-A10D-D40C2BB0E5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7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6C1F05-C332-50F0-015A-A3070F25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72254-F5AC-777B-A5C4-E19186AF7B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3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EFC60B-FB98-EDD4-444A-F6C68C7C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8509A-8542-4525-E953-E457EEB269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63A59F-19CF-A377-26CE-6C514BFD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CB7FA-723A-64C5-62DF-8F9314966F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3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A84888-EE07-4DA8-43BA-2846D9D2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7D42B-3AAB-48A4-8383-B2E774F00B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8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DA79E9-5AAB-3A05-679D-9414C107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EEBE8-9604-CFCA-E9BE-D3D7F01752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0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7D0D77-5193-6B29-B3F6-5386ED96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B6EA-77D3-E43B-7C28-E90A1B51C7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     internal job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Contributions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ITHARAJU SRIKANTH</dc:creator>
  <cp:lastModifiedBy>ITHARAJU SRIKANTH</cp:lastModifiedBy>
  <cp:revision>1</cp:revision>
  <dcterms:created xsi:type="dcterms:W3CDTF">2024-08-30T17:30:54Z</dcterms:created>
  <dcterms:modified xsi:type="dcterms:W3CDTF">2024-08-30T17:30:55Z</dcterms:modified>
</cp:coreProperties>
</file>