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charts/chart1.xml" ContentType="application/vnd.openxmlformats-officedocument.drawingml.chart+xml"/>
  <Override PartName="/ppt/drawings/drawing1.xml" ContentType="application/vnd.openxmlformats-officedocument.drawingml.chartshap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84" r:id="rId3"/>
  </p:sldMasterIdLst>
  <p:handoutMasterIdLst>
    <p:handoutMasterId r:id="rId18"/>
  </p:handoutMasterIdLst>
  <p:sldIdLst>
    <p:sldId id="257" r:id="rId4"/>
    <p:sldId id="407" r:id="rId5"/>
    <p:sldId id="259" r:id="rId6"/>
    <p:sldId id="399" r:id="rId7"/>
    <p:sldId id="400" r:id="rId8"/>
    <p:sldId id="408" r:id="rId9"/>
    <p:sldId id="410" r:id="rId10"/>
    <p:sldId id="397" r:id="rId11"/>
    <p:sldId id="402" r:id="rId12"/>
    <p:sldId id="409" r:id="rId13"/>
    <p:sldId id="404" r:id="rId14"/>
    <p:sldId id="398" r:id="rId15"/>
    <p:sldId id="405" r:id="rId16"/>
    <p:sldId id="406" r:id="rId17"/>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C4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E8DC7D-E64E-44AD-9FC6-8D62262590A5}" v="4" dt="2020-02-03T11:20:03.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14" autoAdjust="0"/>
    <p:restoredTop sz="94660"/>
  </p:normalViewPr>
  <p:slideViewPr>
    <p:cSldViewPr snapToGrid="0">
      <p:cViewPr varScale="1">
        <p:scale>
          <a:sx n="74" d="100"/>
          <a:sy n="74" d="100"/>
        </p:scale>
        <p:origin x="102" y="54"/>
      </p:cViewPr>
      <p:guideLst>
        <p:guide orient="horz" pos="2160"/>
        <p:guide pos="3840"/>
      </p:guideLst>
    </p:cSldViewPr>
  </p:slideViewPr>
  <p:notesTextViewPr>
    <p:cViewPr>
      <p:scale>
        <a:sx n="1" d="1"/>
        <a:sy n="1" d="1"/>
      </p:scale>
      <p:origin x="0" y="0"/>
    </p:cViewPr>
  </p:notesTextViewPr>
  <p:notesViewPr>
    <p:cSldViewPr snapToGrid="0">
      <p:cViewPr varScale="1">
        <p:scale>
          <a:sx n="45" d="100"/>
          <a:sy n="45" d="100"/>
        </p:scale>
        <p:origin x="2762"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Average Cost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Pt>
            <c:idx val="0"/>
            <c:invertIfNegative val="0"/>
            <c:bubble3D val="0"/>
            <c:spPr>
              <a:solidFill>
                <a:schemeClr val="tx1"/>
              </a:solidFill>
              <a:ln>
                <a:noFill/>
              </a:ln>
              <a:effectLst/>
            </c:spPr>
            <c:extLst xmlns:c16r2="http://schemas.microsoft.com/office/drawing/2015/06/chart">
              <c:ext xmlns:c16="http://schemas.microsoft.com/office/drawing/2014/chart" uri="{C3380CC4-5D6E-409C-BE32-E72D297353CC}">
                <c16:uniqueId val="{00000001-75DC-4BAF-AE1D-F9A8F1F306F8}"/>
              </c:ext>
            </c:extLst>
          </c:dPt>
          <c:dPt>
            <c:idx val="1"/>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3-75DC-4BAF-AE1D-F9A8F1F306F8}"/>
              </c:ext>
            </c:extLst>
          </c:dPt>
          <c:dPt>
            <c:idx val="2"/>
            <c:invertIfNegative val="0"/>
            <c:bubble3D val="0"/>
            <c:spPr>
              <a:solidFill>
                <a:schemeClr val="accent3"/>
              </a:solidFill>
              <a:ln>
                <a:noFill/>
              </a:ln>
              <a:effectLst/>
            </c:spPr>
            <c:extLst xmlns:c16r2="http://schemas.microsoft.com/office/drawing/2015/06/chart">
              <c:ext xmlns:c16="http://schemas.microsoft.com/office/drawing/2014/chart" uri="{C3380CC4-5D6E-409C-BE32-E72D297353CC}">
                <c16:uniqueId val="{00000005-75DC-4BAF-AE1D-F9A8F1F306F8}"/>
              </c:ext>
            </c:extLst>
          </c:dPt>
          <c:dPt>
            <c:idx val="3"/>
            <c:invertIfNegative val="0"/>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7-75DC-4BAF-AE1D-F9A8F1F306F8}"/>
              </c:ext>
            </c:extLst>
          </c:dPt>
          <c:dPt>
            <c:idx val="4"/>
            <c:invertIfNegative val="0"/>
            <c:bubble3D val="0"/>
            <c:spPr>
              <a:solidFill>
                <a:schemeClr val="accent5"/>
              </a:solidFill>
              <a:ln>
                <a:noFill/>
              </a:ln>
              <a:effectLst/>
            </c:spPr>
            <c:extLst xmlns:c16r2="http://schemas.microsoft.com/office/drawing/2015/06/chart">
              <c:ext xmlns:c16="http://schemas.microsoft.com/office/drawing/2014/chart" uri="{C3380CC4-5D6E-409C-BE32-E72D297353CC}">
                <c16:uniqueId val="{00000009-75DC-4BAF-AE1D-F9A8F1F306F8}"/>
              </c:ext>
            </c:extLst>
          </c:dPt>
          <c:cat>
            <c:strRef>
              <c:f>Sheet1!$A$2:$A$6</c:f>
              <c:strCache>
                <c:ptCount val="5"/>
                <c:pt idx="0">
                  <c:v>Bronx</c:v>
                </c:pt>
                <c:pt idx="1">
                  <c:v>Brooklyn</c:v>
                </c:pt>
                <c:pt idx="2">
                  <c:v>Manhattan</c:v>
                </c:pt>
                <c:pt idx="3">
                  <c:v>Queens</c:v>
                </c:pt>
                <c:pt idx="4">
                  <c:v>Staten Island</c:v>
                </c:pt>
              </c:strCache>
            </c:strRef>
          </c:cat>
          <c:val>
            <c:numRef>
              <c:f>Sheet1!$B$2:$B$6</c:f>
              <c:numCache>
                <c:formatCode>General</c:formatCode>
                <c:ptCount val="5"/>
                <c:pt idx="0">
                  <c:v>450000</c:v>
                </c:pt>
                <c:pt idx="1">
                  <c:v>600000</c:v>
                </c:pt>
                <c:pt idx="2">
                  <c:v>1100000</c:v>
                </c:pt>
                <c:pt idx="3">
                  <c:v>550000</c:v>
                </c:pt>
                <c:pt idx="4">
                  <c:v>482999</c:v>
                </c:pt>
              </c:numCache>
            </c:numRef>
          </c:val>
          <c:extLst xmlns:c16r2="http://schemas.microsoft.com/office/drawing/2015/06/chart">
            <c:ext xmlns:c16="http://schemas.microsoft.com/office/drawing/2014/chart" uri="{C3380CC4-5D6E-409C-BE32-E72D297353CC}">
              <c16:uniqueId val="{0000000A-75DC-4BAF-AE1D-F9A8F1F306F8}"/>
            </c:ext>
          </c:extLst>
        </c:ser>
        <c:dLbls>
          <c:showLegendKey val="0"/>
          <c:showVal val="0"/>
          <c:showCatName val="0"/>
          <c:showSerName val="0"/>
          <c:showPercent val="0"/>
          <c:showBubbleSize val="0"/>
        </c:dLbls>
        <c:gapWidth val="100"/>
        <c:axId val="1579754960"/>
        <c:axId val="1579752784"/>
      </c:barChart>
      <c:catAx>
        <c:axId val="1579754960"/>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j-lt"/>
                <a:ea typeface="+mn-ea"/>
                <a:cs typeface="+mn-cs"/>
              </a:defRPr>
            </a:pPr>
            <a:endParaRPr lang="en-US"/>
          </a:p>
        </c:txPr>
        <c:crossAx val="1579752784"/>
        <c:crosses val="autoZero"/>
        <c:auto val="1"/>
        <c:lblAlgn val="ctr"/>
        <c:lblOffset val="100"/>
        <c:noMultiLvlLbl val="0"/>
      </c:catAx>
      <c:valAx>
        <c:axId val="1579752784"/>
        <c:scaling>
          <c:orientation val="minMax"/>
        </c:scaling>
        <c:delete val="0"/>
        <c:axPos val="l"/>
        <c:majorGridlines>
          <c:spPr>
            <a:ln w="9525" cap="flat" cmpd="sng" algn="ctr">
              <a:no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j-lt"/>
                <a:ea typeface="+mn-ea"/>
                <a:cs typeface="+mn-cs"/>
              </a:defRPr>
            </a:pPr>
            <a:endParaRPr lang="en-US"/>
          </a:p>
        </c:txPr>
        <c:crossAx val="1579754960"/>
        <c:crosses val="autoZero"/>
        <c:crossBetween val="between"/>
        <c:dispUnits>
          <c:builtInUnit val="millions"/>
          <c:dispUnitsLbl>
            <c:layout/>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j-lt"/>
                    <a:ea typeface="+mn-ea"/>
                    <a:cs typeface="+mn-cs"/>
                  </a:defRPr>
                </a:pPr>
                <a:endParaRPr lang="en-US"/>
              </a:p>
            </c:txPr>
          </c:dispUnitsLbl>
        </c:dispUnits>
      </c:valAx>
      <c:spPr>
        <a:noFill/>
        <a:ln w="25400">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j-lt"/>
        </a:defRPr>
      </a:pPr>
      <a:endParaRPr lang="en-US"/>
    </a:p>
  </c:txPr>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DA374F-06CF-484D-9A13-A9E8AF42D83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C8C79F3-D5B8-45A4-8CD8-E3667F588C8D}" type="pres">
      <dgm:prSet presAssocID="{ECDA374F-06CF-484D-9A13-A9E8AF42D833}" presName="Name0" presStyleCnt="0">
        <dgm:presLayoutVars>
          <dgm:dir/>
          <dgm:resizeHandles val="exact"/>
        </dgm:presLayoutVars>
      </dgm:prSet>
      <dgm:spPr/>
      <dgm:t>
        <a:bodyPr/>
        <a:lstStyle/>
        <a:p>
          <a:endParaRPr lang="en-IN"/>
        </a:p>
      </dgm:t>
    </dgm:pt>
  </dgm:ptLst>
  <dgm:cxnLst>
    <dgm:cxn modelId="{A36B0AA4-A517-4264-A5FD-BA2848546E3E}" type="presOf" srcId="{ECDA374F-06CF-484D-9A13-A9E8AF42D833}" destId="{6C8C79F3-D5B8-45A4-8CD8-E3667F588C8D}"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4C6107-48DF-4517-89B8-4AA98A0B5404}" type="doc">
      <dgm:prSet loTypeId="urn:microsoft.com/office/officeart/2005/8/layout/chevron1" loCatId="process" qsTypeId="urn:microsoft.com/office/officeart/2005/8/quickstyle/simple1" qsCatId="simple" csTypeId="urn:microsoft.com/office/officeart/2005/8/colors/accent1_2" csCatId="accent1" phldr="1"/>
      <dgm:spPr/>
    </dgm:pt>
    <dgm:pt modelId="{6E35B7F4-64EB-45A4-870E-3154CC04BE43}">
      <dgm:prSet phldrT="[Text]"/>
      <dgm:spPr/>
      <dgm:t>
        <a:bodyPr/>
        <a:lstStyle/>
        <a:p>
          <a:r>
            <a:rPr lang="en-US" dirty="0"/>
            <a:t>API</a:t>
          </a:r>
        </a:p>
      </dgm:t>
    </dgm:pt>
    <dgm:pt modelId="{9BFF85A3-33BF-46F6-BA75-DDED9B9576AB}" type="parTrans" cxnId="{6FA4449D-8198-458E-818B-84B592C9FA24}">
      <dgm:prSet/>
      <dgm:spPr/>
      <dgm:t>
        <a:bodyPr/>
        <a:lstStyle/>
        <a:p>
          <a:endParaRPr lang="en-US"/>
        </a:p>
      </dgm:t>
    </dgm:pt>
    <dgm:pt modelId="{30749752-445B-4EA7-9C8B-FF1B26D52E49}" type="sibTrans" cxnId="{6FA4449D-8198-458E-818B-84B592C9FA24}">
      <dgm:prSet/>
      <dgm:spPr/>
      <dgm:t>
        <a:bodyPr/>
        <a:lstStyle/>
        <a:p>
          <a:endParaRPr lang="en-US"/>
        </a:p>
      </dgm:t>
    </dgm:pt>
    <dgm:pt modelId="{064D110A-975D-4630-BEA2-8956BBB73813}">
      <dgm:prSet phldrT="[Text]"/>
      <dgm:spPr/>
      <dgm:t>
        <a:bodyPr/>
        <a:lstStyle/>
        <a:p>
          <a:r>
            <a:rPr lang="en-US" dirty="0"/>
            <a:t>Python</a:t>
          </a:r>
        </a:p>
      </dgm:t>
    </dgm:pt>
    <dgm:pt modelId="{23CE8FB3-FC8C-4464-B6B0-28395FEA44B8}" type="parTrans" cxnId="{CFCB9764-3AAD-4012-B776-BE38366D2299}">
      <dgm:prSet/>
      <dgm:spPr/>
      <dgm:t>
        <a:bodyPr/>
        <a:lstStyle/>
        <a:p>
          <a:endParaRPr lang="en-US"/>
        </a:p>
      </dgm:t>
    </dgm:pt>
    <dgm:pt modelId="{AB9F7346-D51E-4AFA-8C16-7367633958E1}" type="sibTrans" cxnId="{CFCB9764-3AAD-4012-B776-BE38366D2299}">
      <dgm:prSet/>
      <dgm:spPr/>
      <dgm:t>
        <a:bodyPr/>
        <a:lstStyle/>
        <a:p>
          <a:endParaRPr lang="en-US"/>
        </a:p>
      </dgm:t>
    </dgm:pt>
    <dgm:pt modelId="{D7070A1F-E8DC-42AF-85AD-58DB4F95D984}">
      <dgm:prSet phldrT="[Text]"/>
      <dgm:spPr/>
      <dgm:t>
        <a:bodyPr/>
        <a:lstStyle/>
        <a:p>
          <a:r>
            <a:rPr lang="en-US" dirty="0"/>
            <a:t>RDS</a:t>
          </a:r>
        </a:p>
      </dgm:t>
    </dgm:pt>
    <dgm:pt modelId="{776AB3EA-85E5-4028-A96E-0BEB8AB40FFD}" type="parTrans" cxnId="{82AFC793-9CA3-46C1-BA03-C82D0B722B51}">
      <dgm:prSet/>
      <dgm:spPr/>
      <dgm:t>
        <a:bodyPr/>
        <a:lstStyle/>
        <a:p>
          <a:endParaRPr lang="en-US"/>
        </a:p>
      </dgm:t>
    </dgm:pt>
    <dgm:pt modelId="{572EC255-53D5-4AA7-8A1F-066094AAD2C2}" type="sibTrans" cxnId="{82AFC793-9CA3-46C1-BA03-C82D0B722B51}">
      <dgm:prSet/>
      <dgm:spPr/>
      <dgm:t>
        <a:bodyPr/>
        <a:lstStyle/>
        <a:p>
          <a:endParaRPr lang="en-US"/>
        </a:p>
      </dgm:t>
    </dgm:pt>
    <dgm:pt modelId="{9BEA6226-EE6F-46FE-B65F-2D11642FFEA5}" type="pres">
      <dgm:prSet presAssocID="{CE4C6107-48DF-4517-89B8-4AA98A0B5404}" presName="Name0" presStyleCnt="0">
        <dgm:presLayoutVars>
          <dgm:dir/>
          <dgm:animLvl val="lvl"/>
          <dgm:resizeHandles val="exact"/>
        </dgm:presLayoutVars>
      </dgm:prSet>
      <dgm:spPr/>
    </dgm:pt>
    <dgm:pt modelId="{3457A6F1-2833-4E8E-BDD0-4946BEA41D68}" type="pres">
      <dgm:prSet presAssocID="{6E35B7F4-64EB-45A4-870E-3154CC04BE43}" presName="parTxOnly" presStyleLbl="node1" presStyleIdx="0" presStyleCnt="3">
        <dgm:presLayoutVars>
          <dgm:chMax val="0"/>
          <dgm:chPref val="0"/>
          <dgm:bulletEnabled val="1"/>
        </dgm:presLayoutVars>
      </dgm:prSet>
      <dgm:spPr/>
      <dgm:t>
        <a:bodyPr/>
        <a:lstStyle/>
        <a:p>
          <a:endParaRPr lang="en-IN"/>
        </a:p>
      </dgm:t>
    </dgm:pt>
    <dgm:pt modelId="{384A0730-A369-4749-8323-39B64C1200F3}" type="pres">
      <dgm:prSet presAssocID="{30749752-445B-4EA7-9C8B-FF1B26D52E49}" presName="parTxOnlySpace" presStyleCnt="0"/>
      <dgm:spPr/>
    </dgm:pt>
    <dgm:pt modelId="{B493C1F6-3A82-4FED-828A-996A49C36278}" type="pres">
      <dgm:prSet presAssocID="{064D110A-975D-4630-BEA2-8956BBB73813}" presName="parTxOnly" presStyleLbl="node1" presStyleIdx="1" presStyleCnt="3">
        <dgm:presLayoutVars>
          <dgm:chMax val="0"/>
          <dgm:chPref val="0"/>
          <dgm:bulletEnabled val="1"/>
        </dgm:presLayoutVars>
      </dgm:prSet>
      <dgm:spPr/>
      <dgm:t>
        <a:bodyPr/>
        <a:lstStyle/>
        <a:p>
          <a:endParaRPr lang="en-IN"/>
        </a:p>
      </dgm:t>
    </dgm:pt>
    <dgm:pt modelId="{167AF650-D081-4ECB-A494-DA11D12CEFD9}" type="pres">
      <dgm:prSet presAssocID="{AB9F7346-D51E-4AFA-8C16-7367633958E1}" presName="parTxOnlySpace" presStyleCnt="0"/>
      <dgm:spPr/>
    </dgm:pt>
    <dgm:pt modelId="{459173D6-18FF-45FB-BF4B-3A240F8457D1}" type="pres">
      <dgm:prSet presAssocID="{D7070A1F-E8DC-42AF-85AD-58DB4F95D984}" presName="parTxOnly" presStyleLbl="node1" presStyleIdx="2" presStyleCnt="3">
        <dgm:presLayoutVars>
          <dgm:chMax val="0"/>
          <dgm:chPref val="0"/>
          <dgm:bulletEnabled val="1"/>
        </dgm:presLayoutVars>
      </dgm:prSet>
      <dgm:spPr/>
      <dgm:t>
        <a:bodyPr/>
        <a:lstStyle/>
        <a:p>
          <a:endParaRPr lang="en-IN"/>
        </a:p>
      </dgm:t>
    </dgm:pt>
  </dgm:ptLst>
  <dgm:cxnLst>
    <dgm:cxn modelId="{CFCB9764-3AAD-4012-B776-BE38366D2299}" srcId="{CE4C6107-48DF-4517-89B8-4AA98A0B5404}" destId="{064D110A-975D-4630-BEA2-8956BBB73813}" srcOrd="1" destOrd="0" parTransId="{23CE8FB3-FC8C-4464-B6B0-28395FEA44B8}" sibTransId="{AB9F7346-D51E-4AFA-8C16-7367633958E1}"/>
    <dgm:cxn modelId="{82AFC793-9CA3-46C1-BA03-C82D0B722B51}" srcId="{CE4C6107-48DF-4517-89B8-4AA98A0B5404}" destId="{D7070A1F-E8DC-42AF-85AD-58DB4F95D984}" srcOrd="2" destOrd="0" parTransId="{776AB3EA-85E5-4028-A96E-0BEB8AB40FFD}" sibTransId="{572EC255-53D5-4AA7-8A1F-066094AAD2C2}"/>
    <dgm:cxn modelId="{FF0D0CF2-4EDB-4AC5-BD67-EFA4BC7F1DE6}" type="presOf" srcId="{CE4C6107-48DF-4517-89B8-4AA98A0B5404}" destId="{9BEA6226-EE6F-46FE-B65F-2D11642FFEA5}" srcOrd="0" destOrd="0" presId="urn:microsoft.com/office/officeart/2005/8/layout/chevron1"/>
    <dgm:cxn modelId="{6C1AE7D6-F494-4589-9521-3D470D23CC66}" type="presOf" srcId="{D7070A1F-E8DC-42AF-85AD-58DB4F95D984}" destId="{459173D6-18FF-45FB-BF4B-3A240F8457D1}" srcOrd="0" destOrd="0" presId="urn:microsoft.com/office/officeart/2005/8/layout/chevron1"/>
    <dgm:cxn modelId="{216CB2D4-30C9-4651-ADC4-02F994729CBC}" type="presOf" srcId="{064D110A-975D-4630-BEA2-8956BBB73813}" destId="{B493C1F6-3A82-4FED-828A-996A49C36278}" srcOrd="0" destOrd="0" presId="urn:microsoft.com/office/officeart/2005/8/layout/chevron1"/>
    <dgm:cxn modelId="{6FA4449D-8198-458E-818B-84B592C9FA24}" srcId="{CE4C6107-48DF-4517-89B8-4AA98A0B5404}" destId="{6E35B7F4-64EB-45A4-870E-3154CC04BE43}" srcOrd="0" destOrd="0" parTransId="{9BFF85A3-33BF-46F6-BA75-DDED9B9576AB}" sibTransId="{30749752-445B-4EA7-9C8B-FF1B26D52E49}"/>
    <dgm:cxn modelId="{B4A89583-0662-4C65-BB5B-61A716FF21BC}" type="presOf" srcId="{6E35B7F4-64EB-45A4-870E-3154CC04BE43}" destId="{3457A6F1-2833-4E8E-BDD0-4946BEA41D68}" srcOrd="0" destOrd="0" presId="urn:microsoft.com/office/officeart/2005/8/layout/chevron1"/>
    <dgm:cxn modelId="{66EFF7CD-B9C6-4871-9C3C-DA5074359193}" type="presParOf" srcId="{9BEA6226-EE6F-46FE-B65F-2D11642FFEA5}" destId="{3457A6F1-2833-4E8E-BDD0-4946BEA41D68}" srcOrd="0" destOrd="0" presId="urn:microsoft.com/office/officeart/2005/8/layout/chevron1"/>
    <dgm:cxn modelId="{1E821E99-CD54-43F4-A830-55128A763EA2}" type="presParOf" srcId="{9BEA6226-EE6F-46FE-B65F-2D11642FFEA5}" destId="{384A0730-A369-4749-8323-39B64C1200F3}" srcOrd="1" destOrd="0" presId="urn:microsoft.com/office/officeart/2005/8/layout/chevron1"/>
    <dgm:cxn modelId="{F9F1CD19-43DD-49F4-954D-AA97657EABFE}" type="presParOf" srcId="{9BEA6226-EE6F-46FE-B65F-2D11642FFEA5}" destId="{B493C1F6-3A82-4FED-828A-996A49C36278}" srcOrd="2" destOrd="0" presId="urn:microsoft.com/office/officeart/2005/8/layout/chevron1"/>
    <dgm:cxn modelId="{DA6F1944-D3C9-4562-B1A9-3156CFE3DD9B}" type="presParOf" srcId="{9BEA6226-EE6F-46FE-B65F-2D11642FFEA5}" destId="{167AF650-D081-4ECB-A494-DA11D12CEFD9}" srcOrd="3" destOrd="0" presId="urn:microsoft.com/office/officeart/2005/8/layout/chevron1"/>
    <dgm:cxn modelId="{CB875086-0A8D-4284-A259-AC408E5710F4}" type="presParOf" srcId="{9BEA6226-EE6F-46FE-B65F-2D11642FFEA5}" destId="{459173D6-18FF-45FB-BF4B-3A240F8457D1}"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4C6107-48DF-4517-89B8-4AA98A0B5404}" type="doc">
      <dgm:prSet loTypeId="urn:microsoft.com/office/officeart/2005/8/layout/chevron1" loCatId="process" qsTypeId="urn:microsoft.com/office/officeart/2005/8/quickstyle/simple1" qsCatId="simple" csTypeId="urn:microsoft.com/office/officeart/2005/8/colors/accent1_2" csCatId="accent1" phldr="1"/>
      <dgm:spPr/>
    </dgm:pt>
    <dgm:pt modelId="{6E35B7F4-64EB-45A4-870E-3154CC04BE43}">
      <dgm:prSet phldrT="[Text]" custT="1"/>
      <dgm:spPr/>
      <dgm:t>
        <a:bodyPr/>
        <a:lstStyle/>
        <a:p>
          <a:r>
            <a:rPr lang="en-US" sz="2500" dirty="0"/>
            <a:t>Data output</a:t>
          </a:r>
        </a:p>
      </dgm:t>
    </dgm:pt>
    <dgm:pt modelId="{9BFF85A3-33BF-46F6-BA75-DDED9B9576AB}" type="parTrans" cxnId="{6FA4449D-8198-458E-818B-84B592C9FA24}">
      <dgm:prSet/>
      <dgm:spPr/>
      <dgm:t>
        <a:bodyPr/>
        <a:lstStyle/>
        <a:p>
          <a:endParaRPr lang="en-US"/>
        </a:p>
      </dgm:t>
    </dgm:pt>
    <dgm:pt modelId="{30749752-445B-4EA7-9C8B-FF1B26D52E49}" type="sibTrans" cxnId="{6FA4449D-8198-458E-818B-84B592C9FA24}">
      <dgm:prSet/>
      <dgm:spPr/>
      <dgm:t>
        <a:bodyPr/>
        <a:lstStyle/>
        <a:p>
          <a:endParaRPr lang="en-US"/>
        </a:p>
      </dgm:t>
    </dgm:pt>
    <dgm:pt modelId="{064D110A-975D-4630-BEA2-8956BBB73813}">
      <dgm:prSet phldrT="[Text]" custT="1"/>
      <dgm:spPr/>
      <dgm:t>
        <a:bodyPr/>
        <a:lstStyle/>
        <a:p>
          <a:r>
            <a:rPr lang="en-US" sz="2500" dirty="0"/>
            <a:t>Visualization</a:t>
          </a:r>
        </a:p>
      </dgm:t>
    </dgm:pt>
    <dgm:pt modelId="{23CE8FB3-FC8C-4464-B6B0-28395FEA44B8}" type="parTrans" cxnId="{CFCB9764-3AAD-4012-B776-BE38366D2299}">
      <dgm:prSet/>
      <dgm:spPr/>
      <dgm:t>
        <a:bodyPr/>
        <a:lstStyle/>
        <a:p>
          <a:endParaRPr lang="en-US"/>
        </a:p>
      </dgm:t>
    </dgm:pt>
    <dgm:pt modelId="{AB9F7346-D51E-4AFA-8C16-7367633958E1}" type="sibTrans" cxnId="{CFCB9764-3AAD-4012-B776-BE38366D2299}">
      <dgm:prSet/>
      <dgm:spPr/>
      <dgm:t>
        <a:bodyPr/>
        <a:lstStyle/>
        <a:p>
          <a:endParaRPr lang="en-US"/>
        </a:p>
      </dgm:t>
    </dgm:pt>
    <dgm:pt modelId="{9BEA6226-EE6F-46FE-B65F-2D11642FFEA5}" type="pres">
      <dgm:prSet presAssocID="{CE4C6107-48DF-4517-89B8-4AA98A0B5404}" presName="Name0" presStyleCnt="0">
        <dgm:presLayoutVars>
          <dgm:dir/>
          <dgm:animLvl val="lvl"/>
          <dgm:resizeHandles val="exact"/>
        </dgm:presLayoutVars>
      </dgm:prSet>
      <dgm:spPr/>
    </dgm:pt>
    <dgm:pt modelId="{3457A6F1-2833-4E8E-BDD0-4946BEA41D68}" type="pres">
      <dgm:prSet presAssocID="{6E35B7F4-64EB-45A4-870E-3154CC04BE43}" presName="parTxOnly" presStyleLbl="node1" presStyleIdx="0" presStyleCnt="2" custScaleY="88676" custLinFactNeighborX="-44237" custLinFactNeighborY="4839">
        <dgm:presLayoutVars>
          <dgm:chMax val="0"/>
          <dgm:chPref val="0"/>
          <dgm:bulletEnabled val="1"/>
        </dgm:presLayoutVars>
      </dgm:prSet>
      <dgm:spPr/>
      <dgm:t>
        <a:bodyPr/>
        <a:lstStyle/>
        <a:p>
          <a:endParaRPr lang="en-IN"/>
        </a:p>
      </dgm:t>
    </dgm:pt>
    <dgm:pt modelId="{384A0730-A369-4749-8323-39B64C1200F3}" type="pres">
      <dgm:prSet presAssocID="{30749752-445B-4EA7-9C8B-FF1B26D52E49}" presName="parTxOnlySpace" presStyleCnt="0"/>
      <dgm:spPr/>
    </dgm:pt>
    <dgm:pt modelId="{B493C1F6-3A82-4FED-828A-996A49C36278}" type="pres">
      <dgm:prSet presAssocID="{064D110A-975D-4630-BEA2-8956BBB73813}" presName="parTxOnly" presStyleLbl="node1" presStyleIdx="1" presStyleCnt="2" custScaleY="83351" custLinFactNeighborX="1673" custLinFactNeighborY="0">
        <dgm:presLayoutVars>
          <dgm:chMax val="0"/>
          <dgm:chPref val="0"/>
          <dgm:bulletEnabled val="1"/>
        </dgm:presLayoutVars>
      </dgm:prSet>
      <dgm:spPr/>
      <dgm:t>
        <a:bodyPr/>
        <a:lstStyle/>
        <a:p>
          <a:endParaRPr lang="en-IN"/>
        </a:p>
      </dgm:t>
    </dgm:pt>
  </dgm:ptLst>
  <dgm:cxnLst>
    <dgm:cxn modelId="{6FA4449D-8198-458E-818B-84B592C9FA24}" srcId="{CE4C6107-48DF-4517-89B8-4AA98A0B5404}" destId="{6E35B7F4-64EB-45A4-870E-3154CC04BE43}" srcOrd="0" destOrd="0" parTransId="{9BFF85A3-33BF-46F6-BA75-DDED9B9576AB}" sibTransId="{30749752-445B-4EA7-9C8B-FF1B26D52E49}"/>
    <dgm:cxn modelId="{CFCB9764-3AAD-4012-B776-BE38366D2299}" srcId="{CE4C6107-48DF-4517-89B8-4AA98A0B5404}" destId="{064D110A-975D-4630-BEA2-8956BBB73813}" srcOrd="1" destOrd="0" parTransId="{23CE8FB3-FC8C-4464-B6B0-28395FEA44B8}" sibTransId="{AB9F7346-D51E-4AFA-8C16-7367633958E1}"/>
    <dgm:cxn modelId="{B4A89583-0662-4C65-BB5B-61A716FF21BC}" type="presOf" srcId="{6E35B7F4-64EB-45A4-870E-3154CC04BE43}" destId="{3457A6F1-2833-4E8E-BDD0-4946BEA41D68}" srcOrd="0" destOrd="0" presId="urn:microsoft.com/office/officeart/2005/8/layout/chevron1"/>
    <dgm:cxn modelId="{FF0D0CF2-4EDB-4AC5-BD67-EFA4BC7F1DE6}" type="presOf" srcId="{CE4C6107-48DF-4517-89B8-4AA98A0B5404}" destId="{9BEA6226-EE6F-46FE-B65F-2D11642FFEA5}" srcOrd="0" destOrd="0" presId="urn:microsoft.com/office/officeart/2005/8/layout/chevron1"/>
    <dgm:cxn modelId="{216CB2D4-30C9-4651-ADC4-02F994729CBC}" type="presOf" srcId="{064D110A-975D-4630-BEA2-8956BBB73813}" destId="{B493C1F6-3A82-4FED-828A-996A49C36278}" srcOrd="0" destOrd="0" presId="urn:microsoft.com/office/officeart/2005/8/layout/chevron1"/>
    <dgm:cxn modelId="{66EFF7CD-B9C6-4871-9C3C-DA5074359193}" type="presParOf" srcId="{9BEA6226-EE6F-46FE-B65F-2D11642FFEA5}" destId="{3457A6F1-2833-4E8E-BDD0-4946BEA41D68}" srcOrd="0" destOrd="0" presId="urn:microsoft.com/office/officeart/2005/8/layout/chevron1"/>
    <dgm:cxn modelId="{1E821E99-CD54-43F4-A830-55128A763EA2}" type="presParOf" srcId="{9BEA6226-EE6F-46FE-B65F-2D11642FFEA5}" destId="{384A0730-A369-4749-8323-39B64C1200F3}" srcOrd="1" destOrd="0" presId="urn:microsoft.com/office/officeart/2005/8/layout/chevron1"/>
    <dgm:cxn modelId="{F9F1CD19-43DD-49F4-954D-AA97657EABFE}" type="presParOf" srcId="{9BEA6226-EE6F-46FE-B65F-2D11642FFEA5}" destId="{B493C1F6-3A82-4FED-828A-996A49C36278}" srcOrd="2"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7A6F1-2833-4E8E-BDD0-4946BEA41D68}">
      <dsp:nvSpPr>
        <dsp:cNvPr id="0" name=""/>
        <dsp:cNvSpPr/>
      </dsp:nvSpPr>
      <dsp:spPr>
        <a:xfrm>
          <a:off x="1863" y="1110951"/>
          <a:ext cx="2270469" cy="9081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r>
            <a:rPr lang="en-US" sz="3200" kern="1200" dirty="0"/>
            <a:t>API</a:t>
          </a:r>
        </a:p>
      </dsp:txBody>
      <dsp:txXfrm>
        <a:off x="455957" y="1110951"/>
        <a:ext cx="1362282" cy="908187"/>
      </dsp:txXfrm>
    </dsp:sp>
    <dsp:sp modelId="{B493C1F6-3A82-4FED-828A-996A49C36278}">
      <dsp:nvSpPr>
        <dsp:cNvPr id="0" name=""/>
        <dsp:cNvSpPr/>
      </dsp:nvSpPr>
      <dsp:spPr>
        <a:xfrm>
          <a:off x="2045286" y="1110951"/>
          <a:ext cx="2270469" cy="9081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r>
            <a:rPr lang="en-US" sz="3200" kern="1200" dirty="0"/>
            <a:t>Python</a:t>
          </a:r>
        </a:p>
      </dsp:txBody>
      <dsp:txXfrm>
        <a:off x="2499380" y="1110951"/>
        <a:ext cx="1362282" cy="908187"/>
      </dsp:txXfrm>
    </dsp:sp>
    <dsp:sp modelId="{459173D6-18FF-45FB-BF4B-3A240F8457D1}">
      <dsp:nvSpPr>
        <dsp:cNvPr id="0" name=""/>
        <dsp:cNvSpPr/>
      </dsp:nvSpPr>
      <dsp:spPr>
        <a:xfrm>
          <a:off x="4088709" y="1110951"/>
          <a:ext cx="2270469" cy="9081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r>
            <a:rPr lang="en-US" sz="3200" kern="1200" dirty="0"/>
            <a:t>RDS</a:t>
          </a:r>
        </a:p>
      </dsp:txBody>
      <dsp:txXfrm>
        <a:off x="4542803" y="1110951"/>
        <a:ext cx="1362282" cy="9081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7A6F1-2833-4E8E-BDD0-4946BEA41D68}">
      <dsp:nvSpPr>
        <dsp:cNvPr id="0" name=""/>
        <dsp:cNvSpPr/>
      </dsp:nvSpPr>
      <dsp:spPr>
        <a:xfrm>
          <a:off x="0" y="0"/>
          <a:ext cx="2649257" cy="88789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dirty="0"/>
            <a:t>Data output</a:t>
          </a:r>
        </a:p>
      </dsp:txBody>
      <dsp:txXfrm>
        <a:off x="443948" y="0"/>
        <a:ext cx="1761362" cy="887895"/>
      </dsp:txXfrm>
    </dsp:sp>
    <dsp:sp modelId="{B493C1F6-3A82-4FED-828A-996A49C36278}">
      <dsp:nvSpPr>
        <dsp:cNvPr id="0" name=""/>
        <dsp:cNvSpPr/>
      </dsp:nvSpPr>
      <dsp:spPr>
        <a:xfrm>
          <a:off x="2393194" y="26659"/>
          <a:ext cx="2649257" cy="83457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dirty="0"/>
            <a:t>Visualization</a:t>
          </a:r>
        </a:p>
      </dsp:txBody>
      <dsp:txXfrm>
        <a:off x="2810482" y="26659"/>
        <a:ext cx="1814681" cy="8345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0.66361</cdr:x>
      <cdr:y>0</cdr:y>
    </cdr:from>
    <cdr:to>
      <cdr:x>1</cdr:x>
      <cdr:y>0.20671</cdr:y>
    </cdr:to>
    <cdr:sp macro="" textlink="">
      <cdr:nvSpPr>
        <cdr:cNvPr id="2" name="TextBox 1">
          <a:extLst xmlns:a="http://schemas.openxmlformats.org/drawingml/2006/main">
            <a:ext uri="{FF2B5EF4-FFF2-40B4-BE49-F238E27FC236}">
              <a16:creationId xmlns:a16="http://schemas.microsoft.com/office/drawing/2014/main" xmlns="" id="{E108C319-FD14-4086-A95B-F7241307AD70}"/>
            </a:ext>
          </a:extLst>
        </cdr:cNvPr>
        <cdr:cNvSpPr txBox="1"/>
      </cdr:nvSpPr>
      <cdr:spPr>
        <a:xfrm xmlns:a="http://schemas.openxmlformats.org/drawingml/2006/main">
          <a:off x="1887113" y="0"/>
          <a:ext cx="956580" cy="53776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latin typeface="+mj-lt"/>
            </a:rPr>
            <a:t>Average Property Sale</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E19DED2-8218-4113-9DC7-F9118C76EF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A8A11FA4-28E0-4932-8602-51EBD43DBF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7B76D5-ACE1-492A-A8A7-99E7EC563237}" type="datetimeFigureOut">
              <a:rPr lang="en-US" smtClean="0"/>
              <a:pPr/>
              <a:t>5/10/2023</a:t>
            </a:fld>
            <a:endParaRPr lang="en-US"/>
          </a:p>
        </p:txBody>
      </p:sp>
      <p:sp>
        <p:nvSpPr>
          <p:cNvPr id="4" name="Footer Placeholder 3">
            <a:extLst>
              <a:ext uri="{FF2B5EF4-FFF2-40B4-BE49-F238E27FC236}">
                <a16:creationId xmlns:a16="http://schemas.microsoft.com/office/drawing/2014/main" xmlns="" id="{D6180A9C-CBD6-49F2-8FD4-A6A22AA603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146E9A6-BD95-42E6-A46D-BBF87EA5EDC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FA9F60-F375-4F4C-9374-88652C48B3CF}" type="slidenum">
              <a:rPr lang="en-US" smtClean="0"/>
              <a:pPr/>
              <a:t>‹#›</a:t>
            </a:fld>
            <a:endParaRPr lang="en-US"/>
          </a:p>
        </p:txBody>
      </p:sp>
    </p:spTree>
    <p:extLst>
      <p:ext uri="{BB962C8B-B14F-4D97-AF65-F5344CB8AC3E}">
        <p14:creationId xmlns:p14="http://schemas.microsoft.com/office/powerpoint/2010/main" val="33943692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3.sv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gradFill>
          <a:gsLst>
            <a:gs pos="0">
              <a:schemeClr val="bg2">
                <a:tint val="93000"/>
                <a:satMod val="150000"/>
                <a:shade val="98000"/>
                <a:lumMod val="97000"/>
                <a:lumOff val="3000"/>
                <a:alpha val="88000"/>
              </a:schemeClr>
            </a:gs>
            <a:gs pos="65000">
              <a:schemeClr val="bg2">
                <a:tint val="98000"/>
                <a:satMod val="130000"/>
                <a:shade val="90000"/>
                <a:lumMod val="103000"/>
              </a:schemeClr>
            </a:gs>
            <a:gs pos="10000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54F4AA-2EEB-4251-A6FA-ABAB3CE229AB}"/>
              </a:ext>
            </a:extLst>
          </p:cNvPr>
          <p:cNvSpPr>
            <a:spLocks noGrp="1"/>
          </p:cNvSpPr>
          <p:nvPr>
            <p:ph type="ctrTitle" hasCustomPrompt="1"/>
          </p:nvPr>
        </p:nvSpPr>
        <p:spPr>
          <a:xfrm>
            <a:off x="143689" y="171010"/>
            <a:ext cx="11498413" cy="2387600"/>
          </a:xfrm>
          <a:prstGeom prst="rect">
            <a:avLst/>
          </a:prstGeom>
        </p:spPr>
        <p:txBody>
          <a:bodyPr anchor="b"/>
          <a:lstStyle>
            <a:lvl1pPr algn="l">
              <a:defRPr sz="6000">
                <a:solidFill>
                  <a:schemeClr val="tx1"/>
                </a:solidFill>
              </a:defRPr>
            </a:lvl1pPr>
          </a:lstStyle>
          <a:p>
            <a:r>
              <a:rPr lang="en-US" dirty="0"/>
              <a:t>Presentation Title Line 1</a:t>
            </a:r>
            <a:br>
              <a:rPr lang="en-US" dirty="0"/>
            </a:br>
            <a:r>
              <a:rPr lang="en-US" dirty="0"/>
              <a:t>Presentation Title Line 2</a:t>
            </a:r>
          </a:p>
        </p:txBody>
      </p:sp>
      <p:sp>
        <p:nvSpPr>
          <p:cNvPr id="3" name="Subtitle 2">
            <a:extLst>
              <a:ext uri="{FF2B5EF4-FFF2-40B4-BE49-F238E27FC236}">
                <a16:creationId xmlns:a16="http://schemas.microsoft.com/office/drawing/2014/main" xmlns="" id="{133E4C2B-9B71-402A-918D-E053A45FFDCF}"/>
              </a:ext>
            </a:extLst>
          </p:cNvPr>
          <p:cNvSpPr>
            <a:spLocks noGrp="1"/>
          </p:cNvSpPr>
          <p:nvPr>
            <p:ph type="subTitle" idx="1" hasCustomPrompt="1"/>
          </p:nvPr>
        </p:nvSpPr>
        <p:spPr>
          <a:xfrm>
            <a:off x="143689" y="3060678"/>
            <a:ext cx="6637356" cy="455520"/>
          </a:xfrm>
          <a:prstGeom prst="rect">
            <a:avLst/>
          </a:prstGeom>
        </p:spPr>
        <p:txBody>
          <a:bodyPr/>
          <a:lstStyle>
            <a:lvl1pPr marL="0" indent="0" algn="l">
              <a:buNone/>
              <a:defRPr sz="24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Author/Presenter/Date/etc.</a:t>
            </a:r>
          </a:p>
        </p:txBody>
      </p:sp>
      <p:pic>
        <p:nvPicPr>
          <p:cNvPr id="7" name="Picture 6">
            <a:extLst>
              <a:ext uri="{FF2B5EF4-FFF2-40B4-BE49-F238E27FC236}">
                <a16:creationId xmlns:a16="http://schemas.microsoft.com/office/drawing/2014/main" xmlns="" id="{D9086527-AB64-4097-BF57-9223186F4CA6}"/>
              </a:ext>
            </a:extLst>
          </p:cNvPr>
          <p:cNvPicPr>
            <a:picLocks noChangeAspect="1"/>
          </p:cNvPicPr>
          <p:nvPr userDrawn="1"/>
        </p:nvPicPr>
        <p:blipFill>
          <a:blip r:embed="rId2" cstate="print">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712423" y="5797830"/>
            <a:ext cx="4236900" cy="763223"/>
          </a:xfrm>
          <a:prstGeom prst="rect">
            <a:avLst/>
          </a:prstGeom>
        </p:spPr>
      </p:pic>
    </p:spTree>
    <p:extLst>
      <p:ext uri="{BB962C8B-B14F-4D97-AF65-F5344CB8AC3E}">
        <p14:creationId xmlns:p14="http://schemas.microsoft.com/office/powerpoint/2010/main" val="4011631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BDAF3B42-B465-43F6-801E-8FF906D40568}"/>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pPr/>
              <a:t>‹#›</a:t>
            </a:fld>
            <a:endParaRPr lang="en-US"/>
          </a:p>
        </p:txBody>
      </p:sp>
      <p:pic>
        <p:nvPicPr>
          <p:cNvPr id="4" name="Picture 3">
            <a:extLst>
              <a:ext uri="{FF2B5EF4-FFF2-40B4-BE49-F238E27FC236}">
                <a16:creationId xmlns:a16="http://schemas.microsoft.com/office/drawing/2014/main" xmlns="" id="{DCEBAD0B-93F0-498F-8201-DE14AE8E12E7}"/>
              </a:ext>
            </a:extLst>
          </p:cNvPr>
          <p:cNvPicPr>
            <a:picLocks noChangeAspect="1"/>
          </p:cNvPicPr>
          <p:nvPr userDrawn="1"/>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l="8750" t="13520" r="8828" b="13974"/>
          <a:stretch/>
        </p:blipFill>
        <p:spPr>
          <a:xfrm>
            <a:off x="16625" y="1013582"/>
            <a:ext cx="12192000" cy="4468291"/>
          </a:xfrm>
          <a:prstGeom prst="rect">
            <a:avLst/>
          </a:prstGeom>
        </p:spPr>
      </p:pic>
    </p:spTree>
    <p:extLst>
      <p:ext uri="{BB962C8B-B14F-4D97-AF65-F5344CB8AC3E}">
        <p14:creationId xmlns:p14="http://schemas.microsoft.com/office/powerpoint/2010/main" val="149353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BDAF3B42-B465-43F6-801E-8FF906D40568}"/>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pPr/>
              <a:t>‹#›</a:t>
            </a:fld>
            <a:endParaRPr lang="en-US"/>
          </a:p>
        </p:txBody>
      </p:sp>
      <p:pic>
        <p:nvPicPr>
          <p:cNvPr id="5" name="Picture 4">
            <a:extLst>
              <a:ext uri="{FF2B5EF4-FFF2-40B4-BE49-F238E27FC236}">
                <a16:creationId xmlns:a16="http://schemas.microsoft.com/office/drawing/2014/main" xmlns="" id="{570760F2-3E58-4EC9-97E7-DB71BC06D850}"/>
              </a:ext>
            </a:extLst>
          </p:cNvPr>
          <p:cNvPicPr>
            <a:picLocks noChangeAspect="1"/>
          </p:cNvPicPr>
          <p:nvPr userDrawn="1"/>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28953" y="1012824"/>
            <a:ext cx="10424847" cy="4832351"/>
          </a:xfrm>
          <a:prstGeom prst="rect">
            <a:avLst/>
          </a:prstGeom>
        </p:spPr>
      </p:pic>
    </p:spTree>
    <p:extLst>
      <p:ext uri="{BB962C8B-B14F-4D97-AF65-F5344CB8AC3E}">
        <p14:creationId xmlns:p14="http://schemas.microsoft.com/office/powerpoint/2010/main" val="3208947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BDAF3B42-B465-43F6-801E-8FF906D40568}"/>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pPr/>
              <a:t>‹#›</a:t>
            </a:fld>
            <a:endParaRPr lang="en-US"/>
          </a:p>
        </p:txBody>
      </p:sp>
      <p:pic>
        <p:nvPicPr>
          <p:cNvPr id="4" name="Picture 3">
            <a:extLst>
              <a:ext uri="{FF2B5EF4-FFF2-40B4-BE49-F238E27FC236}">
                <a16:creationId xmlns:a16="http://schemas.microsoft.com/office/drawing/2014/main" xmlns="" id="{4B4F62B3-C220-4888-913B-7C439F4CA04E}"/>
              </a:ext>
            </a:extLst>
          </p:cNvPr>
          <p:cNvPicPr>
            <a:picLocks noChangeAspect="1"/>
          </p:cNvPicPr>
          <p:nvPr userDrawn="1"/>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l="8749" t="13494" r="8751" b="13494"/>
          <a:stretch/>
        </p:blipFill>
        <p:spPr>
          <a:xfrm>
            <a:off x="0" y="1733549"/>
            <a:ext cx="12192000" cy="4114800"/>
          </a:xfrm>
          <a:prstGeom prst="rect">
            <a:avLst/>
          </a:prstGeom>
        </p:spPr>
      </p:pic>
      <p:sp>
        <p:nvSpPr>
          <p:cNvPr id="7" name="Text Placeholder 10">
            <a:extLst>
              <a:ext uri="{FF2B5EF4-FFF2-40B4-BE49-F238E27FC236}">
                <a16:creationId xmlns:a16="http://schemas.microsoft.com/office/drawing/2014/main" xmlns="" id="{61C87DC0-45B3-45AB-ACE9-A8DFB3806BB8}"/>
              </a:ext>
            </a:extLst>
          </p:cNvPr>
          <p:cNvSpPr>
            <a:spLocks noGrp="1"/>
          </p:cNvSpPr>
          <p:nvPr>
            <p:ph type="body" sz="quarter" idx="13"/>
          </p:nvPr>
        </p:nvSpPr>
        <p:spPr>
          <a:xfrm>
            <a:off x="6484179" y="2132130"/>
            <a:ext cx="2286000" cy="1122128"/>
          </a:xfrm>
          <a:prstGeom prst="rect">
            <a:avLst/>
          </a:prstGeom>
        </p:spPr>
        <p:txBody>
          <a:bodyPr/>
          <a:lstStyle>
            <a:lvl1pPr marL="0" indent="0" algn="ctr">
              <a:buFontTx/>
              <a:buNone/>
              <a:defRPr sz="1100" b="1" cap="all" baseline="0">
                <a:solidFill>
                  <a:schemeClr val="bg1"/>
                </a:solidFill>
              </a:defRPr>
            </a:lvl1pPr>
            <a:lvl2pPr algn="ctr">
              <a:defRPr sz="1100">
                <a:solidFill>
                  <a:schemeClr val="bg1"/>
                </a:solidFill>
              </a:defRPr>
            </a:lvl2pPr>
            <a:lvl3pPr algn="ctr">
              <a:defRPr sz="1100">
                <a:solidFill>
                  <a:schemeClr val="bg1"/>
                </a:solidFill>
              </a:defRPr>
            </a:lvl3pPr>
            <a:lvl4pPr algn="ctr">
              <a:defRPr sz="1100">
                <a:solidFill>
                  <a:schemeClr val="bg1"/>
                </a:solidFill>
              </a:defRPr>
            </a:lvl4pPr>
            <a:lvl5pPr algn="ctr">
              <a:defRPr sz="1100">
                <a:solidFill>
                  <a:schemeClr val="bg1"/>
                </a:solidFill>
              </a:defRPr>
            </a:lvl5pPr>
          </a:lstStyle>
          <a:p>
            <a:pPr lvl="0"/>
            <a:r>
              <a:rPr lang="en-US"/>
              <a:t>Edit Master text styles</a:t>
            </a:r>
          </a:p>
        </p:txBody>
      </p:sp>
      <p:sp>
        <p:nvSpPr>
          <p:cNvPr id="8" name="Text Placeholder 10">
            <a:extLst>
              <a:ext uri="{FF2B5EF4-FFF2-40B4-BE49-F238E27FC236}">
                <a16:creationId xmlns:a16="http://schemas.microsoft.com/office/drawing/2014/main" xmlns="" id="{D2BB2424-2B59-4B19-A3F9-615AE28D5182}"/>
              </a:ext>
            </a:extLst>
          </p:cNvPr>
          <p:cNvSpPr>
            <a:spLocks noGrp="1"/>
          </p:cNvSpPr>
          <p:nvPr>
            <p:ph type="body" sz="quarter" idx="14"/>
          </p:nvPr>
        </p:nvSpPr>
        <p:spPr>
          <a:xfrm>
            <a:off x="9538529" y="2132130"/>
            <a:ext cx="2286000" cy="1122128"/>
          </a:xfrm>
          <a:prstGeom prst="rect">
            <a:avLst/>
          </a:prstGeom>
        </p:spPr>
        <p:txBody>
          <a:bodyPr/>
          <a:lstStyle>
            <a:lvl1pPr marL="0" indent="0" algn="ctr">
              <a:buFontTx/>
              <a:buNone/>
              <a:defRPr sz="1100" b="1" cap="all" baseline="0">
                <a:solidFill>
                  <a:schemeClr val="bg1"/>
                </a:solidFill>
              </a:defRPr>
            </a:lvl1pPr>
            <a:lvl2pPr algn="ctr">
              <a:defRPr sz="1100">
                <a:solidFill>
                  <a:schemeClr val="bg1"/>
                </a:solidFill>
              </a:defRPr>
            </a:lvl2pPr>
            <a:lvl3pPr algn="ctr">
              <a:defRPr sz="1100">
                <a:solidFill>
                  <a:schemeClr val="bg1"/>
                </a:solidFill>
              </a:defRPr>
            </a:lvl3pPr>
            <a:lvl4pPr algn="ctr">
              <a:defRPr sz="1100">
                <a:solidFill>
                  <a:schemeClr val="bg1"/>
                </a:solidFill>
              </a:defRPr>
            </a:lvl4pPr>
            <a:lvl5pPr algn="ctr">
              <a:defRPr sz="1100">
                <a:solidFill>
                  <a:schemeClr val="bg1"/>
                </a:solidFill>
              </a:defRPr>
            </a:lvl5pPr>
          </a:lstStyle>
          <a:p>
            <a:pPr lvl="0"/>
            <a:r>
              <a:rPr lang="en-US"/>
              <a:t>Edit Master text styles</a:t>
            </a:r>
          </a:p>
        </p:txBody>
      </p:sp>
      <p:sp>
        <p:nvSpPr>
          <p:cNvPr id="9" name="Text Placeholder 10">
            <a:extLst>
              <a:ext uri="{FF2B5EF4-FFF2-40B4-BE49-F238E27FC236}">
                <a16:creationId xmlns:a16="http://schemas.microsoft.com/office/drawing/2014/main" xmlns="" id="{5B824E95-27EC-45CB-AF0E-5FA3AD3DAE67}"/>
              </a:ext>
            </a:extLst>
          </p:cNvPr>
          <p:cNvSpPr>
            <a:spLocks noGrp="1"/>
          </p:cNvSpPr>
          <p:nvPr>
            <p:ph type="body" sz="quarter" idx="15"/>
          </p:nvPr>
        </p:nvSpPr>
        <p:spPr>
          <a:xfrm>
            <a:off x="3429829" y="2132130"/>
            <a:ext cx="2286000" cy="1122128"/>
          </a:xfrm>
          <a:prstGeom prst="rect">
            <a:avLst/>
          </a:prstGeom>
        </p:spPr>
        <p:txBody>
          <a:bodyPr/>
          <a:lstStyle>
            <a:lvl1pPr marL="0" indent="0" algn="ctr">
              <a:buFontTx/>
              <a:buNone/>
              <a:defRPr sz="1100" b="1" cap="all" baseline="0">
                <a:solidFill>
                  <a:schemeClr val="bg1"/>
                </a:solidFill>
              </a:defRPr>
            </a:lvl1pPr>
            <a:lvl2pPr algn="ctr">
              <a:defRPr sz="1100">
                <a:solidFill>
                  <a:schemeClr val="bg1"/>
                </a:solidFill>
              </a:defRPr>
            </a:lvl2pPr>
            <a:lvl3pPr algn="ctr">
              <a:defRPr sz="1100">
                <a:solidFill>
                  <a:schemeClr val="bg1"/>
                </a:solidFill>
              </a:defRPr>
            </a:lvl3pPr>
            <a:lvl4pPr algn="ctr">
              <a:defRPr sz="1100">
                <a:solidFill>
                  <a:schemeClr val="bg1"/>
                </a:solidFill>
              </a:defRPr>
            </a:lvl4pPr>
            <a:lvl5pPr algn="ctr">
              <a:defRPr sz="1100">
                <a:solidFill>
                  <a:schemeClr val="bg1"/>
                </a:solidFill>
              </a:defRPr>
            </a:lvl5pPr>
          </a:lstStyle>
          <a:p>
            <a:pPr lvl="0"/>
            <a:r>
              <a:rPr lang="en-US"/>
              <a:t>Edit Master text styles</a:t>
            </a:r>
          </a:p>
        </p:txBody>
      </p:sp>
      <p:sp>
        <p:nvSpPr>
          <p:cNvPr id="10" name="Text Placeholder 10">
            <a:extLst>
              <a:ext uri="{FF2B5EF4-FFF2-40B4-BE49-F238E27FC236}">
                <a16:creationId xmlns:a16="http://schemas.microsoft.com/office/drawing/2014/main" xmlns="" id="{8E0BFAA8-9D89-49E6-80D2-572CA5E03A24}"/>
              </a:ext>
            </a:extLst>
          </p:cNvPr>
          <p:cNvSpPr>
            <a:spLocks noGrp="1"/>
          </p:cNvSpPr>
          <p:nvPr>
            <p:ph type="body" sz="quarter" idx="16"/>
          </p:nvPr>
        </p:nvSpPr>
        <p:spPr>
          <a:xfrm>
            <a:off x="375479" y="2132130"/>
            <a:ext cx="2286000" cy="1122128"/>
          </a:xfrm>
          <a:prstGeom prst="rect">
            <a:avLst/>
          </a:prstGeom>
        </p:spPr>
        <p:txBody>
          <a:bodyPr/>
          <a:lstStyle>
            <a:lvl1pPr marL="0" indent="0" algn="ctr">
              <a:buFontTx/>
              <a:buNone/>
              <a:defRPr sz="1100" b="1" cap="all" baseline="0">
                <a:solidFill>
                  <a:schemeClr val="bg1"/>
                </a:solidFill>
              </a:defRPr>
            </a:lvl1pPr>
            <a:lvl2pPr algn="ctr">
              <a:defRPr sz="1100">
                <a:solidFill>
                  <a:schemeClr val="bg1"/>
                </a:solidFill>
              </a:defRPr>
            </a:lvl2pPr>
            <a:lvl3pPr algn="ctr">
              <a:defRPr sz="1100">
                <a:solidFill>
                  <a:schemeClr val="bg1"/>
                </a:solidFill>
              </a:defRPr>
            </a:lvl3pPr>
            <a:lvl4pPr algn="ctr">
              <a:defRPr sz="1100">
                <a:solidFill>
                  <a:schemeClr val="bg1"/>
                </a:solidFill>
              </a:defRPr>
            </a:lvl4pPr>
            <a:lvl5pPr algn="ctr">
              <a:defRPr sz="1100">
                <a:solidFill>
                  <a:schemeClr val="bg1"/>
                </a:solidFill>
              </a:defRPr>
            </a:lvl5pPr>
          </a:lstStyle>
          <a:p>
            <a:pPr lvl="0"/>
            <a:r>
              <a:rPr lang="en-US"/>
              <a:t>Edit Master text styles</a:t>
            </a:r>
          </a:p>
        </p:txBody>
      </p:sp>
    </p:spTree>
    <p:extLst>
      <p:ext uri="{BB962C8B-B14F-4D97-AF65-F5344CB8AC3E}">
        <p14:creationId xmlns:p14="http://schemas.microsoft.com/office/powerpoint/2010/main" val="3423164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741BE-296A-42FB-9118-87A2BA072916}"/>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DA18798-4C54-4C1C-8FB1-EB94F63E67F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D38690F-DB74-4D6B-BDE5-6A367C0D8B17}"/>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pPr/>
              <a:t>5/10/2023</a:t>
            </a:fld>
            <a:endParaRPr lang="en-US"/>
          </a:p>
        </p:txBody>
      </p:sp>
      <p:sp>
        <p:nvSpPr>
          <p:cNvPr id="5" name="Footer Placeholder 4">
            <a:extLst>
              <a:ext uri="{FF2B5EF4-FFF2-40B4-BE49-F238E27FC236}">
                <a16:creationId xmlns:a16="http://schemas.microsoft.com/office/drawing/2014/main" xmlns="" id="{C3D77171-E3E6-4A12-8F17-1974301B003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BB2A04DD-E958-4824-A9E7-9110CF890F47}"/>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pPr/>
              <a:t>‹#›</a:t>
            </a:fld>
            <a:endParaRPr lang="en-US"/>
          </a:p>
        </p:txBody>
      </p:sp>
    </p:spTree>
    <p:extLst>
      <p:ext uri="{BB962C8B-B14F-4D97-AF65-F5344CB8AC3E}">
        <p14:creationId xmlns:p14="http://schemas.microsoft.com/office/powerpoint/2010/main" val="420346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A179C8-D83D-4DBF-ADF6-452FC558FF5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A3CB60C-EDA8-4028-811D-D40E3A56EE8A}"/>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B633115-6917-4425-91A0-480A1F7DF929}"/>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9FE67F0-2C41-4204-805B-386B5FF47C67}"/>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pPr/>
              <a:t>5/10/2023</a:t>
            </a:fld>
            <a:endParaRPr lang="en-US"/>
          </a:p>
        </p:txBody>
      </p:sp>
      <p:sp>
        <p:nvSpPr>
          <p:cNvPr id="6" name="Footer Placeholder 5">
            <a:extLst>
              <a:ext uri="{FF2B5EF4-FFF2-40B4-BE49-F238E27FC236}">
                <a16:creationId xmlns:a16="http://schemas.microsoft.com/office/drawing/2014/main" xmlns="" id="{4859CCF4-C173-4C7C-BB5E-E7CDE913F5A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937EE2EF-F71D-4A45-975F-82BDFB58FED5}"/>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pPr/>
              <a:t>‹#›</a:t>
            </a:fld>
            <a:endParaRPr lang="en-US"/>
          </a:p>
        </p:txBody>
      </p:sp>
    </p:spTree>
    <p:extLst>
      <p:ext uri="{BB962C8B-B14F-4D97-AF65-F5344CB8AC3E}">
        <p14:creationId xmlns:p14="http://schemas.microsoft.com/office/powerpoint/2010/main" val="2124999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0E2588-5D16-4370-8F69-25FC2121662C}"/>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4EEC25C-598C-46D3-ABA1-34247F24B5B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222CFEE-095A-45C9-BCB5-E0C4AA3A9A34}"/>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8D403D1-0E69-47DF-A19A-AC92E8F073E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EE44595-D21C-4864-89BF-93947C6F4DE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087F82A-2EEA-46CD-8D3E-8F388000F289}"/>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pPr/>
              <a:t>5/10/2023</a:t>
            </a:fld>
            <a:endParaRPr lang="en-US"/>
          </a:p>
        </p:txBody>
      </p:sp>
      <p:sp>
        <p:nvSpPr>
          <p:cNvPr id="8" name="Footer Placeholder 7">
            <a:extLst>
              <a:ext uri="{FF2B5EF4-FFF2-40B4-BE49-F238E27FC236}">
                <a16:creationId xmlns:a16="http://schemas.microsoft.com/office/drawing/2014/main" xmlns="" id="{648CB628-3107-4D21-834B-4370442CDA6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xmlns="" id="{81897998-4629-4E98-AB64-96DCBA6F7FF3}"/>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pPr/>
              <a:t>‹#›</a:t>
            </a:fld>
            <a:endParaRPr lang="en-US"/>
          </a:p>
        </p:txBody>
      </p:sp>
    </p:spTree>
    <p:extLst>
      <p:ext uri="{BB962C8B-B14F-4D97-AF65-F5344CB8AC3E}">
        <p14:creationId xmlns:p14="http://schemas.microsoft.com/office/powerpoint/2010/main" val="930555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C8A88A-0987-4A34-B818-F68554D70F8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xmlns="" id="{A045456E-2D54-4A7A-8637-B47F4FAD089F}"/>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pPr/>
              <a:t>5/10/2023</a:t>
            </a:fld>
            <a:endParaRPr lang="en-US"/>
          </a:p>
        </p:txBody>
      </p:sp>
      <p:sp>
        <p:nvSpPr>
          <p:cNvPr id="4" name="Footer Placeholder 3">
            <a:extLst>
              <a:ext uri="{FF2B5EF4-FFF2-40B4-BE49-F238E27FC236}">
                <a16:creationId xmlns:a16="http://schemas.microsoft.com/office/drawing/2014/main" xmlns="" id="{EFA7FE39-09DB-474E-8844-9CCD131C95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xmlns="" id="{9E92F3FA-066D-4DA9-8A6C-78C12C40D7F3}"/>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pPr/>
              <a:t>‹#›</a:t>
            </a:fld>
            <a:endParaRPr lang="en-US"/>
          </a:p>
        </p:txBody>
      </p:sp>
    </p:spTree>
    <p:extLst>
      <p:ext uri="{BB962C8B-B14F-4D97-AF65-F5344CB8AC3E}">
        <p14:creationId xmlns:p14="http://schemas.microsoft.com/office/powerpoint/2010/main" val="1182155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7A5F342-637D-4EB2-B854-6B4ADBEECF6A}"/>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pPr/>
              <a:t>5/10/2023</a:t>
            </a:fld>
            <a:endParaRPr lang="en-US"/>
          </a:p>
        </p:txBody>
      </p:sp>
      <p:sp>
        <p:nvSpPr>
          <p:cNvPr id="3" name="Footer Placeholder 2">
            <a:extLst>
              <a:ext uri="{FF2B5EF4-FFF2-40B4-BE49-F238E27FC236}">
                <a16:creationId xmlns:a16="http://schemas.microsoft.com/office/drawing/2014/main" xmlns="" id="{D65835D7-AFC4-4F1B-8040-DCE481D21E4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xmlns="" id="{96EC2A14-CEB0-46A7-B3E7-ACA019D1F870}"/>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pPr/>
              <a:t>‹#›</a:t>
            </a:fld>
            <a:endParaRPr lang="en-US"/>
          </a:p>
        </p:txBody>
      </p:sp>
    </p:spTree>
    <p:extLst>
      <p:ext uri="{BB962C8B-B14F-4D97-AF65-F5344CB8AC3E}">
        <p14:creationId xmlns:p14="http://schemas.microsoft.com/office/powerpoint/2010/main" val="1676952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0316A0-D85A-403D-94DB-0B79115C4EA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6BB9A5B-C0ED-4E67-A0FB-C90038BCF84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F57A61A-AA25-4AAB-BADC-944866EE836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7935ED9-016E-4482-803E-1D8EF5307FB8}"/>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pPr/>
              <a:t>5/10/2023</a:t>
            </a:fld>
            <a:endParaRPr lang="en-US"/>
          </a:p>
        </p:txBody>
      </p:sp>
      <p:sp>
        <p:nvSpPr>
          <p:cNvPr id="6" name="Footer Placeholder 5">
            <a:extLst>
              <a:ext uri="{FF2B5EF4-FFF2-40B4-BE49-F238E27FC236}">
                <a16:creationId xmlns:a16="http://schemas.microsoft.com/office/drawing/2014/main" xmlns="" id="{69FBF692-B530-4FB0-8BC0-BD95DE73DC9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9FB2E225-9FB7-44FF-B19B-214464337C6F}"/>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pPr/>
              <a:t>‹#›</a:t>
            </a:fld>
            <a:endParaRPr lang="en-US"/>
          </a:p>
        </p:txBody>
      </p:sp>
    </p:spTree>
    <p:extLst>
      <p:ext uri="{BB962C8B-B14F-4D97-AF65-F5344CB8AC3E}">
        <p14:creationId xmlns:p14="http://schemas.microsoft.com/office/powerpoint/2010/main" val="3823295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144134-EC97-453A-ACE4-1C4FA0D3FD6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D616D73-5301-4E44-8C88-F86C4B0B7B6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05DEDC0-EE90-45B8-BF4A-85916AF384A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013A4A4-38DF-41C5-A11A-6D8C8BCD4AC1}"/>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pPr/>
              <a:t>5/10/2023</a:t>
            </a:fld>
            <a:endParaRPr lang="en-US"/>
          </a:p>
        </p:txBody>
      </p:sp>
      <p:sp>
        <p:nvSpPr>
          <p:cNvPr id="6" name="Footer Placeholder 5">
            <a:extLst>
              <a:ext uri="{FF2B5EF4-FFF2-40B4-BE49-F238E27FC236}">
                <a16:creationId xmlns:a16="http://schemas.microsoft.com/office/drawing/2014/main" xmlns="" id="{C6B905BC-74AB-41B5-BDB3-71299E2A318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A68A9D08-B3FA-4386-B2A5-69AD8DC63AD5}"/>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pPr/>
              <a:t>‹#›</a:t>
            </a:fld>
            <a:endParaRPr lang="en-US"/>
          </a:p>
        </p:txBody>
      </p:sp>
    </p:spTree>
    <p:extLst>
      <p:ext uri="{BB962C8B-B14F-4D97-AF65-F5344CB8AC3E}">
        <p14:creationId xmlns:p14="http://schemas.microsoft.com/office/powerpoint/2010/main" val="255855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16BE8ADB-A17F-455A-8DB0-E70ABC4A9DDA}"/>
              </a:ext>
            </a:extLst>
          </p:cNvPr>
          <p:cNvSpPr/>
          <p:nvPr userDrawn="1"/>
        </p:nvSpPr>
        <p:spPr>
          <a:xfrm>
            <a:off x="0" y="0"/>
            <a:ext cx="6925901" cy="6858000"/>
          </a:xfrm>
          <a:prstGeom prst="rect">
            <a:avLst/>
          </a:prstGeom>
          <a:gradFill flip="none" rotWithShape="1">
            <a:gsLst>
              <a:gs pos="54000">
                <a:schemeClr val="accent5"/>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254F4AA-2EEB-4251-A6FA-ABAB3CE229AB}"/>
              </a:ext>
            </a:extLst>
          </p:cNvPr>
          <p:cNvSpPr>
            <a:spLocks noGrp="1"/>
          </p:cNvSpPr>
          <p:nvPr>
            <p:ph type="ctrTitle" hasCustomPrompt="1"/>
          </p:nvPr>
        </p:nvSpPr>
        <p:spPr>
          <a:xfrm>
            <a:off x="143690" y="171010"/>
            <a:ext cx="6637356" cy="2387600"/>
          </a:xfrm>
          <a:prstGeom prst="rect">
            <a:avLst/>
          </a:prstGeom>
        </p:spPr>
        <p:txBody>
          <a:bodyPr anchor="b"/>
          <a:lstStyle>
            <a:lvl1pPr algn="l">
              <a:defRPr sz="6000">
                <a:solidFill>
                  <a:schemeClr val="bg1"/>
                </a:solidFill>
              </a:defRPr>
            </a:lvl1pPr>
          </a:lstStyle>
          <a:p>
            <a:r>
              <a:rPr lang="en-US" dirty="0"/>
              <a:t>Agenda</a:t>
            </a:r>
          </a:p>
        </p:txBody>
      </p:sp>
      <p:sp>
        <p:nvSpPr>
          <p:cNvPr id="3" name="Subtitle 2">
            <a:extLst>
              <a:ext uri="{FF2B5EF4-FFF2-40B4-BE49-F238E27FC236}">
                <a16:creationId xmlns:a16="http://schemas.microsoft.com/office/drawing/2014/main" xmlns="" id="{133E4C2B-9B71-402A-918D-E053A45FFDCF}"/>
              </a:ext>
            </a:extLst>
          </p:cNvPr>
          <p:cNvSpPr>
            <a:spLocks noGrp="1"/>
          </p:cNvSpPr>
          <p:nvPr>
            <p:ph type="subTitle" idx="1" hasCustomPrompt="1"/>
          </p:nvPr>
        </p:nvSpPr>
        <p:spPr>
          <a:xfrm>
            <a:off x="7470320" y="889728"/>
            <a:ext cx="4200980" cy="926371"/>
          </a:xfrm>
          <a:prstGeom prst="rect">
            <a:avLst/>
          </a:prstGeom>
        </p:spPr>
        <p:txBody>
          <a:bodyPr/>
          <a:lstStyle>
            <a:lvl1pPr marL="342900" marR="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accent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 agenda item</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Insert agenda item</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Insert agenda item</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Insert agenda item</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Insert agenda item</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Insert agenda item</a:t>
            </a:r>
          </a:p>
          <a:p>
            <a:endParaRPr lang="en-US" dirty="0"/>
          </a:p>
          <a:p>
            <a:endParaRPr lang="en-US" dirty="0"/>
          </a:p>
        </p:txBody>
      </p:sp>
      <p:pic>
        <p:nvPicPr>
          <p:cNvPr id="7" name="Picture 6">
            <a:extLst>
              <a:ext uri="{FF2B5EF4-FFF2-40B4-BE49-F238E27FC236}">
                <a16:creationId xmlns:a16="http://schemas.microsoft.com/office/drawing/2014/main" xmlns="" id="{5C1B9064-0A14-406D-B0D5-C321C4254DAC}"/>
              </a:ext>
            </a:extLst>
          </p:cNvPr>
          <p:cNvPicPr>
            <a:picLocks noChangeAspect="1"/>
          </p:cNvPicPr>
          <p:nvPr userDrawn="1"/>
        </p:nvPicPr>
        <p:blipFill>
          <a:blip r:embed="rId2" cstate="print">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Tree>
    <p:extLst>
      <p:ext uri="{BB962C8B-B14F-4D97-AF65-F5344CB8AC3E}">
        <p14:creationId xmlns:p14="http://schemas.microsoft.com/office/powerpoint/2010/main" val="391449609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827152-3BC6-4299-B87D-64C694C0D9F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4384806-F989-4540-A3B1-21CFCF8F0EA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079239-2A62-4C8A-BCFB-9A934E894A9B}"/>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pPr/>
              <a:t>5/10/2023</a:t>
            </a:fld>
            <a:endParaRPr lang="en-US"/>
          </a:p>
        </p:txBody>
      </p:sp>
      <p:sp>
        <p:nvSpPr>
          <p:cNvPr id="5" name="Footer Placeholder 4">
            <a:extLst>
              <a:ext uri="{FF2B5EF4-FFF2-40B4-BE49-F238E27FC236}">
                <a16:creationId xmlns:a16="http://schemas.microsoft.com/office/drawing/2014/main" xmlns="" id="{83207779-A87D-4925-A6DA-BB4281856E2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34546EAA-0A9E-46B5-B46B-CF447B029C18}"/>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pPr/>
              <a:t>‹#›</a:t>
            </a:fld>
            <a:endParaRPr lang="en-US"/>
          </a:p>
        </p:txBody>
      </p:sp>
    </p:spTree>
    <p:extLst>
      <p:ext uri="{BB962C8B-B14F-4D97-AF65-F5344CB8AC3E}">
        <p14:creationId xmlns:p14="http://schemas.microsoft.com/office/powerpoint/2010/main" val="1423179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0160E48-5840-4413-A3F0-B62AF2B7B67C}"/>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404E98E-6317-4CEF-A9C5-C4109D41427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2BE1C2E-6D92-47B0-8552-50718317DD81}"/>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pPr/>
              <a:t>5/10/2023</a:t>
            </a:fld>
            <a:endParaRPr lang="en-US"/>
          </a:p>
        </p:txBody>
      </p:sp>
      <p:sp>
        <p:nvSpPr>
          <p:cNvPr id="5" name="Footer Placeholder 4">
            <a:extLst>
              <a:ext uri="{FF2B5EF4-FFF2-40B4-BE49-F238E27FC236}">
                <a16:creationId xmlns:a16="http://schemas.microsoft.com/office/drawing/2014/main" xmlns="" id="{4AA297D2-777E-45CA-B202-93331B13428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AD0520D5-4DBC-42B6-AA66-D1D9EE933286}"/>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pPr/>
              <a:t>‹#›</a:t>
            </a:fld>
            <a:endParaRPr lang="en-US"/>
          </a:p>
        </p:txBody>
      </p:sp>
    </p:spTree>
    <p:extLst>
      <p:ext uri="{BB962C8B-B14F-4D97-AF65-F5344CB8AC3E}">
        <p14:creationId xmlns:p14="http://schemas.microsoft.com/office/powerpoint/2010/main" val="3393348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9482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A3C773-D149-4B9A-9280-0D1B4A93A4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DA50591-9B48-402E-9D3A-DEC121B7143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C307DFF-8971-42A5-8862-A41C5985229A}"/>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pPr/>
              <a:t>5/10/2023</a:t>
            </a:fld>
            <a:endParaRPr lang="en-US"/>
          </a:p>
        </p:txBody>
      </p:sp>
      <p:sp>
        <p:nvSpPr>
          <p:cNvPr id="5" name="Footer Placeholder 4">
            <a:extLst>
              <a:ext uri="{FF2B5EF4-FFF2-40B4-BE49-F238E27FC236}">
                <a16:creationId xmlns:a16="http://schemas.microsoft.com/office/drawing/2014/main" xmlns="" id="{2311A815-D948-4605-9B96-67A28C18171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AC2E48CA-D9A4-4876-A7F6-80DF253BA79B}"/>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pPr/>
              <a:t>‹#›</a:t>
            </a:fld>
            <a:endParaRPr lang="en-US"/>
          </a:p>
        </p:txBody>
      </p:sp>
    </p:spTree>
    <p:extLst>
      <p:ext uri="{BB962C8B-B14F-4D97-AF65-F5344CB8AC3E}">
        <p14:creationId xmlns:p14="http://schemas.microsoft.com/office/powerpoint/2010/main" val="104999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707CE1-3AD9-47B1-9530-426FA4B21D1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89E9622-303D-4E22-9B3C-C72A858E957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F7555D7-2C1B-4AA9-932E-2CBF4851B2F6}"/>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pPr/>
              <a:t>5/10/2023</a:t>
            </a:fld>
            <a:endParaRPr lang="en-US"/>
          </a:p>
        </p:txBody>
      </p:sp>
      <p:sp>
        <p:nvSpPr>
          <p:cNvPr id="5" name="Footer Placeholder 4">
            <a:extLst>
              <a:ext uri="{FF2B5EF4-FFF2-40B4-BE49-F238E27FC236}">
                <a16:creationId xmlns:a16="http://schemas.microsoft.com/office/drawing/2014/main" xmlns="" id="{CA3B4CA9-C085-481A-AB5E-BE9B867371D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E191903D-B5EF-4976-B02E-08433B97B18F}"/>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pPr/>
              <a:t>‹#›</a:t>
            </a:fld>
            <a:endParaRPr lang="en-US"/>
          </a:p>
        </p:txBody>
      </p:sp>
    </p:spTree>
    <p:extLst>
      <p:ext uri="{BB962C8B-B14F-4D97-AF65-F5344CB8AC3E}">
        <p14:creationId xmlns:p14="http://schemas.microsoft.com/office/powerpoint/2010/main" val="2394154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DDCCE3-0AEE-43EC-9C2C-FAC5F43916B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98E2701-7C53-4BED-A64A-9AD000599C6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529094D-0743-4283-A0CC-FD2B57632DE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87AA074-71A2-4D02-8707-FFAEF514D897}"/>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pPr/>
              <a:t>5/10/2023</a:t>
            </a:fld>
            <a:endParaRPr lang="en-US"/>
          </a:p>
        </p:txBody>
      </p:sp>
      <p:sp>
        <p:nvSpPr>
          <p:cNvPr id="6" name="Footer Placeholder 5">
            <a:extLst>
              <a:ext uri="{FF2B5EF4-FFF2-40B4-BE49-F238E27FC236}">
                <a16:creationId xmlns:a16="http://schemas.microsoft.com/office/drawing/2014/main" xmlns="" id="{F2F03636-1622-4270-9FCC-7AC74D9E544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290536F8-031D-4EB2-A35B-BF9368338795}"/>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pPr/>
              <a:t>‹#›</a:t>
            </a:fld>
            <a:endParaRPr lang="en-US"/>
          </a:p>
        </p:txBody>
      </p:sp>
    </p:spTree>
    <p:extLst>
      <p:ext uri="{BB962C8B-B14F-4D97-AF65-F5344CB8AC3E}">
        <p14:creationId xmlns:p14="http://schemas.microsoft.com/office/powerpoint/2010/main" val="30026363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5EF22-4251-4C88-9BBF-6D1A14DA47D9}"/>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2362C90-A4D3-467C-8B3E-D41604EA9B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3E180A8-DBE8-4D96-BF35-F125FDDB3A9A}"/>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69D3DAF-4914-44F4-82C3-738CC134D95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3B35A6C-FAAE-40A1-8FA1-B0FFEFBA739B}"/>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D6B9F69-96E9-4689-8A9C-DCAED34C84FE}"/>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pPr/>
              <a:t>5/10/2023</a:t>
            </a:fld>
            <a:endParaRPr lang="en-US"/>
          </a:p>
        </p:txBody>
      </p:sp>
      <p:sp>
        <p:nvSpPr>
          <p:cNvPr id="8" name="Footer Placeholder 7">
            <a:extLst>
              <a:ext uri="{FF2B5EF4-FFF2-40B4-BE49-F238E27FC236}">
                <a16:creationId xmlns:a16="http://schemas.microsoft.com/office/drawing/2014/main" xmlns="" id="{DBDC2602-46F8-48C2-9C08-F2C4850462A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xmlns="" id="{4966D36B-7923-432C-906C-50FDD0C5E8DF}"/>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pPr/>
              <a:t>‹#›</a:t>
            </a:fld>
            <a:endParaRPr lang="en-US"/>
          </a:p>
        </p:txBody>
      </p:sp>
    </p:spTree>
    <p:extLst>
      <p:ext uri="{BB962C8B-B14F-4D97-AF65-F5344CB8AC3E}">
        <p14:creationId xmlns:p14="http://schemas.microsoft.com/office/powerpoint/2010/main" val="18166143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9EAC8-EA6A-45FC-A091-EDD4E888032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xmlns="" id="{EA2F4FB4-0225-4B2D-8FDD-9E2C8548EDA9}"/>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pPr/>
              <a:t>5/10/2023</a:t>
            </a:fld>
            <a:endParaRPr lang="en-US"/>
          </a:p>
        </p:txBody>
      </p:sp>
      <p:sp>
        <p:nvSpPr>
          <p:cNvPr id="4" name="Footer Placeholder 3">
            <a:extLst>
              <a:ext uri="{FF2B5EF4-FFF2-40B4-BE49-F238E27FC236}">
                <a16:creationId xmlns:a16="http://schemas.microsoft.com/office/drawing/2014/main" xmlns="" id="{DC8CF120-496A-448A-A63E-38A15CA8F7E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xmlns="" id="{B375E9CB-ABBB-427C-A1A2-40B086998D52}"/>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pPr/>
              <a:t>‹#›</a:t>
            </a:fld>
            <a:endParaRPr lang="en-US"/>
          </a:p>
        </p:txBody>
      </p:sp>
    </p:spTree>
    <p:extLst>
      <p:ext uri="{BB962C8B-B14F-4D97-AF65-F5344CB8AC3E}">
        <p14:creationId xmlns:p14="http://schemas.microsoft.com/office/powerpoint/2010/main" val="30308130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32AEA58-6418-4783-8269-41F6C4B3B780}"/>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pPr/>
              <a:t>5/10/2023</a:t>
            </a:fld>
            <a:endParaRPr lang="en-US"/>
          </a:p>
        </p:txBody>
      </p:sp>
      <p:sp>
        <p:nvSpPr>
          <p:cNvPr id="3" name="Footer Placeholder 2">
            <a:extLst>
              <a:ext uri="{FF2B5EF4-FFF2-40B4-BE49-F238E27FC236}">
                <a16:creationId xmlns:a16="http://schemas.microsoft.com/office/drawing/2014/main" xmlns="" id="{220226A9-55E4-4067-B23E-A1AE688B6CE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xmlns="" id="{5E4BEAC9-DFBF-4B62-8884-5C0C7322B03A}"/>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pPr/>
              <a:t>‹#›</a:t>
            </a:fld>
            <a:endParaRPr lang="en-US"/>
          </a:p>
        </p:txBody>
      </p:sp>
    </p:spTree>
    <p:extLst>
      <p:ext uri="{BB962C8B-B14F-4D97-AF65-F5344CB8AC3E}">
        <p14:creationId xmlns:p14="http://schemas.microsoft.com/office/powerpoint/2010/main" val="16768472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7EEDC0-0E4A-4B1D-8044-6BFA2E683C9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C323BAE-3854-41F4-8142-35D3963E263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8FEA6D4-F60A-4D51-BD1A-F231E926411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5BFA131-FD87-4E56-9FD3-94436903FF74}"/>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pPr/>
              <a:t>5/10/2023</a:t>
            </a:fld>
            <a:endParaRPr lang="en-US"/>
          </a:p>
        </p:txBody>
      </p:sp>
      <p:sp>
        <p:nvSpPr>
          <p:cNvPr id="6" name="Footer Placeholder 5">
            <a:extLst>
              <a:ext uri="{FF2B5EF4-FFF2-40B4-BE49-F238E27FC236}">
                <a16:creationId xmlns:a16="http://schemas.microsoft.com/office/drawing/2014/main" xmlns="" id="{57E4A896-8327-47B8-ABA8-59B9A105228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0FE63E97-1BB9-4F5E-8B13-83A37B2B3E52}"/>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pPr/>
              <a:t>‹#›</a:t>
            </a:fld>
            <a:endParaRPr lang="en-US"/>
          </a:p>
        </p:txBody>
      </p:sp>
    </p:spTree>
    <p:extLst>
      <p:ext uri="{BB962C8B-B14F-4D97-AF65-F5344CB8AC3E}">
        <p14:creationId xmlns:p14="http://schemas.microsoft.com/office/powerpoint/2010/main" val="246422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gradFill>
          <a:gsLst>
            <a:gs pos="0">
              <a:schemeClr val="accent5"/>
            </a:gs>
            <a:gs pos="100000">
              <a:schemeClr val="accent3"/>
            </a:gs>
          </a:gsLst>
          <a:lin ang="2700000" scaled="1"/>
        </a:gra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ADA0C70-5D1A-43BD-B0D8-BD01CEB926B8}"/>
              </a:ext>
            </a:extLst>
          </p:cNvPr>
          <p:cNvPicPr>
            <a:picLocks noChangeAspect="1"/>
          </p:cNvPicPr>
          <p:nvPr userDrawn="1"/>
        </p:nvPicPr>
        <p:blipFill>
          <a:blip r:embed="rId2" cstate="print">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Tree>
    <p:extLst>
      <p:ext uri="{BB962C8B-B14F-4D97-AF65-F5344CB8AC3E}">
        <p14:creationId xmlns:p14="http://schemas.microsoft.com/office/powerpoint/2010/main" val="1589431174"/>
      </p:ext>
    </p:extLst>
  </p:cSld>
  <p:clrMapOvr>
    <a:overrideClrMapping bg1="dk1" tx1="lt1" bg2="dk2" tx2="lt2" accent1="accent1" accent2="accent2" accent3="accent3" accent4="accent4" accent5="accent5" accent6="accent6" hlink="hlink" folHlink="folHlink"/>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9D40F7-8D92-4AC1-B400-BDF988490CB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52E3858-1744-4084-A99A-2AF6E1D353F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0EE13F9-7DDB-4DDB-B014-F7D6825D06F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DC88939-EF13-408C-A972-68E44966282F}"/>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pPr/>
              <a:t>5/10/2023</a:t>
            </a:fld>
            <a:endParaRPr lang="en-US"/>
          </a:p>
        </p:txBody>
      </p:sp>
      <p:sp>
        <p:nvSpPr>
          <p:cNvPr id="6" name="Footer Placeholder 5">
            <a:extLst>
              <a:ext uri="{FF2B5EF4-FFF2-40B4-BE49-F238E27FC236}">
                <a16:creationId xmlns:a16="http://schemas.microsoft.com/office/drawing/2014/main" xmlns="" id="{ACA0A41F-AA9E-486F-86EE-FE2A4FF3854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84276602-B6C2-40F5-B359-92617B4B28A9}"/>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pPr/>
              <a:t>‹#›</a:t>
            </a:fld>
            <a:endParaRPr lang="en-US"/>
          </a:p>
        </p:txBody>
      </p:sp>
    </p:spTree>
    <p:extLst>
      <p:ext uri="{BB962C8B-B14F-4D97-AF65-F5344CB8AC3E}">
        <p14:creationId xmlns:p14="http://schemas.microsoft.com/office/powerpoint/2010/main" val="31664653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0DB0F4-7411-41E4-954F-FD6BFC3D312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5A0DA82-3EDA-4C5D-A0F3-2A184FFD0256}"/>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CBDCA47-18D5-47A2-9F80-2537719A8361}"/>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pPr/>
              <a:t>5/10/2023</a:t>
            </a:fld>
            <a:endParaRPr lang="en-US"/>
          </a:p>
        </p:txBody>
      </p:sp>
      <p:sp>
        <p:nvSpPr>
          <p:cNvPr id="5" name="Footer Placeholder 4">
            <a:extLst>
              <a:ext uri="{FF2B5EF4-FFF2-40B4-BE49-F238E27FC236}">
                <a16:creationId xmlns:a16="http://schemas.microsoft.com/office/drawing/2014/main" xmlns="" id="{9AA326B5-89FA-48E9-86D0-C2A1004834D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8EAA4B12-D604-4C09-BFCD-EFB0AA4AA374}"/>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pPr/>
              <a:t>‹#›</a:t>
            </a:fld>
            <a:endParaRPr lang="en-US"/>
          </a:p>
        </p:txBody>
      </p:sp>
    </p:spTree>
    <p:extLst>
      <p:ext uri="{BB962C8B-B14F-4D97-AF65-F5344CB8AC3E}">
        <p14:creationId xmlns:p14="http://schemas.microsoft.com/office/powerpoint/2010/main" val="3053336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3964003-7944-4DF7-A570-AB4D3ACDC7E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6F56E6C-74DD-4867-BBEF-8D37817F02A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B6E6718-84E7-47EB-B883-6CE61524078E}"/>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pPr/>
              <a:t>5/10/2023</a:t>
            </a:fld>
            <a:endParaRPr lang="en-US"/>
          </a:p>
        </p:txBody>
      </p:sp>
      <p:sp>
        <p:nvSpPr>
          <p:cNvPr id="5" name="Footer Placeholder 4">
            <a:extLst>
              <a:ext uri="{FF2B5EF4-FFF2-40B4-BE49-F238E27FC236}">
                <a16:creationId xmlns:a16="http://schemas.microsoft.com/office/drawing/2014/main" xmlns="" id="{061AD3AB-50A0-4DD5-8E28-646E2DEB77E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93DD2474-C7CF-4AC6-A951-1E53864094A7}"/>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pPr/>
              <a:t>‹#›</a:t>
            </a:fld>
            <a:endParaRPr lang="en-US"/>
          </a:p>
        </p:txBody>
      </p:sp>
    </p:spTree>
    <p:extLst>
      <p:ext uri="{BB962C8B-B14F-4D97-AF65-F5344CB8AC3E}">
        <p14:creationId xmlns:p14="http://schemas.microsoft.com/office/powerpoint/2010/main" val="2812998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bg>
      <p:bgPr>
        <a:gradFill>
          <a:gsLst>
            <a:gs pos="0">
              <a:schemeClr val="accent4"/>
            </a:gs>
            <a:gs pos="100000">
              <a:schemeClr val="accent3"/>
            </a:gs>
          </a:gsLst>
          <a:lin ang="2700000" scaled="1"/>
        </a:gra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A6D681A4-CDB4-4023-B1CD-648A9AB06EC0}"/>
              </a:ext>
            </a:extLst>
          </p:cNvPr>
          <p:cNvPicPr>
            <a:picLocks noChangeAspect="1"/>
          </p:cNvPicPr>
          <p:nvPr userDrawn="1"/>
        </p:nvPicPr>
        <p:blipFill>
          <a:blip r:embed="rId2" cstate="print">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Tree>
    <p:extLst>
      <p:ext uri="{BB962C8B-B14F-4D97-AF65-F5344CB8AC3E}">
        <p14:creationId xmlns:p14="http://schemas.microsoft.com/office/powerpoint/2010/main" val="3711574186"/>
      </p:ext>
    </p:extLst>
  </p:cSld>
  <p:clrMapOvr>
    <a:overrideClrMapping bg1="lt1" tx1="dk1" bg2="lt2" tx2="dk2" accent1="accent1" accent2="accent2" accent3="accent3" accent4="accent4" accent5="accent5" accent6="accent6" hlink="hlink" folHlink="folHlink"/>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0">
              <a:schemeClr val="bg2">
                <a:tint val="93000"/>
                <a:satMod val="150000"/>
                <a:shade val="98000"/>
                <a:lumMod val="97000"/>
                <a:lumOff val="3000"/>
                <a:alpha val="88000"/>
              </a:schemeClr>
            </a:gs>
            <a:gs pos="65000">
              <a:schemeClr val="bg2">
                <a:tint val="98000"/>
                <a:satMod val="130000"/>
                <a:shade val="90000"/>
                <a:lumMod val="103000"/>
              </a:schemeClr>
            </a:gs>
            <a:gs pos="100000">
              <a:schemeClr val="accent2"/>
            </a:gs>
          </a:gsLst>
          <a:lin ang="27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D9086527-AB64-4097-BF57-9223186F4CA6}"/>
              </a:ext>
            </a:extLst>
          </p:cNvPr>
          <p:cNvPicPr>
            <a:picLocks noChangeAspect="1"/>
          </p:cNvPicPr>
          <p:nvPr userDrawn="1"/>
        </p:nvPicPr>
        <p:blipFill rotWithShape="1">
          <a:blip r:embed="rId2" cstate="print">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r="79116"/>
          <a:stretch/>
        </p:blipFill>
        <p:spPr>
          <a:xfrm>
            <a:off x="4607862" y="2024578"/>
            <a:ext cx="3256360" cy="2808843"/>
          </a:xfrm>
          <a:prstGeom prst="rect">
            <a:avLst/>
          </a:prstGeom>
        </p:spPr>
      </p:pic>
    </p:spTree>
    <p:extLst>
      <p:ext uri="{BB962C8B-B14F-4D97-AF65-F5344CB8AC3E}">
        <p14:creationId xmlns:p14="http://schemas.microsoft.com/office/powerpoint/2010/main" val="329035963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35CBEF9-C13A-401B-8D8A-080696B47C5B}"/>
              </a:ext>
            </a:extLst>
          </p:cNvPr>
          <p:cNvSpPr/>
          <p:nvPr userDrawn="1"/>
        </p:nvSpPr>
        <p:spPr>
          <a:xfrm>
            <a:off x="0" y="6176963"/>
            <a:ext cx="12192000" cy="681037"/>
          </a:xfrm>
          <a:prstGeom prst="rect">
            <a:avLst/>
          </a:prstGeom>
          <a:gradFill flip="none" rotWithShape="1">
            <a:gsLst>
              <a:gs pos="0">
                <a:schemeClr val="accent1"/>
              </a:gs>
              <a:gs pos="100000">
                <a:schemeClr val="accent2"/>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0ABCC5C-D072-432E-B76D-2B4532AD02CF}"/>
              </a:ext>
            </a:extLst>
          </p:cNvPr>
          <p:cNvSpPr>
            <a:spLocks noGrp="1"/>
          </p:cNvSpPr>
          <p:nvPr>
            <p:ph type="title"/>
          </p:nvPr>
        </p:nvSpPr>
        <p:spPr>
          <a:xfrm>
            <a:off x="-3018" y="982"/>
            <a:ext cx="12192000" cy="657917"/>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8BD16105-9F8A-48EC-97C3-057ACFBBF249}"/>
              </a:ext>
            </a:extLst>
          </p:cNvPr>
          <p:cNvSpPr>
            <a:spLocks noGrp="1"/>
          </p:cNvSpPr>
          <p:nvPr>
            <p:ph idx="1"/>
          </p:nvPr>
        </p:nvSpPr>
        <p:spPr>
          <a:xfrm>
            <a:off x="240671" y="893117"/>
            <a:ext cx="11827598" cy="4873939"/>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xmlns="" id="{3B8D142F-4943-4C1F-A8D2-9FD7F8AC373E}"/>
              </a:ext>
            </a:extLst>
          </p:cNvPr>
          <p:cNvCxnSpPr/>
          <p:nvPr userDrawn="1"/>
        </p:nvCxnSpPr>
        <p:spPr>
          <a:xfrm>
            <a:off x="0" y="676023"/>
            <a:ext cx="12192000" cy="0"/>
          </a:xfrm>
          <a:prstGeom prst="line">
            <a:avLst/>
          </a:prstGeom>
          <a:ln w="19050">
            <a:solidFill>
              <a:schemeClr val="accent5"/>
            </a:solidFill>
          </a:ln>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xmlns="" id="{A6D681A4-CDB4-4023-B1CD-648A9AB06EC0}"/>
              </a:ext>
            </a:extLst>
          </p:cNvPr>
          <p:cNvPicPr>
            <a:picLocks noChangeAspect="1"/>
          </p:cNvPicPr>
          <p:nvPr userDrawn="1"/>
        </p:nvPicPr>
        <p:blipFill>
          <a:blip r:embed="rId2" cstate="print">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
        <p:nvSpPr>
          <p:cNvPr id="40" name="Slide Number Placeholder 5">
            <a:extLst>
              <a:ext uri="{FF2B5EF4-FFF2-40B4-BE49-F238E27FC236}">
                <a16:creationId xmlns:a16="http://schemas.microsoft.com/office/drawing/2014/main" xmlns="" id="{5DC3BC83-DFA4-4F6F-9281-8075F61B8402}"/>
              </a:ext>
            </a:extLst>
          </p:cNvPr>
          <p:cNvSpPr>
            <a:spLocks noGrp="1"/>
          </p:cNvSpPr>
          <p:nvPr>
            <p:ph type="sldNum" sz="quarter" idx="12"/>
          </p:nvPr>
        </p:nvSpPr>
        <p:spPr>
          <a:xfrm>
            <a:off x="9223343" y="6356350"/>
            <a:ext cx="2743200" cy="365125"/>
          </a:xfrm>
          <a:prstGeom prst="rect">
            <a:avLst/>
          </a:prstGeom>
        </p:spPr>
        <p:txBody>
          <a:bodyPr/>
          <a:lstStyle>
            <a:lvl1pPr>
              <a:defRPr sz="1600" b="1">
                <a:solidFill>
                  <a:schemeClr val="bg1"/>
                </a:solidFill>
              </a:defRPr>
            </a:lvl1pPr>
          </a:lstStyle>
          <a:p>
            <a:fld id="{D1147761-E745-4E82-9000-A916A425F694}" type="slidenum">
              <a:rPr lang="en-US" smtClean="0"/>
              <a:pPr/>
              <a:t>‹#›</a:t>
            </a:fld>
            <a:endParaRPr lang="en-US"/>
          </a:p>
        </p:txBody>
      </p:sp>
    </p:spTree>
    <p:extLst>
      <p:ext uri="{BB962C8B-B14F-4D97-AF65-F5344CB8AC3E}">
        <p14:creationId xmlns:p14="http://schemas.microsoft.com/office/powerpoint/2010/main" val="3871586851"/>
      </p:ext>
    </p:extLst>
  </p:cSld>
  <p:clrMapOvr>
    <a:overrideClrMapping bg1="lt1" tx1="dk1" bg2="lt2" tx2="dk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35CBEF9-C13A-401B-8D8A-080696B47C5B}"/>
              </a:ext>
            </a:extLst>
          </p:cNvPr>
          <p:cNvSpPr/>
          <p:nvPr userDrawn="1"/>
        </p:nvSpPr>
        <p:spPr>
          <a:xfrm>
            <a:off x="0" y="6176963"/>
            <a:ext cx="12192000" cy="681037"/>
          </a:xfrm>
          <a:prstGeom prst="rect">
            <a:avLst/>
          </a:prstGeom>
          <a:gradFill flip="none" rotWithShape="1">
            <a:gsLst>
              <a:gs pos="0">
                <a:schemeClr val="accent1"/>
              </a:gs>
              <a:gs pos="100000">
                <a:schemeClr val="accent2"/>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0ABCC5C-D072-432E-B76D-2B4532AD02CF}"/>
              </a:ext>
            </a:extLst>
          </p:cNvPr>
          <p:cNvSpPr>
            <a:spLocks noGrp="1"/>
          </p:cNvSpPr>
          <p:nvPr>
            <p:ph type="title"/>
          </p:nvPr>
        </p:nvSpPr>
        <p:spPr>
          <a:xfrm>
            <a:off x="0" y="0"/>
            <a:ext cx="12192000" cy="657917"/>
          </a:xfrm>
          <a:prstGeom prst="rect">
            <a:avLst/>
          </a:prstGeom>
        </p:spPr>
        <p:txBody>
          <a:bodyPr/>
          <a:lstStyle/>
          <a:p>
            <a:r>
              <a:rPr lang="en-US" dirty="0"/>
              <a:t>Click to edit Master title style</a:t>
            </a:r>
          </a:p>
        </p:txBody>
      </p:sp>
      <p:cxnSp>
        <p:nvCxnSpPr>
          <p:cNvPr id="10" name="Straight Connector 9">
            <a:extLst>
              <a:ext uri="{FF2B5EF4-FFF2-40B4-BE49-F238E27FC236}">
                <a16:creationId xmlns:a16="http://schemas.microsoft.com/office/drawing/2014/main" xmlns="" id="{3B8D142F-4943-4C1F-A8D2-9FD7F8AC373E}"/>
              </a:ext>
            </a:extLst>
          </p:cNvPr>
          <p:cNvCxnSpPr/>
          <p:nvPr userDrawn="1"/>
        </p:nvCxnSpPr>
        <p:spPr>
          <a:xfrm>
            <a:off x="0" y="676023"/>
            <a:ext cx="12192000" cy="0"/>
          </a:xfrm>
          <a:prstGeom prst="line">
            <a:avLst/>
          </a:prstGeom>
          <a:ln w="19050">
            <a:solidFill>
              <a:schemeClr val="accent5"/>
            </a:solidFill>
          </a:ln>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xmlns="" id="{A6D681A4-CDB4-4023-B1CD-648A9AB06EC0}"/>
              </a:ext>
            </a:extLst>
          </p:cNvPr>
          <p:cNvPicPr>
            <a:picLocks noChangeAspect="1"/>
          </p:cNvPicPr>
          <p:nvPr userDrawn="1"/>
        </p:nvPicPr>
        <p:blipFill>
          <a:blip r:embed="rId2" cstate="print">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
        <p:nvSpPr>
          <p:cNvPr id="40" name="Slide Number Placeholder 5">
            <a:extLst>
              <a:ext uri="{FF2B5EF4-FFF2-40B4-BE49-F238E27FC236}">
                <a16:creationId xmlns:a16="http://schemas.microsoft.com/office/drawing/2014/main" xmlns="" id="{5DC3BC83-DFA4-4F6F-9281-8075F61B8402}"/>
              </a:ext>
            </a:extLst>
          </p:cNvPr>
          <p:cNvSpPr>
            <a:spLocks noGrp="1"/>
          </p:cNvSpPr>
          <p:nvPr>
            <p:ph type="sldNum" sz="quarter" idx="12"/>
          </p:nvPr>
        </p:nvSpPr>
        <p:spPr>
          <a:xfrm>
            <a:off x="9223343" y="6356350"/>
            <a:ext cx="2743200" cy="365125"/>
          </a:xfrm>
          <a:prstGeom prst="rect">
            <a:avLst/>
          </a:prstGeom>
        </p:spPr>
        <p:txBody>
          <a:bodyPr/>
          <a:lstStyle>
            <a:lvl1pPr>
              <a:defRPr sz="1600" b="1">
                <a:solidFill>
                  <a:schemeClr val="bg1"/>
                </a:solidFill>
              </a:defRPr>
            </a:lvl1pPr>
          </a:lstStyle>
          <a:p>
            <a:fld id="{D1147761-E745-4E82-9000-A916A425F694}" type="slidenum">
              <a:rPr lang="en-US" smtClean="0"/>
              <a:pPr/>
              <a:t>‹#›</a:t>
            </a:fld>
            <a:endParaRPr lang="en-US"/>
          </a:p>
        </p:txBody>
      </p:sp>
      <p:sp>
        <p:nvSpPr>
          <p:cNvPr id="8" name="Teardrop 7">
            <a:extLst>
              <a:ext uri="{FF2B5EF4-FFF2-40B4-BE49-F238E27FC236}">
                <a16:creationId xmlns:a16="http://schemas.microsoft.com/office/drawing/2014/main" xmlns="" id="{28149F8E-239D-4573-BA99-09E446187FB2}"/>
              </a:ext>
            </a:extLst>
          </p:cNvPr>
          <p:cNvSpPr/>
          <p:nvPr userDrawn="1"/>
        </p:nvSpPr>
        <p:spPr>
          <a:xfrm>
            <a:off x="3905761" y="3429000"/>
            <a:ext cx="2176272" cy="2002536"/>
          </a:xfrm>
          <a:prstGeom prst="teardrop">
            <a:avLst/>
          </a:prstGeom>
          <a:ln w="28575">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mj-lt"/>
            </a:endParaRPr>
          </a:p>
        </p:txBody>
      </p:sp>
      <p:sp>
        <p:nvSpPr>
          <p:cNvPr id="9" name="Teardrop 8">
            <a:extLst>
              <a:ext uri="{FF2B5EF4-FFF2-40B4-BE49-F238E27FC236}">
                <a16:creationId xmlns:a16="http://schemas.microsoft.com/office/drawing/2014/main" xmlns="" id="{12FB9729-C46C-407B-84DB-F6EF11A97D83}"/>
              </a:ext>
            </a:extLst>
          </p:cNvPr>
          <p:cNvSpPr/>
          <p:nvPr userDrawn="1"/>
        </p:nvSpPr>
        <p:spPr>
          <a:xfrm flipH="1">
            <a:off x="6107780" y="3428999"/>
            <a:ext cx="2176272" cy="2002536"/>
          </a:xfrm>
          <a:prstGeom prst="teardrop">
            <a:avLst/>
          </a:prstGeom>
          <a:ln w="28575">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mj-lt"/>
            </a:endParaRPr>
          </a:p>
        </p:txBody>
      </p:sp>
      <p:sp>
        <p:nvSpPr>
          <p:cNvPr id="11" name="Teardrop 10">
            <a:extLst>
              <a:ext uri="{FF2B5EF4-FFF2-40B4-BE49-F238E27FC236}">
                <a16:creationId xmlns:a16="http://schemas.microsoft.com/office/drawing/2014/main" xmlns="" id="{D0440A4B-2E32-4ECF-B6CD-67EBCD47B034}"/>
              </a:ext>
            </a:extLst>
          </p:cNvPr>
          <p:cNvSpPr/>
          <p:nvPr userDrawn="1"/>
        </p:nvSpPr>
        <p:spPr>
          <a:xfrm flipH="1" flipV="1">
            <a:off x="6109351" y="1407357"/>
            <a:ext cx="2176272" cy="2002536"/>
          </a:xfrm>
          <a:prstGeom prst="teardrop">
            <a:avLst/>
          </a:prstGeom>
          <a:ln w="28575">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mj-lt"/>
            </a:endParaRPr>
          </a:p>
        </p:txBody>
      </p:sp>
      <p:sp>
        <p:nvSpPr>
          <p:cNvPr id="12" name="Teardrop 11">
            <a:extLst>
              <a:ext uri="{FF2B5EF4-FFF2-40B4-BE49-F238E27FC236}">
                <a16:creationId xmlns:a16="http://schemas.microsoft.com/office/drawing/2014/main" xmlns="" id="{2CBE7452-2B96-4E1F-AB4C-855426C05760}"/>
              </a:ext>
            </a:extLst>
          </p:cNvPr>
          <p:cNvSpPr/>
          <p:nvPr userDrawn="1"/>
        </p:nvSpPr>
        <p:spPr>
          <a:xfrm flipV="1">
            <a:off x="3929405" y="1425676"/>
            <a:ext cx="2172091" cy="2006467"/>
          </a:xfrm>
          <a:prstGeom prst="teardrop">
            <a:avLst/>
          </a:prstGeom>
          <a:ln w="28575">
            <a:solidFill>
              <a:schemeClr val="accent4">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j-lt"/>
            </a:endParaRPr>
          </a:p>
        </p:txBody>
      </p:sp>
      <p:sp>
        <p:nvSpPr>
          <p:cNvPr id="13" name="Oval 12">
            <a:extLst>
              <a:ext uri="{FF2B5EF4-FFF2-40B4-BE49-F238E27FC236}">
                <a16:creationId xmlns:a16="http://schemas.microsoft.com/office/drawing/2014/main" xmlns="" id="{73A62114-4A3C-408F-89B7-8EE287BBD92F}"/>
              </a:ext>
            </a:extLst>
          </p:cNvPr>
          <p:cNvSpPr/>
          <p:nvPr userDrawn="1"/>
        </p:nvSpPr>
        <p:spPr>
          <a:xfrm>
            <a:off x="5505253" y="2903457"/>
            <a:ext cx="1168924" cy="1048732"/>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23" name="Graphic 22" descr="Single gear">
            <a:extLst>
              <a:ext uri="{FF2B5EF4-FFF2-40B4-BE49-F238E27FC236}">
                <a16:creationId xmlns:a16="http://schemas.microsoft.com/office/drawing/2014/main" xmlns="" id="{BBB4DE67-0522-4DCF-952B-422A6A8C74F0}"/>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648227" y="2971800"/>
            <a:ext cx="914400" cy="914400"/>
          </a:xfrm>
          <a:prstGeom prst="rect">
            <a:avLst/>
          </a:prstGeom>
        </p:spPr>
      </p:pic>
    </p:spTree>
    <p:extLst>
      <p:ext uri="{BB962C8B-B14F-4D97-AF65-F5344CB8AC3E}">
        <p14:creationId xmlns:p14="http://schemas.microsoft.com/office/powerpoint/2010/main" val="1236229507"/>
      </p:ext>
    </p:extLst>
  </p:cSld>
  <p:clrMapOvr>
    <a:overrideClrMapping bg1="lt1" tx1="dk1" bg2="lt2" tx2="dk2" accent1="accent1" accent2="accent2" accent3="accent3" accent4="accent4" accent5="accent5" accent6="accent6" hlink="hlink" folHlink="folHlink"/>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Arc 16">
            <a:extLst>
              <a:ext uri="{FF2B5EF4-FFF2-40B4-BE49-F238E27FC236}">
                <a16:creationId xmlns:a16="http://schemas.microsoft.com/office/drawing/2014/main" xmlns="" id="{17428A89-1460-4C05-BD87-7D6EF14E01CD}"/>
              </a:ext>
            </a:extLst>
          </p:cNvPr>
          <p:cNvSpPr/>
          <p:nvPr userDrawn="1"/>
        </p:nvSpPr>
        <p:spPr>
          <a:xfrm>
            <a:off x="2370654" y="1322109"/>
            <a:ext cx="3412503" cy="4213782"/>
          </a:xfrm>
          <a:prstGeom prst="arc">
            <a:avLst>
              <a:gd name="adj1" fmla="val 16200000"/>
              <a:gd name="adj2" fmla="val 5602852"/>
            </a:avLst>
          </a:prstGeom>
          <a:ln w="1905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xmlns="" id="{4B6930EE-D965-4182-BB98-87B20FE6B110}"/>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pPr/>
              <a:t>‹#›</a:t>
            </a:fld>
            <a:endParaRPr lang="en-US"/>
          </a:p>
        </p:txBody>
      </p:sp>
      <p:sp>
        <p:nvSpPr>
          <p:cNvPr id="9" name="Oval 8">
            <a:extLst>
              <a:ext uri="{FF2B5EF4-FFF2-40B4-BE49-F238E27FC236}">
                <a16:creationId xmlns:a16="http://schemas.microsoft.com/office/drawing/2014/main" xmlns="" id="{A6A80799-B34E-4412-8594-5822B9D255E2}"/>
              </a:ext>
            </a:extLst>
          </p:cNvPr>
          <p:cNvSpPr/>
          <p:nvPr userDrawn="1"/>
        </p:nvSpPr>
        <p:spPr>
          <a:xfrm>
            <a:off x="678730" y="1894788"/>
            <a:ext cx="3591612" cy="3176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E503975A-320A-42DD-B93D-86EECB8F8737}"/>
              </a:ext>
            </a:extLst>
          </p:cNvPr>
          <p:cNvSpPr>
            <a:spLocks noChangeAspect="1"/>
          </p:cNvSpPr>
          <p:nvPr userDrawn="1"/>
        </p:nvSpPr>
        <p:spPr>
          <a:xfrm>
            <a:off x="872166" y="2065884"/>
            <a:ext cx="3204740" cy="28346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75A18688-04D8-4042-9715-83139151C0CB}"/>
              </a:ext>
            </a:extLst>
          </p:cNvPr>
          <p:cNvSpPr>
            <a:spLocks noChangeAspect="1"/>
          </p:cNvSpPr>
          <p:nvPr userDrawn="1"/>
        </p:nvSpPr>
        <p:spPr>
          <a:xfrm>
            <a:off x="611651" y="1835455"/>
            <a:ext cx="3725770" cy="32954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3C89E970-7109-4CD3-98E3-CFCBE8114F96}"/>
              </a:ext>
            </a:extLst>
          </p:cNvPr>
          <p:cNvSpPr/>
          <p:nvPr userDrawn="1"/>
        </p:nvSpPr>
        <p:spPr>
          <a:xfrm>
            <a:off x="4212849" y="1057218"/>
            <a:ext cx="1026431" cy="952107"/>
          </a:xfrm>
          <a:prstGeom prst="ellipse">
            <a:avLst/>
          </a:prstGeom>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A7FCD3CD-DBB6-44C6-9957-A8D30E2FE513}"/>
              </a:ext>
            </a:extLst>
          </p:cNvPr>
          <p:cNvSpPr/>
          <p:nvPr userDrawn="1"/>
        </p:nvSpPr>
        <p:spPr>
          <a:xfrm>
            <a:off x="5239279" y="2856058"/>
            <a:ext cx="1026431" cy="95210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xmlns="" id="{991112BB-93D1-47D3-8C83-94B05CC6F800}"/>
              </a:ext>
            </a:extLst>
          </p:cNvPr>
          <p:cNvSpPr/>
          <p:nvPr userDrawn="1"/>
        </p:nvSpPr>
        <p:spPr>
          <a:xfrm>
            <a:off x="4212848" y="4654899"/>
            <a:ext cx="1026431" cy="952107"/>
          </a:xfrm>
          <a:prstGeom prst="ellipse">
            <a:avLst/>
          </a:prstGeom>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 Placeholder 9">
            <a:extLst>
              <a:ext uri="{FF2B5EF4-FFF2-40B4-BE49-F238E27FC236}">
                <a16:creationId xmlns:a16="http://schemas.microsoft.com/office/drawing/2014/main" xmlns="" id="{CEA34E7C-7372-4420-B0DB-F92B24F47315}"/>
              </a:ext>
            </a:extLst>
          </p:cNvPr>
          <p:cNvSpPr>
            <a:spLocks noGrp="1"/>
          </p:cNvSpPr>
          <p:nvPr>
            <p:ph type="body" sz="quarter" idx="13"/>
          </p:nvPr>
        </p:nvSpPr>
        <p:spPr>
          <a:xfrm>
            <a:off x="6096000" y="985638"/>
            <a:ext cx="5753100" cy="1035469"/>
          </a:xfrm>
          <a:prstGeom prst="rect">
            <a:avLst/>
          </a:prstGeom>
        </p:spPr>
        <p:txBody>
          <a:bodyPr/>
          <a:lstStyle>
            <a:lvl1pPr marL="0" indent="0">
              <a:lnSpc>
                <a:spcPct val="100000"/>
              </a:lnSpc>
              <a:buFontTx/>
              <a:buNone/>
              <a:defRPr sz="1400" b="1">
                <a:solidFill>
                  <a:schemeClr val="bg1">
                    <a:lumMod val="50000"/>
                  </a:schemeClr>
                </a:solidFill>
                <a:latin typeface="+mj-lt"/>
              </a:defRPr>
            </a:lvl1pPr>
            <a:lvl2pPr marL="742950" indent="-285750">
              <a:lnSpc>
                <a:spcPct val="100000"/>
              </a:lnSpc>
              <a:buFontTx/>
              <a:buChar char="−"/>
              <a:defRPr sz="1400">
                <a:solidFill>
                  <a:schemeClr val="bg1">
                    <a:lumMod val="50000"/>
                  </a:schemeClr>
                </a:solidFill>
                <a:latin typeface="+mj-lt"/>
              </a:defRPr>
            </a:lvl2pPr>
            <a:lvl3pPr marL="1200150" indent="-285750">
              <a:buFontTx/>
              <a:buChar char="−"/>
              <a:defRPr sz="1400"/>
            </a:lvl3pPr>
            <a:lvl4pPr marL="1657350" indent="-285750">
              <a:buFontTx/>
              <a:buChar char="−"/>
              <a:defRPr sz="1400"/>
            </a:lvl4pPr>
            <a:lvl5pPr marL="1828800" indent="0">
              <a:buFontTx/>
              <a:buNone/>
              <a:defRPr sz="1400"/>
            </a:lvl5pPr>
          </a:lstStyle>
          <a:p>
            <a:pPr lvl="0"/>
            <a:r>
              <a:rPr lang="en-US" dirty="0"/>
              <a:t>Edit Master text styles</a:t>
            </a:r>
          </a:p>
          <a:p>
            <a:pPr lvl="1"/>
            <a:r>
              <a:rPr lang="en-US" dirty="0"/>
              <a:t>Second Level</a:t>
            </a:r>
          </a:p>
          <a:p>
            <a:pPr lvl="1"/>
            <a:r>
              <a:rPr lang="en-US" dirty="0"/>
              <a:t>Third level</a:t>
            </a:r>
          </a:p>
          <a:p>
            <a:pPr lvl="1"/>
            <a:r>
              <a:rPr lang="en-US" dirty="0"/>
              <a:t>Fourth level</a:t>
            </a:r>
          </a:p>
        </p:txBody>
      </p:sp>
      <p:sp>
        <p:nvSpPr>
          <p:cNvPr id="19" name="Text Placeholder 9">
            <a:extLst>
              <a:ext uri="{FF2B5EF4-FFF2-40B4-BE49-F238E27FC236}">
                <a16:creationId xmlns:a16="http://schemas.microsoft.com/office/drawing/2014/main" xmlns="" id="{5FDD0B21-5F83-494B-9E9B-A6063116EC72}"/>
              </a:ext>
            </a:extLst>
          </p:cNvPr>
          <p:cNvSpPr>
            <a:spLocks noGrp="1"/>
          </p:cNvSpPr>
          <p:nvPr>
            <p:ph type="body" sz="quarter" idx="14"/>
          </p:nvPr>
        </p:nvSpPr>
        <p:spPr>
          <a:xfrm>
            <a:off x="6408845" y="2856058"/>
            <a:ext cx="5440255" cy="1035469"/>
          </a:xfrm>
          <a:prstGeom prst="rect">
            <a:avLst/>
          </a:prstGeom>
        </p:spPr>
        <p:txBody>
          <a:bodyPr/>
          <a:lstStyle>
            <a:lvl1pPr marL="0" indent="0">
              <a:lnSpc>
                <a:spcPct val="100000"/>
              </a:lnSpc>
              <a:buFontTx/>
              <a:buNone/>
              <a:defRPr sz="1400" b="1">
                <a:solidFill>
                  <a:schemeClr val="bg1">
                    <a:lumMod val="50000"/>
                  </a:schemeClr>
                </a:solidFill>
                <a:latin typeface="+mj-lt"/>
              </a:defRPr>
            </a:lvl1pPr>
            <a:lvl2pPr marL="742950" indent="-285750">
              <a:lnSpc>
                <a:spcPct val="100000"/>
              </a:lnSpc>
              <a:buFontTx/>
              <a:buChar char="−"/>
              <a:defRPr sz="1400">
                <a:solidFill>
                  <a:schemeClr val="bg1">
                    <a:lumMod val="50000"/>
                  </a:schemeClr>
                </a:solidFill>
                <a:latin typeface="+mj-lt"/>
              </a:defRPr>
            </a:lvl2pPr>
            <a:lvl3pPr marL="1200150" indent="-285750">
              <a:buFontTx/>
              <a:buChar char="−"/>
              <a:defRPr sz="1400"/>
            </a:lvl3pPr>
            <a:lvl4pPr marL="1657350" indent="-285750">
              <a:buFontTx/>
              <a:buChar char="−"/>
              <a:defRPr sz="1400"/>
            </a:lvl4pPr>
            <a:lvl5pPr marL="1828800" indent="0">
              <a:buFontTx/>
              <a:buNone/>
              <a:defRPr sz="1400"/>
            </a:lvl5pPr>
          </a:lstStyle>
          <a:p>
            <a:pPr lvl="0"/>
            <a:r>
              <a:rPr lang="en-US" dirty="0"/>
              <a:t>Edit Master text styles</a:t>
            </a:r>
          </a:p>
          <a:p>
            <a:pPr lvl="1"/>
            <a:r>
              <a:rPr lang="en-US" dirty="0"/>
              <a:t>Second Level</a:t>
            </a:r>
          </a:p>
          <a:p>
            <a:pPr lvl="1"/>
            <a:r>
              <a:rPr lang="en-US" dirty="0"/>
              <a:t>Third level</a:t>
            </a:r>
          </a:p>
          <a:p>
            <a:pPr lvl="1"/>
            <a:r>
              <a:rPr lang="en-US" dirty="0"/>
              <a:t>Fourth level</a:t>
            </a:r>
          </a:p>
        </p:txBody>
      </p:sp>
      <p:sp>
        <p:nvSpPr>
          <p:cNvPr id="20" name="Text Placeholder 9">
            <a:extLst>
              <a:ext uri="{FF2B5EF4-FFF2-40B4-BE49-F238E27FC236}">
                <a16:creationId xmlns:a16="http://schemas.microsoft.com/office/drawing/2014/main" xmlns="" id="{47963186-09AB-4E23-B101-BC9C2BDC92A9}"/>
              </a:ext>
            </a:extLst>
          </p:cNvPr>
          <p:cNvSpPr>
            <a:spLocks noGrp="1"/>
          </p:cNvSpPr>
          <p:nvPr>
            <p:ph type="body" sz="quarter" idx="15"/>
          </p:nvPr>
        </p:nvSpPr>
        <p:spPr>
          <a:xfrm>
            <a:off x="6112536" y="4615910"/>
            <a:ext cx="5753100" cy="1035469"/>
          </a:xfrm>
          <a:prstGeom prst="rect">
            <a:avLst/>
          </a:prstGeom>
        </p:spPr>
        <p:txBody>
          <a:bodyPr/>
          <a:lstStyle>
            <a:lvl1pPr marL="0" indent="0">
              <a:lnSpc>
                <a:spcPct val="100000"/>
              </a:lnSpc>
              <a:buFontTx/>
              <a:buNone/>
              <a:defRPr sz="1400" b="1">
                <a:solidFill>
                  <a:schemeClr val="bg1">
                    <a:lumMod val="50000"/>
                  </a:schemeClr>
                </a:solidFill>
                <a:latin typeface="+mj-lt"/>
              </a:defRPr>
            </a:lvl1pPr>
            <a:lvl2pPr marL="742950" indent="-285750">
              <a:lnSpc>
                <a:spcPct val="100000"/>
              </a:lnSpc>
              <a:buFontTx/>
              <a:buChar char="−"/>
              <a:defRPr sz="1400">
                <a:solidFill>
                  <a:schemeClr val="bg1">
                    <a:lumMod val="50000"/>
                  </a:schemeClr>
                </a:solidFill>
                <a:latin typeface="+mj-lt"/>
              </a:defRPr>
            </a:lvl2pPr>
            <a:lvl3pPr marL="1200150" indent="-285750">
              <a:buFontTx/>
              <a:buChar char="−"/>
              <a:defRPr sz="1400"/>
            </a:lvl3pPr>
            <a:lvl4pPr marL="1657350" indent="-285750">
              <a:buFontTx/>
              <a:buChar char="−"/>
              <a:defRPr sz="1400"/>
            </a:lvl4pPr>
            <a:lvl5pPr marL="1828800" indent="0">
              <a:buFontTx/>
              <a:buNone/>
              <a:defRPr sz="1400"/>
            </a:lvl5pPr>
          </a:lstStyle>
          <a:p>
            <a:pPr lvl="0"/>
            <a:r>
              <a:rPr lang="en-US" dirty="0"/>
              <a:t>Edit Master text styles</a:t>
            </a:r>
          </a:p>
          <a:p>
            <a:pPr lvl="1"/>
            <a:r>
              <a:rPr lang="en-US" dirty="0"/>
              <a:t>Second Level</a:t>
            </a:r>
          </a:p>
          <a:p>
            <a:pPr lvl="1"/>
            <a:r>
              <a:rPr lang="en-US" dirty="0"/>
              <a:t>Third level</a:t>
            </a:r>
          </a:p>
          <a:p>
            <a:pPr lvl="1"/>
            <a:r>
              <a:rPr lang="en-US" dirty="0"/>
              <a:t>Fourth level</a:t>
            </a:r>
          </a:p>
        </p:txBody>
      </p:sp>
    </p:spTree>
    <p:extLst>
      <p:ext uri="{BB962C8B-B14F-4D97-AF65-F5344CB8AC3E}">
        <p14:creationId xmlns:p14="http://schemas.microsoft.com/office/powerpoint/2010/main" val="2787804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BDAF3B42-B465-43F6-801E-8FF906D40568}"/>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pPr/>
              <a:t>‹#›</a:t>
            </a:fld>
            <a:endParaRPr lang="en-US"/>
          </a:p>
        </p:txBody>
      </p:sp>
      <p:pic>
        <p:nvPicPr>
          <p:cNvPr id="7" name="Picture 6">
            <a:extLst>
              <a:ext uri="{FF2B5EF4-FFF2-40B4-BE49-F238E27FC236}">
                <a16:creationId xmlns:a16="http://schemas.microsoft.com/office/drawing/2014/main" xmlns="" id="{7D12F77A-EC18-48FD-8DEE-3E8EC42CC62F}"/>
              </a:ext>
            </a:extLst>
          </p:cNvPr>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0" y="752474"/>
            <a:ext cx="12192000" cy="5372101"/>
          </a:xfrm>
          <a:prstGeom prst="rect">
            <a:avLst/>
          </a:prstGeom>
        </p:spPr>
      </p:pic>
    </p:spTree>
    <p:extLst>
      <p:ext uri="{BB962C8B-B14F-4D97-AF65-F5344CB8AC3E}">
        <p14:creationId xmlns:p14="http://schemas.microsoft.com/office/powerpoint/2010/main" val="38076534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microsoft.com/office/2007/relationships/hdphoto" Target="../media/hdphoto2.wdp"/><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2.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microsoft.com/office/2007/relationships/hdphoto" Target="../media/hdphoto2.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3000"/>
                <a:satMod val="150000"/>
                <a:shade val="98000"/>
                <a:lumMod val="97000"/>
                <a:lumOff val="3000"/>
                <a:alpha val="88000"/>
              </a:schemeClr>
            </a:gs>
            <a:gs pos="65000">
              <a:schemeClr val="bg2">
                <a:tint val="98000"/>
                <a:satMod val="130000"/>
                <a:shade val="90000"/>
                <a:lumMod val="103000"/>
              </a:schemeClr>
            </a:gs>
            <a:gs pos="100000">
              <a:schemeClr val="accent2"/>
            </a:gs>
          </a:gsLst>
          <a:lin ang="27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4523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D37EBF9B-C42B-4BDB-B1BF-F4F42EE8482D}"/>
              </a:ext>
            </a:extLst>
          </p:cNvPr>
          <p:cNvSpPr/>
          <p:nvPr userDrawn="1"/>
        </p:nvSpPr>
        <p:spPr>
          <a:xfrm>
            <a:off x="0" y="6176963"/>
            <a:ext cx="12192000" cy="681037"/>
          </a:xfrm>
          <a:prstGeom prst="rect">
            <a:avLst/>
          </a:prstGeom>
          <a:gradFill flip="none" rotWithShape="1">
            <a:gsLst>
              <a:gs pos="0">
                <a:schemeClr val="accent1"/>
              </a:gs>
              <a:gs pos="100000">
                <a:schemeClr val="accent2"/>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xmlns="" id="{FF9EA586-B78D-4C63-878E-C2B288B14391}"/>
              </a:ext>
            </a:extLst>
          </p:cNvPr>
          <p:cNvPicPr>
            <a:picLocks noChangeAspect="1"/>
          </p:cNvPicPr>
          <p:nvPr userDrawn="1"/>
        </p:nvPicPr>
        <p:blipFill>
          <a:blip r:embed="rId18" cstate="print">
            <a:alphaModFix/>
            <a:biLevel thresh="25000"/>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
        <p:nvSpPr>
          <p:cNvPr id="9" name="Slide Number Placeholder 5">
            <a:extLst>
              <a:ext uri="{FF2B5EF4-FFF2-40B4-BE49-F238E27FC236}">
                <a16:creationId xmlns:a16="http://schemas.microsoft.com/office/drawing/2014/main" xmlns="" id="{51179DEB-458C-490B-9D6D-2CC068089B7B}"/>
              </a:ext>
            </a:extLst>
          </p:cNvPr>
          <p:cNvSpPr>
            <a:spLocks noGrp="1"/>
          </p:cNvSpPr>
          <p:nvPr>
            <p:ph type="sldNum" sz="quarter" idx="4"/>
          </p:nvPr>
        </p:nvSpPr>
        <p:spPr>
          <a:xfrm>
            <a:off x="9223343" y="6356350"/>
            <a:ext cx="2743200" cy="365125"/>
          </a:xfrm>
          <a:prstGeom prst="rect">
            <a:avLst/>
          </a:prstGeom>
        </p:spPr>
        <p:txBody>
          <a:bodyPr/>
          <a:lstStyle>
            <a:lvl1pPr algn="r">
              <a:defRPr sz="1600" b="1">
                <a:solidFill>
                  <a:schemeClr val="bg1"/>
                </a:solidFill>
                <a:latin typeface="+mj-lt"/>
              </a:defRPr>
            </a:lvl1pPr>
          </a:lstStyle>
          <a:p>
            <a:fld id="{D1147761-E745-4E82-9000-A916A425F694}" type="slidenum">
              <a:rPr lang="en-US" smtClean="0"/>
              <a:pPr/>
              <a:t>‹#›</a:t>
            </a:fld>
            <a:endParaRPr lang="en-US"/>
          </a:p>
        </p:txBody>
      </p:sp>
      <p:cxnSp>
        <p:nvCxnSpPr>
          <p:cNvPr id="12" name="Straight Connector 11">
            <a:extLst>
              <a:ext uri="{FF2B5EF4-FFF2-40B4-BE49-F238E27FC236}">
                <a16:creationId xmlns:a16="http://schemas.microsoft.com/office/drawing/2014/main" xmlns="" id="{6C3414C4-4AFE-42FE-8263-04195ED054E7}"/>
              </a:ext>
            </a:extLst>
          </p:cNvPr>
          <p:cNvCxnSpPr/>
          <p:nvPr userDrawn="1"/>
        </p:nvCxnSpPr>
        <p:spPr>
          <a:xfrm>
            <a:off x="0" y="676023"/>
            <a:ext cx="12192000" cy="0"/>
          </a:xfrm>
          <a:prstGeom prst="line">
            <a:avLst/>
          </a:prstGeom>
          <a:ln w="19050">
            <a:solidFill>
              <a:schemeClr val="accent5"/>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207586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96"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5D26F50-EE21-47AD-8B48-54F80B6EEAAB}"/>
              </a:ext>
            </a:extLst>
          </p:cNvPr>
          <p:cNvSpPr/>
          <p:nvPr userDrawn="1"/>
        </p:nvSpPr>
        <p:spPr>
          <a:xfrm>
            <a:off x="0" y="6176963"/>
            <a:ext cx="12192000" cy="681037"/>
          </a:xfrm>
          <a:prstGeom prst="rect">
            <a:avLst/>
          </a:prstGeom>
          <a:gradFill flip="none" rotWithShape="1">
            <a:gsLst>
              <a:gs pos="0">
                <a:srgbClr val="496491"/>
              </a:gs>
              <a:gs pos="100000">
                <a:srgbClr val="92C46D"/>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xmlns="" id="{0C655E65-76A6-4EDA-AA2D-5157D6CBBD8A}"/>
              </a:ext>
            </a:extLst>
          </p:cNvPr>
          <p:cNvPicPr>
            <a:picLocks noChangeAspect="1"/>
          </p:cNvPicPr>
          <p:nvPr userDrawn="1"/>
        </p:nvPicPr>
        <p:blipFill>
          <a:blip r:embed="rId13" cstate="print">
            <a:alphaModFix/>
            <a:biLevel thresh="25000"/>
            <a:extLst>
              <a:ext uri="{BEBA8EAE-BF5A-486C-A8C5-ECC9F3942E4B}">
                <a14:imgProps xmlns:a14="http://schemas.microsoft.com/office/drawing/2010/main">
                  <a14:imgLayer r:embed="rId1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
        <p:nvSpPr>
          <p:cNvPr id="9" name="Slide Number Placeholder 5">
            <a:extLst>
              <a:ext uri="{FF2B5EF4-FFF2-40B4-BE49-F238E27FC236}">
                <a16:creationId xmlns:a16="http://schemas.microsoft.com/office/drawing/2014/main" xmlns="" id="{4F6F0319-01F6-4108-9EE9-BAB4A5C673DF}"/>
              </a:ext>
            </a:extLst>
          </p:cNvPr>
          <p:cNvSpPr txBox="1">
            <a:spLocks/>
          </p:cNvSpPr>
          <p:nvPr userDrawn="1"/>
        </p:nvSpPr>
        <p:spPr>
          <a:xfrm>
            <a:off x="9223343" y="6356350"/>
            <a:ext cx="2743200" cy="365125"/>
          </a:xfrm>
          <a:prstGeom prst="rect">
            <a:avLst/>
          </a:prstGeom>
        </p:spPr>
        <p:txBody>
          <a:bodyPr/>
          <a:lstStyle>
            <a:defPPr>
              <a:defRPr lang="en-US"/>
            </a:defPPr>
            <a:lvl1pPr marL="0" algn="r" defTabSz="914400" rtl="0" eaLnBrk="1" latinLnBrk="0" hangingPunct="1">
              <a:defRPr sz="1600" b="1"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1147761-E745-4E82-9000-A916A425F694}" type="slidenum">
              <a:rPr kumimoji="0" lang="en-US" sz="1600" b="1" i="0" u="none" strike="noStrike" kern="1200" cap="none" spc="0" normalizeH="0" baseline="0" noProof="0" smtClean="0">
                <a:ln>
                  <a:noFill/>
                </a:ln>
                <a:solidFill>
                  <a:prstClr val="white"/>
                </a:solidFill>
                <a:effectLst/>
                <a:uLnTx/>
                <a:uFillTx/>
                <a:latin typeface="Calibri Light" panose="020F03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41201548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www.alphavantage.co/" TargetMode="External"/><Relationship Id="rId7" Type="http://schemas.openxmlformats.org/officeDocument/2006/relationships/image" Target="../media/image19.svg"/><Relationship Id="rId2" Type="http://schemas.openxmlformats.org/officeDocument/2006/relationships/chart" Target="../charts/chart1.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17.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slideLayout" Target="../slideLayouts/slideLayout28.xml"/><Relationship Id="rId1" Type="http://schemas.openxmlformats.org/officeDocument/2006/relationships/tags" Target="../tags/tag3.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25.png"/><Relationship Id="rId1" Type="http://schemas.openxmlformats.org/officeDocument/2006/relationships/slideLayout" Target="../slideLayouts/slideLayout17.xml"/><Relationship Id="rId6" Type="http://schemas.openxmlformats.org/officeDocument/2006/relationships/image" Target="../media/image27.png"/><Relationship Id="rId5" Type="http://schemas.openxmlformats.org/officeDocument/2006/relationships/image" Target="../media/image33.svg"/><Relationship Id="rId10" Type="http://schemas.openxmlformats.org/officeDocument/2006/relationships/image" Target="../media/image29.png"/><Relationship Id="rId4" Type="http://schemas.openxmlformats.org/officeDocument/2006/relationships/image" Target="../media/image26.png"/><Relationship Id="rId9" Type="http://schemas.openxmlformats.org/officeDocument/2006/relationships/image" Target="../media/image3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072FA-030B-4724-A39C-9C435B7085E8}"/>
              </a:ext>
            </a:extLst>
          </p:cNvPr>
          <p:cNvSpPr>
            <a:spLocks noGrp="1"/>
          </p:cNvSpPr>
          <p:nvPr>
            <p:ph type="ctrTitle"/>
          </p:nvPr>
        </p:nvSpPr>
        <p:spPr>
          <a:xfrm>
            <a:off x="143689" y="171010"/>
            <a:ext cx="11498413" cy="2387600"/>
          </a:xfrm>
        </p:spPr>
        <p:txBody>
          <a:bodyPr/>
          <a:lstStyle/>
          <a:p>
            <a:r>
              <a:rPr lang="en-US" sz="4400" dirty="0"/>
              <a:t>DAV6100: ARTIFICIAL NEURAL NETWORK FOR    STOCK PRICE PREDICTION</a:t>
            </a:r>
          </a:p>
        </p:txBody>
      </p:sp>
      <p:sp>
        <p:nvSpPr>
          <p:cNvPr id="3" name="Subtitle 2">
            <a:extLst>
              <a:ext uri="{FF2B5EF4-FFF2-40B4-BE49-F238E27FC236}">
                <a16:creationId xmlns:a16="http://schemas.microsoft.com/office/drawing/2014/main" xmlns="" id="{E5FADD1C-8A17-4D94-8BA1-2D8391B5D032}"/>
              </a:ext>
            </a:extLst>
          </p:cNvPr>
          <p:cNvSpPr>
            <a:spLocks noGrp="1"/>
          </p:cNvSpPr>
          <p:nvPr>
            <p:ph type="subTitle" idx="1"/>
          </p:nvPr>
        </p:nvSpPr>
        <p:spPr>
          <a:xfrm>
            <a:off x="476518" y="3201240"/>
            <a:ext cx="1981325" cy="455520"/>
          </a:xfrm>
        </p:spPr>
        <p:txBody>
          <a:bodyPr/>
          <a:lstStyle/>
          <a:p>
            <a:r>
              <a:rPr lang="en-US" dirty="0"/>
              <a:t>&lt;&lt;Group </a:t>
            </a:r>
            <a:r>
              <a:rPr lang="en-US" dirty="0" smtClean="0"/>
              <a:t>3&gt;&gt;</a:t>
            </a:r>
            <a:endParaRPr lang="en-US" dirty="0"/>
          </a:p>
        </p:txBody>
      </p:sp>
      <p:sp>
        <p:nvSpPr>
          <p:cNvPr id="4" name="Rectangle 3">
            <a:extLst>
              <a:ext uri="{FF2B5EF4-FFF2-40B4-BE49-F238E27FC236}">
                <a16:creationId xmlns:a16="http://schemas.microsoft.com/office/drawing/2014/main" xmlns="" id="{2944A24C-E933-499B-AEAE-C54E92986D44}"/>
              </a:ext>
            </a:extLst>
          </p:cNvPr>
          <p:cNvSpPr/>
          <p:nvPr/>
        </p:nvSpPr>
        <p:spPr>
          <a:xfrm>
            <a:off x="12192000" y="0"/>
            <a:ext cx="2602029"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5DF9FE87-5BD3-412B-B831-9265B510C629}"/>
              </a:ext>
            </a:extLst>
          </p:cNvPr>
          <p:cNvSpPr txBox="1"/>
          <p:nvPr/>
        </p:nvSpPr>
        <p:spPr>
          <a:xfrm>
            <a:off x="12457471" y="186813"/>
            <a:ext cx="1976284" cy="4093428"/>
          </a:xfrm>
          <a:prstGeom prst="rect">
            <a:avLst/>
          </a:prstGeom>
          <a:noFill/>
        </p:spPr>
        <p:txBody>
          <a:bodyPr wrap="square" rtlCol="0">
            <a:spAutoFit/>
          </a:bodyPr>
          <a:lstStyle/>
          <a:p>
            <a:r>
              <a:rPr lang="en-US" sz="2000" i="1" dirty="0">
                <a:latin typeface="+mj-lt"/>
              </a:rPr>
              <a:t>Instructions: </a:t>
            </a:r>
          </a:p>
          <a:p>
            <a:pPr marL="285750" indent="-285750">
              <a:buFont typeface="Arial" panose="020B0604020202020204" pitchFamily="34" charset="0"/>
              <a:buChar char="•"/>
            </a:pPr>
            <a:r>
              <a:rPr lang="en-US" sz="2000" dirty="0">
                <a:latin typeface="+mj-lt"/>
              </a:rPr>
              <a:t>Give your presentation a name and be sure to put your group number in the placeholder. </a:t>
            </a:r>
          </a:p>
          <a:p>
            <a:pPr marL="285750" indent="-285750">
              <a:buFont typeface="Arial" panose="020B0604020202020204" pitchFamily="34" charset="0"/>
              <a:buChar char="•"/>
            </a:pPr>
            <a:r>
              <a:rPr lang="en-US" sz="2000" dirty="0">
                <a:latin typeface="+mj-lt"/>
              </a:rPr>
              <a:t>This template will be use for the final delivery of your project</a:t>
            </a:r>
          </a:p>
        </p:txBody>
      </p:sp>
      <p:sp>
        <p:nvSpPr>
          <p:cNvPr id="6" name="TextBox 5"/>
          <p:cNvSpPr txBox="1"/>
          <p:nvPr/>
        </p:nvSpPr>
        <p:spPr>
          <a:xfrm>
            <a:off x="476518" y="3902299"/>
            <a:ext cx="3309871" cy="1200329"/>
          </a:xfrm>
          <a:prstGeom prst="rect">
            <a:avLst/>
          </a:prstGeom>
          <a:noFill/>
        </p:spPr>
        <p:txBody>
          <a:bodyPr wrap="square" rtlCol="0">
            <a:spAutoFit/>
          </a:bodyPr>
          <a:lstStyle/>
          <a:p>
            <a:r>
              <a:rPr lang="en-IN" dirty="0" smtClean="0"/>
              <a:t>Srikanth Burra</a:t>
            </a:r>
          </a:p>
          <a:p>
            <a:r>
              <a:rPr lang="en-IN" dirty="0" smtClean="0"/>
              <a:t>Bhavitha Kora</a:t>
            </a:r>
          </a:p>
          <a:p>
            <a:r>
              <a:rPr lang="en-IN" dirty="0" smtClean="0"/>
              <a:t>Deepak Choudary Chundu</a:t>
            </a:r>
          </a:p>
          <a:p>
            <a:r>
              <a:rPr lang="en-IN" dirty="0" smtClean="0"/>
              <a:t>Vidyasagar Gali</a:t>
            </a:r>
            <a:endParaRPr lang="en-IN" dirty="0"/>
          </a:p>
        </p:txBody>
      </p:sp>
    </p:spTree>
    <p:custDataLst>
      <p:tags r:id="rId1"/>
    </p:custDataLst>
    <p:extLst>
      <p:ext uri="{BB962C8B-B14F-4D97-AF65-F5344CB8AC3E}">
        <p14:creationId xmlns:p14="http://schemas.microsoft.com/office/powerpoint/2010/main" val="1295003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9488" y="159488"/>
            <a:ext cx="5465135" cy="646331"/>
          </a:xfrm>
          <a:prstGeom prst="rect">
            <a:avLst/>
          </a:prstGeom>
          <a:noFill/>
        </p:spPr>
        <p:txBody>
          <a:bodyPr wrap="square" rtlCol="0">
            <a:spAutoFit/>
          </a:bodyPr>
          <a:lstStyle/>
          <a:p>
            <a:r>
              <a:rPr lang="en-US" dirty="0"/>
              <a:t>Team Responsibilities</a:t>
            </a:r>
          </a:p>
          <a:p>
            <a:endParaRPr lang="en-US" dirty="0"/>
          </a:p>
        </p:txBody>
      </p:sp>
      <p:sp>
        <p:nvSpPr>
          <p:cNvPr id="16" name="Smiley Face 15"/>
          <p:cNvSpPr/>
          <p:nvPr/>
        </p:nvSpPr>
        <p:spPr>
          <a:xfrm>
            <a:off x="510363" y="1190847"/>
            <a:ext cx="786809" cy="6060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p:cNvSpPr/>
          <p:nvPr/>
        </p:nvSpPr>
        <p:spPr>
          <a:xfrm>
            <a:off x="6400358" y="3069560"/>
            <a:ext cx="786809" cy="6060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p:cNvSpPr/>
          <p:nvPr/>
        </p:nvSpPr>
        <p:spPr>
          <a:xfrm>
            <a:off x="6189535" y="1222973"/>
            <a:ext cx="786809" cy="6060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p:cNvSpPr/>
          <p:nvPr/>
        </p:nvSpPr>
        <p:spPr>
          <a:xfrm>
            <a:off x="510363" y="3069561"/>
            <a:ext cx="786809" cy="6060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462536" y="1181544"/>
            <a:ext cx="4561367" cy="1200329"/>
          </a:xfrm>
          <a:prstGeom prst="rect">
            <a:avLst/>
          </a:prstGeom>
          <a:noFill/>
        </p:spPr>
        <p:txBody>
          <a:bodyPr wrap="square" rtlCol="0">
            <a:spAutoFit/>
          </a:bodyPr>
          <a:lstStyle/>
          <a:p>
            <a:r>
              <a:rPr lang="en-US" dirty="0" err="1"/>
              <a:t>Bhavitha</a:t>
            </a:r>
            <a:endParaRPr lang="en-US" dirty="0"/>
          </a:p>
          <a:p>
            <a:r>
              <a:rPr lang="en-US" dirty="0">
                <a:latin typeface="Times New Roman" panose="02020603050405020304" pitchFamily="18" charset="0"/>
                <a:cs typeface="Times New Roman" panose="02020603050405020304" pitchFamily="18" charset="0"/>
              </a:rPr>
              <a:t>leads the project plan</a:t>
            </a:r>
          </a:p>
          <a:p>
            <a:r>
              <a:rPr lang="en-US" dirty="0">
                <a:latin typeface="Times New Roman" panose="02020603050405020304" pitchFamily="18" charset="0"/>
                <a:cs typeface="Times New Roman" panose="02020603050405020304" pitchFamily="18" charset="0"/>
              </a:rPr>
              <a:t>Handling the </a:t>
            </a:r>
            <a:r>
              <a:rPr lang="en-US" sz="1800" dirty="0">
                <a:solidFill>
                  <a:schemeClr val="tx1"/>
                </a:solidFill>
                <a:latin typeface="Times New Roman" panose="02020603050405020304" pitchFamily="18" charset="0"/>
                <a:cs typeface="Times New Roman" panose="02020603050405020304" pitchFamily="18" charset="0"/>
              </a:rPr>
              <a:t>datasets management</a:t>
            </a:r>
            <a:endParaRPr lang="en-US" dirty="0"/>
          </a:p>
          <a:p>
            <a:endParaRPr lang="en-US" dirty="0"/>
          </a:p>
        </p:txBody>
      </p:sp>
      <p:sp>
        <p:nvSpPr>
          <p:cNvPr id="3" name="TextBox 2">
            <a:extLst>
              <a:ext uri="{FF2B5EF4-FFF2-40B4-BE49-F238E27FC236}">
                <a16:creationId xmlns:a16="http://schemas.microsoft.com/office/drawing/2014/main" xmlns="" id="{3BAC1DDC-69D7-775D-BA17-8FF3BA3A2815}"/>
              </a:ext>
            </a:extLst>
          </p:cNvPr>
          <p:cNvSpPr txBox="1"/>
          <p:nvPr/>
        </p:nvSpPr>
        <p:spPr>
          <a:xfrm>
            <a:off x="7212405" y="1150571"/>
            <a:ext cx="3697973" cy="646331"/>
          </a:xfrm>
          <a:prstGeom prst="rect">
            <a:avLst/>
          </a:prstGeom>
          <a:noFill/>
        </p:spPr>
        <p:txBody>
          <a:bodyPr wrap="square" rtlCol="0">
            <a:spAutoFit/>
          </a:bodyPr>
          <a:lstStyle/>
          <a:p>
            <a:pPr algn="l"/>
            <a:r>
              <a:rPr lang="en-US" sz="1800" dirty="0" err="1">
                <a:solidFill>
                  <a:schemeClr val="tx1"/>
                </a:solidFill>
                <a:latin typeface="Times New Roman" panose="02020603050405020304" pitchFamily="18" charset="0"/>
                <a:cs typeface="Times New Roman" panose="02020603050405020304" pitchFamily="18" charset="0"/>
              </a:rPr>
              <a:t>VidyaSagar</a:t>
            </a:r>
            <a:r>
              <a:rPr lang="en-US" sz="1800" dirty="0">
                <a:solidFill>
                  <a:schemeClr val="tx1"/>
                </a:solidFill>
                <a:latin typeface="Times New Roman" panose="02020603050405020304" pitchFamily="18" charset="0"/>
                <a:cs typeface="Times New Roman" panose="02020603050405020304" pitchFamily="18" charset="0"/>
              </a:rPr>
              <a:t> </a:t>
            </a:r>
          </a:p>
          <a:p>
            <a:pPr algn="l"/>
            <a:r>
              <a:rPr lang="en-US" sz="1800" dirty="0">
                <a:solidFill>
                  <a:schemeClr val="tx1"/>
                </a:solidFill>
                <a:latin typeface="Times New Roman" panose="02020603050405020304" pitchFamily="18" charset="0"/>
                <a:cs typeface="Times New Roman" panose="02020603050405020304" pitchFamily="18" charset="0"/>
              </a:rPr>
              <a:t>Dataset cleaning and ETL operations</a:t>
            </a:r>
          </a:p>
        </p:txBody>
      </p:sp>
      <p:sp>
        <p:nvSpPr>
          <p:cNvPr id="4" name="TextBox 3">
            <a:extLst>
              <a:ext uri="{FF2B5EF4-FFF2-40B4-BE49-F238E27FC236}">
                <a16:creationId xmlns:a16="http://schemas.microsoft.com/office/drawing/2014/main" xmlns="" id="{6F1E16FF-7E31-6E74-8618-C7B5254AC9AF}"/>
              </a:ext>
            </a:extLst>
          </p:cNvPr>
          <p:cNvSpPr txBox="1"/>
          <p:nvPr/>
        </p:nvSpPr>
        <p:spPr>
          <a:xfrm>
            <a:off x="1493515" y="3069561"/>
            <a:ext cx="3212112" cy="646331"/>
          </a:xfrm>
          <a:prstGeom prst="rect">
            <a:avLst/>
          </a:prstGeom>
          <a:noFill/>
        </p:spPr>
        <p:txBody>
          <a:bodyPr wrap="square" rtlCol="0">
            <a:spAutoFit/>
          </a:bodyPr>
          <a:lstStyle/>
          <a:p>
            <a:pPr algn="l"/>
            <a:r>
              <a:rPr lang="en-US" sz="1800" dirty="0">
                <a:solidFill>
                  <a:schemeClr val="tx1"/>
                </a:solidFill>
                <a:latin typeface="Times New Roman" panose="02020603050405020304" pitchFamily="18" charset="0"/>
                <a:cs typeface="Times New Roman" panose="02020603050405020304" pitchFamily="18" charset="0"/>
              </a:rPr>
              <a:t>Deepak</a:t>
            </a:r>
          </a:p>
          <a:p>
            <a:pPr algn="l"/>
            <a:r>
              <a:rPr lang="en-US" dirty="0">
                <a:latin typeface="Times New Roman" panose="02020603050405020304" pitchFamily="18" charset="0"/>
                <a:cs typeface="Times New Roman" panose="02020603050405020304" pitchFamily="18" charset="0"/>
              </a:rPr>
              <a:t>O</a:t>
            </a:r>
            <a:r>
              <a:rPr lang="en-US" sz="1800" dirty="0">
                <a:solidFill>
                  <a:schemeClr val="tx1"/>
                </a:solidFill>
                <a:latin typeface="Times New Roman" panose="02020603050405020304" pitchFamily="18" charset="0"/>
                <a:cs typeface="Times New Roman" panose="02020603050405020304" pitchFamily="18" charset="0"/>
              </a:rPr>
              <a:t>perations in the Airflow</a:t>
            </a:r>
          </a:p>
        </p:txBody>
      </p:sp>
      <p:sp>
        <p:nvSpPr>
          <p:cNvPr id="5" name="TextBox 4">
            <a:extLst>
              <a:ext uri="{FF2B5EF4-FFF2-40B4-BE49-F238E27FC236}">
                <a16:creationId xmlns:a16="http://schemas.microsoft.com/office/drawing/2014/main" xmlns="" id="{D5C8EB2E-D186-78F1-2E48-3187DDB3F88C}"/>
              </a:ext>
            </a:extLst>
          </p:cNvPr>
          <p:cNvSpPr txBox="1"/>
          <p:nvPr/>
        </p:nvSpPr>
        <p:spPr>
          <a:xfrm>
            <a:off x="7326128" y="2977228"/>
            <a:ext cx="3470529" cy="1477328"/>
          </a:xfrm>
          <a:prstGeom prst="rect">
            <a:avLst/>
          </a:prstGeom>
          <a:noFill/>
        </p:spPr>
        <p:txBody>
          <a:bodyPr wrap="square" rtlCol="0">
            <a:spAutoFit/>
          </a:bodyPr>
          <a:lstStyle/>
          <a:p>
            <a:pPr algn="l"/>
            <a:r>
              <a:rPr lang="en-US" sz="1800" dirty="0">
                <a:solidFill>
                  <a:schemeClr val="tx1"/>
                </a:solidFill>
                <a:latin typeface="Times New Roman" panose="02020603050405020304" pitchFamily="18" charset="0"/>
                <a:cs typeface="Times New Roman" panose="02020603050405020304" pitchFamily="18" charset="0"/>
              </a:rPr>
              <a:t>Srikanth</a:t>
            </a:r>
          </a:p>
          <a:p>
            <a:pPr algn="l"/>
            <a:r>
              <a:rPr lang="en-US" sz="1800" dirty="0">
                <a:solidFill>
                  <a:schemeClr val="tx1"/>
                </a:solidFill>
                <a:latin typeface="Times New Roman" panose="02020603050405020304" pitchFamily="18" charset="0"/>
                <a:cs typeface="Times New Roman" panose="02020603050405020304" pitchFamily="18" charset="0"/>
              </a:rPr>
              <a:t>Storing the dataset in the S3 bucket</a:t>
            </a:r>
          </a:p>
          <a:p>
            <a:r>
              <a:rPr lang="en-US" sz="1800" dirty="0">
                <a:solidFill>
                  <a:schemeClr val="tx1"/>
                </a:solidFill>
                <a:latin typeface="Times New Roman" panose="02020603050405020304" pitchFamily="18" charset="0"/>
                <a:cs typeface="Times New Roman" panose="02020603050405020304" pitchFamily="18" charset="0"/>
              </a:rPr>
              <a:t>Visualizations and analysis of the data</a:t>
            </a:r>
          </a:p>
          <a:p>
            <a:pPr algn="l"/>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224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E2359562-BA11-4C76-BE63-2E03D586A678}"/>
              </a:ext>
            </a:extLst>
          </p:cNvPr>
          <p:cNvSpPr/>
          <p:nvPr/>
        </p:nvSpPr>
        <p:spPr>
          <a:xfrm>
            <a:off x="1110111" y="951487"/>
            <a:ext cx="3269384" cy="1322481"/>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xmlns="" id="{FF4739B2-227C-4CFF-9F98-2F40C6DCA977}"/>
              </a:ext>
            </a:extLst>
          </p:cNvPr>
          <p:cNvSpPr>
            <a:spLocks noGrp="1"/>
          </p:cNvSpPr>
          <p:nvPr>
            <p:ph type="sldNum" sz="quarter" idx="12"/>
          </p:nvPr>
        </p:nvSpPr>
        <p:spPr/>
        <p:txBody>
          <a:bodyPr/>
          <a:lstStyle/>
          <a:p>
            <a:fld id="{D1147761-E745-4E82-9000-A916A425F694}" type="slidenum">
              <a:rPr lang="en-US" smtClean="0"/>
              <a:pPr/>
              <a:t>11</a:t>
            </a:fld>
            <a:endParaRPr lang="en-US"/>
          </a:p>
        </p:txBody>
      </p:sp>
      <p:sp>
        <p:nvSpPr>
          <p:cNvPr id="4" name="Title 5">
            <a:extLst>
              <a:ext uri="{FF2B5EF4-FFF2-40B4-BE49-F238E27FC236}">
                <a16:creationId xmlns:a16="http://schemas.microsoft.com/office/drawing/2014/main" xmlns="" id="{BCF3DA37-C32F-4AB3-B20D-77C9F386D998}"/>
              </a:ext>
            </a:extLst>
          </p:cNvPr>
          <p:cNvSpPr txBox="1">
            <a:spLocks/>
          </p:cNvSpPr>
          <p:nvPr/>
        </p:nvSpPr>
        <p:spPr>
          <a:xfrm>
            <a:off x="0" y="0"/>
            <a:ext cx="12192000" cy="6579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Assumptions</a:t>
            </a:r>
          </a:p>
        </p:txBody>
      </p:sp>
      <p:pic>
        <p:nvPicPr>
          <p:cNvPr id="5" name="Graphic 4" descr="Compass">
            <a:extLst>
              <a:ext uri="{FF2B5EF4-FFF2-40B4-BE49-F238E27FC236}">
                <a16:creationId xmlns:a16="http://schemas.microsoft.com/office/drawing/2014/main" xmlns="" id="{50128C23-EEF2-4DC2-9874-EAC00742142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458327" y="2743200"/>
            <a:ext cx="1371600" cy="1371600"/>
          </a:xfrm>
          <a:prstGeom prst="rect">
            <a:avLst/>
          </a:prstGeom>
        </p:spPr>
      </p:pic>
      <p:sp>
        <p:nvSpPr>
          <p:cNvPr id="6" name="Rectangle: Top Corners Rounded 5">
            <a:extLst>
              <a:ext uri="{FF2B5EF4-FFF2-40B4-BE49-F238E27FC236}">
                <a16:creationId xmlns:a16="http://schemas.microsoft.com/office/drawing/2014/main" xmlns="" id="{C18E192E-324E-4A62-9AC3-7FE665CBB022}"/>
              </a:ext>
            </a:extLst>
          </p:cNvPr>
          <p:cNvSpPr/>
          <p:nvPr/>
        </p:nvSpPr>
        <p:spPr>
          <a:xfrm rot="10800000">
            <a:off x="1110112" y="951487"/>
            <a:ext cx="901568" cy="453788"/>
          </a:xfrm>
          <a:prstGeom prst="round2Same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xmlns="" id="{0ACFAF4B-72FC-4C64-8D9C-D9E3CED86FCF}"/>
              </a:ext>
            </a:extLst>
          </p:cNvPr>
          <p:cNvSpPr txBox="1"/>
          <p:nvPr/>
        </p:nvSpPr>
        <p:spPr>
          <a:xfrm>
            <a:off x="1110111" y="909518"/>
            <a:ext cx="901569" cy="523220"/>
          </a:xfrm>
          <a:prstGeom prst="rect">
            <a:avLst/>
          </a:prstGeom>
          <a:noFill/>
        </p:spPr>
        <p:txBody>
          <a:bodyPr wrap="square" rtlCol="0">
            <a:spAutoFit/>
          </a:bodyPr>
          <a:lstStyle/>
          <a:p>
            <a:pPr algn="ctr"/>
            <a:r>
              <a:rPr lang="en-US" sz="2800" b="1" dirty="0">
                <a:solidFill>
                  <a:schemeClr val="bg1"/>
                </a:solidFill>
                <a:latin typeface="+mj-lt"/>
              </a:rPr>
              <a:t>1</a:t>
            </a:r>
          </a:p>
        </p:txBody>
      </p:sp>
      <p:sp>
        <p:nvSpPr>
          <p:cNvPr id="18" name="Rectangle 17">
            <a:extLst>
              <a:ext uri="{FF2B5EF4-FFF2-40B4-BE49-F238E27FC236}">
                <a16:creationId xmlns:a16="http://schemas.microsoft.com/office/drawing/2014/main" xmlns="" id="{71A93F58-4544-41D1-89E2-540B0328B2C6}"/>
              </a:ext>
            </a:extLst>
          </p:cNvPr>
          <p:cNvSpPr/>
          <p:nvPr/>
        </p:nvSpPr>
        <p:spPr>
          <a:xfrm>
            <a:off x="1110111" y="4443853"/>
            <a:ext cx="3269384" cy="1322481"/>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Top Corners Rounded 18">
            <a:extLst>
              <a:ext uri="{FF2B5EF4-FFF2-40B4-BE49-F238E27FC236}">
                <a16:creationId xmlns:a16="http://schemas.microsoft.com/office/drawing/2014/main" xmlns="" id="{281B60B1-2C4A-422C-A0DA-1FE3E77EE2ED}"/>
              </a:ext>
            </a:extLst>
          </p:cNvPr>
          <p:cNvSpPr/>
          <p:nvPr/>
        </p:nvSpPr>
        <p:spPr>
          <a:xfrm rot="10800000">
            <a:off x="1110112" y="4443853"/>
            <a:ext cx="901568" cy="453788"/>
          </a:xfrm>
          <a:prstGeom prst="round2Same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xmlns="" id="{F62C38EE-FF2B-4A84-B615-4E1F58976E75}"/>
              </a:ext>
            </a:extLst>
          </p:cNvPr>
          <p:cNvSpPr txBox="1"/>
          <p:nvPr/>
        </p:nvSpPr>
        <p:spPr>
          <a:xfrm>
            <a:off x="1110111" y="4401884"/>
            <a:ext cx="901569" cy="523220"/>
          </a:xfrm>
          <a:prstGeom prst="rect">
            <a:avLst/>
          </a:prstGeom>
          <a:noFill/>
        </p:spPr>
        <p:txBody>
          <a:bodyPr wrap="square" rtlCol="0">
            <a:spAutoFit/>
          </a:bodyPr>
          <a:lstStyle/>
          <a:p>
            <a:pPr algn="ctr"/>
            <a:r>
              <a:rPr lang="en-US" sz="2800" b="1" dirty="0">
                <a:solidFill>
                  <a:schemeClr val="bg1"/>
                </a:solidFill>
                <a:latin typeface="+mj-lt"/>
              </a:rPr>
              <a:t>2</a:t>
            </a:r>
          </a:p>
        </p:txBody>
      </p:sp>
      <p:sp>
        <p:nvSpPr>
          <p:cNvPr id="21" name="Rectangle 20">
            <a:extLst>
              <a:ext uri="{FF2B5EF4-FFF2-40B4-BE49-F238E27FC236}">
                <a16:creationId xmlns:a16="http://schemas.microsoft.com/office/drawing/2014/main" xmlns="" id="{F60D9C55-B359-4A91-93A8-218D5EA43813}"/>
              </a:ext>
            </a:extLst>
          </p:cNvPr>
          <p:cNvSpPr/>
          <p:nvPr/>
        </p:nvSpPr>
        <p:spPr>
          <a:xfrm>
            <a:off x="7923193" y="951487"/>
            <a:ext cx="3269384" cy="1322481"/>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xmlns="" id="{4B3EF6E2-8967-463E-8CEC-80A3E5E23181}"/>
              </a:ext>
            </a:extLst>
          </p:cNvPr>
          <p:cNvSpPr/>
          <p:nvPr/>
        </p:nvSpPr>
        <p:spPr>
          <a:xfrm rot="10800000">
            <a:off x="10291009" y="951487"/>
            <a:ext cx="901568" cy="453788"/>
          </a:xfrm>
          <a:prstGeom prst="round2Same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xmlns="" id="{B9FBCA64-89CB-4C54-A1D1-83330B3C427B}"/>
              </a:ext>
            </a:extLst>
          </p:cNvPr>
          <p:cNvSpPr txBox="1"/>
          <p:nvPr/>
        </p:nvSpPr>
        <p:spPr>
          <a:xfrm>
            <a:off x="10308655" y="882055"/>
            <a:ext cx="901569" cy="523220"/>
          </a:xfrm>
          <a:prstGeom prst="rect">
            <a:avLst/>
          </a:prstGeom>
          <a:noFill/>
        </p:spPr>
        <p:txBody>
          <a:bodyPr wrap="square" rtlCol="0">
            <a:spAutoFit/>
          </a:bodyPr>
          <a:lstStyle/>
          <a:p>
            <a:pPr algn="ctr"/>
            <a:r>
              <a:rPr lang="en-US" sz="2800" b="1" dirty="0">
                <a:solidFill>
                  <a:schemeClr val="bg1"/>
                </a:solidFill>
                <a:latin typeface="+mj-lt"/>
              </a:rPr>
              <a:t>3</a:t>
            </a:r>
          </a:p>
        </p:txBody>
      </p:sp>
      <p:sp>
        <p:nvSpPr>
          <p:cNvPr id="27" name="Rectangle 26">
            <a:extLst>
              <a:ext uri="{FF2B5EF4-FFF2-40B4-BE49-F238E27FC236}">
                <a16:creationId xmlns:a16="http://schemas.microsoft.com/office/drawing/2014/main" xmlns="" id="{F16B215F-91E2-4C50-BB03-EE0575D9D0A1}"/>
              </a:ext>
            </a:extLst>
          </p:cNvPr>
          <p:cNvSpPr/>
          <p:nvPr/>
        </p:nvSpPr>
        <p:spPr>
          <a:xfrm>
            <a:off x="7940840" y="4443853"/>
            <a:ext cx="3269384" cy="1322481"/>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Top Corners Rounded 27">
            <a:extLst>
              <a:ext uri="{FF2B5EF4-FFF2-40B4-BE49-F238E27FC236}">
                <a16:creationId xmlns:a16="http://schemas.microsoft.com/office/drawing/2014/main" xmlns="" id="{1A5C8CB8-E4CF-4B80-AC6F-6A72D4CE460A}"/>
              </a:ext>
            </a:extLst>
          </p:cNvPr>
          <p:cNvSpPr/>
          <p:nvPr/>
        </p:nvSpPr>
        <p:spPr>
          <a:xfrm rot="10800000">
            <a:off x="10308656" y="4443853"/>
            <a:ext cx="901568" cy="453788"/>
          </a:xfrm>
          <a:prstGeom prst="round2Same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xmlns="" id="{DCBF8B8F-5191-4439-A1DA-CBED3DCEDA12}"/>
              </a:ext>
            </a:extLst>
          </p:cNvPr>
          <p:cNvSpPr txBox="1"/>
          <p:nvPr/>
        </p:nvSpPr>
        <p:spPr>
          <a:xfrm>
            <a:off x="10326302" y="4374421"/>
            <a:ext cx="901569" cy="523220"/>
          </a:xfrm>
          <a:prstGeom prst="rect">
            <a:avLst/>
          </a:prstGeom>
          <a:noFill/>
        </p:spPr>
        <p:txBody>
          <a:bodyPr wrap="square" rtlCol="0">
            <a:spAutoFit/>
          </a:bodyPr>
          <a:lstStyle/>
          <a:p>
            <a:pPr algn="ctr"/>
            <a:r>
              <a:rPr lang="en-US" sz="2800" b="1" dirty="0">
                <a:solidFill>
                  <a:schemeClr val="bg1"/>
                </a:solidFill>
                <a:latin typeface="+mj-lt"/>
              </a:rPr>
              <a:t>4</a:t>
            </a:r>
          </a:p>
        </p:txBody>
      </p:sp>
      <p:sp>
        <p:nvSpPr>
          <p:cNvPr id="30" name="TextBox 29">
            <a:extLst>
              <a:ext uri="{FF2B5EF4-FFF2-40B4-BE49-F238E27FC236}">
                <a16:creationId xmlns:a16="http://schemas.microsoft.com/office/drawing/2014/main" xmlns="" id="{DB44A478-9435-46B2-BFEA-4FE763531361}"/>
              </a:ext>
            </a:extLst>
          </p:cNvPr>
          <p:cNvSpPr txBox="1"/>
          <p:nvPr/>
        </p:nvSpPr>
        <p:spPr>
          <a:xfrm>
            <a:off x="2165684" y="1109572"/>
            <a:ext cx="2002055" cy="338554"/>
          </a:xfrm>
          <a:prstGeom prst="rect">
            <a:avLst/>
          </a:prstGeom>
          <a:noFill/>
        </p:spPr>
        <p:txBody>
          <a:bodyPr wrap="square" rtlCol="0">
            <a:spAutoFit/>
          </a:bodyPr>
          <a:lstStyle/>
          <a:p>
            <a:r>
              <a:rPr lang="en-IN" sz="1600" b="0" i="0" dirty="0">
                <a:solidFill>
                  <a:srgbClr val="374151"/>
                </a:solidFill>
                <a:effectLst/>
                <a:latin typeface="Söhne"/>
              </a:rPr>
              <a:t>Stationarity</a:t>
            </a:r>
            <a:endParaRPr lang="en-US" sz="1600" dirty="0">
              <a:solidFill>
                <a:schemeClr val="bg2">
                  <a:lumMod val="90000"/>
                </a:schemeClr>
              </a:solidFill>
              <a:latin typeface="+mj-lt"/>
            </a:endParaRPr>
          </a:p>
        </p:txBody>
      </p:sp>
      <p:sp>
        <p:nvSpPr>
          <p:cNvPr id="32" name="TextBox 31">
            <a:extLst>
              <a:ext uri="{FF2B5EF4-FFF2-40B4-BE49-F238E27FC236}">
                <a16:creationId xmlns:a16="http://schemas.microsoft.com/office/drawing/2014/main" xmlns="" id="{D080F413-2CFC-456D-A266-049555CF30C1}"/>
              </a:ext>
            </a:extLst>
          </p:cNvPr>
          <p:cNvSpPr txBox="1"/>
          <p:nvPr/>
        </p:nvSpPr>
        <p:spPr>
          <a:xfrm>
            <a:off x="2263541" y="4812705"/>
            <a:ext cx="2002055" cy="338554"/>
          </a:xfrm>
          <a:prstGeom prst="rect">
            <a:avLst/>
          </a:prstGeom>
          <a:noFill/>
        </p:spPr>
        <p:txBody>
          <a:bodyPr wrap="square" rtlCol="0">
            <a:spAutoFit/>
          </a:bodyPr>
          <a:lstStyle/>
          <a:p>
            <a:r>
              <a:rPr lang="en-IN" sz="1600" b="0" i="0" dirty="0">
                <a:solidFill>
                  <a:srgbClr val="374151"/>
                </a:solidFill>
                <a:effectLst/>
                <a:latin typeface="Söhne"/>
              </a:rPr>
              <a:t>Normality</a:t>
            </a:r>
            <a:endParaRPr lang="en-US" sz="1600" dirty="0">
              <a:solidFill>
                <a:schemeClr val="bg2">
                  <a:lumMod val="90000"/>
                </a:schemeClr>
              </a:solidFill>
              <a:latin typeface="+mj-lt"/>
            </a:endParaRPr>
          </a:p>
        </p:txBody>
      </p:sp>
      <p:sp>
        <p:nvSpPr>
          <p:cNvPr id="33" name="TextBox 32">
            <a:extLst>
              <a:ext uri="{FF2B5EF4-FFF2-40B4-BE49-F238E27FC236}">
                <a16:creationId xmlns:a16="http://schemas.microsoft.com/office/drawing/2014/main" xmlns="" id="{C8FD2D41-3225-4DB8-B4E4-D353239C2731}"/>
              </a:ext>
            </a:extLst>
          </p:cNvPr>
          <p:cNvSpPr txBox="1"/>
          <p:nvPr/>
        </p:nvSpPr>
        <p:spPr>
          <a:xfrm>
            <a:off x="8322647" y="1247933"/>
            <a:ext cx="2002055" cy="338554"/>
          </a:xfrm>
          <a:prstGeom prst="rect">
            <a:avLst/>
          </a:prstGeom>
          <a:noFill/>
        </p:spPr>
        <p:txBody>
          <a:bodyPr wrap="square" rtlCol="0">
            <a:spAutoFit/>
          </a:bodyPr>
          <a:lstStyle/>
          <a:p>
            <a:r>
              <a:rPr lang="en-IN" sz="1600" b="0" i="0" dirty="0">
                <a:solidFill>
                  <a:srgbClr val="374151"/>
                </a:solidFill>
                <a:effectLst/>
                <a:latin typeface="Söhne"/>
              </a:rPr>
              <a:t>Independence</a:t>
            </a:r>
            <a:endParaRPr lang="en-US" sz="1600" dirty="0">
              <a:solidFill>
                <a:schemeClr val="bg2">
                  <a:lumMod val="90000"/>
                </a:schemeClr>
              </a:solidFill>
              <a:latin typeface="+mj-lt"/>
            </a:endParaRPr>
          </a:p>
        </p:txBody>
      </p:sp>
      <p:sp>
        <p:nvSpPr>
          <p:cNvPr id="35" name="TextBox 34">
            <a:extLst>
              <a:ext uri="{FF2B5EF4-FFF2-40B4-BE49-F238E27FC236}">
                <a16:creationId xmlns:a16="http://schemas.microsoft.com/office/drawing/2014/main" xmlns="" id="{449B2CC7-0B58-4061-AA3E-975FA5384FAB}"/>
              </a:ext>
            </a:extLst>
          </p:cNvPr>
          <p:cNvSpPr txBox="1"/>
          <p:nvPr/>
        </p:nvSpPr>
        <p:spPr>
          <a:xfrm>
            <a:off x="8233612" y="4812704"/>
            <a:ext cx="2002055" cy="338554"/>
          </a:xfrm>
          <a:prstGeom prst="rect">
            <a:avLst/>
          </a:prstGeom>
          <a:noFill/>
        </p:spPr>
        <p:txBody>
          <a:bodyPr wrap="square" rtlCol="0">
            <a:spAutoFit/>
          </a:bodyPr>
          <a:lstStyle/>
          <a:p>
            <a:r>
              <a:rPr lang="en-IN" sz="1600" b="0" i="0" dirty="0">
                <a:solidFill>
                  <a:srgbClr val="374151"/>
                </a:solidFill>
                <a:effectLst/>
                <a:latin typeface="Söhne"/>
              </a:rPr>
              <a:t>Generalizability</a:t>
            </a:r>
            <a:endParaRPr lang="en-US" sz="1600" dirty="0">
              <a:solidFill>
                <a:schemeClr val="bg2">
                  <a:lumMod val="90000"/>
                </a:schemeClr>
              </a:solidFill>
              <a:latin typeface="+mj-lt"/>
            </a:endParaRPr>
          </a:p>
        </p:txBody>
      </p:sp>
      <p:sp>
        <p:nvSpPr>
          <p:cNvPr id="36" name="Rectangle 35">
            <a:extLst>
              <a:ext uri="{FF2B5EF4-FFF2-40B4-BE49-F238E27FC236}">
                <a16:creationId xmlns:a16="http://schemas.microsoft.com/office/drawing/2014/main" xmlns="" id="{DFB5B250-59A6-4850-9A58-D18E189114CC}"/>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xmlns="" id="{293699E6-3F5B-4294-9E07-6355A001E2E4}"/>
              </a:ext>
            </a:extLst>
          </p:cNvPr>
          <p:cNvSpPr txBox="1"/>
          <p:nvPr/>
        </p:nvSpPr>
        <p:spPr>
          <a:xfrm>
            <a:off x="12457471" y="186813"/>
            <a:ext cx="1976284" cy="4708981"/>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Describe the assumptions made about your project that contextualize its limitations and constraints.</a:t>
            </a:r>
          </a:p>
          <a:p>
            <a:pPr marL="285750" indent="-285750">
              <a:buFont typeface="Arial" panose="020B0604020202020204" pitchFamily="34" charset="0"/>
              <a:buChar char="•"/>
            </a:pPr>
            <a:r>
              <a:rPr lang="en-US" sz="2000" dirty="0">
                <a:solidFill>
                  <a:schemeClr val="bg1"/>
                </a:solidFill>
                <a:latin typeface="+mj-lt"/>
              </a:rPr>
              <a:t>Feel free to edit/change this slide as much as necessary</a:t>
            </a:r>
          </a:p>
        </p:txBody>
      </p:sp>
    </p:spTree>
    <p:extLst>
      <p:ext uri="{BB962C8B-B14F-4D97-AF65-F5344CB8AC3E}">
        <p14:creationId xmlns:p14="http://schemas.microsoft.com/office/powerpoint/2010/main" val="3176741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F58DF7F-DF8C-442D-9096-75241CAD2201}"/>
              </a:ext>
            </a:extLst>
          </p:cNvPr>
          <p:cNvSpPr>
            <a:spLocks noGrp="1"/>
          </p:cNvSpPr>
          <p:nvPr>
            <p:ph type="sldNum" sz="quarter" idx="12"/>
          </p:nvPr>
        </p:nvSpPr>
        <p:spPr/>
        <p:txBody>
          <a:bodyPr/>
          <a:lstStyle/>
          <a:p>
            <a:fld id="{D1147761-E745-4E82-9000-A916A425F694}" type="slidenum">
              <a:rPr lang="en-US" smtClean="0"/>
              <a:pPr/>
              <a:t>12</a:t>
            </a:fld>
            <a:endParaRPr lang="en-US"/>
          </a:p>
        </p:txBody>
      </p:sp>
      <p:sp>
        <p:nvSpPr>
          <p:cNvPr id="4" name="Text Placeholder 3">
            <a:extLst>
              <a:ext uri="{FF2B5EF4-FFF2-40B4-BE49-F238E27FC236}">
                <a16:creationId xmlns:a16="http://schemas.microsoft.com/office/drawing/2014/main" xmlns="" id="{CACD9D8F-F1EA-4406-B066-4408691C42CB}"/>
              </a:ext>
            </a:extLst>
          </p:cNvPr>
          <p:cNvSpPr>
            <a:spLocks noGrp="1"/>
          </p:cNvSpPr>
          <p:nvPr>
            <p:ph type="body" sz="quarter" idx="13"/>
          </p:nvPr>
        </p:nvSpPr>
        <p:spPr>
          <a:xfrm>
            <a:off x="5813196" y="1347105"/>
            <a:ext cx="5753100" cy="1035469"/>
          </a:xfrm>
        </p:spPr>
        <p:txBody>
          <a:bodyPr/>
          <a:lstStyle/>
          <a:p>
            <a:r>
              <a:rPr lang="en-US" dirty="0"/>
              <a:t>Data migration </a:t>
            </a:r>
            <a:r>
              <a:rPr lang="en-US" dirty="0" err="1"/>
              <a:t>fom</a:t>
            </a:r>
            <a:r>
              <a:rPr lang="en-US" dirty="0"/>
              <a:t> API to RDS</a:t>
            </a:r>
          </a:p>
          <a:p>
            <a:endParaRPr lang="en-US" dirty="0"/>
          </a:p>
        </p:txBody>
      </p:sp>
      <p:sp>
        <p:nvSpPr>
          <p:cNvPr id="5" name="Text Placeholder 4">
            <a:extLst>
              <a:ext uri="{FF2B5EF4-FFF2-40B4-BE49-F238E27FC236}">
                <a16:creationId xmlns:a16="http://schemas.microsoft.com/office/drawing/2014/main" xmlns="" id="{ADE57194-248C-4B58-9E92-B09ED72E19B6}"/>
              </a:ext>
            </a:extLst>
          </p:cNvPr>
          <p:cNvSpPr>
            <a:spLocks noGrp="1"/>
          </p:cNvSpPr>
          <p:nvPr>
            <p:ph type="body" sz="quarter" idx="14"/>
          </p:nvPr>
        </p:nvSpPr>
        <p:spPr>
          <a:xfrm>
            <a:off x="5673554" y="4993160"/>
            <a:ext cx="5440255" cy="1035469"/>
          </a:xfrm>
        </p:spPr>
        <p:txBody>
          <a:bodyPr/>
          <a:lstStyle/>
          <a:p>
            <a:r>
              <a:rPr lang="en-US" dirty="0"/>
              <a:t>Configuration of services</a:t>
            </a:r>
          </a:p>
        </p:txBody>
      </p:sp>
      <p:sp>
        <p:nvSpPr>
          <p:cNvPr id="7" name="Title 5">
            <a:extLst>
              <a:ext uri="{FF2B5EF4-FFF2-40B4-BE49-F238E27FC236}">
                <a16:creationId xmlns:a16="http://schemas.microsoft.com/office/drawing/2014/main" xmlns="" id="{65DA4551-AE1D-425F-9865-A809B60D035A}"/>
              </a:ext>
            </a:extLst>
          </p:cNvPr>
          <p:cNvSpPr txBox="1">
            <a:spLocks/>
          </p:cNvSpPr>
          <p:nvPr/>
        </p:nvSpPr>
        <p:spPr>
          <a:xfrm>
            <a:off x="0" y="0"/>
            <a:ext cx="12192000" cy="6579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Challenges</a:t>
            </a:r>
          </a:p>
        </p:txBody>
      </p:sp>
      <p:pic>
        <p:nvPicPr>
          <p:cNvPr id="10" name="Picture 9">
            <a:extLst>
              <a:ext uri="{FF2B5EF4-FFF2-40B4-BE49-F238E27FC236}">
                <a16:creationId xmlns:a16="http://schemas.microsoft.com/office/drawing/2014/main" xmlns="" id="{2BB00521-420F-4646-99B9-A561FAA0614F}"/>
              </a:ext>
            </a:extLst>
          </p:cNvPr>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389037" y="2473332"/>
            <a:ext cx="2114558" cy="2114558"/>
          </a:xfrm>
          <a:prstGeom prst="rect">
            <a:avLst/>
          </a:prstGeom>
        </p:spPr>
      </p:pic>
      <p:sp>
        <p:nvSpPr>
          <p:cNvPr id="11" name="Rectangle 10">
            <a:extLst>
              <a:ext uri="{FF2B5EF4-FFF2-40B4-BE49-F238E27FC236}">
                <a16:creationId xmlns:a16="http://schemas.microsoft.com/office/drawing/2014/main" xmlns="" id="{560796E3-BBAA-4D13-A8C7-60E1DF6062B4}"/>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1B56989B-D972-4306-BC50-CEDB912C3355}"/>
              </a:ext>
            </a:extLst>
          </p:cNvPr>
          <p:cNvSpPr txBox="1"/>
          <p:nvPr/>
        </p:nvSpPr>
        <p:spPr>
          <a:xfrm>
            <a:off x="12457471" y="186813"/>
            <a:ext cx="1976284" cy="2554545"/>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Describe the top 3 challenges of your project and why they were a challenge</a:t>
            </a:r>
          </a:p>
        </p:txBody>
      </p:sp>
    </p:spTree>
    <p:extLst>
      <p:ext uri="{BB962C8B-B14F-4D97-AF65-F5344CB8AC3E}">
        <p14:creationId xmlns:p14="http://schemas.microsoft.com/office/powerpoint/2010/main" val="844747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xmlns="" id="{72B4A278-8936-4375-BA32-28DD92E80740}"/>
              </a:ext>
            </a:extLst>
          </p:cNvPr>
          <p:cNvSpPr/>
          <p:nvPr/>
        </p:nvSpPr>
        <p:spPr>
          <a:xfrm>
            <a:off x="178114" y="802773"/>
            <a:ext cx="856648" cy="82777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xmlns="" id="{FF4739B2-227C-4CFF-9F98-2F40C6DCA977}"/>
              </a:ext>
            </a:extLst>
          </p:cNvPr>
          <p:cNvSpPr>
            <a:spLocks noGrp="1"/>
          </p:cNvSpPr>
          <p:nvPr>
            <p:ph type="sldNum" sz="quarter" idx="12"/>
          </p:nvPr>
        </p:nvSpPr>
        <p:spPr/>
        <p:txBody>
          <a:bodyPr/>
          <a:lstStyle/>
          <a:p>
            <a:fld id="{D1147761-E745-4E82-9000-A916A425F694}" type="slidenum">
              <a:rPr lang="en-US" smtClean="0"/>
              <a:pPr/>
              <a:t>13</a:t>
            </a:fld>
            <a:endParaRPr lang="en-US"/>
          </a:p>
        </p:txBody>
      </p:sp>
      <p:sp>
        <p:nvSpPr>
          <p:cNvPr id="2" name="Text Placeholder 1">
            <a:extLst>
              <a:ext uri="{FF2B5EF4-FFF2-40B4-BE49-F238E27FC236}">
                <a16:creationId xmlns:a16="http://schemas.microsoft.com/office/drawing/2014/main" xmlns="" id="{76F1780F-A771-415C-BAC3-18254C6DBF4D}"/>
              </a:ext>
            </a:extLst>
          </p:cNvPr>
          <p:cNvSpPr>
            <a:spLocks noGrp="1"/>
          </p:cNvSpPr>
          <p:nvPr>
            <p:ph type="body" sz="quarter" idx="13"/>
          </p:nvPr>
        </p:nvSpPr>
        <p:spPr>
          <a:xfrm>
            <a:off x="6551556" y="2629736"/>
            <a:ext cx="2286000" cy="1122128"/>
          </a:xfrm>
        </p:spPr>
        <p:txBody>
          <a:bodyPr/>
          <a:lstStyle/>
          <a:p>
            <a:r>
              <a:rPr lang="en-US" b="0" i="0" dirty="0">
                <a:solidFill>
                  <a:srgbClr val="374151"/>
                </a:solidFill>
                <a:effectLst/>
                <a:latin typeface="Söhne"/>
              </a:rPr>
              <a:t>Visualization: </a:t>
            </a:r>
          </a:p>
          <a:p>
            <a:r>
              <a:rPr lang="en-US" b="0" i="0" dirty="0">
                <a:solidFill>
                  <a:srgbClr val="374151"/>
                </a:solidFill>
                <a:effectLst/>
                <a:latin typeface="Söhne"/>
              </a:rPr>
              <a:t>Data visualization is critical in communicating insights from the data and the model results. Visualization tools such as Tableau and Python libraries such as Matplotlib and Seaborn allow you to create interactive visualizations that help users understand the data better.</a:t>
            </a:r>
          </a:p>
          <a:p>
            <a:endParaRPr lang="en-US" dirty="0"/>
          </a:p>
        </p:txBody>
      </p:sp>
      <p:sp>
        <p:nvSpPr>
          <p:cNvPr id="6" name="Text Placeholder 5">
            <a:extLst>
              <a:ext uri="{FF2B5EF4-FFF2-40B4-BE49-F238E27FC236}">
                <a16:creationId xmlns:a16="http://schemas.microsoft.com/office/drawing/2014/main" xmlns="" id="{80D323EB-2953-491B-8E89-21F2E4634275}"/>
              </a:ext>
            </a:extLst>
          </p:cNvPr>
          <p:cNvSpPr>
            <a:spLocks noGrp="1"/>
          </p:cNvSpPr>
          <p:nvPr>
            <p:ph type="body" sz="quarter" idx="15"/>
          </p:nvPr>
        </p:nvSpPr>
        <p:spPr>
          <a:xfrm>
            <a:off x="3449080" y="2629736"/>
            <a:ext cx="2286000" cy="1122128"/>
          </a:xfrm>
        </p:spPr>
        <p:txBody>
          <a:bodyPr/>
          <a:lstStyle/>
          <a:p>
            <a:r>
              <a:rPr lang="en-US" b="0" i="0" dirty="0">
                <a:solidFill>
                  <a:srgbClr val="374151"/>
                </a:solidFill>
                <a:effectLst/>
                <a:latin typeface="Söhne"/>
              </a:rPr>
              <a:t>Importance of Data</a:t>
            </a:r>
          </a:p>
          <a:p>
            <a:r>
              <a:rPr lang="en-US" b="0" i="0" dirty="0">
                <a:solidFill>
                  <a:srgbClr val="374151"/>
                </a:solidFill>
                <a:effectLst/>
                <a:latin typeface="Söhne"/>
              </a:rPr>
              <a:t> Preparation: The quality and accuracy of the machine learning model largely depend on the quality of the data. Preprocessing, cleaning, and transforming the data are important steps in the data preparation process.</a:t>
            </a:r>
          </a:p>
          <a:p>
            <a:endParaRPr lang="en-US" dirty="0"/>
          </a:p>
        </p:txBody>
      </p:sp>
      <p:sp>
        <p:nvSpPr>
          <p:cNvPr id="4" name="Title 5">
            <a:extLst>
              <a:ext uri="{FF2B5EF4-FFF2-40B4-BE49-F238E27FC236}">
                <a16:creationId xmlns:a16="http://schemas.microsoft.com/office/drawing/2014/main" xmlns="" id="{BCF3DA37-C32F-4AB3-B20D-77C9F386D998}"/>
              </a:ext>
            </a:extLst>
          </p:cNvPr>
          <p:cNvSpPr txBox="1">
            <a:spLocks/>
          </p:cNvSpPr>
          <p:nvPr/>
        </p:nvSpPr>
        <p:spPr>
          <a:xfrm>
            <a:off x="0" y="0"/>
            <a:ext cx="12192000" cy="6579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Lessons Learned</a:t>
            </a:r>
          </a:p>
        </p:txBody>
      </p:sp>
      <p:pic>
        <p:nvPicPr>
          <p:cNvPr id="12" name="Graphic 11" descr="Head with gears">
            <a:extLst>
              <a:ext uri="{FF2B5EF4-FFF2-40B4-BE49-F238E27FC236}">
                <a16:creationId xmlns:a16="http://schemas.microsoft.com/office/drawing/2014/main" xmlns="" id="{17669399-CA77-40E6-AE02-D98E5335730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40725" y="850946"/>
            <a:ext cx="731425" cy="731425"/>
          </a:xfrm>
          <a:prstGeom prst="rect">
            <a:avLst/>
          </a:prstGeom>
        </p:spPr>
      </p:pic>
      <p:sp>
        <p:nvSpPr>
          <p:cNvPr id="14" name="TextBox 13">
            <a:extLst>
              <a:ext uri="{FF2B5EF4-FFF2-40B4-BE49-F238E27FC236}">
                <a16:creationId xmlns:a16="http://schemas.microsoft.com/office/drawing/2014/main" xmlns="" id="{2A03260B-242D-41F2-B563-73DD6455DB97}"/>
              </a:ext>
            </a:extLst>
          </p:cNvPr>
          <p:cNvSpPr txBox="1"/>
          <p:nvPr/>
        </p:nvSpPr>
        <p:spPr>
          <a:xfrm>
            <a:off x="1248973" y="962526"/>
            <a:ext cx="7808400" cy="461665"/>
          </a:xfrm>
          <a:prstGeom prst="rect">
            <a:avLst/>
          </a:prstGeom>
          <a:noFill/>
        </p:spPr>
        <p:txBody>
          <a:bodyPr wrap="square" rtlCol="0">
            <a:spAutoFit/>
          </a:bodyPr>
          <a:lstStyle/>
          <a:p>
            <a:r>
              <a:rPr lang="en-US" sz="2400" dirty="0">
                <a:latin typeface="+mj-lt"/>
              </a:rPr>
              <a:t>The following are the key lessons learned from the project.</a:t>
            </a:r>
          </a:p>
        </p:txBody>
      </p:sp>
      <p:sp>
        <p:nvSpPr>
          <p:cNvPr id="15" name="Rectangle 14">
            <a:extLst>
              <a:ext uri="{FF2B5EF4-FFF2-40B4-BE49-F238E27FC236}">
                <a16:creationId xmlns:a16="http://schemas.microsoft.com/office/drawing/2014/main" xmlns="" id="{81F5197C-D034-4ECB-A416-D06B1715AE4E}"/>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xmlns="" id="{2A322C55-FDC8-4A45-A842-F5A0D22E2656}"/>
              </a:ext>
            </a:extLst>
          </p:cNvPr>
          <p:cNvSpPr txBox="1"/>
          <p:nvPr/>
        </p:nvSpPr>
        <p:spPr>
          <a:xfrm>
            <a:off x="12457471" y="186813"/>
            <a:ext cx="1976284" cy="3785652"/>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Provide a few key lessons learned and describe how you might implement them if you had another opportunity to do the project all over again</a:t>
            </a:r>
          </a:p>
        </p:txBody>
      </p:sp>
    </p:spTree>
    <p:extLst>
      <p:ext uri="{BB962C8B-B14F-4D97-AF65-F5344CB8AC3E}">
        <p14:creationId xmlns:p14="http://schemas.microsoft.com/office/powerpoint/2010/main" val="37683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12192000" cy="5160722"/>
          </a:xfrm>
          <a:prstGeom prst="rect">
            <a:avLst/>
          </a:prstGeom>
        </p:spPr>
      </p:pic>
    </p:spTree>
    <p:extLst>
      <p:ext uri="{BB962C8B-B14F-4D97-AF65-F5344CB8AC3E}">
        <p14:creationId xmlns:p14="http://schemas.microsoft.com/office/powerpoint/2010/main" val="424250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D9727E9-E01C-4AE9-9EAA-25CCA7646E5D}"/>
              </a:ext>
            </a:extLst>
          </p:cNvPr>
          <p:cNvSpPr>
            <a:spLocks noGrp="1"/>
          </p:cNvSpPr>
          <p:nvPr>
            <p:ph type="ctrTitle"/>
          </p:nvPr>
        </p:nvSpPr>
        <p:spPr>
          <a:xfrm>
            <a:off x="165100" y="1015119"/>
            <a:ext cx="6637356" cy="926371"/>
          </a:xfrm>
        </p:spPr>
        <p:txBody>
          <a:bodyPr/>
          <a:lstStyle/>
          <a:p>
            <a:r>
              <a:rPr lang="en-US" sz="8000" dirty="0"/>
              <a:t>Agenda</a:t>
            </a:r>
          </a:p>
        </p:txBody>
      </p:sp>
      <p:sp>
        <p:nvSpPr>
          <p:cNvPr id="5" name="Subtitle 4">
            <a:extLst>
              <a:ext uri="{FF2B5EF4-FFF2-40B4-BE49-F238E27FC236}">
                <a16:creationId xmlns:a16="http://schemas.microsoft.com/office/drawing/2014/main" xmlns="" id="{EA761DCB-AD55-435F-92C9-A2BBAE94271A}"/>
              </a:ext>
            </a:extLst>
          </p:cNvPr>
          <p:cNvSpPr>
            <a:spLocks noGrp="1"/>
          </p:cNvSpPr>
          <p:nvPr>
            <p:ph type="subTitle" idx="1"/>
          </p:nvPr>
        </p:nvSpPr>
        <p:spPr>
          <a:xfrm>
            <a:off x="7461610" y="900819"/>
            <a:ext cx="4565290" cy="926371"/>
          </a:xfrm>
        </p:spPr>
        <p:txBody>
          <a:bodyPr/>
          <a:lstStyle/>
          <a:p>
            <a:r>
              <a:rPr lang="en-US" dirty="0"/>
              <a:t>Overview</a:t>
            </a:r>
          </a:p>
          <a:p>
            <a:r>
              <a:rPr lang="en-US" dirty="0"/>
              <a:t>Project Requirements</a:t>
            </a:r>
          </a:p>
          <a:p>
            <a:r>
              <a:rPr lang="en-US" dirty="0"/>
              <a:t>Data Profile</a:t>
            </a:r>
          </a:p>
          <a:p>
            <a:r>
              <a:rPr lang="en-US" dirty="0"/>
              <a:t>Conceptual Architecture</a:t>
            </a:r>
          </a:p>
          <a:p>
            <a:r>
              <a:rPr lang="en-US" dirty="0"/>
              <a:t>Demo</a:t>
            </a:r>
          </a:p>
          <a:p>
            <a:r>
              <a:rPr lang="en-US" dirty="0"/>
              <a:t>Project Milestones &amp; Timeline</a:t>
            </a:r>
          </a:p>
          <a:p>
            <a:r>
              <a:rPr lang="en-US" dirty="0"/>
              <a:t>Team Responsibilities</a:t>
            </a:r>
          </a:p>
          <a:p>
            <a:r>
              <a:rPr lang="en-US" dirty="0"/>
              <a:t>Challenges </a:t>
            </a:r>
          </a:p>
          <a:p>
            <a:r>
              <a:rPr lang="en-US" dirty="0"/>
              <a:t>Lessons Learned</a:t>
            </a:r>
          </a:p>
          <a:p>
            <a:endParaRPr lang="en-US" dirty="0"/>
          </a:p>
        </p:txBody>
      </p:sp>
      <p:sp>
        <p:nvSpPr>
          <p:cNvPr id="6" name="Rectangle 5">
            <a:extLst>
              <a:ext uri="{FF2B5EF4-FFF2-40B4-BE49-F238E27FC236}">
                <a16:creationId xmlns:a16="http://schemas.microsoft.com/office/drawing/2014/main" xmlns="" id="{9F50DD16-D3C7-4084-921F-D6F6C460A5BD}"/>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C6F8AF85-5347-4F2E-B0CE-940A9C3659D7}"/>
              </a:ext>
            </a:extLst>
          </p:cNvPr>
          <p:cNvSpPr txBox="1"/>
          <p:nvPr/>
        </p:nvSpPr>
        <p:spPr>
          <a:xfrm>
            <a:off x="12457471" y="186813"/>
            <a:ext cx="1976284" cy="1015663"/>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Do not edit this slide</a:t>
            </a:r>
          </a:p>
        </p:txBody>
      </p:sp>
    </p:spTree>
    <p:extLst>
      <p:ext uri="{BB962C8B-B14F-4D97-AF65-F5344CB8AC3E}">
        <p14:creationId xmlns:p14="http://schemas.microsoft.com/office/powerpoint/2010/main" val="2163361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Arrow: Right 54">
            <a:extLst>
              <a:ext uri="{FF2B5EF4-FFF2-40B4-BE49-F238E27FC236}">
                <a16:creationId xmlns:a16="http://schemas.microsoft.com/office/drawing/2014/main" xmlns="" id="{5552253F-4424-44D3-8430-E4F1003099F5}"/>
              </a:ext>
            </a:extLst>
          </p:cNvPr>
          <p:cNvSpPr/>
          <p:nvPr/>
        </p:nvSpPr>
        <p:spPr>
          <a:xfrm>
            <a:off x="364402" y="2259447"/>
            <a:ext cx="11827598" cy="3731789"/>
          </a:xfrm>
          <a:prstGeom prst="rightArrow">
            <a:avLst>
              <a:gd name="adj1" fmla="val 68930"/>
              <a:gd name="adj2" fmla="val 31700"/>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56A1AEED-9C7F-4B35-8712-AB41F15AB3C5}"/>
              </a:ext>
            </a:extLst>
          </p:cNvPr>
          <p:cNvSpPr>
            <a:spLocks noGrp="1"/>
          </p:cNvSpPr>
          <p:nvPr>
            <p:ph idx="1"/>
          </p:nvPr>
        </p:nvSpPr>
        <p:spPr>
          <a:xfrm>
            <a:off x="0" y="767514"/>
            <a:ext cx="11827598" cy="1786413"/>
          </a:xfrm>
        </p:spPr>
        <p:txBody>
          <a:bodyPr/>
          <a:lstStyle/>
          <a:p>
            <a:pPr algn="l">
              <a:buFont typeface="+mj-lt"/>
              <a:buAutoNum type="arabicPeriod"/>
            </a:pPr>
            <a:r>
              <a:rPr lang="en-US" sz="1600" b="0" i="0" dirty="0">
                <a:solidFill>
                  <a:srgbClr val="374151"/>
                </a:solidFill>
                <a:effectLst/>
                <a:latin typeface="Söhne"/>
              </a:rPr>
              <a:t>The project aims to develop a stock price prediction model using machine learning techniques such as LSTM neural networks.</a:t>
            </a:r>
          </a:p>
          <a:p>
            <a:pPr algn="l">
              <a:buFont typeface="+mj-lt"/>
              <a:buAutoNum type="arabicPeriod"/>
            </a:pPr>
            <a:r>
              <a:rPr lang="en-US" sz="1600" b="0" i="0" dirty="0">
                <a:solidFill>
                  <a:srgbClr val="374151"/>
                </a:solidFill>
                <a:effectLst/>
                <a:latin typeface="Söhne"/>
              </a:rPr>
              <a:t>With the rise of electronic financial transactions, trading strategies such as algorithmic trading, high-frequency trading, and AI-managed portfolios have become popular.</a:t>
            </a:r>
          </a:p>
          <a:p>
            <a:pPr algn="l">
              <a:buFont typeface="+mj-lt"/>
              <a:buAutoNum type="arabicPeriod"/>
            </a:pPr>
            <a:r>
              <a:rPr lang="en-US" sz="1600" b="0" i="0" dirty="0">
                <a:solidFill>
                  <a:srgbClr val="374151"/>
                </a:solidFill>
                <a:effectLst/>
                <a:latin typeface="Söhne"/>
              </a:rPr>
              <a:t>By accurately predicting stock prices, companies can make informed decisions about sales, manufacturing, servicing, and assembling, leading to better financial outcomes.</a:t>
            </a:r>
          </a:p>
          <a:p>
            <a:pPr marL="0" indent="0">
              <a:buNone/>
            </a:pPr>
            <a:endParaRPr lang="en-US" sz="1600" dirty="0">
              <a:latin typeface="+mj-lt"/>
            </a:endParaRPr>
          </a:p>
        </p:txBody>
      </p:sp>
      <p:sp>
        <p:nvSpPr>
          <p:cNvPr id="6" name="Title 5">
            <a:extLst>
              <a:ext uri="{FF2B5EF4-FFF2-40B4-BE49-F238E27FC236}">
                <a16:creationId xmlns:a16="http://schemas.microsoft.com/office/drawing/2014/main" xmlns="" id="{303DCDE6-D9DD-4066-BD7D-73F5307DBC3F}"/>
              </a:ext>
            </a:extLst>
          </p:cNvPr>
          <p:cNvSpPr>
            <a:spLocks noGrp="1"/>
          </p:cNvSpPr>
          <p:nvPr>
            <p:ph type="title"/>
          </p:nvPr>
        </p:nvSpPr>
        <p:spPr>
          <a:xfrm>
            <a:off x="0" y="0"/>
            <a:ext cx="12192000" cy="657917"/>
          </a:xfrm>
          <a:prstGeom prst="rect">
            <a:avLst/>
          </a:prstGeom>
        </p:spPr>
        <p:txBody>
          <a:bodyPr/>
          <a:lstStyle/>
          <a:p>
            <a:r>
              <a:rPr lang="en-US" dirty="0"/>
              <a:t>Overview</a:t>
            </a:r>
          </a:p>
        </p:txBody>
      </p:sp>
      <p:cxnSp>
        <p:nvCxnSpPr>
          <p:cNvPr id="11" name="Straight Connector 10">
            <a:extLst>
              <a:ext uri="{FF2B5EF4-FFF2-40B4-BE49-F238E27FC236}">
                <a16:creationId xmlns:a16="http://schemas.microsoft.com/office/drawing/2014/main" xmlns="" id="{EB3859A5-AAA1-4C38-AFF4-FE11252AD2ED}"/>
              </a:ext>
            </a:extLst>
          </p:cNvPr>
          <p:cNvCxnSpPr/>
          <p:nvPr/>
        </p:nvCxnSpPr>
        <p:spPr>
          <a:xfrm>
            <a:off x="0" y="225944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F56715FA-D64D-4936-9337-13FDDF46567B}"/>
              </a:ext>
            </a:extLst>
          </p:cNvPr>
          <p:cNvSpPr/>
          <p:nvPr/>
        </p:nvSpPr>
        <p:spPr>
          <a:xfrm>
            <a:off x="951853" y="3026619"/>
            <a:ext cx="2071607" cy="179692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xmlns="" id="{3EE8B7E6-DD51-4D83-AFE5-CA081F6DDBC0}"/>
              </a:ext>
            </a:extLst>
          </p:cNvPr>
          <p:cNvSpPr/>
          <p:nvPr/>
        </p:nvSpPr>
        <p:spPr>
          <a:xfrm>
            <a:off x="5002727" y="3065366"/>
            <a:ext cx="2071607" cy="179691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xmlns="" id="{564AB28F-8E5E-456D-94A6-B081724BEC4B}"/>
              </a:ext>
            </a:extLst>
          </p:cNvPr>
          <p:cNvSpPr/>
          <p:nvPr/>
        </p:nvSpPr>
        <p:spPr>
          <a:xfrm>
            <a:off x="9221479" y="3090978"/>
            <a:ext cx="2071607" cy="1774771"/>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Database">
            <a:extLst>
              <a:ext uri="{FF2B5EF4-FFF2-40B4-BE49-F238E27FC236}">
                <a16:creationId xmlns:a16="http://schemas.microsoft.com/office/drawing/2014/main" xmlns="" id="{448E1126-B967-4C38-B639-04EB18E0D48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530457" y="3572359"/>
            <a:ext cx="914400" cy="914400"/>
          </a:xfrm>
          <a:prstGeom prst="rect">
            <a:avLst/>
          </a:prstGeom>
        </p:spPr>
      </p:pic>
      <p:pic>
        <p:nvPicPr>
          <p:cNvPr id="26" name="Graphic 25" descr="Database">
            <a:extLst>
              <a:ext uri="{FF2B5EF4-FFF2-40B4-BE49-F238E27FC236}">
                <a16:creationId xmlns:a16="http://schemas.microsoft.com/office/drawing/2014/main" xmlns="" id="{02464FB5-5FF4-43B0-BE13-2698C3D1E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775847" y="3467879"/>
            <a:ext cx="914400" cy="914400"/>
          </a:xfrm>
          <a:prstGeom prst="rect">
            <a:avLst/>
          </a:prstGeom>
        </p:spPr>
      </p:pic>
      <p:pic>
        <p:nvPicPr>
          <p:cNvPr id="27" name="Graphic 26" descr="Database">
            <a:extLst>
              <a:ext uri="{FF2B5EF4-FFF2-40B4-BE49-F238E27FC236}">
                <a16:creationId xmlns:a16="http://schemas.microsoft.com/office/drawing/2014/main" xmlns="" id="{72C274E3-00D2-4950-A916-7A2F5514586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85067" y="3379497"/>
            <a:ext cx="914400" cy="914400"/>
          </a:xfrm>
          <a:prstGeom prst="rect">
            <a:avLst/>
          </a:prstGeom>
        </p:spPr>
      </p:pic>
      <p:pic>
        <p:nvPicPr>
          <p:cNvPr id="29" name="Graphic 28" descr="Gears">
            <a:extLst>
              <a:ext uri="{FF2B5EF4-FFF2-40B4-BE49-F238E27FC236}">
                <a16:creationId xmlns:a16="http://schemas.microsoft.com/office/drawing/2014/main" xmlns="" id="{5C9E2240-AE5E-4293-B78B-D3A70350AC4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5439907" y="3332945"/>
            <a:ext cx="1297984" cy="1297984"/>
          </a:xfrm>
          <a:prstGeom prst="rect">
            <a:avLst/>
          </a:prstGeom>
        </p:spPr>
      </p:pic>
      <p:pic>
        <p:nvPicPr>
          <p:cNvPr id="33" name="Graphic 32" descr="Bar chart">
            <a:extLst>
              <a:ext uri="{FF2B5EF4-FFF2-40B4-BE49-F238E27FC236}">
                <a16:creationId xmlns:a16="http://schemas.microsoft.com/office/drawing/2014/main" xmlns="" id="{AF154D64-A282-4E76-944C-8AF8BCCF6DB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12906" y="3386934"/>
            <a:ext cx="1088755" cy="1088755"/>
          </a:xfrm>
          <a:prstGeom prst="rect">
            <a:avLst/>
          </a:prstGeom>
        </p:spPr>
      </p:pic>
      <p:cxnSp>
        <p:nvCxnSpPr>
          <p:cNvPr id="37" name="Straight Connector 36">
            <a:extLst>
              <a:ext uri="{FF2B5EF4-FFF2-40B4-BE49-F238E27FC236}">
                <a16:creationId xmlns:a16="http://schemas.microsoft.com/office/drawing/2014/main" xmlns="" id="{BB825BC2-0F75-4B9C-BCB8-4ABEED437ED6}"/>
              </a:ext>
            </a:extLst>
          </p:cNvPr>
          <p:cNvCxnSpPr>
            <a:cxnSpLocks/>
            <a:stCxn id="21" idx="4"/>
          </p:cNvCxnSpPr>
          <p:nvPr/>
        </p:nvCxnSpPr>
        <p:spPr>
          <a:xfrm>
            <a:off x="1987657" y="4823539"/>
            <a:ext cx="0" cy="352878"/>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47" name="Rectangle: Rounded Corners 46">
            <a:extLst>
              <a:ext uri="{FF2B5EF4-FFF2-40B4-BE49-F238E27FC236}">
                <a16:creationId xmlns:a16="http://schemas.microsoft.com/office/drawing/2014/main" xmlns="" id="{12278EA3-E581-4A6C-9369-A1B42BC3ED95}"/>
              </a:ext>
            </a:extLst>
          </p:cNvPr>
          <p:cNvSpPr/>
          <p:nvPr/>
        </p:nvSpPr>
        <p:spPr>
          <a:xfrm>
            <a:off x="798162" y="5016401"/>
            <a:ext cx="2750255" cy="818705"/>
          </a:xfrm>
          <a:prstGeom prst="round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Collecting Data from API(alphavantage.co) and storing in RDS</a:t>
            </a:r>
          </a:p>
        </p:txBody>
      </p:sp>
      <p:sp>
        <p:nvSpPr>
          <p:cNvPr id="48" name="Oval 47">
            <a:extLst>
              <a:ext uri="{FF2B5EF4-FFF2-40B4-BE49-F238E27FC236}">
                <a16:creationId xmlns:a16="http://schemas.microsoft.com/office/drawing/2014/main" xmlns="" id="{B72ACE05-82A5-42F0-B8F0-EED22D166895}"/>
              </a:ext>
            </a:extLst>
          </p:cNvPr>
          <p:cNvSpPr/>
          <p:nvPr/>
        </p:nvSpPr>
        <p:spPr>
          <a:xfrm>
            <a:off x="1844299" y="5114441"/>
            <a:ext cx="278946" cy="24797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xmlns="" id="{5115811D-FF34-4A56-BA57-A5D6C8CDA9E7}"/>
              </a:ext>
            </a:extLst>
          </p:cNvPr>
          <p:cNvCxnSpPr>
            <a:cxnSpLocks/>
          </p:cNvCxnSpPr>
          <p:nvPr/>
        </p:nvCxnSpPr>
        <p:spPr>
          <a:xfrm>
            <a:off x="6037881" y="4848673"/>
            <a:ext cx="0" cy="352878"/>
          </a:xfrm>
          <a:prstGeom prst="line">
            <a:avLst/>
          </a:prstGeom>
          <a:ln w="28575">
            <a:solidFill>
              <a:schemeClr val="accent3"/>
            </a:solidFill>
          </a:ln>
        </p:spPr>
        <p:style>
          <a:lnRef idx="1">
            <a:schemeClr val="accent2"/>
          </a:lnRef>
          <a:fillRef idx="0">
            <a:schemeClr val="accent2"/>
          </a:fillRef>
          <a:effectRef idx="0">
            <a:schemeClr val="accent2"/>
          </a:effectRef>
          <a:fontRef idx="minor">
            <a:schemeClr val="tx1"/>
          </a:fontRef>
        </p:style>
      </p:cxnSp>
      <p:sp>
        <p:nvSpPr>
          <p:cNvPr id="50" name="Rectangle: Rounded Corners 49">
            <a:extLst>
              <a:ext uri="{FF2B5EF4-FFF2-40B4-BE49-F238E27FC236}">
                <a16:creationId xmlns:a16="http://schemas.microsoft.com/office/drawing/2014/main" xmlns="" id="{BA47BC45-1461-4B7D-8E18-6FBBCB2845A5}"/>
              </a:ext>
            </a:extLst>
          </p:cNvPr>
          <p:cNvSpPr/>
          <p:nvPr/>
        </p:nvSpPr>
        <p:spPr>
          <a:xfrm>
            <a:off x="4848386" y="5255810"/>
            <a:ext cx="2495227" cy="604430"/>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50000"/>
                  </a:schemeClr>
                </a:solidFill>
              </a:rPr>
              <a:t>Data Warehouse</a:t>
            </a:r>
          </a:p>
        </p:txBody>
      </p:sp>
      <p:sp>
        <p:nvSpPr>
          <p:cNvPr id="51" name="Oval 50">
            <a:extLst>
              <a:ext uri="{FF2B5EF4-FFF2-40B4-BE49-F238E27FC236}">
                <a16:creationId xmlns:a16="http://schemas.microsoft.com/office/drawing/2014/main" xmlns="" id="{64AC85B4-FD7F-4F52-92C9-00A8F254E5A9}"/>
              </a:ext>
            </a:extLst>
          </p:cNvPr>
          <p:cNvSpPr/>
          <p:nvPr/>
        </p:nvSpPr>
        <p:spPr>
          <a:xfrm>
            <a:off x="5894523" y="5139575"/>
            <a:ext cx="278946" cy="247973"/>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xmlns="" id="{E0F3D5D1-A308-40BD-BE11-5D61CCC25F83}"/>
              </a:ext>
            </a:extLst>
          </p:cNvPr>
          <p:cNvCxnSpPr>
            <a:cxnSpLocks/>
          </p:cNvCxnSpPr>
          <p:nvPr/>
        </p:nvCxnSpPr>
        <p:spPr>
          <a:xfrm>
            <a:off x="10261170" y="4848673"/>
            <a:ext cx="0" cy="352878"/>
          </a:xfrm>
          <a:prstGeom prst="line">
            <a:avLst/>
          </a:prstGeom>
          <a:ln w="28575">
            <a:solidFill>
              <a:schemeClr val="accent5"/>
            </a:solidFill>
          </a:ln>
        </p:spPr>
        <p:style>
          <a:lnRef idx="1">
            <a:schemeClr val="accent2"/>
          </a:lnRef>
          <a:fillRef idx="0">
            <a:schemeClr val="accent2"/>
          </a:fillRef>
          <a:effectRef idx="0">
            <a:schemeClr val="accent2"/>
          </a:effectRef>
          <a:fontRef idx="minor">
            <a:schemeClr val="tx1"/>
          </a:fontRef>
        </p:style>
      </p:cxnSp>
      <p:sp>
        <p:nvSpPr>
          <p:cNvPr id="53" name="Rectangle: Rounded Corners 52">
            <a:extLst>
              <a:ext uri="{FF2B5EF4-FFF2-40B4-BE49-F238E27FC236}">
                <a16:creationId xmlns:a16="http://schemas.microsoft.com/office/drawing/2014/main" xmlns="" id="{D7C10531-C028-4A11-88BC-85DFEF8568BB}"/>
              </a:ext>
            </a:extLst>
          </p:cNvPr>
          <p:cNvSpPr/>
          <p:nvPr/>
        </p:nvSpPr>
        <p:spPr>
          <a:xfrm>
            <a:off x="9071675" y="5255810"/>
            <a:ext cx="2495227" cy="604430"/>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Power BI</a:t>
            </a:r>
          </a:p>
        </p:txBody>
      </p:sp>
      <p:sp>
        <p:nvSpPr>
          <p:cNvPr id="54" name="Oval 53">
            <a:extLst>
              <a:ext uri="{FF2B5EF4-FFF2-40B4-BE49-F238E27FC236}">
                <a16:creationId xmlns:a16="http://schemas.microsoft.com/office/drawing/2014/main" xmlns="" id="{7257B923-DBED-4537-B758-FAFD4721D160}"/>
              </a:ext>
            </a:extLst>
          </p:cNvPr>
          <p:cNvSpPr/>
          <p:nvPr/>
        </p:nvSpPr>
        <p:spPr>
          <a:xfrm>
            <a:off x="10117812" y="5139575"/>
            <a:ext cx="278946" cy="24797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E4786F02-649A-4978-A0B2-3F29AB695F9E}"/>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xmlns="" id="{E8E6176B-E0A4-446A-B2B2-321852820013}"/>
              </a:ext>
            </a:extLst>
          </p:cNvPr>
          <p:cNvSpPr txBox="1"/>
          <p:nvPr/>
        </p:nvSpPr>
        <p:spPr>
          <a:xfrm>
            <a:off x="12457471" y="186813"/>
            <a:ext cx="1976284" cy="2862322"/>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Use this slide to describe your project in as brief as 3 sentences. Feel free to update this with graphics</a:t>
            </a:r>
          </a:p>
        </p:txBody>
      </p:sp>
    </p:spTree>
    <p:extLst>
      <p:ext uri="{BB962C8B-B14F-4D97-AF65-F5344CB8AC3E}">
        <p14:creationId xmlns:p14="http://schemas.microsoft.com/office/powerpoint/2010/main" val="459205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BF5F7F-B2AD-4006-8D28-C5CE7FDC2EAA}"/>
              </a:ext>
            </a:extLst>
          </p:cNvPr>
          <p:cNvSpPr>
            <a:spLocks noGrp="1"/>
          </p:cNvSpPr>
          <p:nvPr>
            <p:ph type="title"/>
          </p:nvPr>
        </p:nvSpPr>
        <p:spPr/>
        <p:txBody>
          <a:bodyPr/>
          <a:lstStyle/>
          <a:p>
            <a:r>
              <a:rPr lang="en-US" dirty="0"/>
              <a:t>Project Requirements</a:t>
            </a:r>
          </a:p>
        </p:txBody>
      </p:sp>
      <p:sp>
        <p:nvSpPr>
          <p:cNvPr id="3" name="Slide Number Placeholder 2">
            <a:extLst>
              <a:ext uri="{FF2B5EF4-FFF2-40B4-BE49-F238E27FC236}">
                <a16:creationId xmlns:a16="http://schemas.microsoft.com/office/drawing/2014/main" xmlns="" id="{DC77466E-7FEE-4914-BA05-C7CC9C84AFAA}"/>
              </a:ext>
            </a:extLst>
          </p:cNvPr>
          <p:cNvSpPr>
            <a:spLocks noGrp="1"/>
          </p:cNvSpPr>
          <p:nvPr>
            <p:ph type="sldNum" sz="quarter" idx="12"/>
          </p:nvPr>
        </p:nvSpPr>
        <p:spPr/>
        <p:txBody>
          <a:bodyPr/>
          <a:lstStyle/>
          <a:p>
            <a:fld id="{D1147761-E745-4E82-9000-A916A425F694}" type="slidenum">
              <a:rPr lang="en-US" smtClean="0"/>
              <a:pPr/>
              <a:t>4</a:t>
            </a:fld>
            <a:endParaRPr lang="en-US"/>
          </a:p>
        </p:txBody>
      </p:sp>
      <p:sp>
        <p:nvSpPr>
          <p:cNvPr id="4" name="TextBox 3">
            <a:extLst>
              <a:ext uri="{FF2B5EF4-FFF2-40B4-BE49-F238E27FC236}">
                <a16:creationId xmlns:a16="http://schemas.microsoft.com/office/drawing/2014/main" xmlns="" id="{1E62853E-04A8-4FEF-9D8F-8CE0598AD602}"/>
              </a:ext>
            </a:extLst>
          </p:cNvPr>
          <p:cNvSpPr txBox="1"/>
          <p:nvPr/>
        </p:nvSpPr>
        <p:spPr>
          <a:xfrm>
            <a:off x="204642" y="782685"/>
            <a:ext cx="4205125" cy="461665"/>
          </a:xfrm>
          <a:prstGeom prst="rect">
            <a:avLst/>
          </a:prstGeom>
          <a:noFill/>
        </p:spPr>
        <p:txBody>
          <a:bodyPr wrap="square" rtlCol="0">
            <a:spAutoFit/>
          </a:bodyPr>
          <a:lstStyle/>
          <a:p>
            <a:r>
              <a:rPr lang="en-US" sz="2400" b="1" dirty="0">
                <a:solidFill>
                  <a:schemeClr val="accent4"/>
                </a:solidFill>
                <a:latin typeface="+mj-lt"/>
              </a:rPr>
              <a:t>1. Design, Document, &amp; Plan </a:t>
            </a:r>
          </a:p>
        </p:txBody>
      </p:sp>
      <p:sp>
        <p:nvSpPr>
          <p:cNvPr id="5" name="TextBox 4">
            <a:extLst>
              <a:ext uri="{FF2B5EF4-FFF2-40B4-BE49-F238E27FC236}">
                <a16:creationId xmlns:a16="http://schemas.microsoft.com/office/drawing/2014/main" xmlns="" id="{FB105929-2F18-4392-A06A-36FA2AE1FA85}"/>
              </a:ext>
            </a:extLst>
          </p:cNvPr>
          <p:cNvSpPr txBox="1"/>
          <p:nvPr/>
        </p:nvSpPr>
        <p:spPr>
          <a:xfrm>
            <a:off x="296175" y="3351213"/>
            <a:ext cx="2867045" cy="461665"/>
          </a:xfrm>
          <a:prstGeom prst="rect">
            <a:avLst/>
          </a:prstGeom>
          <a:noFill/>
        </p:spPr>
        <p:txBody>
          <a:bodyPr wrap="square" rtlCol="0">
            <a:spAutoFit/>
          </a:bodyPr>
          <a:lstStyle/>
          <a:p>
            <a:r>
              <a:rPr lang="en-US" sz="2400" b="1" dirty="0">
                <a:solidFill>
                  <a:schemeClr val="accent5"/>
                </a:solidFill>
                <a:latin typeface="+mj-lt"/>
              </a:rPr>
              <a:t>2. Develop and Build</a:t>
            </a:r>
          </a:p>
        </p:txBody>
      </p:sp>
      <p:sp>
        <p:nvSpPr>
          <p:cNvPr id="8" name="TextBox 7">
            <a:extLst>
              <a:ext uri="{FF2B5EF4-FFF2-40B4-BE49-F238E27FC236}">
                <a16:creationId xmlns:a16="http://schemas.microsoft.com/office/drawing/2014/main" xmlns="" id="{E7BEBA56-DD61-4FA4-A069-B6CCB4DE3FDA}"/>
              </a:ext>
            </a:extLst>
          </p:cNvPr>
          <p:cNvSpPr txBox="1"/>
          <p:nvPr/>
        </p:nvSpPr>
        <p:spPr>
          <a:xfrm>
            <a:off x="7782235" y="814434"/>
            <a:ext cx="3382652" cy="461665"/>
          </a:xfrm>
          <a:prstGeom prst="rect">
            <a:avLst/>
          </a:prstGeom>
          <a:noFill/>
        </p:spPr>
        <p:txBody>
          <a:bodyPr wrap="square" rtlCol="0">
            <a:spAutoFit/>
          </a:bodyPr>
          <a:lstStyle/>
          <a:p>
            <a:pPr algn="r"/>
            <a:r>
              <a:rPr lang="en-US" sz="2400" b="1" dirty="0">
                <a:solidFill>
                  <a:schemeClr val="accent3"/>
                </a:solidFill>
                <a:latin typeface="+mj-lt"/>
              </a:rPr>
              <a:t>3. Test the Solution</a:t>
            </a:r>
          </a:p>
        </p:txBody>
      </p:sp>
      <p:sp>
        <p:nvSpPr>
          <p:cNvPr id="9" name="TextBox 8">
            <a:extLst>
              <a:ext uri="{FF2B5EF4-FFF2-40B4-BE49-F238E27FC236}">
                <a16:creationId xmlns:a16="http://schemas.microsoft.com/office/drawing/2014/main" xmlns="" id="{03041628-419F-46C2-8302-EA00DE4B662D}"/>
              </a:ext>
            </a:extLst>
          </p:cNvPr>
          <p:cNvSpPr txBox="1"/>
          <p:nvPr/>
        </p:nvSpPr>
        <p:spPr>
          <a:xfrm>
            <a:off x="8010013" y="3329111"/>
            <a:ext cx="3500639" cy="461665"/>
          </a:xfrm>
          <a:prstGeom prst="rect">
            <a:avLst/>
          </a:prstGeom>
          <a:noFill/>
        </p:spPr>
        <p:txBody>
          <a:bodyPr wrap="square" rtlCol="0">
            <a:spAutoFit/>
          </a:bodyPr>
          <a:lstStyle/>
          <a:p>
            <a:pPr algn="r"/>
            <a:r>
              <a:rPr lang="en-US" sz="2400" b="1" dirty="0">
                <a:solidFill>
                  <a:schemeClr val="accent2"/>
                </a:solidFill>
                <a:latin typeface="+mj-lt"/>
              </a:rPr>
              <a:t>4. Present and Deliver</a:t>
            </a:r>
          </a:p>
        </p:txBody>
      </p:sp>
      <p:sp>
        <p:nvSpPr>
          <p:cNvPr id="13" name="TextBox 12">
            <a:extLst>
              <a:ext uri="{FF2B5EF4-FFF2-40B4-BE49-F238E27FC236}">
                <a16:creationId xmlns:a16="http://schemas.microsoft.com/office/drawing/2014/main" xmlns="" id="{1ACF91E9-5D19-4972-A845-0CC2E7FC6E71}"/>
              </a:ext>
            </a:extLst>
          </p:cNvPr>
          <p:cNvSpPr txBox="1"/>
          <p:nvPr/>
        </p:nvSpPr>
        <p:spPr>
          <a:xfrm>
            <a:off x="321575" y="1225077"/>
            <a:ext cx="3412225" cy="2031325"/>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solidFill>
                  <a:schemeClr val="bg1">
                    <a:lumMod val="65000"/>
                  </a:schemeClr>
                </a:solidFill>
                <a:latin typeface="+mj-lt"/>
              </a:rPr>
              <a:t>Develop a conceptual design architectures</a:t>
            </a:r>
          </a:p>
          <a:p>
            <a:pPr marL="285750" indent="-285750">
              <a:buFont typeface="Wingdings" panose="05000000000000000000" pitchFamily="2" charset="2"/>
              <a:buChar char="ü"/>
            </a:pPr>
            <a:r>
              <a:rPr lang="en-US" sz="1400" dirty="0">
                <a:solidFill>
                  <a:schemeClr val="bg1">
                    <a:lumMod val="65000"/>
                  </a:schemeClr>
                </a:solidFill>
                <a:latin typeface="+mj-lt"/>
              </a:rPr>
              <a:t>Develop data flow diagrams and data models</a:t>
            </a:r>
          </a:p>
          <a:p>
            <a:pPr marL="285750" indent="-285750">
              <a:buFont typeface="Wingdings" panose="05000000000000000000" pitchFamily="2" charset="2"/>
              <a:buChar char="ü"/>
            </a:pPr>
            <a:r>
              <a:rPr lang="en-US" sz="1400" dirty="0">
                <a:solidFill>
                  <a:schemeClr val="bg1">
                    <a:lumMod val="65000"/>
                  </a:schemeClr>
                </a:solidFill>
                <a:latin typeface="+mj-lt"/>
              </a:rPr>
              <a:t>Define analytics concepts with bus matrix</a:t>
            </a:r>
          </a:p>
          <a:p>
            <a:pPr marL="285750" indent="-285750">
              <a:buFont typeface="Wingdings" panose="05000000000000000000" pitchFamily="2" charset="2"/>
              <a:buChar char="ü"/>
            </a:pPr>
            <a:r>
              <a:rPr lang="en-US" sz="1400" dirty="0">
                <a:solidFill>
                  <a:schemeClr val="bg1">
                    <a:lumMod val="65000"/>
                  </a:schemeClr>
                </a:solidFill>
                <a:latin typeface="+mj-lt"/>
              </a:rPr>
              <a:t>Define ETL Instructions</a:t>
            </a:r>
          </a:p>
          <a:p>
            <a:pPr marL="285750" indent="-285750">
              <a:buFont typeface="Wingdings" panose="05000000000000000000" pitchFamily="2" charset="2"/>
              <a:buChar char="ü"/>
            </a:pPr>
            <a:r>
              <a:rPr lang="en-US" sz="1400" dirty="0">
                <a:solidFill>
                  <a:schemeClr val="bg1">
                    <a:lumMod val="65000"/>
                  </a:schemeClr>
                </a:solidFill>
                <a:latin typeface="+mj-lt"/>
              </a:rPr>
              <a:t>Define data attributes</a:t>
            </a:r>
          </a:p>
          <a:p>
            <a:pPr marL="285750" indent="-285750">
              <a:buFont typeface="Wingdings" panose="05000000000000000000" pitchFamily="2" charset="2"/>
              <a:buChar char="ü"/>
            </a:pPr>
            <a:endParaRPr lang="en-US" sz="1400" dirty="0">
              <a:solidFill>
                <a:schemeClr val="bg1">
                  <a:lumMod val="65000"/>
                </a:schemeClr>
              </a:solidFill>
              <a:latin typeface="+mj-lt"/>
            </a:endParaRPr>
          </a:p>
        </p:txBody>
      </p:sp>
      <p:sp>
        <p:nvSpPr>
          <p:cNvPr id="17" name="TextBox 16">
            <a:extLst>
              <a:ext uri="{FF2B5EF4-FFF2-40B4-BE49-F238E27FC236}">
                <a16:creationId xmlns:a16="http://schemas.microsoft.com/office/drawing/2014/main" xmlns="" id="{5DD39187-031D-4600-A921-477213540A7A}"/>
              </a:ext>
            </a:extLst>
          </p:cNvPr>
          <p:cNvSpPr txBox="1"/>
          <p:nvPr/>
        </p:nvSpPr>
        <p:spPr>
          <a:xfrm>
            <a:off x="258075" y="3812878"/>
            <a:ext cx="3475725" cy="2308324"/>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solidFill>
                  <a:schemeClr val="bg1">
                    <a:lumMod val="65000"/>
                  </a:schemeClr>
                </a:solidFill>
                <a:latin typeface="+mj-lt"/>
              </a:rPr>
              <a:t>Develop the warehouse solution using Amazon Web Services as the platform</a:t>
            </a:r>
          </a:p>
          <a:p>
            <a:pPr marL="285750" indent="-285750">
              <a:buFont typeface="Wingdings" panose="05000000000000000000" pitchFamily="2" charset="2"/>
              <a:buChar char="ü"/>
            </a:pPr>
            <a:r>
              <a:rPr lang="en-US" sz="1400" dirty="0">
                <a:solidFill>
                  <a:schemeClr val="bg1">
                    <a:lumMod val="65000"/>
                  </a:schemeClr>
                </a:solidFill>
                <a:latin typeface="+mj-lt"/>
              </a:rPr>
              <a:t>Include two data structures: </a:t>
            </a:r>
          </a:p>
          <a:p>
            <a:pPr marL="742950" lvl="1" indent="-285750">
              <a:buFont typeface="Arial" panose="020B0604020202020204" pitchFamily="34" charset="0"/>
              <a:buChar char="•"/>
            </a:pPr>
            <a:r>
              <a:rPr lang="en-US" sz="1100" dirty="0">
                <a:solidFill>
                  <a:schemeClr val="bg1">
                    <a:lumMod val="65000"/>
                  </a:schemeClr>
                </a:solidFill>
                <a:latin typeface="+mj-lt"/>
              </a:rPr>
              <a:t>Structured dataset</a:t>
            </a:r>
          </a:p>
          <a:p>
            <a:pPr marL="742950" lvl="1" indent="-285750">
              <a:buFont typeface="Arial" panose="020B0604020202020204" pitchFamily="34" charset="0"/>
              <a:buChar char="•"/>
            </a:pPr>
            <a:r>
              <a:rPr lang="en-US" sz="1100" dirty="0">
                <a:solidFill>
                  <a:schemeClr val="bg1">
                    <a:lumMod val="65000"/>
                  </a:schemeClr>
                </a:solidFill>
                <a:latin typeface="+mj-lt"/>
              </a:rPr>
              <a:t>Semi/Unstructured dataset</a:t>
            </a:r>
          </a:p>
          <a:p>
            <a:pPr marL="285750" indent="-285750">
              <a:buFont typeface="Wingdings" panose="05000000000000000000" pitchFamily="2" charset="2"/>
              <a:buChar char="ü"/>
            </a:pPr>
            <a:r>
              <a:rPr lang="en-US" sz="1400" dirty="0">
                <a:solidFill>
                  <a:schemeClr val="bg1">
                    <a:lumMod val="65000"/>
                  </a:schemeClr>
                </a:solidFill>
                <a:latin typeface="+mj-lt"/>
              </a:rPr>
              <a:t>Integrations:</a:t>
            </a:r>
          </a:p>
          <a:p>
            <a:pPr marL="742950" lvl="1" indent="-285750">
              <a:buFont typeface="Arial" panose="020B0604020202020204" pitchFamily="34" charset="0"/>
              <a:buChar char="•"/>
            </a:pPr>
            <a:r>
              <a:rPr lang="en-US" sz="1100" dirty="0">
                <a:solidFill>
                  <a:schemeClr val="bg1">
                    <a:lumMod val="65000"/>
                  </a:schemeClr>
                </a:solidFill>
                <a:latin typeface="+mj-lt"/>
              </a:rPr>
              <a:t>Batch/Migration</a:t>
            </a:r>
          </a:p>
          <a:p>
            <a:pPr marL="742950" lvl="1" indent="-285750">
              <a:buFont typeface="Arial" panose="020B0604020202020204" pitchFamily="34" charset="0"/>
              <a:buChar char="•"/>
            </a:pPr>
            <a:r>
              <a:rPr lang="en-US" sz="1100" dirty="0">
                <a:solidFill>
                  <a:schemeClr val="bg1">
                    <a:lumMod val="65000"/>
                  </a:schemeClr>
                </a:solidFill>
                <a:latin typeface="+mj-lt"/>
              </a:rPr>
              <a:t>Real-time</a:t>
            </a:r>
          </a:p>
          <a:p>
            <a:pPr marL="285750" indent="-285750">
              <a:buFont typeface="Wingdings" panose="05000000000000000000" pitchFamily="2" charset="2"/>
              <a:buChar char="ü"/>
            </a:pPr>
            <a:r>
              <a:rPr lang="en-US" sz="1400" dirty="0">
                <a:solidFill>
                  <a:schemeClr val="bg1">
                    <a:lumMod val="65000"/>
                  </a:schemeClr>
                </a:solidFill>
                <a:latin typeface="+mj-lt"/>
              </a:rPr>
              <a:t>Data Visualization</a:t>
            </a:r>
          </a:p>
          <a:p>
            <a:pPr marL="285750" indent="-285750">
              <a:buFont typeface="Wingdings" panose="05000000000000000000" pitchFamily="2" charset="2"/>
              <a:buChar char="ü"/>
            </a:pPr>
            <a:r>
              <a:rPr lang="en-US" sz="1400" dirty="0">
                <a:solidFill>
                  <a:schemeClr val="bg1">
                    <a:lumMod val="65000"/>
                  </a:schemeClr>
                </a:solidFill>
                <a:latin typeface="+mj-lt"/>
              </a:rPr>
              <a:t>Code Repository (GitHub)</a:t>
            </a:r>
          </a:p>
          <a:p>
            <a:pPr marL="742950" lvl="1" indent="-285750">
              <a:buFont typeface="Arial" panose="020B0604020202020204" pitchFamily="34" charset="0"/>
              <a:buChar char="•"/>
            </a:pPr>
            <a:endParaRPr lang="en-US" sz="1400" dirty="0">
              <a:solidFill>
                <a:schemeClr val="bg1">
                  <a:lumMod val="65000"/>
                </a:schemeClr>
              </a:solidFill>
              <a:latin typeface="+mj-lt"/>
            </a:endParaRPr>
          </a:p>
        </p:txBody>
      </p:sp>
      <p:sp>
        <p:nvSpPr>
          <p:cNvPr id="20" name="TextBox 19">
            <a:extLst>
              <a:ext uri="{FF2B5EF4-FFF2-40B4-BE49-F238E27FC236}">
                <a16:creationId xmlns:a16="http://schemas.microsoft.com/office/drawing/2014/main" xmlns="" id="{9C2B2C6C-EB1C-4836-9B21-83D02667CCBD}"/>
              </a:ext>
            </a:extLst>
          </p:cNvPr>
          <p:cNvSpPr txBox="1"/>
          <p:nvPr/>
        </p:nvSpPr>
        <p:spPr>
          <a:xfrm>
            <a:off x="8433668" y="3809923"/>
            <a:ext cx="3685275" cy="954107"/>
          </a:xfrm>
          <a:prstGeom prst="rect">
            <a:avLst/>
          </a:prstGeom>
          <a:noFill/>
        </p:spPr>
        <p:txBody>
          <a:bodyPr wrap="square" rtlCol="0">
            <a:spAutoFit/>
          </a:bodyPr>
          <a:lstStyle/>
          <a:p>
            <a:pPr marL="742950" lvl="1" indent="-285750">
              <a:buFont typeface="Wingdings" panose="05000000000000000000" pitchFamily="2" charset="2"/>
              <a:buChar char="ü"/>
            </a:pPr>
            <a:r>
              <a:rPr lang="en-US" sz="1400" dirty="0">
                <a:solidFill>
                  <a:schemeClr val="bg1">
                    <a:lumMod val="65000"/>
                  </a:schemeClr>
                </a:solidFill>
                <a:latin typeface="+mj-lt"/>
              </a:rPr>
              <a:t>Deliver an executive presentation</a:t>
            </a:r>
          </a:p>
          <a:p>
            <a:pPr marL="742950" lvl="1" indent="-285750">
              <a:buFont typeface="Wingdings" panose="05000000000000000000" pitchFamily="2" charset="2"/>
              <a:buChar char="ü"/>
            </a:pPr>
            <a:r>
              <a:rPr lang="en-US" sz="1400" dirty="0">
                <a:solidFill>
                  <a:schemeClr val="bg1">
                    <a:lumMod val="65000"/>
                  </a:schemeClr>
                </a:solidFill>
                <a:latin typeface="+mj-lt"/>
              </a:rPr>
              <a:t>Demo the architectural components</a:t>
            </a:r>
          </a:p>
          <a:p>
            <a:pPr marL="742950" lvl="1" indent="-285750">
              <a:buFont typeface="Wingdings" panose="05000000000000000000" pitchFamily="2" charset="2"/>
              <a:buChar char="ü"/>
            </a:pPr>
            <a:r>
              <a:rPr lang="en-US" sz="1400" dirty="0">
                <a:solidFill>
                  <a:schemeClr val="bg1">
                    <a:lumMod val="65000"/>
                  </a:schemeClr>
                </a:solidFill>
                <a:latin typeface="+mj-lt"/>
              </a:rPr>
              <a:t>Demo the visualizations in a data visualization platform like Tableau</a:t>
            </a:r>
          </a:p>
        </p:txBody>
      </p:sp>
      <p:sp>
        <p:nvSpPr>
          <p:cNvPr id="21" name="TextBox 20">
            <a:extLst>
              <a:ext uri="{FF2B5EF4-FFF2-40B4-BE49-F238E27FC236}">
                <a16:creationId xmlns:a16="http://schemas.microsoft.com/office/drawing/2014/main" xmlns="" id="{381F3D67-CD11-4F25-9999-BD62A06F223B}"/>
              </a:ext>
            </a:extLst>
          </p:cNvPr>
          <p:cNvSpPr txBox="1"/>
          <p:nvPr/>
        </p:nvSpPr>
        <p:spPr>
          <a:xfrm>
            <a:off x="8433667" y="1263496"/>
            <a:ext cx="3685275" cy="1384995"/>
          </a:xfrm>
          <a:prstGeom prst="rect">
            <a:avLst/>
          </a:prstGeom>
          <a:noFill/>
        </p:spPr>
        <p:txBody>
          <a:bodyPr wrap="square" rtlCol="0">
            <a:spAutoFit/>
          </a:bodyPr>
          <a:lstStyle/>
          <a:p>
            <a:pPr marL="742950" lvl="1" indent="-285750">
              <a:buFont typeface="Wingdings" panose="05000000000000000000" pitchFamily="2" charset="2"/>
              <a:buChar char="ü"/>
            </a:pPr>
            <a:r>
              <a:rPr lang="en-US" sz="1400" dirty="0">
                <a:solidFill>
                  <a:schemeClr val="bg1">
                    <a:lumMod val="65000"/>
                  </a:schemeClr>
                </a:solidFill>
                <a:latin typeface="+mj-lt"/>
              </a:rPr>
              <a:t>A prototype is to be test</a:t>
            </a:r>
          </a:p>
          <a:p>
            <a:pPr marL="742950" lvl="1" indent="-285750">
              <a:buFont typeface="Wingdings" panose="05000000000000000000" pitchFamily="2" charset="2"/>
              <a:buChar char="ü"/>
            </a:pPr>
            <a:r>
              <a:rPr lang="en-US" sz="1400" dirty="0">
                <a:solidFill>
                  <a:schemeClr val="bg1">
                    <a:lumMod val="65000"/>
                  </a:schemeClr>
                </a:solidFill>
                <a:latin typeface="+mj-lt"/>
              </a:rPr>
              <a:t>Break-testing and optimization of the database may be necessary (use of indexes)</a:t>
            </a:r>
          </a:p>
          <a:p>
            <a:pPr marL="742950" lvl="1" indent="-285750">
              <a:buFont typeface="Wingdings" panose="05000000000000000000" pitchFamily="2" charset="2"/>
              <a:buChar char="ü"/>
            </a:pPr>
            <a:r>
              <a:rPr lang="en-US" sz="1400" dirty="0">
                <a:solidFill>
                  <a:schemeClr val="bg1">
                    <a:lumMod val="65000"/>
                  </a:schemeClr>
                </a:solidFill>
                <a:latin typeface="+mj-lt"/>
              </a:rPr>
              <a:t>Ensure that error-handling scenarios are considered</a:t>
            </a:r>
          </a:p>
        </p:txBody>
      </p:sp>
      <p:sp>
        <p:nvSpPr>
          <p:cNvPr id="12" name="Rectangle 11">
            <a:extLst>
              <a:ext uri="{FF2B5EF4-FFF2-40B4-BE49-F238E27FC236}">
                <a16:creationId xmlns:a16="http://schemas.microsoft.com/office/drawing/2014/main" xmlns="" id="{47FE6C6D-6775-4002-B59D-5ADCD84FFB5D}"/>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633C8738-ED05-4AC8-91E1-F44CD27D2AFF}"/>
              </a:ext>
            </a:extLst>
          </p:cNvPr>
          <p:cNvSpPr txBox="1"/>
          <p:nvPr/>
        </p:nvSpPr>
        <p:spPr>
          <a:xfrm>
            <a:off x="12457471" y="186813"/>
            <a:ext cx="1976284" cy="2246769"/>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You do not need to edit this slide. This is a summary of the project requirements</a:t>
            </a:r>
          </a:p>
        </p:txBody>
      </p:sp>
    </p:spTree>
    <p:extLst>
      <p:ext uri="{BB962C8B-B14F-4D97-AF65-F5344CB8AC3E}">
        <p14:creationId xmlns:p14="http://schemas.microsoft.com/office/powerpoint/2010/main" val="368220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hart 25">
            <a:extLst>
              <a:ext uri="{FF2B5EF4-FFF2-40B4-BE49-F238E27FC236}">
                <a16:creationId xmlns:a16="http://schemas.microsoft.com/office/drawing/2014/main" xmlns="" id="{563D41B6-0837-4F9E-BCE2-74DD4561F47A}"/>
              </a:ext>
            </a:extLst>
          </p:cNvPr>
          <p:cNvGraphicFramePr/>
          <p:nvPr>
            <p:extLst>
              <p:ext uri="{D42A27DB-BD31-4B8C-83A1-F6EECF244321}">
                <p14:modId xmlns:p14="http://schemas.microsoft.com/office/powerpoint/2010/main" val="1895075820"/>
              </p:ext>
            </p:extLst>
          </p:nvPr>
        </p:nvGraphicFramePr>
        <p:xfrm>
          <a:off x="5848190" y="3168994"/>
          <a:ext cx="100123" cy="73827"/>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xmlns="" id="{FF4739B2-227C-4CFF-9F98-2F40C6DCA977}"/>
              </a:ext>
            </a:extLst>
          </p:cNvPr>
          <p:cNvSpPr>
            <a:spLocks noGrp="1"/>
          </p:cNvSpPr>
          <p:nvPr>
            <p:ph type="sldNum" sz="quarter" idx="12"/>
          </p:nvPr>
        </p:nvSpPr>
        <p:spPr/>
        <p:txBody>
          <a:bodyPr/>
          <a:lstStyle/>
          <a:p>
            <a:fld id="{D1147761-E745-4E82-9000-A916A425F694}" type="slidenum">
              <a:rPr lang="en-US" smtClean="0"/>
              <a:pPr/>
              <a:t>5</a:t>
            </a:fld>
            <a:endParaRPr lang="en-US"/>
          </a:p>
        </p:txBody>
      </p:sp>
      <p:sp>
        <p:nvSpPr>
          <p:cNvPr id="4" name="Title 5">
            <a:extLst>
              <a:ext uri="{FF2B5EF4-FFF2-40B4-BE49-F238E27FC236}">
                <a16:creationId xmlns:a16="http://schemas.microsoft.com/office/drawing/2014/main" xmlns="" id="{BCF3DA37-C32F-4AB3-B20D-77C9F386D998}"/>
              </a:ext>
            </a:extLst>
          </p:cNvPr>
          <p:cNvSpPr txBox="1">
            <a:spLocks/>
          </p:cNvSpPr>
          <p:nvPr/>
        </p:nvSpPr>
        <p:spPr>
          <a:xfrm>
            <a:off x="0" y="0"/>
            <a:ext cx="12192000" cy="6579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Profile: &lt;&lt;Dataset 1&gt;&gt;</a:t>
            </a:r>
          </a:p>
        </p:txBody>
      </p:sp>
      <p:graphicFrame>
        <p:nvGraphicFramePr>
          <p:cNvPr id="37" name="Table 37">
            <a:extLst>
              <a:ext uri="{FF2B5EF4-FFF2-40B4-BE49-F238E27FC236}">
                <a16:creationId xmlns:a16="http://schemas.microsoft.com/office/drawing/2014/main" xmlns="" id="{DCD66C1A-8818-4FBC-82EE-FC89340B2FDC}"/>
              </a:ext>
            </a:extLst>
          </p:cNvPr>
          <p:cNvGraphicFramePr>
            <a:graphicFrameLocks noGrp="1"/>
          </p:cNvGraphicFramePr>
          <p:nvPr>
            <p:extLst>
              <p:ext uri="{D42A27DB-BD31-4B8C-83A1-F6EECF244321}">
                <p14:modId xmlns:p14="http://schemas.microsoft.com/office/powerpoint/2010/main" val="1821038932"/>
              </p:ext>
            </p:extLst>
          </p:nvPr>
        </p:nvGraphicFramePr>
        <p:xfrm>
          <a:off x="502412" y="1559291"/>
          <a:ext cx="4789814" cy="4198150"/>
        </p:xfrm>
        <a:graphic>
          <a:graphicData uri="http://schemas.openxmlformats.org/drawingml/2006/table">
            <a:tbl>
              <a:tblPr firstRow="1" bandRow="1">
                <a:tableStyleId>{0E3FDE45-AF77-4B5C-9715-49D594BDF05E}</a:tableStyleId>
              </a:tblPr>
              <a:tblGrid>
                <a:gridCol w="2121570">
                  <a:extLst>
                    <a:ext uri="{9D8B030D-6E8A-4147-A177-3AD203B41FA5}">
                      <a16:colId xmlns:a16="http://schemas.microsoft.com/office/drawing/2014/main" xmlns="" val="1787498523"/>
                    </a:ext>
                  </a:extLst>
                </a:gridCol>
                <a:gridCol w="2668244">
                  <a:extLst>
                    <a:ext uri="{9D8B030D-6E8A-4147-A177-3AD203B41FA5}">
                      <a16:colId xmlns:a16="http://schemas.microsoft.com/office/drawing/2014/main" xmlns="" val="3847549137"/>
                    </a:ext>
                  </a:extLst>
                </a:gridCol>
              </a:tblGrid>
              <a:tr h="772051">
                <a:tc>
                  <a:txBody>
                    <a:bodyPr/>
                    <a:lstStyle/>
                    <a:p>
                      <a:r>
                        <a:rPr lang="en-US" sz="1600" b="1" dirty="0">
                          <a:solidFill>
                            <a:schemeClr val="accent3"/>
                          </a:solidFill>
                          <a:latin typeface="+mj-lt"/>
                        </a:rPr>
                        <a:t>Source of Information</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hlinkClick r:id="rId3"/>
                        </a:rPr>
                        <a:t>Free Stock APIs in JSON &amp; Excel | Alpha Vantage</a:t>
                      </a:r>
                      <a:endParaRPr lang="en-US" b="0" dirty="0">
                        <a:solidFill>
                          <a:schemeClr val="accent3"/>
                        </a:solidFill>
                        <a:latin typeface="+mj-lt"/>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340170231"/>
                  </a:ext>
                </a:extLst>
              </a:tr>
              <a:tr h="692710">
                <a:tc>
                  <a:txBody>
                    <a:bodyPr/>
                    <a:lstStyle/>
                    <a:p>
                      <a:r>
                        <a:rPr lang="en-US" sz="1600" b="1" dirty="0">
                          <a:solidFill>
                            <a:schemeClr val="accent3"/>
                          </a:solidFill>
                          <a:latin typeface="+mj-lt"/>
                        </a:rPr>
                        <a:t>Number of Records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tx1"/>
                          </a:solidFill>
                          <a:latin typeface="+mn-lt"/>
                          <a:ea typeface="+mn-ea"/>
                          <a:cs typeface="+mn-cs"/>
                        </a:rPr>
                        <a:t>1227 rows × 6 columns</a:t>
                      </a:r>
                      <a:endParaRPr lang="en-US" b="1" dirty="0">
                        <a:solidFill>
                          <a:schemeClr val="accent3"/>
                        </a:solidFill>
                        <a:latin typeface="+mj-lt"/>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335002655"/>
                  </a:ext>
                </a:extLst>
              </a:tr>
              <a:tr h="791275">
                <a:tc>
                  <a:txBody>
                    <a:bodyPr/>
                    <a:lstStyle/>
                    <a:p>
                      <a:r>
                        <a:rPr lang="en-US" sz="1600" b="1" dirty="0">
                          <a:solidFill>
                            <a:schemeClr val="accent3"/>
                          </a:solidFill>
                          <a:latin typeface="+mj-lt"/>
                        </a:rPr>
                        <a:t>Frequency of updates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lumMod val="75000"/>
                            </a:schemeClr>
                          </a:solidFill>
                          <a:latin typeface="+mj-lt"/>
                        </a:rPr>
                        <a:t>Weekly</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34538289"/>
                  </a:ext>
                </a:extLst>
              </a:tr>
              <a:tr h="707378">
                <a:tc>
                  <a:txBody>
                    <a:bodyPr/>
                    <a:lstStyle/>
                    <a:p>
                      <a:r>
                        <a:rPr lang="en-US" sz="1600" b="1" dirty="0">
                          <a:solidFill>
                            <a:schemeClr val="accent3"/>
                          </a:solidFill>
                          <a:latin typeface="+mj-lt"/>
                        </a:rPr>
                        <a:t>Data type and structure</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lumMod val="75000"/>
                            </a:schemeClr>
                          </a:solidFill>
                        </a:rPr>
                        <a:t>float or decimal, integer, date, datetime</a:t>
                      </a:r>
                      <a:endParaRPr lang="en-US" b="1" dirty="0">
                        <a:solidFill>
                          <a:schemeClr val="tx1">
                            <a:lumMod val="75000"/>
                          </a:schemeClr>
                        </a:solidFill>
                        <a:latin typeface="+mj-lt"/>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066960606"/>
                  </a:ext>
                </a:extLst>
              </a:tr>
              <a:tr h="779290">
                <a:tc>
                  <a:txBody>
                    <a:bodyPr/>
                    <a:lstStyle/>
                    <a:p>
                      <a:r>
                        <a:rPr lang="en-US" sz="1600" b="1" dirty="0">
                          <a:solidFill>
                            <a:schemeClr val="accent3"/>
                          </a:solidFill>
                          <a:latin typeface="+mj-lt"/>
                        </a:rPr>
                        <a:t>Number of columns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lumMod val="75000"/>
                            </a:schemeClr>
                          </a:solidFill>
                          <a:latin typeface="+mj-lt"/>
                        </a:rPr>
                        <a:t>6</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993573806"/>
                  </a:ext>
                </a:extLst>
              </a:tr>
              <a:tr h="455446">
                <a:tc>
                  <a:txBody>
                    <a:bodyPr/>
                    <a:lstStyle/>
                    <a:p>
                      <a:r>
                        <a:rPr lang="en-US" sz="1600" b="1" dirty="0">
                          <a:solidFill>
                            <a:schemeClr val="accent3"/>
                          </a:solidFill>
                          <a:latin typeface="+mj-lt"/>
                        </a:rPr>
                        <a:t>Granularity</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accent3"/>
                          </a:solidFill>
                          <a:latin typeface="+mj-lt"/>
                        </a:rPr>
                        <a:t>N/A</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276449437"/>
                  </a:ext>
                </a:extLst>
              </a:tr>
            </a:tbl>
          </a:graphicData>
        </a:graphic>
      </p:graphicFrame>
      <p:sp>
        <p:nvSpPr>
          <p:cNvPr id="2" name="Rectangle: Top Corners Rounded 1">
            <a:extLst>
              <a:ext uri="{FF2B5EF4-FFF2-40B4-BE49-F238E27FC236}">
                <a16:creationId xmlns:a16="http://schemas.microsoft.com/office/drawing/2014/main" xmlns="" id="{BE60CE6E-783B-413B-9DA3-C51544574C72}"/>
              </a:ext>
            </a:extLst>
          </p:cNvPr>
          <p:cNvSpPr/>
          <p:nvPr/>
        </p:nvSpPr>
        <p:spPr>
          <a:xfrm>
            <a:off x="381440" y="924212"/>
            <a:ext cx="4999082" cy="510737"/>
          </a:xfrm>
          <a:prstGeom prst="round2SameRect">
            <a:avLst/>
          </a:prstGeom>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xmlns="" id="{2A04D7EE-9986-4856-9455-365D9D78B34C}"/>
              </a:ext>
            </a:extLst>
          </p:cNvPr>
          <p:cNvSpPr/>
          <p:nvPr/>
        </p:nvSpPr>
        <p:spPr>
          <a:xfrm>
            <a:off x="171101" y="855997"/>
            <a:ext cx="667954" cy="642971"/>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descr="Circles with lines">
            <a:extLst>
              <a:ext uri="{FF2B5EF4-FFF2-40B4-BE49-F238E27FC236}">
                <a16:creationId xmlns:a16="http://schemas.microsoft.com/office/drawing/2014/main" xmlns="" id="{5B10634C-9415-4F28-AF46-4F7198E88AF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759690" y="1007519"/>
            <a:ext cx="619150" cy="619150"/>
          </a:xfrm>
          <a:prstGeom prst="rect">
            <a:avLst/>
          </a:prstGeom>
        </p:spPr>
      </p:pic>
      <p:sp>
        <p:nvSpPr>
          <p:cNvPr id="10" name="Rectangle 9">
            <a:extLst>
              <a:ext uri="{FF2B5EF4-FFF2-40B4-BE49-F238E27FC236}">
                <a16:creationId xmlns:a16="http://schemas.microsoft.com/office/drawing/2014/main" xmlns="" id="{E1B044CE-1045-4518-A0D2-EF54D3C3F16E}"/>
              </a:ext>
            </a:extLst>
          </p:cNvPr>
          <p:cNvSpPr/>
          <p:nvPr/>
        </p:nvSpPr>
        <p:spPr>
          <a:xfrm>
            <a:off x="381439" y="1416026"/>
            <a:ext cx="4999083" cy="455164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F809C7A5-0765-40E8-AD7C-F64D5B2A936E}"/>
              </a:ext>
            </a:extLst>
          </p:cNvPr>
          <p:cNvSpPr txBox="1"/>
          <p:nvPr/>
        </p:nvSpPr>
        <p:spPr>
          <a:xfrm>
            <a:off x="855459" y="876908"/>
            <a:ext cx="2943557" cy="543351"/>
          </a:xfrm>
          <a:prstGeom prst="rect">
            <a:avLst/>
          </a:prstGeom>
          <a:noFill/>
        </p:spPr>
        <p:txBody>
          <a:bodyPr wrap="square" rtlCol="0">
            <a:spAutoFit/>
          </a:bodyPr>
          <a:lstStyle/>
          <a:p>
            <a:r>
              <a:rPr lang="en-US" sz="2800" b="1" dirty="0">
                <a:solidFill>
                  <a:schemeClr val="bg1"/>
                </a:solidFill>
                <a:latin typeface="+mj-lt"/>
              </a:rPr>
              <a:t>Dataset Summary</a:t>
            </a:r>
          </a:p>
        </p:txBody>
      </p:sp>
      <p:pic>
        <p:nvPicPr>
          <p:cNvPr id="13" name="Graphic 12" descr="User">
            <a:extLst>
              <a:ext uri="{FF2B5EF4-FFF2-40B4-BE49-F238E27FC236}">
                <a16:creationId xmlns:a16="http://schemas.microsoft.com/office/drawing/2014/main" xmlns="" id="{25C3CB0F-39A6-47F1-B518-C90FB87B47F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23109" y="865091"/>
            <a:ext cx="547464" cy="547464"/>
          </a:xfrm>
          <a:prstGeom prst="rect">
            <a:avLst/>
          </a:prstGeom>
        </p:spPr>
      </p:pic>
      <p:sp>
        <p:nvSpPr>
          <p:cNvPr id="14" name="Rectangle: Top Corners Rounded 13">
            <a:extLst>
              <a:ext uri="{FF2B5EF4-FFF2-40B4-BE49-F238E27FC236}">
                <a16:creationId xmlns:a16="http://schemas.microsoft.com/office/drawing/2014/main" xmlns="" id="{ABA7EECF-BDD8-4F0F-9474-C6BC94EEFE9E}"/>
              </a:ext>
            </a:extLst>
          </p:cNvPr>
          <p:cNvSpPr/>
          <p:nvPr/>
        </p:nvSpPr>
        <p:spPr>
          <a:xfrm rot="5400000">
            <a:off x="9257788" y="3219456"/>
            <a:ext cx="5044290" cy="452130"/>
          </a:xfrm>
          <a:prstGeom prst="round2Same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Descriptive Statistics</a:t>
            </a:r>
          </a:p>
        </p:txBody>
      </p:sp>
      <p:sp>
        <p:nvSpPr>
          <p:cNvPr id="15" name="Rectangle 14">
            <a:extLst>
              <a:ext uri="{FF2B5EF4-FFF2-40B4-BE49-F238E27FC236}">
                <a16:creationId xmlns:a16="http://schemas.microsoft.com/office/drawing/2014/main" xmlns="" id="{9AFB37BA-A3E6-4EE9-AFC2-9E3D2BA21B8A}"/>
              </a:ext>
            </a:extLst>
          </p:cNvPr>
          <p:cNvSpPr/>
          <p:nvPr/>
        </p:nvSpPr>
        <p:spPr>
          <a:xfrm>
            <a:off x="5688531" y="923375"/>
            <a:ext cx="6317465" cy="50442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xmlns="" id="{A4973B01-BB2C-46B7-B3EC-572BEC04A7AD}"/>
              </a:ext>
            </a:extLst>
          </p:cNvPr>
          <p:cNvSpPr txBox="1"/>
          <p:nvPr/>
        </p:nvSpPr>
        <p:spPr>
          <a:xfrm>
            <a:off x="6096000" y="1106905"/>
            <a:ext cx="5240541" cy="369332"/>
          </a:xfrm>
          <a:prstGeom prst="rect">
            <a:avLst/>
          </a:prstGeom>
          <a:noFill/>
        </p:spPr>
        <p:txBody>
          <a:bodyPr wrap="square" rtlCol="0">
            <a:spAutoFit/>
          </a:bodyPr>
          <a:lstStyle/>
          <a:p>
            <a:r>
              <a:rPr lang="en-US" dirty="0"/>
              <a:t>&lt;&lt;Sample Data output&gt;&gt;</a:t>
            </a:r>
          </a:p>
        </p:txBody>
      </p:sp>
      <p:sp>
        <p:nvSpPr>
          <p:cNvPr id="20" name="TextBox 19">
            <a:extLst>
              <a:ext uri="{FF2B5EF4-FFF2-40B4-BE49-F238E27FC236}">
                <a16:creationId xmlns:a16="http://schemas.microsoft.com/office/drawing/2014/main" xmlns="" id="{93A3F5CE-CD3D-4EF3-95BB-D215588EFD36}"/>
              </a:ext>
            </a:extLst>
          </p:cNvPr>
          <p:cNvSpPr txBox="1"/>
          <p:nvPr/>
        </p:nvSpPr>
        <p:spPr>
          <a:xfrm>
            <a:off x="6165640" y="3115021"/>
            <a:ext cx="78049" cy="73827"/>
          </a:xfrm>
          <a:prstGeom prst="rect">
            <a:avLst/>
          </a:prstGeom>
          <a:noFill/>
          <a:ln>
            <a:solidFill>
              <a:srgbClr val="FF0000"/>
            </a:solidFill>
          </a:ln>
        </p:spPr>
        <p:txBody>
          <a:bodyPr wrap="square" rtlCol="0">
            <a:spAutoFit/>
          </a:bodyPr>
          <a:lstStyle/>
          <a:p>
            <a:pPr algn="ctr"/>
            <a:endParaRPr lang="en-US" dirty="0">
              <a:solidFill>
                <a:srgbClr val="FF0000"/>
              </a:solidFill>
              <a:latin typeface="+mj-lt"/>
            </a:endParaRPr>
          </a:p>
        </p:txBody>
      </p:sp>
      <p:sp>
        <p:nvSpPr>
          <p:cNvPr id="27" name="Rectangle 26">
            <a:extLst>
              <a:ext uri="{FF2B5EF4-FFF2-40B4-BE49-F238E27FC236}">
                <a16:creationId xmlns:a16="http://schemas.microsoft.com/office/drawing/2014/main" xmlns="" id="{332A8A97-AD6C-43BE-90B7-98A1B2D13FD6}"/>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xmlns="" id="{F341A6CC-8BF0-4F19-9381-923356AB46A9}"/>
              </a:ext>
            </a:extLst>
          </p:cNvPr>
          <p:cNvSpPr txBox="1"/>
          <p:nvPr/>
        </p:nvSpPr>
        <p:spPr>
          <a:xfrm>
            <a:off x="12457471" y="186813"/>
            <a:ext cx="1976284" cy="5016758"/>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Use this slide for every dataset you profile. You should summarize your datasets in these slides using basic statistics and information about the source and provenance of the data. </a:t>
            </a:r>
          </a:p>
        </p:txBody>
      </p:sp>
      <p:pic>
        <p:nvPicPr>
          <p:cNvPr id="6" name="Picture 5">
            <a:extLst>
              <a:ext uri="{FF2B5EF4-FFF2-40B4-BE49-F238E27FC236}">
                <a16:creationId xmlns:a16="http://schemas.microsoft.com/office/drawing/2014/main" xmlns="" id="{B57729FB-77C5-4A78-BB85-2F279C4B3E4F}"/>
              </a:ext>
            </a:extLst>
          </p:cNvPr>
          <p:cNvPicPr>
            <a:picLocks noChangeAspect="1"/>
          </p:cNvPicPr>
          <p:nvPr/>
        </p:nvPicPr>
        <p:blipFill>
          <a:blip r:embed="rId8"/>
          <a:stretch>
            <a:fillRect/>
          </a:stretch>
        </p:blipFill>
        <p:spPr>
          <a:xfrm>
            <a:off x="6153866" y="2490764"/>
            <a:ext cx="4999083" cy="3348910"/>
          </a:xfrm>
          <a:prstGeom prst="rect">
            <a:avLst/>
          </a:prstGeom>
        </p:spPr>
      </p:pic>
    </p:spTree>
    <p:extLst>
      <p:ext uri="{BB962C8B-B14F-4D97-AF65-F5344CB8AC3E}">
        <p14:creationId xmlns:p14="http://schemas.microsoft.com/office/powerpoint/2010/main" val="2871646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F4739B2-227C-4CFF-9F98-2F40C6DCA977}"/>
              </a:ext>
            </a:extLst>
          </p:cNvPr>
          <p:cNvSpPr>
            <a:spLocks noGrp="1"/>
          </p:cNvSpPr>
          <p:nvPr>
            <p:ph type="sldNum" sz="quarter" idx="12"/>
          </p:nvPr>
        </p:nvSpPr>
        <p:spPr/>
        <p:txBody>
          <a:bodyPr/>
          <a:lstStyle/>
          <a:p>
            <a:fld id="{D1147761-E745-4E82-9000-A916A425F694}" type="slidenum">
              <a:rPr lang="en-US" smtClean="0"/>
              <a:pPr/>
              <a:t>6</a:t>
            </a:fld>
            <a:endParaRPr lang="en-US"/>
          </a:p>
        </p:txBody>
      </p:sp>
      <p:sp>
        <p:nvSpPr>
          <p:cNvPr id="4" name="Title 5">
            <a:extLst>
              <a:ext uri="{FF2B5EF4-FFF2-40B4-BE49-F238E27FC236}">
                <a16:creationId xmlns:a16="http://schemas.microsoft.com/office/drawing/2014/main" xmlns="" id="{BCF3DA37-C32F-4AB3-B20D-77C9F386D998}"/>
              </a:ext>
            </a:extLst>
          </p:cNvPr>
          <p:cNvSpPr txBox="1">
            <a:spLocks/>
          </p:cNvSpPr>
          <p:nvPr/>
        </p:nvSpPr>
        <p:spPr>
          <a:xfrm>
            <a:off x="0" y="0"/>
            <a:ext cx="12192000" cy="6579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2" name="Rectangle 1">
            <a:extLst>
              <a:ext uri="{FF2B5EF4-FFF2-40B4-BE49-F238E27FC236}">
                <a16:creationId xmlns:a16="http://schemas.microsoft.com/office/drawing/2014/main" xmlns="" id="{EE43DE01-1DBF-461D-9D08-B2A0AFE5D6D8}"/>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BDFFB065-5949-4771-A444-EA1AF9C77A44}"/>
              </a:ext>
            </a:extLst>
          </p:cNvPr>
          <p:cNvSpPr txBox="1"/>
          <p:nvPr/>
        </p:nvSpPr>
        <p:spPr>
          <a:xfrm>
            <a:off x="12457471" y="186813"/>
            <a:ext cx="1976284" cy="5016758"/>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Use this slide to provide the conceptual architecture of your solution</a:t>
            </a:r>
          </a:p>
          <a:p>
            <a:pPr marL="285750" indent="-285750">
              <a:buFont typeface="Arial" panose="020B0604020202020204" pitchFamily="34" charset="0"/>
              <a:buChar char="•"/>
            </a:pPr>
            <a:r>
              <a:rPr lang="en-US" sz="2000" dirty="0">
                <a:solidFill>
                  <a:schemeClr val="bg1"/>
                </a:solidFill>
                <a:latin typeface="+mj-lt"/>
              </a:rPr>
              <a:t>In class we used Lucid Charts as an option to show the conceptual architecture, but I leave the decision to you</a:t>
            </a:r>
          </a:p>
        </p:txBody>
      </p:sp>
      <p:sp>
        <p:nvSpPr>
          <p:cNvPr id="7" name="Rectangle 6">
            <a:extLst>
              <a:ext uri="{FF2B5EF4-FFF2-40B4-BE49-F238E27FC236}">
                <a16:creationId xmlns:a16="http://schemas.microsoft.com/office/drawing/2014/main" xmlns="" id="{6C251DFE-FDEC-4FE9-85E2-E7EC5073308D}"/>
              </a:ext>
            </a:extLst>
          </p:cNvPr>
          <p:cNvSpPr/>
          <p:nvPr/>
        </p:nvSpPr>
        <p:spPr>
          <a:xfrm>
            <a:off x="167148" y="769374"/>
            <a:ext cx="11930049" cy="5319251"/>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lumMod val="10000"/>
                  </a:schemeClr>
                </a:solidFill>
              </a:rPr>
              <a:t>"</a:t>
            </a:r>
            <a:r>
              <a:rPr lang="en-US" b="1" dirty="0">
                <a:solidFill>
                  <a:schemeClr val="bg2">
                    <a:lumMod val="10000"/>
                  </a:schemeClr>
                </a:solidFill>
              </a:rPr>
              <a:t>Open</a:t>
            </a:r>
            <a:r>
              <a:rPr lang="en-US" dirty="0">
                <a:solidFill>
                  <a:schemeClr val="bg2">
                    <a:lumMod val="10000"/>
                  </a:schemeClr>
                </a:solidFill>
              </a:rPr>
              <a:t>": This column contains numeric data representing the opening price of a stock on a given date. It has a data type of either float or decimal.</a:t>
            </a:r>
          </a:p>
          <a:p>
            <a:r>
              <a:rPr lang="en-US" dirty="0">
                <a:solidFill>
                  <a:schemeClr val="bg2">
                    <a:lumMod val="10000"/>
                  </a:schemeClr>
                </a:solidFill>
              </a:rPr>
              <a:t>"</a:t>
            </a:r>
            <a:r>
              <a:rPr lang="en-US" b="1" dirty="0">
                <a:solidFill>
                  <a:schemeClr val="bg2">
                    <a:lumMod val="10000"/>
                  </a:schemeClr>
                </a:solidFill>
              </a:rPr>
              <a:t>High</a:t>
            </a:r>
            <a:r>
              <a:rPr lang="en-US" dirty="0">
                <a:solidFill>
                  <a:schemeClr val="bg2">
                    <a:lumMod val="10000"/>
                  </a:schemeClr>
                </a:solidFill>
              </a:rPr>
              <a:t>": This column contains numeric data representing the highest price of a stock on a given date. It has a data type of either float or decimal.</a:t>
            </a:r>
          </a:p>
          <a:p>
            <a:r>
              <a:rPr lang="en-US" dirty="0">
                <a:solidFill>
                  <a:schemeClr val="bg2">
                    <a:lumMod val="10000"/>
                  </a:schemeClr>
                </a:solidFill>
              </a:rPr>
              <a:t>"</a:t>
            </a:r>
            <a:r>
              <a:rPr lang="en-US" b="1" dirty="0">
                <a:solidFill>
                  <a:schemeClr val="bg2">
                    <a:lumMod val="10000"/>
                  </a:schemeClr>
                </a:solidFill>
              </a:rPr>
              <a:t>Low</a:t>
            </a:r>
            <a:r>
              <a:rPr lang="en-US" dirty="0">
                <a:solidFill>
                  <a:schemeClr val="bg2">
                    <a:lumMod val="10000"/>
                  </a:schemeClr>
                </a:solidFill>
              </a:rPr>
              <a:t>": This column contains numeric data representing the lowest price of a stock on a given date. It has a data type of either float or decimal.</a:t>
            </a:r>
          </a:p>
          <a:p>
            <a:r>
              <a:rPr lang="en-US" dirty="0">
                <a:solidFill>
                  <a:schemeClr val="bg2">
                    <a:lumMod val="10000"/>
                  </a:schemeClr>
                </a:solidFill>
              </a:rPr>
              <a:t>"</a:t>
            </a:r>
            <a:r>
              <a:rPr lang="en-US" b="1" dirty="0">
                <a:solidFill>
                  <a:schemeClr val="bg2">
                    <a:lumMod val="10000"/>
                  </a:schemeClr>
                </a:solidFill>
              </a:rPr>
              <a:t>Close</a:t>
            </a:r>
            <a:r>
              <a:rPr lang="en-US" dirty="0">
                <a:solidFill>
                  <a:schemeClr val="bg2">
                    <a:lumMod val="10000"/>
                  </a:schemeClr>
                </a:solidFill>
              </a:rPr>
              <a:t>": This column contains numeric data representing the closing price of a stock on a given date. It has a data type of either float.</a:t>
            </a:r>
          </a:p>
          <a:p>
            <a:r>
              <a:rPr lang="en-US" dirty="0">
                <a:solidFill>
                  <a:schemeClr val="bg2">
                    <a:lumMod val="10000"/>
                  </a:schemeClr>
                </a:solidFill>
              </a:rPr>
              <a:t>"</a:t>
            </a:r>
            <a:r>
              <a:rPr lang="en-US" b="1" dirty="0">
                <a:solidFill>
                  <a:schemeClr val="bg2">
                    <a:lumMod val="10000"/>
                  </a:schemeClr>
                </a:solidFill>
              </a:rPr>
              <a:t>Total</a:t>
            </a:r>
            <a:r>
              <a:rPr lang="en-US" dirty="0">
                <a:solidFill>
                  <a:schemeClr val="bg2">
                    <a:lumMod val="10000"/>
                  </a:schemeClr>
                </a:solidFill>
              </a:rPr>
              <a:t> Trade Quantity": This column contains numeric data representing the total number of trades made for a given stock on a given date. It has a data type of integer.</a:t>
            </a:r>
          </a:p>
          <a:p>
            <a:r>
              <a:rPr lang="en-US" dirty="0">
                <a:solidFill>
                  <a:schemeClr val="bg2">
                    <a:lumMod val="10000"/>
                  </a:schemeClr>
                </a:solidFill>
              </a:rPr>
              <a:t>"</a:t>
            </a:r>
            <a:r>
              <a:rPr lang="en-US" b="1" dirty="0">
                <a:solidFill>
                  <a:schemeClr val="bg2">
                    <a:lumMod val="10000"/>
                  </a:schemeClr>
                </a:solidFill>
              </a:rPr>
              <a:t>Date</a:t>
            </a:r>
            <a:r>
              <a:rPr lang="en-US" dirty="0">
                <a:solidFill>
                  <a:schemeClr val="bg2">
                    <a:lumMod val="10000"/>
                  </a:schemeClr>
                </a:solidFill>
              </a:rPr>
              <a:t>": This column contains date values representing the date on which the stock was traded. It has a data type of date or </a:t>
            </a:r>
            <a:r>
              <a:rPr lang="en-US" dirty="0" err="1">
                <a:solidFill>
                  <a:schemeClr val="bg2">
                    <a:lumMod val="10000"/>
                  </a:schemeClr>
                </a:solidFill>
              </a:rPr>
              <a:t>datetime</a:t>
            </a:r>
            <a:r>
              <a:rPr lang="en-US" dirty="0">
                <a:solidFill>
                  <a:schemeClr val="bg2">
                    <a:lumMod val="10000"/>
                  </a:schemeClr>
                </a:solidFill>
              </a:rPr>
              <a:t>.</a:t>
            </a:r>
          </a:p>
          <a:p>
            <a:endParaRPr lang="en-US" dirty="0">
              <a:solidFill>
                <a:schemeClr val="bg2">
                  <a:lumMod val="10000"/>
                </a:schemeClr>
              </a:solidFill>
            </a:endParaRPr>
          </a:p>
        </p:txBody>
      </p:sp>
      <p:sp>
        <p:nvSpPr>
          <p:cNvPr id="8" name="TextBox 7"/>
          <p:cNvSpPr txBox="1"/>
          <p:nvPr/>
        </p:nvSpPr>
        <p:spPr>
          <a:xfrm>
            <a:off x="402771" y="228600"/>
            <a:ext cx="6477000" cy="646331"/>
          </a:xfrm>
          <a:prstGeom prst="rect">
            <a:avLst/>
          </a:prstGeom>
          <a:noFill/>
        </p:spPr>
        <p:txBody>
          <a:bodyPr wrap="square" rtlCol="0">
            <a:spAutoFit/>
          </a:bodyPr>
          <a:lstStyle/>
          <a:p>
            <a:r>
              <a:rPr lang="en-US" b="1" dirty="0">
                <a:solidFill>
                  <a:schemeClr val="accent3"/>
                </a:solidFill>
              </a:rPr>
              <a:t>Data type and structure</a:t>
            </a:r>
          </a:p>
          <a:p>
            <a:endParaRPr lang="en-US" dirty="0"/>
          </a:p>
        </p:txBody>
      </p:sp>
    </p:spTree>
    <p:extLst>
      <p:ext uri="{BB962C8B-B14F-4D97-AF65-F5344CB8AC3E}">
        <p14:creationId xmlns:p14="http://schemas.microsoft.com/office/powerpoint/2010/main" val="2603224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F4739B2-227C-4CFF-9F98-2F40C6DCA977}"/>
              </a:ext>
            </a:extLst>
          </p:cNvPr>
          <p:cNvSpPr>
            <a:spLocks noGrp="1"/>
          </p:cNvSpPr>
          <p:nvPr>
            <p:ph type="sldNum" sz="quarter" idx="12"/>
          </p:nvPr>
        </p:nvSpPr>
        <p:spPr/>
        <p:txBody>
          <a:bodyPr/>
          <a:lstStyle/>
          <a:p>
            <a:fld id="{D1147761-E745-4E82-9000-A916A425F694}" type="slidenum">
              <a:rPr lang="en-US" smtClean="0"/>
              <a:pPr/>
              <a:t>7</a:t>
            </a:fld>
            <a:endParaRPr lang="en-US"/>
          </a:p>
        </p:txBody>
      </p:sp>
      <p:sp>
        <p:nvSpPr>
          <p:cNvPr id="4" name="Title 5">
            <a:extLst>
              <a:ext uri="{FF2B5EF4-FFF2-40B4-BE49-F238E27FC236}">
                <a16:creationId xmlns:a16="http://schemas.microsoft.com/office/drawing/2014/main" xmlns="" id="{BCF3DA37-C32F-4AB3-B20D-77C9F386D998}"/>
              </a:ext>
            </a:extLst>
          </p:cNvPr>
          <p:cNvSpPr txBox="1">
            <a:spLocks/>
          </p:cNvSpPr>
          <p:nvPr/>
        </p:nvSpPr>
        <p:spPr>
          <a:xfrm>
            <a:off x="0" y="0"/>
            <a:ext cx="12192000" cy="6579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Conceptual Architecture</a:t>
            </a:r>
          </a:p>
        </p:txBody>
      </p:sp>
      <p:sp>
        <p:nvSpPr>
          <p:cNvPr id="2" name="Rectangle 1">
            <a:extLst>
              <a:ext uri="{FF2B5EF4-FFF2-40B4-BE49-F238E27FC236}">
                <a16:creationId xmlns:a16="http://schemas.microsoft.com/office/drawing/2014/main" xmlns="" id="{EE43DE01-1DBF-461D-9D08-B2A0AFE5D6D8}"/>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BDFFB065-5949-4771-A444-EA1AF9C77A44}"/>
              </a:ext>
            </a:extLst>
          </p:cNvPr>
          <p:cNvSpPr txBox="1"/>
          <p:nvPr/>
        </p:nvSpPr>
        <p:spPr>
          <a:xfrm>
            <a:off x="12457471" y="186813"/>
            <a:ext cx="1976284" cy="5016758"/>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Use this slide to provide the conceptual architecture of your solution</a:t>
            </a:r>
          </a:p>
          <a:p>
            <a:pPr marL="285750" indent="-285750">
              <a:buFont typeface="Arial" panose="020B0604020202020204" pitchFamily="34" charset="0"/>
              <a:buChar char="•"/>
            </a:pPr>
            <a:r>
              <a:rPr lang="en-US" sz="2000" dirty="0">
                <a:solidFill>
                  <a:schemeClr val="bg1"/>
                </a:solidFill>
                <a:latin typeface="+mj-lt"/>
              </a:rPr>
              <a:t>In class we used Lucid Charts as an option to show the conceptual architecture, but I leave the decision to you</a:t>
            </a:r>
          </a:p>
        </p:txBody>
      </p:sp>
      <p:graphicFrame>
        <p:nvGraphicFramePr>
          <p:cNvPr id="9" name="Diagram 8">
            <a:extLst>
              <a:ext uri="{FF2B5EF4-FFF2-40B4-BE49-F238E27FC236}">
                <a16:creationId xmlns:a16="http://schemas.microsoft.com/office/drawing/2014/main" xmlns="" id="{33B609A8-2F47-1330-A752-B0B989A11C43}"/>
              </a:ext>
            </a:extLst>
          </p:cNvPr>
          <p:cNvGraphicFramePr/>
          <p:nvPr>
            <p:extLst>
              <p:ext uri="{D42A27DB-BD31-4B8C-83A1-F6EECF244321}">
                <p14:modId xmlns:p14="http://schemas.microsoft.com/office/powerpoint/2010/main" val="3969443521"/>
              </p:ext>
            </p:extLst>
          </p:nvPr>
        </p:nvGraphicFramePr>
        <p:xfrm>
          <a:off x="79512" y="737429"/>
          <a:ext cx="11930049" cy="5319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xmlns="" id="{926F1130-4AA0-1130-01A2-E320621E3416}"/>
              </a:ext>
            </a:extLst>
          </p:cNvPr>
          <p:cNvGraphicFramePr/>
          <p:nvPr/>
        </p:nvGraphicFramePr>
        <p:xfrm>
          <a:off x="523462" y="686199"/>
          <a:ext cx="6361043" cy="31300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a:extLst>
              <a:ext uri="{FF2B5EF4-FFF2-40B4-BE49-F238E27FC236}">
                <a16:creationId xmlns:a16="http://schemas.microsoft.com/office/drawing/2014/main" xmlns="" id="{5FFE1BA0-76F3-84B5-A0B2-AC2A07C8A2B9}"/>
              </a:ext>
            </a:extLst>
          </p:cNvPr>
          <p:cNvGraphicFramePr/>
          <p:nvPr/>
        </p:nvGraphicFramePr>
        <p:xfrm>
          <a:off x="6626086" y="1807297"/>
          <a:ext cx="5042452" cy="88789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343141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5C48EB71-E289-428E-A55F-057659E7ABEE}"/>
              </a:ext>
            </a:extLst>
          </p:cNvPr>
          <p:cNvSpPr txBox="1">
            <a:spLocks/>
          </p:cNvSpPr>
          <p:nvPr/>
        </p:nvSpPr>
        <p:spPr>
          <a:xfrm>
            <a:off x="1302639" y="2318597"/>
            <a:ext cx="5678379" cy="23446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baseline="0">
                <a:solidFill>
                  <a:schemeClr val="bg1">
                    <a:lumMod val="50000"/>
                  </a:schemeClr>
                </a:solidFill>
                <a:latin typeface="+mj-lt"/>
                <a:ea typeface="+mj-ea"/>
                <a:cs typeface="+mj-cs"/>
              </a:defRPr>
            </a:lvl1pPr>
          </a:lstStyle>
          <a:p>
            <a:pPr lvl="0">
              <a:lnSpc>
                <a:spcPct val="120000"/>
              </a:lnSpc>
            </a:pPr>
            <a:r>
              <a:rPr lang="en-US" sz="8800" b="1" dirty="0">
                <a:solidFill>
                  <a:schemeClr val="accent6"/>
                </a:solidFill>
              </a:rPr>
              <a:t>DEMO</a:t>
            </a:r>
          </a:p>
          <a:p>
            <a:pPr marL="0" marR="0" lvl="0" indent="0" algn="l" defTabSz="914400" rtl="0" eaLnBrk="1" fontAlgn="auto" latinLnBrk="0" hangingPunct="1">
              <a:lnSpc>
                <a:spcPct val="120000"/>
              </a:lnSpc>
              <a:spcBef>
                <a:spcPct val="0"/>
              </a:spcBef>
              <a:spcAft>
                <a:spcPts val="0"/>
              </a:spcAft>
              <a:buClrTx/>
              <a:buSzTx/>
              <a:buFontTx/>
              <a:buNone/>
              <a:tabLst/>
              <a:defRPr/>
            </a:pPr>
            <a:endParaRPr kumimoji="0" lang="en-US" sz="8800" b="1" i="0" u="none" strike="noStrike" kern="1200" cap="none" spc="0" normalizeH="0" baseline="0" noProof="0" dirty="0">
              <a:ln>
                <a:noFill/>
              </a:ln>
              <a:solidFill>
                <a:schemeClr val="accent1"/>
              </a:solidFill>
              <a:effectLst/>
              <a:uLnTx/>
              <a:uFillTx/>
              <a:latin typeface="Helvetica neue"/>
            </a:endParaRPr>
          </a:p>
        </p:txBody>
      </p:sp>
      <p:grpSp>
        <p:nvGrpSpPr>
          <p:cNvPr id="2" name="Group 1">
            <a:extLst>
              <a:ext uri="{FF2B5EF4-FFF2-40B4-BE49-F238E27FC236}">
                <a16:creationId xmlns:a16="http://schemas.microsoft.com/office/drawing/2014/main" xmlns="" id="{C5B04E69-D599-4842-80E0-0354D73994CC}"/>
              </a:ext>
            </a:extLst>
          </p:cNvPr>
          <p:cNvGrpSpPr/>
          <p:nvPr/>
        </p:nvGrpSpPr>
        <p:grpSpPr>
          <a:xfrm>
            <a:off x="6691208" y="602178"/>
            <a:ext cx="4978265" cy="4885798"/>
            <a:chOff x="6696524" y="1128489"/>
            <a:chExt cx="4978265" cy="4885798"/>
          </a:xfrm>
        </p:grpSpPr>
        <p:pic>
          <p:nvPicPr>
            <p:cNvPr id="13" name="Picture 12">
              <a:extLst>
                <a:ext uri="{FF2B5EF4-FFF2-40B4-BE49-F238E27FC236}">
                  <a16:creationId xmlns:a16="http://schemas.microsoft.com/office/drawing/2014/main" xmlns="" id="{841D8DE0-0CD0-4AE3-870D-1F6185CEE5FC}"/>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560051" y="1134507"/>
              <a:ext cx="1371726" cy="1371726"/>
            </a:xfrm>
            <a:prstGeom prst="rect">
              <a:avLst/>
            </a:prstGeom>
            <a:solidFill>
              <a:schemeClr val="bg1">
                <a:alpha val="59000"/>
              </a:schemeClr>
            </a:solidFill>
          </p:spPr>
        </p:pic>
        <p:pic>
          <p:nvPicPr>
            <p:cNvPr id="4" name="Picture 3">
              <a:extLst>
                <a:ext uri="{FF2B5EF4-FFF2-40B4-BE49-F238E27FC236}">
                  <a16:creationId xmlns:a16="http://schemas.microsoft.com/office/drawing/2014/main" xmlns="" id="{244405FA-DBCF-46E2-BB45-3D08CAF67DDF}"/>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338982" y="4688477"/>
              <a:ext cx="1325810" cy="1325810"/>
            </a:xfrm>
            <a:prstGeom prst="rect">
              <a:avLst/>
            </a:prstGeom>
          </p:spPr>
        </p:pic>
        <p:pic>
          <p:nvPicPr>
            <p:cNvPr id="6" name="Picture 5">
              <a:extLst>
                <a:ext uri="{FF2B5EF4-FFF2-40B4-BE49-F238E27FC236}">
                  <a16:creationId xmlns:a16="http://schemas.microsoft.com/office/drawing/2014/main" xmlns="" id="{CC8AC801-44A0-4801-84D6-9D204CF590A2}"/>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770404" y="4688477"/>
              <a:ext cx="1325810" cy="1325810"/>
            </a:xfrm>
            <a:prstGeom prst="rect">
              <a:avLst/>
            </a:prstGeom>
          </p:spPr>
        </p:pic>
        <p:pic>
          <p:nvPicPr>
            <p:cNvPr id="7" name="Picture 6">
              <a:extLst>
                <a:ext uri="{FF2B5EF4-FFF2-40B4-BE49-F238E27FC236}">
                  <a16:creationId xmlns:a16="http://schemas.microsoft.com/office/drawing/2014/main" xmlns="" id="{7EB70707-617E-40DD-BDC0-F5F2EF69F69E}"/>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8610050" y="4688477"/>
              <a:ext cx="1325810" cy="1325810"/>
            </a:xfrm>
            <a:prstGeom prst="rect">
              <a:avLst/>
            </a:prstGeom>
          </p:spPr>
        </p:pic>
        <p:pic>
          <p:nvPicPr>
            <p:cNvPr id="8" name="Picture 7">
              <a:extLst>
                <a:ext uri="{FF2B5EF4-FFF2-40B4-BE49-F238E27FC236}">
                  <a16:creationId xmlns:a16="http://schemas.microsoft.com/office/drawing/2014/main" xmlns="" id="{45030E95-0A75-4208-9AB6-5E9CAE4DB28F}"/>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10315316" y="2957818"/>
              <a:ext cx="1325810" cy="1325810"/>
            </a:xfrm>
            <a:prstGeom prst="rect">
              <a:avLst/>
            </a:prstGeom>
          </p:spPr>
        </p:pic>
        <p:pic>
          <p:nvPicPr>
            <p:cNvPr id="10" name="Picture 9">
              <a:extLst>
                <a:ext uri="{FF2B5EF4-FFF2-40B4-BE49-F238E27FC236}">
                  <a16:creationId xmlns:a16="http://schemas.microsoft.com/office/drawing/2014/main" xmlns="" id="{5C85945F-22A9-4249-ABA4-21A60A8AA560}"/>
                </a:ext>
              </a:extLst>
            </p:cNvPr>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6771390" y="1132178"/>
              <a:ext cx="1371726" cy="1371726"/>
            </a:xfrm>
            <a:prstGeom prst="rect">
              <a:avLst/>
            </a:prstGeom>
            <a:solidFill>
              <a:schemeClr val="bg1">
                <a:alpha val="59000"/>
              </a:schemeClr>
            </a:solidFill>
          </p:spPr>
        </p:pic>
        <p:pic>
          <p:nvPicPr>
            <p:cNvPr id="11" name="Picture 10">
              <a:extLst>
                <a:ext uri="{FF2B5EF4-FFF2-40B4-BE49-F238E27FC236}">
                  <a16:creationId xmlns:a16="http://schemas.microsoft.com/office/drawing/2014/main" xmlns="" id="{089ACECE-7DB5-4774-86DD-7ACC8A6854DD}"/>
                </a:ext>
              </a:extLst>
            </p:cNvPr>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10303063" y="1128489"/>
              <a:ext cx="1371726" cy="1371726"/>
            </a:xfrm>
            <a:prstGeom prst="rect">
              <a:avLst/>
            </a:prstGeom>
          </p:spPr>
        </p:pic>
        <p:pic>
          <p:nvPicPr>
            <p:cNvPr id="12" name="Picture 11">
              <a:extLst>
                <a:ext uri="{FF2B5EF4-FFF2-40B4-BE49-F238E27FC236}">
                  <a16:creationId xmlns:a16="http://schemas.microsoft.com/office/drawing/2014/main" xmlns="" id="{8AAF1E2C-835A-421F-A5FE-F088E33A69ED}"/>
                </a:ext>
              </a:extLst>
            </p:cNvPr>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6696524" y="2903323"/>
              <a:ext cx="1389642" cy="1389642"/>
            </a:xfrm>
            <a:prstGeom prst="rect">
              <a:avLst/>
            </a:prstGeom>
          </p:spPr>
        </p:pic>
        <p:pic>
          <p:nvPicPr>
            <p:cNvPr id="14" name="Picture 13">
              <a:extLst>
                <a:ext uri="{FF2B5EF4-FFF2-40B4-BE49-F238E27FC236}">
                  <a16:creationId xmlns:a16="http://schemas.microsoft.com/office/drawing/2014/main" xmlns="" id="{F816DD1C-CCC1-470D-9F88-31F78504A0E4}"/>
                </a:ext>
              </a:extLst>
            </p:cNvPr>
            <p:cNvPicPr>
              <a:picLocks noChangeAspect="1"/>
            </p:cNvPicPr>
            <p:nvPr/>
          </p:nvPicPr>
          <p:blipFill>
            <a:blip r:embed="rId11"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910365" y="2228747"/>
              <a:ext cx="2725180" cy="2725180"/>
            </a:xfrm>
            <a:prstGeom prst="rect">
              <a:avLst/>
            </a:prstGeom>
          </p:spPr>
        </p:pic>
      </p:grpSp>
      <p:sp>
        <p:nvSpPr>
          <p:cNvPr id="17" name="Rectangle 16">
            <a:extLst>
              <a:ext uri="{FF2B5EF4-FFF2-40B4-BE49-F238E27FC236}">
                <a16:creationId xmlns:a16="http://schemas.microsoft.com/office/drawing/2014/main" xmlns="" id="{2EE15FD4-9971-44D7-A953-16C1447FAD53}"/>
              </a:ext>
            </a:extLst>
          </p:cNvPr>
          <p:cNvSpPr/>
          <p:nvPr/>
        </p:nvSpPr>
        <p:spPr>
          <a:xfrm>
            <a:off x="12192000" y="0"/>
            <a:ext cx="2602029" cy="6858000"/>
          </a:xfrm>
          <a:prstGeom prst="rect">
            <a:avLst/>
          </a:prstGeom>
          <a:solidFill>
            <a:srgbClr val="496491"/>
          </a:solidFill>
          <a:ln w="12700" cap="flat" cmpd="sng" algn="ctr">
            <a:solidFill>
              <a:srgbClr val="49649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xmlns="" id="{DCC07FED-160B-4E31-9233-A55C24EECB2F}"/>
              </a:ext>
            </a:extLst>
          </p:cNvPr>
          <p:cNvSpPr txBox="1"/>
          <p:nvPr/>
        </p:nvSpPr>
        <p:spPr>
          <a:xfrm>
            <a:off x="12457471" y="186813"/>
            <a:ext cx="1976284" cy="3170099"/>
          </a:xfrm>
          <a:prstGeom prst="rect">
            <a:avLst/>
          </a:prstGeom>
          <a:noFill/>
        </p:spPr>
        <p:txBody>
          <a:bodyPr wrap="square" rtlCol="0">
            <a:spAutoFit/>
          </a:bodyPr>
          <a:lstStyle/>
          <a:p>
            <a:r>
              <a:rPr lang="en-US" sz="2000" i="1" dirty="0">
                <a:solidFill>
                  <a:prstClr val="white"/>
                </a:solidFill>
                <a:latin typeface="Calibri Light" panose="020F0302020204030204"/>
              </a:rPr>
              <a:t>Instructions: </a:t>
            </a:r>
          </a:p>
          <a:p>
            <a:pPr marL="285750" indent="-285750">
              <a:buFont typeface="Arial" panose="020B0604020202020204" pitchFamily="34" charset="0"/>
              <a:buChar char="•"/>
            </a:pPr>
            <a:r>
              <a:rPr lang="en-US" sz="2000" dirty="0">
                <a:solidFill>
                  <a:prstClr val="white"/>
                </a:solidFill>
                <a:latin typeface="Calibri Light" panose="020F0302020204030204"/>
              </a:rPr>
              <a:t>This is a placeholder. You do not need to edit, but you should plan to demo your solution at this point!</a:t>
            </a:r>
          </a:p>
        </p:txBody>
      </p:sp>
    </p:spTree>
    <p:custDataLst>
      <p:tags r:id="rId1"/>
    </p:custDataLst>
    <p:extLst>
      <p:ext uri="{BB962C8B-B14F-4D97-AF65-F5344CB8AC3E}">
        <p14:creationId xmlns:p14="http://schemas.microsoft.com/office/powerpoint/2010/main" val="56819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F4739B2-227C-4CFF-9F98-2F40C6DCA977}"/>
              </a:ext>
            </a:extLst>
          </p:cNvPr>
          <p:cNvSpPr>
            <a:spLocks noGrp="1"/>
          </p:cNvSpPr>
          <p:nvPr>
            <p:ph type="sldNum" sz="quarter" idx="12"/>
          </p:nvPr>
        </p:nvSpPr>
        <p:spPr/>
        <p:txBody>
          <a:bodyPr/>
          <a:lstStyle/>
          <a:p>
            <a:fld id="{D1147761-E745-4E82-9000-A916A425F694}" type="slidenum">
              <a:rPr lang="en-US" smtClean="0"/>
              <a:pPr/>
              <a:t>9</a:t>
            </a:fld>
            <a:endParaRPr lang="en-US" dirty="0"/>
          </a:p>
        </p:txBody>
      </p:sp>
      <p:sp>
        <p:nvSpPr>
          <p:cNvPr id="4" name="Title 5">
            <a:extLst>
              <a:ext uri="{FF2B5EF4-FFF2-40B4-BE49-F238E27FC236}">
                <a16:creationId xmlns:a16="http://schemas.microsoft.com/office/drawing/2014/main" xmlns="" id="{BCF3DA37-C32F-4AB3-B20D-77C9F386D998}"/>
              </a:ext>
            </a:extLst>
          </p:cNvPr>
          <p:cNvSpPr txBox="1">
            <a:spLocks/>
          </p:cNvSpPr>
          <p:nvPr/>
        </p:nvSpPr>
        <p:spPr>
          <a:xfrm>
            <a:off x="0" y="0"/>
            <a:ext cx="12192000" cy="6579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Project Milestones &amp; Timeline</a:t>
            </a:r>
          </a:p>
        </p:txBody>
      </p:sp>
      <p:sp>
        <p:nvSpPr>
          <p:cNvPr id="5" name="Rectangle 4">
            <a:extLst>
              <a:ext uri="{FF2B5EF4-FFF2-40B4-BE49-F238E27FC236}">
                <a16:creationId xmlns:a16="http://schemas.microsoft.com/office/drawing/2014/main" xmlns="" id="{F2BF6B57-0F27-4490-8A5F-491A9AFE5F09}"/>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99BE1934-3675-4FE2-8ACB-21D96D978107}"/>
              </a:ext>
            </a:extLst>
          </p:cNvPr>
          <p:cNvSpPr txBox="1"/>
          <p:nvPr/>
        </p:nvSpPr>
        <p:spPr>
          <a:xfrm>
            <a:off x="12457471" y="186813"/>
            <a:ext cx="1976284" cy="5324535"/>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Update the timeline slide with the high-level milestones of your project</a:t>
            </a:r>
          </a:p>
          <a:p>
            <a:pPr marL="285750" indent="-285750">
              <a:buFont typeface="Arial" panose="020B0604020202020204" pitchFamily="34" charset="0"/>
              <a:buChar char="•"/>
            </a:pPr>
            <a:r>
              <a:rPr lang="en-US" sz="2000" dirty="0">
                <a:solidFill>
                  <a:schemeClr val="bg1"/>
                </a:solidFill>
                <a:latin typeface="+mj-lt"/>
              </a:rPr>
              <a:t>Highlight the key milestones and specify the key dates for completion.</a:t>
            </a:r>
          </a:p>
          <a:p>
            <a:pPr marL="285750" indent="-285750">
              <a:buFont typeface="Arial" panose="020B0604020202020204" pitchFamily="34" charset="0"/>
              <a:buChar char="•"/>
            </a:pPr>
            <a:r>
              <a:rPr lang="en-US" sz="2000" dirty="0">
                <a:solidFill>
                  <a:schemeClr val="bg1"/>
                </a:solidFill>
                <a:latin typeface="+mj-lt"/>
              </a:rPr>
              <a:t>You do not have to edit the last milestone!</a:t>
            </a:r>
          </a:p>
        </p:txBody>
      </p:sp>
      <p:cxnSp>
        <p:nvCxnSpPr>
          <p:cNvPr id="7" name="Straight Connector 6">
            <a:extLst>
              <a:ext uri="{FF2B5EF4-FFF2-40B4-BE49-F238E27FC236}">
                <a16:creationId xmlns:a16="http://schemas.microsoft.com/office/drawing/2014/main" xmlns="" id="{3CC1E8C6-3E2F-4389-AE15-874B027305CD}"/>
              </a:ext>
            </a:extLst>
          </p:cNvPr>
          <p:cNvCxnSpPr>
            <a:cxnSpLocks/>
            <a:stCxn id="8" idx="0"/>
            <a:endCxn id="24" idx="4"/>
          </p:cNvCxnSpPr>
          <p:nvPr/>
        </p:nvCxnSpPr>
        <p:spPr>
          <a:xfrm flipV="1">
            <a:off x="10047325" y="3504443"/>
            <a:ext cx="10111" cy="659004"/>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D0C532B3-3F0E-43C7-8D75-1AC919CFDB2F}"/>
              </a:ext>
            </a:extLst>
          </p:cNvPr>
          <p:cNvSpPr/>
          <p:nvPr/>
        </p:nvSpPr>
        <p:spPr>
          <a:xfrm>
            <a:off x="9544405" y="4163447"/>
            <a:ext cx="1005840" cy="1005840"/>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xmlns="" id="{7EDF5BA1-0BF6-4784-9063-6CFF9B2DC998}"/>
              </a:ext>
            </a:extLst>
          </p:cNvPr>
          <p:cNvCxnSpPr>
            <a:cxnSpLocks/>
          </p:cNvCxnSpPr>
          <p:nvPr/>
        </p:nvCxnSpPr>
        <p:spPr>
          <a:xfrm flipV="1">
            <a:off x="8048278" y="2336814"/>
            <a:ext cx="3163" cy="649577"/>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xmlns="" id="{01EE3ADD-3637-46A3-A97F-1268BE03EAC0}"/>
              </a:ext>
            </a:extLst>
          </p:cNvPr>
          <p:cNvSpPr/>
          <p:nvPr/>
        </p:nvSpPr>
        <p:spPr>
          <a:xfrm>
            <a:off x="7528683" y="1395688"/>
            <a:ext cx="1005840" cy="1005840"/>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xmlns="" id="{FAFD8117-B3D4-4165-B952-97A1ACDF4C77}"/>
              </a:ext>
            </a:extLst>
          </p:cNvPr>
          <p:cNvCxnSpPr>
            <a:cxnSpLocks/>
            <a:stCxn id="31" idx="0"/>
            <a:endCxn id="22" idx="4"/>
          </p:cNvCxnSpPr>
          <p:nvPr/>
        </p:nvCxnSpPr>
        <p:spPr>
          <a:xfrm flipV="1">
            <a:off x="6043068" y="3504444"/>
            <a:ext cx="6947" cy="659003"/>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006B83E-5E79-4AC1-9E4E-859F737110B6}"/>
              </a:ext>
            </a:extLst>
          </p:cNvPr>
          <p:cNvCxnSpPr>
            <a:cxnSpLocks/>
          </p:cNvCxnSpPr>
          <p:nvPr/>
        </p:nvCxnSpPr>
        <p:spPr>
          <a:xfrm flipV="1">
            <a:off x="4046305" y="2361374"/>
            <a:ext cx="3163" cy="649577"/>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27D0377A-E36A-46DB-8503-CA52C07EF248}"/>
              </a:ext>
            </a:extLst>
          </p:cNvPr>
          <p:cNvCxnSpPr>
            <a:cxnSpLocks/>
            <a:stCxn id="25" idx="0"/>
            <a:endCxn id="20" idx="4"/>
          </p:cNvCxnSpPr>
          <p:nvPr/>
        </p:nvCxnSpPr>
        <p:spPr>
          <a:xfrm flipV="1">
            <a:off x="1953956" y="3513871"/>
            <a:ext cx="10110" cy="649576"/>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7527A23A-3596-4923-8856-3CEB2C820DCF}"/>
              </a:ext>
            </a:extLst>
          </p:cNvPr>
          <p:cNvGrpSpPr/>
          <p:nvPr/>
        </p:nvGrpSpPr>
        <p:grpSpPr>
          <a:xfrm>
            <a:off x="1010387" y="3074194"/>
            <a:ext cx="10119023" cy="354806"/>
            <a:chOff x="2032918" y="3074193"/>
            <a:chExt cx="8126163" cy="709612"/>
          </a:xfrm>
        </p:grpSpPr>
        <p:sp>
          <p:nvSpPr>
            <p:cNvPr id="15" name="Freeform: Shape 11">
              <a:extLst>
                <a:ext uri="{FF2B5EF4-FFF2-40B4-BE49-F238E27FC236}">
                  <a16:creationId xmlns:a16="http://schemas.microsoft.com/office/drawing/2014/main" xmlns="" id="{5DF0AA6A-CAEE-4F38-844A-538728CCA350}"/>
                </a:ext>
              </a:extLst>
            </p:cNvPr>
            <p:cNvSpPr/>
            <p:nvPr/>
          </p:nvSpPr>
          <p:spPr>
            <a:xfrm>
              <a:off x="2032918" y="3074193"/>
              <a:ext cx="1774031" cy="709612"/>
            </a:xfrm>
            <a:prstGeom prst="flowChartAlternateProcess">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70821" tIns="38672" rIns="393478" bIns="38672" numCol="1" spcCol="1270" anchor="ctr" anchorCtr="0">
              <a:noAutofit/>
            </a:bodyPr>
            <a:lstStyle/>
            <a:p>
              <a:pPr marL="0" lvl="0" indent="0" algn="ctr" defTabSz="1289050">
                <a:lnSpc>
                  <a:spcPct val="90000"/>
                </a:lnSpc>
                <a:spcBef>
                  <a:spcPct val="0"/>
                </a:spcBef>
                <a:spcAft>
                  <a:spcPct val="35000"/>
                </a:spcAft>
                <a:buNone/>
              </a:pPr>
              <a:endParaRPr lang="en-US" sz="2900" kern="1200"/>
            </a:p>
          </p:txBody>
        </p:sp>
        <p:sp>
          <p:nvSpPr>
            <p:cNvPr id="16" name="Freeform: Shape 12">
              <a:extLst>
                <a:ext uri="{FF2B5EF4-FFF2-40B4-BE49-F238E27FC236}">
                  <a16:creationId xmlns:a16="http://schemas.microsoft.com/office/drawing/2014/main" xmlns="" id="{F015F3F3-3A86-4B3F-A930-B8016E30D0C4}"/>
                </a:ext>
              </a:extLst>
            </p:cNvPr>
            <p:cNvSpPr/>
            <p:nvPr/>
          </p:nvSpPr>
          <p:spPr>
            <a:xfrm>
              <a:off x="3629546" y="3074193"/>
              <a:ext cx="1774031" cy="709612"/>
            </a:xfrm>
            <a:prstGeom prst="flowChartProcess">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470821" tIns="38672" rIns="393478" bIns="38672" numCol="1" spcCol="1270" anchor="ctr" anchorCtr="0">
              <a:noAutofit/>
            </a:bodyPr>
            <a:lstStyle/>
            <a:p>
              <a:pPr marL="0" lvl="0" indent="0" algn="ctr" defTabSz="1289050">
                <a:lnSpc>
                  <a:spcPct val="90000"/>
                </a:lnSpc>
                <a:spcBef>
                  <a:spcPct val="0"/>
                </a:spcBef>
                <a:spcAft>
                  <a:spcPct val="35000"/>
                </a:spcAft>
                <a:buNone/>
              </a:pPr>
              <a:endParaRPr lang="en-US" sz="2900" kern="1200"/>
            </a:p>
          </p:txBody>
        </p:sp>
        <p:sp>
          <p:nvSpPr>
            <p:cNvPr id="17" name="Freeform: Shape 13">
              <a:extLst>
                <a:ext uri="{FF2B5EF4-FFF2-40B4-BE49-F238E27FC236}">
                  <a16:creationId xmlns:a16="http://schemas.microsoft.com/office/drawing/2014/main" xmlns="" id="{93006027-D030-4F5E-A53B-257F3CC9B1A3}"/>
                </a:ext>
              </a:extLst>
            </p:cNvPr>
            <p:cNvSpPr/>
            <p:nvPr/>
          </p:nvSpPr>
          <p:spPr>
            <a:xfrm>
              <a:off x="5226174" y="3074193"/>
              <a:ext cx="1739650" cy="709612"/>
            </a:xfrm>
            <a:prstGeom prst="flowChartProcess">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66820" tIns="37338" rIns="392144" bIns="37338" numCol="1" spcCol="1270" anchor="ctr" anchorCtr="0">
              <a:noAutofit/>
            </a:bodyPr>
            <a:lstStyle/>
            <a:p>
              <a:pPr marL="0" lvl="0" indent="0" algn="ctr" defTabSz="1244600">
                <a:lnSpc>
                  <a:spcPct val="90000"/>
                </a:lnSpc>
                <a:spcBef>
                  <a:spcPct val="0"/>
                </a:spcBef>
                <a:spcAft>
                  <a:spcPct val="35000"/>
                </a:spcAft>
                <a:buNone/>
              </a:pPr>
              <a:endParaRPr lang="en-US" sz="2800" kern="1200"/>
            </a:p>
          </p:txBody>
        </p:sp>
        <p:sp>
          <p:nvSpPr>
            <p:cNvPr id="18" name="Freeform: Shape 15">
              <a:extLst>
                <a:ext uri="{FF2B5EF4-FFF2-40B4-BE49-F238E27FC236}">
                  <a16:creationId xmlns:a16="http://schemas.microsoft.com/office/drawing/2014/main" xmlns="" id="{D58B8E1F-17CA-4ED9-9266-DE3302E692F6}"/>
                </a:ext>
              </a:extLst>
            </p:cNvPr>
            <p:cNvSpPr/>
            <p:nvPr/>
          </p:nvSpPr>
          <p:spPr>
            <a:xfrm>
              <a:off x="8385050" y="3074193"/>
              <a:ext cx="1774031" cy="709612"/>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530828" tIns="58674" rIns="413480" bIns="58674" numCol="1" spcCol="1270" anchor="ctr" anchorCtr="0">
              <a:noAutofit/>
            </a:bodyPr>
            <a:lstStyle/>
            <a:p>
              <a:pPr marL="0" lvl="0" indent="0" algn="ctr" defTabSz="1955800">
                <a:lnSpc>
                  <a:spcPct val="90000"/>
                </a:lnSpc>
                <a:spcBef>
                  <a:spcPct val="0"/>
                </a:spcBef>
                <a:spcAft>
                  <a:spcPct val="35000"/>
                </a:spcAft>
                <a:buNone/>
              </a:pPr>
              <a:endParaRPr lang="en-US" sz="4400" kern="1200" dirty="0"/>
            </a:p>
          </p:txBody>
        </p:sp>
        <p:sp>
          <p:nvSpPr>
            <p:cNvPr id="19" name="Freeform: Shape 14">
              <a:extLst>
                <a:ext uri="{FF2B5EF4-FFF2-40B4-BE49-F238E27FC236}">
                  <a16:creationId xmlns:a16="http://schemas.microsoft.com/office/drawing/2014/main" xmlns="" id="{2CD75763-6CBD-43D8-BDFE-ED6764224909}"/>
                </a:ext>
              </a:extLst>
            </p:cNvPr>
            <p:cNvSpPr/>
            <p:nvPr/>
          </p:nvSpPr>
          <p:spPr>
            <a:xfrm>
              <a:off x="6788422" y="3074193"/>
              <a:ext cx="1774031" cy="709612"/>
            </a:xfrm>
            <a:prstGeom prst="flowChartProcess">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0828" tIns="58674" rIns="413480" bIns="58674" numCol="1" spcCol="1270" anchor="ctr" anchorCtr="0">
              <a:noAutofit/>
            </a:bodyPr>
            <a:lstStyle/>
            <a:p>
              <a:pPr marL="0" lvl="0" indent="0" algn="ctr" defTabSz="1955800">
                <a:lnSpc>
                  <a:spcPct val="90000"/>
                </a:lnSpc>
                <a:spcBef>
                  <a:spcPct val="0"/>
                </a:spcBef>
                <a:spcAft>
                  <a:spcPct val="35000"/>
                </a:spcAft>
                <a:buNone/>
              </a:pPr>
              <a:endParaRPr lang="en-US" sz="4400" kern="1200"/>
            </a:p>
          </p:txBody>
        </p:sp>
      </p:grpSp>
      <p:sp>
        <p:nvSpPr>
          <p:cNvPr id="20" name="Oval 19">
            <a:extLst>
              <a:ext uri="{FF2B5EF4-FFF2-40B4-BE49-F238E27FC236}">
                <a16:creationId xmlns:a16="http://schemas.microsoft.com/office/drawing/2014/main" xmlns="" id="{2232959D-9BB0-4DF0-A36A-1205D595D341}"/>
              </a:ext>
            </a:extLst>
          </p:cNvPr>
          <p:cNvSpPr/>
          <p:nvPr/>
        </p:nvSpPr>
        <p:spPr>
          <a:xfrm>
            <a:off x="1712606" y="3010951"/>
            <a:ext cx="502920" cy="502920"/>
          </a:xfrm>
          <a:prstGeom prst="ellipse">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0AAE0A7C-F5E1-49EE-A15E-FAE86D33BF66}"/>
              </a:ext>
            </a:extLst>
          </p:cNvPr>
          <p:cNvSpPr/>
          <p:nvPr/>
        </p:nvSpPr>
        <p:spPr>
          <a:xfrm>
            <a:off x="3794845" y="3010951"/>
            <a:ext cx="502920" cy="502920"/>
          </a:xfrm>
          <a:prstGeom prst="ellipse">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xmlns="" id="{061D7CB8-D83C-45E1-9FDB-FE9964A8AB22}"/>
              </a:ext>
            </a:extLst>
          </p:cNvPr>
          <p:cNvSpPr/>
          <p:nvPr/>
        </p:nvSpPr>
        <p:spPr>
          <a:xfrm>
            <a:off x="5798555" y="3001524"/>
            <a:ext cx="502920" cy="502920"/>
          </a:xfrm>
          <a:prstGeom prst="ellipse">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xmlns="" id="{65BC139D-2708-4BB5-A67E-5D74AA8F96BA}"/>
              </a:ext>
            </a:extLst>
          </p:cNvPr>
          <p:cNvSpPr/>
          <p:nvPr/>
        </p:nvSpPr>
        <p:spPr>
          <a:xfrm>
            <a:off x="7802265" y="3010951"/>
            <a:ext cx="502920" cy="502920"/>
          </a:xfrm>
          <a:prstGeom prst="ellipse">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xmlns="" id="{A38F1EB7-800C-414A-8C70-DFD06B2017AC}"/>
              </a:ext>
            </a:extLst>
          </p:cNvPr>
          <p:cNvSpPr/>
          <p:nvPr/>
        </p:nvSpPr>
        <p:spPr>
          <a:xfrm>
            <a:off x="9805976" y="3001523"/>
            <a:ext cx="502920" cy="502920"/>
          </a:xfrm>
          <a:prstGeom prst="ellipse">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384BD6B-243B-4647-92F2-A63CB725EE86}"/>
              </a:ext>
            </a:extLst>
          </p:cNvPr>
          <p:cNvSpPr/>
          <p:nvPr/>
        </p:nvSpPr>
        <p:spPr>
          <a:xfrm>
            <a:off x="1451036" y="4163447"/>
            <a:ext cx="1005840" cy="1005840"/>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xmlns="" id="{3EB508C4-F8CC-4BFA-A0EE-8213932AB120}"/>
              </a:ext>
            </a:extLst>
          </p:cNvPr>
          <p:cNvSpPr txBox="1"/>
          <p:nvPr/>
        </p:nvSpPr>
        <p:spPr bwMode="auto">
          <a:xfrm>
            <a:off x="782039" y="1638223"/>
            <a:ext cx="2323889" cy="495809"/>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r>
              <a:rPr lang="en-US" sz="1400" b="1" dirty="0">
                <a:solidFill>
                  <a:schemeClr val="accent1"/>
                </a:solidFill>
                <a:latin typeface="Helvetica Neue" pitchFamily="-105" charset="0"/>
                <a:cs typeface="Helvetica Neue" pitchFamily="-105" charset="0"/>
              </a:rPr>
              <a:t>&lt;&lt;</a:t>
            </a:r>
            <a:r>
              <a:rPr lang="en-US" sz="1400" dirty="0">
                <a:latin typeface="Times New Roman" panose="02020603050405020304" pitchFamily="18" charset="0"/>
                <a:cs typeface="Times New Roman" panose="02020603050405020304" pitchFamily="18" charset="0"/>
              </a:rPr>
              <a:t> data Cleaning</a:t>
            </a:r>
            <a:r>
              <a:rPr lang="en-US" sz="1400" b="1" dirty="0">
                <a:solidFill>
                  <a:schemeClr val="accent1"/>
                </a:solidFill>
                <a:latin typeface="Helvetica Neue" pitchFamily="-105" charset="0"/>
                <a:cs typeface="Helvetica Neue" pitchFamily="-105" charset="0"/>
              </a:rPr>
              <a:t>&gt;&gt;</a:t>
            </a:r>
          </a:p>
          <a:p>
            <a:pPr algn="ctr"/>
            <a:r>
              <a:rPr lang="en-US" sz="1400" dirty="0">
                <a:solidFill>
                  <a:schemeClr val="bg1">
                    <a:lumMod val="50000"/>
                  </a:schemeClr>
                </a:solidFill>
                <a:latin typeface="Helvetica Neue" pitchFamily="-105" charset="0"/>
                <a:cs typeface="Helvetica Neue" pitchFamily="-105" charset="0"/>
              </a:rPr>
              <a:t>&lt;&lt;milestone description&gt;&gt;</a:t>
            </a:r>
          </a:p>
        </p:txBody>
      </p:sp>
      <p:sp>
        <p:nvSpPr>
          <p:cNvPr id="27" name="TextBox 26">
            <a:extLst>
              <a:ext uri="{FF2B5EF4-FFF2-40B4-BE49-F238E27FC236}">
                <a16:creationId xmlns:a16="http://schemas.microsoft.com/office/drawing/2014/main" xmlns="" id="{1DAD74D3-7F17-452F-890A-890ED7E18E0D}"/>
              </a:ext>
            </a:extLst>
          </p:cNvPr>
          <p:cNvSpPr txBox="1"/>
          <p:nvPr/>
        </p:nvSpPr>
        <p:spPr bwMode="auto">
          <a:xfrm>
            <a:off x="798957" y="5236633"/>
            <a:ext cx="2323889" cy="3886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lnSpc>
                <a:spcPct val="150000"/>
              </a:lnSpc>
            </a:pPr>
            <a:r>
              <a:rPr lang="en-US" sz="1600" b="1" dirty="0">
                <a:solidFill>
                  <a:schemeClr val="tx1">
                    <a:lumMod val="85000"/>
                    <a:lumOff val="15000"/>
                  </a:schemeClr>
                </a:solidFill>
                <a:latin typeface="Helvetica Neue" pitchFamily="-105" charset="0"/>
                <a:cs typeface="Helvetica Neue" pitchFamily="-105" charset="0"/>
              </a:rPr>
              <a:t>&lt;&lt;03/12/2023&gt;&gt;</a:t>
            </a:r>
          </a:p>
        </p:txBody>
      </p:sp>
      <p:sp>
        <p:nvSpPr>
          <p:cNvPr id="28" name="Oval 27">
            <a:extLst>
              <a:ext uri="{FF2B5EF4-FFF2-40B4-BE49-F238E27FC236}">
                <a16:creationId xmlns:a16="http://schemas.microsoft.com/office/drawing/2014/main" xmlns="" id="{610B62DD-FE25-47DE-9C94-F9A0CAD7A5F6}"/>
              </a:ext>
            </a:extLst>
          </p:cNvPr>
          <p:cNvSpPr/>
          <p:nvPr/>
        </p:nvSpPr>
        <p:spPr>
          <a:xfrm>
            <a:off x="3526710" y="1420248"/>
            <a:ext cx="1005840" cy="1005840"/>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xmlns="" id="{92399146-280C-4449-9B9F-4FABA883156D}"/>
              </a:ext>
            </a:extLst>
          </p:cNvPr>
          <p:cNvSpPr txBox="1"/>
          <p:nvPr/>
        </p:nvSpPr>
        <p:spPr bwMode="auto">
          <a:xfrm>
            <a:off x="2884359" y="916877"/>
            <a:ext cx="2323889" cy="3886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lnSpc>
                <a:spcPct val="150000"/>
              </a:lnSpc>
            </a:pPr>
            <a:r>
              <a:rPr lang="en-US" sz="1600" b="1" dirty="0">
                <a:solidFill>
                  <a:schemeClr val="tx1">
                    <a:lumMod val="85000"/>
                    <a:lumOff val="15000"/>
                  </a:schemeClr>
                </a:solidFill>
                <a:latin typeface="Helvetica Neue" pitchFamily="-105" charset="0"/>
                <a:cs typeface="Helvetica Neue" pitchFamily="-105" charset="0"/>
              </a:rPr>
              <a:t>&lt;&lt;26/03/26&gt;&gt;</a:t>
            </a:r>
          </a:p>
        </p:txBody>
      </p:sp>
      <p:sp>
        <p:nvSpPr>
          <p:cNvPr id="30" name="TextBox 29">
            <a:extLst>
              <a:ext uri="{FF2B5EF4-FFF2-40B4-BE49-F238E27FC236}">
                <a16:creationId xmlns:a16="http://schemas.microsoft.com/office/drawing/2014/main" xmlns="" id="{E18A9082-1775-490D-B0B6-D60D658673E0}"/>
              </a:ext>
            </a:extLst>
          </p:cNvPr>
          <p:cNvSpPr txBox="1"/>
          <p:nvPr/>
        </p:nvSpPr>
        <p:spPr bwMode="auto">
          <a:xfrm>
            <a:off x="2894738" y="4239737"/>
            <a:ext cx="2323889" cy="495809"/>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r>
              <a:rPr lang="en-US" sz="1400" b="1" dirty="0">
                <a:solidFill>
                  <a:schemeClr val="accent3"/>
                </a:solidFill>
                <a:latin typeface="Helvetica Neue" pitchFamily="-105" charset="0"/>
                <a:cs typeface="Helvetica Neue" pitchFamily="-105" charset="0"/>
              </a:rPr>
              <a:t>&lt;&lt;</a:t>
            </a:r>
            <a:r>
              <a:rPr lang="en-US" sz="1400" dirty="0">
                <a:latin typeface="Times New Roman" panose="02020603050405020304" pitchFamily="18" charset="0"/>
                <a:cs typeface="Times New Roman" panose="02020603050405020304" pitchFamily="18" charset="0"/>
              </a:rPr>
              <a:t> ETL Operation</a:t>
            </a:r>
            <a:r>
              <a:rPr lang="en-US" sz="1400" b="1" dirty="0">
                <a:solidFill>
                  <a:schemeClr val="accent3"/>
                </a:solidFill>
                <a:latin typeface="Helvetica Neue" pitchFamily="-105" charset="0"/>
                <a:cs typeface="Helvetica Neue" pitchFamily="-105" charset="0"/>
              </a:rPr>
              <a:t>&gt;&gt;</a:t>
            </a:r>
            <a:endParaRPr lang="en-US" sz="1400" dirty="0">
              <a:solidFill>
                <a:schemeClr val="bg1">
                  <a:lumMod val="50000"/>
                </a:schemeClr>
              </a:solidFill>
              <a:latin typeface="Helvetica Neue" pitchFamily="-105" charset="0"/>
              <a:cs typeface="Helvetica Neue" pitchFamily="-105" charset="0"/>
            </a:endParaRPr>
          </a:p>
          <a:p>
            <a:pPr algn="ctr"/>
            <a:r>
              <a:rPr lang="en-US" sz="1400" dirty="0">
                <a:solidFill>
                  <a:schemeClr val="bg1">
                    <a:lumMod val="50000"/>
                  </a:schemeClr>
                </a:solidFill>
                <a:latin typeface="Helvetica Neue" pitchFamily="-105" charset="0"/>
                <a:cs typeface="Helvetica Neue" pitchFamily="-105" charset="0"/>
              </a:rPr>
              <a:t>&lt;&lt;milestone description&gt;&gt;</a:t>
            </a:r>
          </a:p>
        </p:txBody>
      </p:sp>
      <p:sp>
        <p:nvSpPr>
          <p:cNvPr id="31" name="Oval 30">
            <a:extLst>
              <a:ext uri="{FF2B5EF4-FFF2-40B4-BE49-F238E27FC236}">
                <a16:creationId xmlns:a16="http://schemas.microsoft.com/office/drawing/2014/main" xmlns="" id="{C563EFCC-4A98-448C-863B-AEE217704268}"/>
              </a:ext>
            </a:extLst>
          </p:cNvPr>
          <p:cNvSpPr/>
          <p:nvPr/>
        </p:nvSpPr>
        <p:spPr>
          <a:xfrm>
            <a:off x="5540148" y="4163447"/>
            <a:ext cx="1005840" cy="1005840"/>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xmlns="" id="{A156332E-B05B-4540-9A1D-0DDBACD05C38}"/>
              </a:ext>
            </a:extLst>
          </p:cNvPr>
          <p:cNvSpPr txBox="1"/>
          <p:nvPr/>
        </p:nvSpPr>
        <p:spPr bwMode="auto">
          <a:xfrm>
            <a:off x="4894826" y="5197717"/>
            <a:ext cx="2323889" cy="3886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lnSpc>
                <a:spcPct val="150000"/>
              </a:lnSpc>
            </a:pPr>
            <a:r>
              <a:rPr lang="en-US" sz="1600" b="1" dirty="0">
                <a:solidFill>
                  <a:schemeClr val="tx1">
                    <a:lumMod val="85000"/>
                    <a:lumOff val="15000"/>
                  </a:schemeClr>
                </a:solidFill>
                <a:latin typeface="Helvetica Neue" pitchFamily="-105" charset="0"/>
                <a:cs typeface="Helvetica Neue" pitchFamily="-105" charset="0"/>
              </a:rPr>
              <a:t>&lt;&lt;03/23/23&gt;&gt;</a:t>
            </a:r>
          </a:p>
        </p:txBody>
      </p:sp>
      <p:pic>
        <p:nvPicPr>
          <p:cNvPr id="33" name="Graphic 32" descr="Bullseye">
            <a:extLst>
              <a:ext uri="{FF2B5EF4-FFF2-40B4-BE49-F238E27FC236}">
                <a16:creationId xmlns:a16="http://schemas.microsoft.com/office/drawing/2014/main" xmlns="" id="{4859D339-A481-47C9-9C2C-0AC999169AD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706642" y="4354507"/>
            <a:ext cx="653396" cy="653396"/>
          </a:xfrm>
          <a:prstGeom prst="rect">
            <a:avLst/>
          </a:prstGeom>
        </p:spPr>
      </p:pic>
      <p:pic>
        <p:nvPicPr>
          <p:cNvPr id="34" name="Graphic 33" descr="Database">
            <a:extLst>
              <a:ext uri="{FF2B5EF4-FFF2-40B4-BE49-F238E27FC236}">
                <a16:creationId xmlns:a16="http://schemas.microsoft.com/office/drawing/2014/main" xmlns="" id="{3492C29A-A0E3-47AA-9CD5-ED09E7247C3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703403" y="1547912"/>
            <a:ext cx="685800" cy="685800"/>
          </a:xfrm>
          <a:prstGeom prst="rect">
            <a:avLst/>
          </a:prstGeom>
        </p:spPr>
      </p:pic>
      <p:pic>
        <p:nvPicPr>
          <p:cNvPr id="35" name="Graphic 34" descr="Statistics">
            <a:extLst>
              <a:ext uri="{FF2B5EF4-FFF2-40B4-BE49-F238E27FC236}">
                <a16:creationId xmlns:a16="http://schemas.microsoft.com/office/drawing/2014/main" xmlns="" id="{5CC6351B-5B4F-479B-9548-D60FECC93A9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688703" y="1563832"/>
            <a:ext cx="685800" cy="685800"/>
          </a:xfrm>
          <a:prstGeom prst="rect">
            <a:avLst/>
          </a:prstGeom>
        </p:spPr>
      </p:pic>
      <p:sp>
        <p:nvSpPr>
          <p:cNvPr id="36" name="TextBox 35">
            <a:extLst>
              <a:ext uri="{FF2B5EF4-FFF2-40B4-BE49-F238E27FC236}">
                <a16:creationId xmlns:a16="http://schemas.microsoft.com/office/drawing/2014/main" xmlns="" id="{418360A7-6ECB-430F-BDA7-FDBB710FF191}"/>
              </a:ext>
            </a:extLst>
          </p:cNvPr>
          <p:cNvSpPr txBox="1"/>
          <p:nvPr/>
        </p:nvSpPr>
        <p:spPr bwMode="auto">
          <a:xfrm>
            <a:off x="6932131" y="4175627"/>
            <a:ext cx="2323889" cy="95747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r>
              <a:rPr lang="en-US" sz="1400" b="1" dirty="0">
                <a:solidFill>
                  <a:schemeClr val="accent5"/>
                </a:solidFill>
                <a:latin typeface="Helvetica Neue" pitchFamily="-105" charset="0"/>
                <a:cs typeface="Helvetica Neue" pitchFamily="-105" charset="0"/>
              </a:rPr>
              <a:t>&lt;&lt;</a:t>
            </a:r>
            <a:r>
              <a:rPr lang="en-US" sz="1400" dirty="0">
                <a:latin typeface="Times New Roman" panose="02020603050405020304" pitchFamily="18" charset="0"/>
                <a:cs typeface="Times New Roman" panose="02020603050405020304" pitchFamily="18" charset="0"/>
              </a:rPr>
              <a:t> Testing </a:t>
            </a:r>
            <a:r>
              <a:rPr lang="en-US" sz="1400" b="1" dirty="0">
                <a:solidFill>
                  <a:schemeClr val="accent5"/>
                </a:solidFill>
                <a:latin typeface="Helvetica Neue" pitchFamily="-105" charset="0"/>
                <a:cs typeface="Helvetica Neue" pitchFamily="-105" charset="0"/>
              </a:rPr>
              <a:t>&gt;</a:t>
            </a:r>
          </a:p>
          <a:p>
            <a:pPr algn="ctr"/>
            <a:r>
              <a:rPr lang="en-US" sz="1400" dirty="0">
                <a:solidFill>
                  <a:schemeClr val="bg1">
                    <a:lumMod val="50000"/>
                  </a:schemeClr>
                </a:solidFill>
                <a:latin typeface="Helvetica Neue" pitchFamily="-105" charset="0"/>
                <a:cs typeface="Helvetica Neue" pitchFamily="-105" charset="0"/>
              </a:rPr>
              <a:t>&lt;&lt;milestone description&gt;&gt;</a:t>
            </a:r>
          </a:p>
          <a:p>
            <a:pPr algn="ctr"/>
            <a:endParaRPr lang="en-US" sz="1400" dirty="0">
              <a:solidFill>
                <a:schemeClr val="bg1">
                  <a:lumMod val="50000"/>
                </a:schemeClr>
              </a:solidFill>
              <a:latin typeface="Helvetica Neue" pitchFamily="-105" charset="0"/>
              <a:cs typeface="Helvetica Neue" pitchFamily="-105" charset="0"/>
            </a:endParaRPr>
          </a:p>
          <a:p>
            <a:pPr algn="ctr"/>
            <a:endParaRPr lang="en-US" sz="1600" dirty="0">
              <a:solidFill>
                <a:schemeClr val="bg1">
                  <a:lumMod val="50000"/>
                </a:schemeClr>
              </a:solidFill>
              <a:latin typeface="Helvetica Neue" pitchFamily="-105" charset="0"/>
              <a:cs typeface="Helvetica Neue" pitchFamily="-105" charset="0"/>
            </a:endParaRPr>
          </a:p>
        </p:txBody>
      </p:sp>
      <p:sp>
        <p:nvSpPr>
          <p:cNvPr id="37" name="TextBox 36">
            <a:extLst>
              <a:ext uri="{FF2B5EF4-FFF2-40B4-BE49-F238E27FC236}">
                <a16:creationId xmlns:a16="http://schemas.microsoft.com/office/drawing/2014/main" xmlns="" id="{C51BD158-0ED2-4A11-B9D6-2C65065A810E}"/>
              </a:ext>
            </a:extLst>
          </p:cNvPr>
          <p:cNvSpPr txBox="1"/>
          <p:nvPr/>
        </p:nvSpPr>
        <p:spPr bwMode="auto">
          <a:xfrm>
            <a:off x="4950680" y="1758289"/>
            <a:ext cx="2323889" cy="74203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r>
              <a:rPr lang="en-US" sz="1400" b="1" dirty="0">
                <a:solidFill>
                  <a:schemeClr val="accent4"/>
                </a:solidFill>
                <a:latin typeface="Helvetica Neue" pitchFamily="-105" charset="0"/>
                <a:cs typeface="Helvetica Neue" pitchFamily="-105" charset="0"/>
              </a:rPr>
              <a:t>&lt;&lt;</a:t>
            </a:r>
            <a:r>
              <a:rPr lang="en-US" sz="1400" dirty="0">
                <a:latin typeface="Times New Roman" panose="02020603050405020304" pitchFamily="18" charset="0"/>
                <a:cs typeface="Times New Roman" panose="02020603050405020304" pitchFamily="18" charset="0"/>
              </a:rPr>
              <a:t> Loading data to RDS </a:t>
            </a:r>
            <a:r>
              <a:rPr lang="en-US" sz="1400" b="1" dirty="0">
                <a:solidFill>
                  <a:schemeClr val="accent4"/>
                </a:solidFill>
                <a:latin typeface="Helvetica Neue" pitchFamily="-105" charset="0"/>
                <a:cs typeface="Helvetica Neue" pitchFamily="-105" charset="0"/>
              </a:rPr>
              <a:t>&gt;&gt;</a:t>
            </a:r>
          </a:p>
          <a:p>
            <a:pPr algn="ctr"/>
            <a:r>
              <a:rPr lang="en-US" sz="1400" dirty="0">
                <a:solidFill>
                  <a:schemeClr val="bg1">
                    <a:lumMod val="50000"/>
                  </a:schemeClr>
                </a:solidFill>
                <a:latin typeface="Helvetica Neue" pitchFamily="-105" charset="0"/>
                <a:cs typeface="Helvetica Neue" pitchFamily="-105" charset="0"/>
              </a:rPr>
              <a:t>&lt;&lt;milestone description&gt;&gt;</a:t>
            </a:r>
          </a:p>
          <a:p>
            <a:pPr algn="ctr"/>
            <a:endParaRPr lang="en-US" sz="1600" dirty="0">
              <a:solidFill>
                <a:schemeClr val="bg1">
                  <a:lumMod val="50000"/>
                </a:schemeClr>
              </a:solidFill>
              <a:latin typeface="Helvetica Neue" pitchFamily="-105" charset="0"/>
              <a:cs typeface="Helvetica Neue" pitchFamily="-105" charset="0"/>
            </a:endParaRPr>
          </a:p>
        </p:txBody>
      </p:sp>
      <p:sp>
        <p:nvSpPr>
          <p:cNvPr id="39" name="TextBox 38">
            <a:extLst>
              <a:ext uri="{FF2B5EF4-FFF2-40B4-BE49-F238E27FC236}">
                <a16:creationId xmlns:a16="http://schemas.microsoft.com/office/drawing/2014/main" xmlns="" id="{601983AE-FF57-4124-9DC2-CE819FFE0DEE}"/>
              </a:ext>
            </a:extLst>
          </p:cNvPr>
          <p:cNvSpPr txBox="1"/>
          <p:nvPr/>
        </p:nvSpPr>
        <p:spPr bwMode="auto">
          <a:xfrm>
            <a:off x="6874733" y="919906"/>
            <a:ext cx="2323889" cy="3886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lnSpc>
                <a:spcPct val="150000"/>
              </a:lnSpc>
            </a:pPr>
            <a:r>
              <a:rPr lang="en-US" sz="1600" b="1" dirty="0">
                <a:solidFill>
                  <a:schemeClr val="tx1">
                    <a:lumMod val="85000"/>
                    <a:lumOff val="15000"/>
                  </a:schemeClr>
                </a:solidFill>
                <a:latin typeface="Helvetica Neue" pitchFamily="-105" charset="0"/>
                <a:cs typeface="Helvetica Neue" pitchFamily="-105" charset="0"/>
              </a:rPr>
              <a:t>&lt;&lt;04/30/23&gt;&gt;</a:t>
            </a:r>
          </a:p>
        </p:txBody>
      </p:sp>
      <p:sp>
        <p:nvSpPr>
          <p:cNvPr id="40" name="TextBox 39">
            <a:extLst>
              <a:ext uri="{FF2B5EF4-FFF2-40B4-BE49-F238E27FC236}">
                <a16:creationId xmlns:a16="http://schemas.microsoft.com/office/drawing/2014/main" xmlns="" id="{FCE850C6-C741-414A-BC20-DD06A371834E}"/>
              </a:ext>
            </a:extLst>
          </p:cNvPr>
          <p:cNvSpPr txBox="1"/>
          <p:nvPr/>
        </p:nvSpPr>
        <p:spPr bwMode="auto">
          <a:xfrm>
            <a:off x="8862917" y="5175388"/>
            <a:ext cx="2323889" cy="3886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lnSpc>
                <a:spcPct val="150000"/>
              </a:lnSpc>
            </a:pPr>
            <a:r>
              <a:rPr lang="en-US" sz="1600" b="1" dirty="0">
                <a:solidFill>
                  <a:schemeClr val="tx1">
                    <a:lumMod val="85000"/>
                    <a:lumOff val="15000"/>
                  </a:schemeClr>
                </a:solidFill>
                <a:latin typeface="Helvetica Neue" pitchFamily="-105" charset="0"/>
                <a:cs typeface="Helvetica Neue" pitchFamily="-105" charset="0"/>
              </a:rPr>
              <a:t>05/10/23</a:t>
            </a:r>
          </a:p>
        </p:txBody>
      </p:sp>
      <p:pic>
        <p:nvPicPr>
          <p:cNvPr id="41" name="Graphic 40" descr="Connections">
            <a:extLst>
              <a:ext uri="{FF2B5EF4-FFF2-40B4-BE49-F238E27FC236}">
                <a16:creationId xmlns:a16="http://schemas.microsoft.com/office/drawing/2014/main" xmlns="" id="{EF292136-1864-438A-A2C2-A0BACC2EF1F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555806" y="4269772"/>
            <a:ext cx="771781" cy="771781"/>
          </a:xfrm>
          <a:prstGeom prst="rect">
            <a:avLst/>
          </a:prstGeom>
        </p:spPr>
      </p:pic>
      <p:sp>
        <p:nvSpPr>
          <p:cNvPr id="42" name="TextBox 41">
            <a:extLst>
              <a:ext uri="{FF2B5EF4-FFF2-40B4-BE49-F238E27FC236}">
                <a16:creationId xmlns:a16="http://schemas.microsoft.com/office/drawing/2014/main" xmlns="" id="{ABF902BD-F7E8-4456-AE2C-59AA3AFC569A}"/>
              </a:ext>
            </a:extLst>
          </p:cNvPr>
          <p:cNvSpPr txBox="1"/>
          <p:nvPr/>
        </p:nvSpPr>
        <p:spPr bwMode="auto">
          <a:xfrm>
            <a:off x="8953878" y="1756734"/>
            <a:ext cx="2323889" cy="1388361"/>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r>
              <a:rPr lang="en-US" sz="1400" b="1" dirty="0">
                <a:solidFill>
                  <a:schemeClr val="accent6"/>
                </a:solidFill>
                <a:latin typeface="Helvetica Neue" pitchFamily="-105" charset="0"/>
                <a:cs typeface="Helvetica Neue" pitchFamily="-105" charset="0"/>
              </a:rPr>
              <a:t>Deliver &amp; Present</a:t>
            </a:r>
          </a:p>
          <a:p>
            <a:pPr algn="ctr"/>
            <a:r>
              <a:rPr lang="en-US" sz="1400" dirty="0">
                <a:solidFill>
                  <a:schemeClr val="bg1">
                    <a:lumMod val="50000"/>
                  </a:schemeClr>
                </a:solidFill>
                <a:latin typeface="Helvetica Neue" pitchFamily="-105" charset="0"/>
                <a:cs typeface="Helvetica Neue" pitchFamily="-105" charset="0"/>
              </a:rPr>
              <a:t>Present final solution to class</a:t>
            </a:r>
          </a:p>
          <a:p>
            <a:pPr algn="ctr"/>
            <a:r>
              <a:rPr lang="en-US" sz="1400" dirty="0">
                <a:solidFill>
                  <a:schemeClr val="bg1">
                    <a:lumMod val="50000"/>
                  </a:schemeClr>
                </a:solidFill>
                <a:latin typeface="Helvetica Neue" pitchFamily="-105" charset="0"/>
                <a:cs typeface="Helvetica Neue" pitchFamily="-105" charset="0"/>
              </a:rPr>
              <a:t>Determine peer score </a:t>
            </a:r>
          </a:p>
          <a:p>
            <a:pPr algn="ctr"/>
            <a:endParaRPr lang="en-US" sz="1400" dirty="0">
              <a:solidFill>
                <a:schemeClr val="bg1">
                  <a:lumMod val="50000"/>
                </a:schemeClr>
              </a:solidFill>
              <a:latin typeface="Helvetica Neue" pitchFamily="-105" charset="0"/>
              <a:cs typeface="Helvetica Neue" pitchFamily="-105" charset="0"/>
            </a:endParaRPr>
          </a:p>
          <a:p>
            <a:pPr algn="ctr"/>
            <a:endParaRPr lang="en-US" sz="1600" dirty="0">
              <a:solidFill>
                <a:schemeClr val="bg1">
                  <a:lumMod val="50000"/>
                </a:schemeClr>
              </a:solidFill>
              <a:latin typeface="Helvetica Neue" pitchFamily="-105" charset="0"/>
              <a:cs typeface="Helvetica Neue" pitchFamily="-105" charset="0"/>
            </a:endParaRPr>
          </a:p>
        </p:txBody>
      </p:sp>
      <p:pic>
        <p:nvPicPr>
          <p:cNvPr id="43" name="Picture 42">
            <a:extLst>
              <a:ext uri="{FF2B5EF4-FFF2-40B4-BE49-F238E27FC236}">
                <a16:creationId xmlns:a16="http://schemas.microsoft.com/office/drawing/2014/main" xmlns="" id="{9020706D-DBE2-43B1-ADC9-C4D58F849056}"/>
              </a:ext>
            </a:extLst>
          </p:cNvPr>
          <p:cNvPicPr>
            <a:picLocks noChangeAspect="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740561" y="4360103"/>
            <a:ext cx="578049" cy="578049"/>
          </a:xfrm>
          <a:prstGeom prst="rect">
            <a:avLst/>
          </a:prstGeom>
        </p:spPr>
      </p:pic>
    </p:spTree>
    <p:extLst>
      <p:ext uri="{BB962C8B-B14F-4D97-AF65-F5344CB8AC3E}">
        <p14:creationId xmlns:p14="http://schemas.microsoft.com/office/powerpoint/2010/main" val="2790989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3"/>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Spectrum_Theme">
      <a:dk1>
        <a:srgbClr val="496491"/>
      </a:dk1>
      <a:lt1>
        <a:sysClr val="window" lastClr="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Calibri Light">
      <a:majorFont>
        <a:latin typeface="Corbel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Spectrum_Theme">
      <a:dk1>
        <a:srgbClr val="496491"/>
      </a:dk1>
      <a:lt1>
        <a:sysClr val="window" lastClr="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806</TotalTime>
  <Words>1045</Words>
  <Application>Microsoft Office PowerPoint</Application>
  <PresentationFormat>Widescreen</PresentationFormat>
  <Paragraphs>163</Paragraphs>
  <Slides>14</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14</vt:i4>
      </vt:variant>
    </vt:vector>
  </HeadingPairs>
  <TitlesOfParts>
    <vt:vector size="26" baseType="lpstr">
      <vt:lpstr>Arial</vt:lpstr>
      <vt:lpstr>Calibri</vt:lpstr>
      <vt:lpstr>Calibri Light</vt:lpstr>
      <vt:lpstr>Corbel Light</vt:lpstr>
      <vt:lpstr>Helvetica neue</vt:lpstr>
      <vt:lpstr>Helvetica neue</vt:lpstr>
      <vt:lpstr>Söhne</vt:lpstr>
      <vt:lpstr>Times New Roman</vt:lpstr>
      <vt:lpstr>Wingdings</vt:lpstr>
      <vt:lpstr>1_Office Theme</vt:lpstr>
      <vt:lpstr>Custom Design</vt:lpstr>
      <vt:lpstr>2_Custom Design</vt:lpstr>
      <vt:lpstr>DAV6100: ARTIFICIAL NEURAL NETWORK FOR    STOCK PRICE PREDICTION</vt:lpstr>
      <vt:lpstr>Agenda</vt:lpstr>
      <vt:lpstr>Overview</vt:lpstr>
      <vt:lpstr>Project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DAV6100: Presentation Name</dc:title>
  <dc:creator>brandon Chiazza</dc:creator>
  <cp:lastModifiedBy>DEEPAK CHOUDARY.CHUNDU</cp:lastModifiedBy>
  <cp:revision>53</cp:revision>
  <dcterms:created xsi:type="dcterms:W3CDTF">2019-12-06T12:05:55Z</dcterms:created>
  <dcterms:modified xsi:type="dcterms:W3CDTF">2023-05-10T23:48:06Z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1CAAC922-FCAB-44E5-9499-91533B4D4A9D</vt:lpwstr>
  </property>
  <property fmtid="{D5CDD505-2E9C-101B-9397-08002B2CF9AE}" pid="3" name="ArticulatePath">
    <vt:lpwstr>https://d.docs.live.net/1d1d8bead84ce354/Documents/INFORMATION_ARCHITECTURE_YU/INFORMATION_ARCHITECTURE_YU/Fall 2019/04 Final Project/Executive_Presentation_Template</vt:lpwstr>
  </property>
</Properties>
</file>