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5"/>
  </p:notes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9" r:id="rId23"/>
    <p:sldId id="280" r:id="rId24"/>
  </p:sldIdLst>
  <p:sldSz cx="9144000" cy="5143500" type="screen16x9"/>
  <p:notesSz cx="6858000" cy="9144000"/>
  <p:embeddedFontLst>
    <p:embeddedFont>
      <p:font typeface="Source Sans Pro" panose="020B0604020202020204" charset="0"/>
      <p:regular r:id="rId26"/>
      <p:bold r:id="rId27"/>
      <p:italic r:id="rId28"/>
      <p:boldItalic r:id="rId29"/>
    </p:embeddedFont>
    <p:embeddedFont>
      <p:font typeface="Titillium Web SemiBold" panose="020B0604020202020204" charset="0"/>
      <p:bold r:id="rId30"/>
      <p:boldItalic r:id="rId31"/>
    </p:embeddedFont>
    <p:embeddedFont>
      <p:font typeface="Assistant" panose="020B0604020202020204" charset="-79"/>
      <p:regular r:id="rId32"/>
      <p:bold r:id="rId33"/>
    </p:embeddedFont>
    <p:embeddedFont>
      <p:font typeface="Comic Sans MS" panose="030F0702030302020204" pitchFamily="66" charset="0"/>
      <p:regular r:id="rId34"/>
      <p:bold r:id="rId35"/>
      <p:italic r:id="rId36"/>
      <p:boldItalic r:id="rId37"/>
    </p:embeddedFont>
    <p:embeddedFont>
      <p:font typeface="Raleway" panose="020B0604020202020204" charset="0"/>
      <p:regular r:id="rId38"/>
      <p:bold r:id="rId39"/>
      <p:italic r:id="rId40"/>
      <p:boldItalic r:id="rId41"/>
    </p:embeddedFont>
    <p:embeddedFont>
      <p:font typeface="Palanquin Dark" panose="020B0604020202020204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B5F79C-CA70-4F81-9D52-263C9887771F}" v="191" dt="2023-12-25T17:15:26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397c6d4c76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397c6d4c76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397c6d4c7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397c6d4c7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397c6d4c7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397c6d4c7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397c6d4c7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397c6d4c7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38c054a8d2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38c054a8d2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38c054a8d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38c054a8d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a1a8ac12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a1a8ac12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a1a8ac12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a1a8ac12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a1a8ac12d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a1a8ac12d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428ee19ca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428ee19ca4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428ee19ca4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428ee19ca4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428ee19ca4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428ee19ca4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38c054a8d2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38c054a8d2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38c054a8d2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38c054a8d2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38c054a8d2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38c054a8d2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f9e629ec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f9e629ec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38c054a8d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38c054a8d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38c054a8d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38c054a8d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38c054a8d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38c054a8d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38c054a8d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38c054a8d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397c6d4c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397c6d4c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1998803" y="-2000306"/>
            <a:ext cx="5146541" cy="9144102"/>
          </a:xfrm>
          <a:custGeom>
            <a:avLst/>
            <a:gdLst/>
            <a:ahLst/>
            <a:cxnLst/>
            <a:rect l="l" t="t" r="r" b="b"/>
            <a:pathLst>
              <a:path w="57999" h="103160" extrusionOk="0">
                <a:moveTo>
                  <a:pt x="55180" y="2820"/>
                </a:moveTo>
                <a:lnTo>
                  <a:pt x="55180" y="100341"/>
                </a:lnTo>
                <a:lnTo>
                  <a:pt x="2820" y="100341"/>
                </a:lnTo>
                <a:lnTo>
                  <a:pt x="2820" y="2820"/>
                </a:lnTo>
                <a:close/>
                <a:moveTo>
                  <a:pt x="1" y="1"/>
                </a:moveTo>
                <a:lnTo>
                  <a:pt x="1" y="103159"/>
                </a:lnTo>
                <a:lnTo>
                  <a:pt x="57999" y="103159"/>
                </a:lnTo>
                <a:lnTo>
                  <a:pt x="57999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27" y="909175"/>
            <a:ext cx="4256700" cy="28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5100" y="3894250"/>
            <a:ext cx="4256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l="35207"/>
          <a:stretch/>
        </p:blipFill>
        <p:spPr>
          <a:xfrm>
            <a:off x="6229876" y="248125"/>
            <a:ext cx="2664325" cy="464724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7425733" y="1870088"/>
            <a:ext cx="2077426" cy="2738464"/>
          </a:xfrm>
          <a:custGeom>
            <a:avLst/>
            <a:gdLst/>
            <a:ahLst/>
            <a:cxnLst/>
            <a:rect l="l" t="t" r="r" b="b"/>
            <a:pathLst>
              <a:path w="60487" h="79734" extrusionOk="0">
                <a:moveTo>
                  <a:pt x="34526" y="602"/>
                </a:moveTo>
                <a:lnTo>
                  <a:pt x="42832" y="5397"/>
                </a:lnTo>
                <a:lnTo>
                  <a:pt x="42832" y="14987"/>
                </a:lnTo>
                <a:lnTo>
                  <a:pt x="38638" y="17408"/>
                </a:lnTo>
                <a:lnTo>
                  <a:pt x="34526" y="19783"/>
                </a:lnTo>
                <a:lnTo>
                  <a:pt x="26221" y="14988"/>
                </a:lnTo>
                <a:lnTo>
                  <a:pt x="26221" y="5397"/>
                </a:lnTo>
                <a:lnTo>
                  <a:pt x="34526" y="602"/>
                </a:lnTo>
                <a:close/>
                <a:moveTo>
                  <a:pt x="17395" y="30276"/>
                </a:moveTo>
                <a:lnTo>
                  <a:pt x="25699" y="35071"/>
                </a:lnTo>
                <a:lnTo>
                  <a:pt x="25699" y="44663"/>
                </a:lnTo>
                <a:lnTo>
                  <a:pt x="21621" y="47017"/>
                </a:lnTo>
                <a:lnTo>
                  <a:pt x="17395" y="49458"/>
                </a:lnTo>
                <a:lnTo>
                  <a:pt x="12390" y="46569"/>
                </a:lnTo>
                <a:lnTo>
                  <a:pt x="9089" y="44663"/>
                </a:lnTo>
                <a:lnTo>
                  <a:pt x="9089" y="35071"/>
                </a:lnTo>
                <a:lnTo>
                  <a:pt x="17395" y="30276"/>
                </a:lnTo>
                <a:close/>
                <a:moveTo>
                  <a:pt x="8827" y="45113"/>
                </a:moveTo>
                <a:lnTo>
                  <a:pt x="13753" y="47958"/>
                </a:lnTo>
                <a:lnTo>
                  <a:pt x="17133" y="49909"/>
                </a:lnTo>
                <a:lnTo>
                  <a:pt x="17133" y="59500"/>
                </a:lnTo>
                <a:lnTo>
                  <a:pt x="8827" y="64295"/>
                </a:lnTo>
                <a:lnTo>
                  <a:pt x="520" y="59500"/>
                </a:lnTo>
                <a:lnTo>
                  <a:pt x="520" y="49908"/>
                </a:lnTo>
                <a:lnTo>
                  <a:pt x="8827" y="45113"/>
                </a:lnTo>
                <a:close/>
                <a:moveTo>
                  <a:pt x="25960" y="45115"/>
                </a:moveTo>
                <a:lnTo>
                  <a:pt x="34266" y="49909"/>
                </a:lnTo>
                <a:lnTo>
                  <a:pt x="34266" y="59501"/>
                </a:lnTo>
                <a:lnTo>
                  <a:pt x="25960" y="64296"/>
                </a:lnTo>
                <a:lnTo>
                  <a:pt x="17655" y="59501"/>
                </a:lnTo>
                <a:lnTo>
                  <a:pt x="17655" y="49909"/>
                </a:lnTo>
                <a:lnTo>
                  <a:pt x="21819" y="47505"/>
                </a:lnTo>
                <a:lnTo>
                  <a:pt x="25960" y="45115"/>
                </a:lnTo>
                <a:close/>
                <a:moveTo>
                  <a:pt x="43093" y="45114"/>
                </a:moveTo>
                <a:lnTo>
                  <a:pt x="51398" y="49909"/>
                </a:lnTo>
                <a:lnTo>
                  <a:pt x="51398" y="59500"/>
                </a:lnTo>
                <a:lnTo>
                  <a:pt x="47245" y="61897"/>
                </a:lnTo>
                <a:lnTo>
                  <a:pt x="43093" y="64296"/>
                </a:lnTo>
                <a:lnTo>
                  <a:pt x="34787" y="59501"/>
                </a:lnTo>
                <a:lnTo>
                  <a:pt x="34787" y="49909"/>
                </a:lnTo>
                <a:lnTo>
                  <a:pt x="43093" y="45114"/>
                </a:lnTo>
                <a:close/>
                <a:moveTo>
                  <a:pt x="51660" y="59952"/>
                </a:moveTo>
                <a:lnTo>
                  <a:pt x="59966" y="64747"/>
                </a:lnTo>
                <a:lnTo>
                  <a:pt x="59966" y="74339"/>
                </a:lnTo>
                <a:lnTo>
                  <a:pt x="51660" y="79134"/>
                </a:lnTo>
                <a:lnTo>
                  <a:pt x="43356" y="74339"/>
                </a:lnTo>
                <a:lnTo>
                  <a:pt x="43356" y="64747"/>
                </a:lnTo>
                <a:lnTo>
                  <a:pt x="43355" y="64747"/>
                </a:lnTo>
                <a:lnTo>
                  <a:pt x="47676" y="62252"/>
                </a:lnTo>
                <a:lnTo>
                  <a:pt x="51660" y="59952"/>
                </a:lnTo>
                <a:close/>
                <a:moveTo>
                  <a:pt x="34528" y="1"/>
                </a:moveTo>
                <a:lnTo>
                  <a:pt x="25701" y="5097"/>
                </a:lnTo>
                <a:lnTo>
                  <a:pt x="25701" y="15289"/>
                </a:lnTo>
                <a:lnTo>
                  <a:pt x="34267" y="20235"/>
                </a:lnTo>
                <a:lnTo>
                  <a:pt x="34267" y="29825"/>
                </a:lnTo>
                <a:lnTo>
                  <a:pt x="25962" y="34620"/>
                </a:lnTo>
                <a:lnTo>
                  <a:pt x="17395" y="29673"/>
                </a:lnTo>
                <a:lnTo>
                  <a:pt x="8567" y="34772"/>
                </a:lnTo>
                <a:lnTo>
                  <a:pt x="8567" y="44663"/>
                </a:lnTo>
                <a:lnTo>
                  <a:pt x="0" y="49608"/>
                </a:lnTo>
                <a:lnTo>
                  <a:pt x="0" y="59801"/>
                </a:lnTo>
                <a:lnTo>
                  <a:pt x="8827" y="64897"/>
                </a:lnTo>
                <a:lnTo>
                  <a:pt x="17393" y="59951"/>
                </a:lnTo>
                <a:lnTo>
                  <a:pt x="25960" y="64897"/>
                </a:lnTo>
                <a:lnTo>
                  <a:pt x="34526" y="59951"/>
                </a:lnTo>
                <a:lnTo>
                  <a:pt x="42832" y="64746"/>
                </a:lnTo>
                <a:lnTo>
                  <a:pt x="42832" y="74638"/>
                </a:lnTo>
                <a:lnTo>
                  <a:pt x="51659" y="79733"/>
                </a:lnTo>
                <a:lnTo>
                  <a:pt x="60487" y="74638"/>
                </a:lnTo>
                <a:lnTo>
                  <a:pt x="60487" y="64445"/>
                </a:lnTo>
                <a:lnTo>
                  <a:pt x="51921" y="59501"/>
                </a:lnTo>
                <a:lnTo>
                  <a:pt x="51921" y="49610"/>
                </a:lnTo>
                <a:lnTo>
                  <a:pt x="43095" y="44513"/>
                </a:lnTo>
                <a:lnTo>
                  <a:pt x="34528" y="49459"/>
                </a:lnTo>
                <a:lnTo>
                  <a:pt x="26222" y="44663"/>
                </a:lnTo>
                <a:lnTo>
                  <a:pt x="26222" y="35071"/>
                </a:lnTo>
                <a:lnTo>
                  <a:pt x="34788" y="30126"/>
                </a:lnTo>
                <a:lnTo>
                  <a:pt x="34788" y="30074"/>
                </a:lnTo>
                <a:lnTo>
                  <a:pt x="34788" y="20235"/>
                </a:lnTo>
                <a:lnTo>
                  <a:pt x="38966" y="17824"/>
                </a:lnTo>
                <a:lnTo>
                  <a:pt x="43095" y="15440"/>
                </a:lnTo>
                <a:lnTo>
                  <a:pt x="51399" y="20235"/>
                </a:lnTo>
                <a:lnTo>
                  <a:pt x="51399" y="29826"/>
                </a:lnTo>
                <a:lnTo>
                  <a:pt x="42878" y="34746"/>
                </a:lnTo>
                <a:lnTo>
                  <a:pt x="43139" y="35197"/>
                </a:lnTo>
                <a:lnTo>
                  <a:pt x="51921" y="30126"/>
                </a:lnTo>
                <a:lnTo>
                  <a:pt x="51921" y="19934"/>
                </a:lnTo>
                <a:lnTo>
                  <a:pt x="43355" y="14988"/>
                </a:lnTo>
                <a:lnTo>
                  <a:pt x="43355" y="5097"/>
                </a:lnTo>
                <a:lnTo>
                  <a:pt x="3452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704382" y="2447315"/>
            <a:ext cx="606327" cy="700157"/>
          </a:xfrm>
          <a:custGeom>
            <a:avLst/>
            <a:gdLst/>
            <a:ahLst/>
            <a:cxnLst/>
            <a:rect l="l" t="t" r="r" b="b"/>
            <a:pathLst>
              <a:path w="17654" h="20386" extrusionOk="0">
                <a:moveTo>
                  <a:pt x="8826" y="604"/>
                </a:moveTo>
                <a:lnTo>
                  <a:pt x="17132" y="5399"/>
                </a:lnTo>
                <a:lnTo>
                  <a:pt x="17132" y="14989"/>
                </a:lnTo>
                <a:lnTo>
                  <a:pt x="8826" y="19784"/>
                </a:lnTo>
                <a:lnTo>
                  <a:pt x="521" y="14989"/>
                </a:lnTo>
                <a:lnTo>
                  <a:pt x="521" y="5399"/>
                </a:lnTo>
                <a:lnTo>
                  <a:pt x="8826" y="604"/>
                </a:lnTo>
                <a:close/>
                <a:moveTo>
                  <a:pt x="8827" y="1"/>
                </a:moveTo>
                <a:lnTo>
                  <a:pt x="0" y="5097"/>
                </a:lnTo>
                <a:lnTo>
                  <a:pt x="0" y="15289"/>
                </a:lnTo>
                <a:lnTo>
                  <a:pt x="8827" y="20386"/>
                </a:lnTo>
                <a:lnTo>
                  <a:pt x="17654" y="15289"/>
                </a:lnTo>
                <a:lnTo>
                  <a:pt x="17654" y="5097"/>
                </a:lnTo>
                <a:lnTo>
                  <a:pt x="882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249800" y="248125"/>
            <a:ext cx="8644398" cy="464724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1"/>
          <p:cNvSpPr/>
          <p:nvPr/>
        </p:nvSpPr>
        <p:spPr>
          <a:xfrm rot="5400000">
            <a:off x="1998803" y="-2000306"/>
            <a:ext cx="5146541" cy="9144102"/>
          </a:xfrm>
          <a:custGeom>
            <a:avLst/>
            <a:gdLst/>
            <a:ahLst/>
            <a:cxnLst/>
            <a:rect l="l" t="t" r="r" b="b"/>
            <a:pathLst>
              <a:path w="57999" h="103160" extrusionOk="0">
                <a:moveTo>
                  <a:pt x="55180" y="2820"/>
                </a:moveTo>
                <a:lnTo>
                  <a:pt x="55180" y="100341"/>
                </a:lnTo>
                <a:lnTo>
                  <a:pt x="2820" y="100341"/>
                </a:lnTo>
                <a:lnTo>
                  <a:pt x="2820" y="2820"/>
                </a:lnTo>
                <a:close/>
                <a:moveTo>
                  <a:pt x="1" y="1"/>
                </a:moveTo>
                <a:lnTo>
                  <a:pt x="1" y="103159"/>
                </a:lnTo>
                <a:lnTo>
                  <a:pt x="57999" y="103159"/>
                </a:lnTo>
                <a:lnTo>
                  <a:pt x="57999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title" hasCustomPrompt="1"/>
          </p:nvPr>
        </p:nvSpPr>
        <p:spPr>
          <a:xfrm>
            <a:off x="715100" y="1447850"/>
            <a:ext cx="5850900" cy="15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1"/>
          </p:nvPr>
        </p:nvSpPr>
        <p:spPr>
          <a:xfrm>
            <a:off x="715100" y="3254050"/>
            <a:ext cx="5850900" cy="4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 rot="5400000">
            <a:off x="1998803" y="-2000306"/>
            <a:ext cx="5146541" cy="9144102"/>
          </a:xfrm>
          <a:custGeom>
            <a:avLst/>
            <a:gdLst/>
            <a:ahLst/>
            <a:cxnLst/>
            <a:rect l="l" t="t" r="r" b="b"/>
            <a:pathLst>
              <a:path w="57999" h="103160" extrusionOk="0">
                <a:moveTo>
                  <a:pt x="55180" y="2820"/>
                </a:moveTo>
                <a:lnTo>
                  <a:pt x="55180" y="100341"/>
                </a:lnTo>
                <a:lnTo>
                  <a:pt x="2820" y="100341"/>
                </a:lnTo>
                <a:lnTo>
                  <a:pt x="2820" y="2820"/>
                </a:lnTo>
                <a:close/>
                <a:moveTo>
                  <a:pt x="1" y="1"/>
                </a:moveTo>
                <a:lnTo>
                  <a:pt x="1" y="103159"/>
                </a:lnTo>
                <a:lnTo>
                  <a:pt x="57999" y="103159"/>
                </a:lnTo>
                <a:lnTo>
                  <a:pt x="57999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 rotWithShape="1">
          <a:blip r:embed="rId2">
            <a:alphaModFix/>
          </a:blip>
          <a:srcRect t="17054" r="4085" b="21816"/>
          <a:stretch/>
        </p:blipFill>
        <p:spPr>
          <a:xfrm rot="10800000">
            <a:off x="249875" y="1776"/>
            <a:ext cx="8644326" cy="10741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721806" y="22865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2"/>
          </p:nvPr>
        </p:nvSpPr>
        <p:spPr>
          <a:xfrm>
            <a:off x="3410506" y="22865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3"/>
          </p:nvPr>
        </p:nvSpPr>
        <p:spPr>
          <a:xfrm>
            <a:off x="721806" y="3860301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4"/>
          </p:nvPr>
        </p:nvSpPr>
        <p:spPr>
          <a:xfrm>
            <a:off x="3410506" y="3860301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5"/>
          </p:nvPr>
        </p:nvSpPr>
        <p:spPr>
          <a:xfrm>
            <a:off x="6099156" y="22865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6"/>
          </p:nvPr>
        </p:nvSpPr>
        <p:spPr>
          <a:xfrm>
            <a:off x="6099156" y="3860301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7"/>
          </p:nvPr>
        </p:nvSpPr>
        <p:spPr>
          <a:xfrm>
            <a:off x="6099156" y="1825675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8"/>
          </p:nvPr>
        </p:nvSpPr>
        <p:spPr>
          <a:xfrm>
            <a:off x="3410506" y="1825675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9"/>
          </p:nvPr>
        </p:nvSpPr>
        <p:spPr>
          <a:xfrm>
            <a:off x="721806" y="1825675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3"/>
          </p:nvPr>
        </p:nvSpPr>
        <p:spPr>
          <a:xfrm>
            <a:off x="721806" y="3403250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4"/>
          </p:nvPr>
        </p:nvSpPr>
        <p:spPr>
          <a:xfrm>
            <a:off x="3410506" y="3403250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5"/>
          </p:nvPr>
        </p:nvSpPr>
        <p:spPr>
          <a:xfrm>
            <a:off x="6099156" y="3403250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hasCustomPrompt="1"/>
          </p:nvPr>
        </p:nvSpPr>
        <p:spPr>
          <a:xfrm>
            <a:off x="3410506" y="1588472"/>
            <a:ext cx="6681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6" hasCustomPrompt="1"/>
          </p:nvPr>
        </p:nvSpPr>
        <p:spPr>
          <a:xfrm>
            <a:off x="721806" y="1588479"/>
            <a:ext cx="6681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7" hasCustomPrompt="1"/>
          </p:nvPr>
        </p:nvSpPr>
        <p:spPr>
          <a:xfrm>
            <a:off x="6099156" y="1588472"/>
            <a:ext cx="6681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8" hasCustomPrompt="1"/>
          </p:nvPr>
        </p:nvSpPr>
        <p:spPr>
          <a:xfrm>
            <a:off x="3410506" y="3167979"/>
            <a:ext cx="6681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9" hasCustomPrompt="1"/>
          </p:nvPr>
        </p:nvSpPr>
        <p:spPr>
          <a:xfrm>
            <a:off x="721806" y="3167979"/>
            <a:ext cx="6681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20" hasCustomPrompt="1"/>
          </p:nvPr>
        </p:nvSpPr>
        <p:spPr>
          <a:xfrm>
            <a:off x="6099156" y="3167979"/>
            <a:ext cx="6681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/>
          <p:nvPr/>
        </p:nvSpPr>
        <p:spPr>
          <a:xfrm>
            <a:off x="249800" y="4836575"/>
            <a:ext cx="8644500" cy="58800"/>
          </a:xfrm>
          <a:prstGeom prst="rect">
            <a:avLst/>
          </a:prstGeom>
          <a:gradFill>
            <a:gsLst>
              <a:gs pos="0">
                <a:schemeClr val="lt2"/>
              </a:gs>
              <a:gs pos="31000">
                <a:schemeClr val="dk2"/>
              </a:gs>
              <a:gs pos="67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21"/>
          </p:nvPr>
        </p:nvSpPr>
        <p:spPr>
          <a:xfrm>
            <a:off x="720006" y="3364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/>
          <p:nvPr/>
        </p:nvSpPr>
        <p:spPr>
          <a:xfrm rot="-5400000">
            <a:off x="7794747" y="-1304491"/>
            <a:ext cx="1993652" cy="2628033"/>
          </a:xfrm>
          <a:custGeom>
            <a:avLst/>
            <a:gdLst/>
            <a:ahLst/>
            <a:cxnLst/>
            <a:rect l="l" t="t" r="r" b="b"/>
            <a:pathLst>
              <a:path w="60487" h="79734" extrusionOk="0">
                <a:moveTo>
                  <a:pt x="34526" y="602"/>
                </a:moveTo>
                <a:lnTo>
                  <a:pt x="42832" y="5397"/>
                </a:lnTo>
                <a:lnTo>
                  <a:pt x="42832" y="14987"/>
                </a:lnTo>
                <a:lnTo>
                  <a:pt x="38638" y="17408"/>
                </a:lnTo>
                <a:lnTo>
                  <a:pt x="34526" y="19783"/>
                </a:lnTo>
                <a:lnTo>
                  <a:pt x="26221" y="14988"/>
                </a:lnTo>
                <a:lnTo>
                  <a:pt x="26221" y="5397"/>
                </a:lnTo>
                <a:lnTo>
                  <a:pt x="34526" y="602"/>
                </a:lnTo>
                <a:close/>
                <a:moveTo>
                  <a:pt x="17395" y="30276"/>
                </a:moveTo>
                <a:lnTo>
                  <a:pt x="25699" y="35071"/>
                </a:lnTo>
                <a:lnTo>
                  <a:pt x="25699" y="44663"/>
                </a:lnTo>
                <a:lnTo>
                  <a:pt x="21621" y="47017"/>
                </a:lnTo>
                <a:lnTo>
                  <a:pt x="17395" y="49458"/>
                </a:lnTo>
                <a:lnTo>
                  <a:pt x="12390" y="46569"/>
                </a:lnTo>
                <a:lnTo>
                  <a:pt x="9089" y="44663"/>
                </a:lnTo>
                <a:lnTo>
                  <a:pt x="9089" y="35071"/>
                </a:lnTo>
                <a:lnTo>
                  <a:pt x="17395" y="30276"/>
                </a:lnTo>
                <a:close/>
                <a:moveTo>
                  <a:pt x="8827" y="45113"/>
                </a:moveTo>
                <a:lnTo>
                  <a:pt x="13753" y="47958"/>
                </a:lnTo>
                <a:lnTo>
                  <a:pt x="17133" y="49909"/>
                </a:lnTo>
                <a:lnTo>
                  <a:pt x="17133" y="59500"/>
                </a:lnTo>
                <a:lnTo>
                  <a:pt x="8827" y="64295"/>
                </a:lnTo>
                <a:lnTo>
                  <a:pt x="520" y="59500"/>
                </a:lnTo>
                <a:lnTo>
                  <a:pt x="520" y="49908"/>
                </a:lnTo>
                <a:lnTo>
                  <a:pt x="8827" y="45113"/>
                </a:lnTo>
                <a:close/>
                <a:moveTo>
                  <a:pt x="25960" y="45115"/>
                </a:moveTo>
                <a:lnTo>
                  <a:pt x="34266" y="49909"/>
                </a:lnTo>
                <a:lnTo>
                  <a:pt x="34266" y="59501"/>
                </a:lnTo>
                <a:lnTo>
                  <a:pt x="25960" y="64296"/>
                </a:lnTo>
                <a:lnTo>
                  <a:pt x="17655" y="59501"/>
                </a:lnTo>
                <a:lnTo>
                  <a:pt x="17655" y="49909"/>
                </a:lnTo>
                <a:lnTo>
                  <a:pt x="21819" y="47505"/>
                </a:lnTo>
                <a:lnTo>
                  <a:pt x="25960" y="45115"/>
                </a:lnTo>
                <a:close/>
                <a:moveTo>
                  <a:pt x="43093" y="45114"/>
                </a:moveTo>
                <a:lnTo>
                  <a:pt x="51398" y="49909"/>
                </a:lnTo>
                <a:lnTo>
                  <a:pt x="51398" y="59500"/>
                </a:lnTo>
                <a:lnTo>
                  <a:pt x="47245" y="61897"/>
                </a:lnTo>
                <a:lnTo>
                  <a:pt x="43093" y="64296"/>
                </a:lnTo>
                <a:lnTo>
                  <a:pt x="34787" y="59501"/>
                </a:lnTo>
                <a:lnTo>
                  <a:pt x="34787" y="49909"/>
                </a:lnTo>
                <a:lnTo>
                  <a:pt x="43093" y="45114"/>
                </a:lnTo>
                <a:close/>
                <a:moveTo>
                  <a:pt x="51660" y="59952"/>
                </a:moveTo>
                <a:lnTo>
                  <a:pt x="59966" y="64747"/>
                </a:lnTo>
                <a:lnTo>
                  <a:pt x="59966" y="74339"/>
                </a:lnTo>
                <a:lnTo>
                  <a:pt x="51660" y="79134"/>
                </a:lnTo>
                <a:lnTo>
                  <a:pt x="43356" y="74339"/>
                </a:lnTo>
                <a:lnTo>
                  <a:pt x="43356" y="64747"/>
                </a:lnTo>
                <a:lnTo>
                  <a:pt x="43355" y="64747"/>
                </a:lnTo>
                <a:lnTo>
                  <a:pt x="47676" y="62252"/>
                </a:lnTo>
                <a:lnTo>
                  <a:pt x="51660" y="59952"/>
                </a:lnTo>
                <a:close/>
                <a:moveTo>
                  <a:pt x="34528" y="1"/>
                </a:moveTo>
                <a:lnTo>
                  <a:pt x="25701" y="5097"/>
                </a:lnTo>
                <a:lnTo>
                  <a:pt x="25701" y="15289"/>
                </a:lnTo>
                <a:lnTo>
                  <a:pt x="34267" y="20235"/>
                </a:lnTo>
                <a:lnTo>
                  <a:pt x="34267" y="29825"/>
                </a:lnTo>
                <a:lnTo>
                  <a:pt x="25962" y="34620"/>
                </a:lnTo>
                <a:lnTo>
                  <a:pt x="17395" y="29673"/>
                </a:lnTo>
                <a:lnTo>
                  <a:pt x="8567" y="34772"/>
                </a:lnTo>
                <a:lnTo>
                  <a:pt x="8567" y="44663"/>
                </a:lnTo>
                <a:lnTo>
                  <a:pt x="0" y="49608"/>
                </a:lnTo>
                <a:lnTo>
                  <a:pt x="0" y="59801"/>
                </a:lnTo>
                <a:lnTo>
                  <a:pt x="8827" y="64897"/>
                </a:lnTo>
                <a:lnTo>
                  <a:pt x="17393" y="59951"/>
                </a:lnTo>
                <a:lnTo>
                  <a:pt x="25960" y="64897"/>
                </a:lnTo>
                <a:lnTo>
                  <a:pt x="34526" y="59951"/>
                </a:lnTo>
                <a:lnTo>
                  <a:pt x="42832" y="64746"/>
                </a:lnTo>
                <a:lnTo>
                  <a:pt x="42832" y="74638"/>
                </a:lnTo>
                <a:lnTo>
                  <a:pt x="51659" y="79733"/>
                </a:lnTo>
                <a:lnTo>
                  <a:pt x="60487" y="74638"/>
                </a:lnTo>
                <a:lnTo>
                  <a:pt x="60487" y="64445"/>
                </a:lnTo>
                <a:lnTo>
                  <a:pt x="51921" y="59501"/>
                </a:lnTo>
                <a:lnTo>
                  <a:pt x="51921" y="49610"/>
                </a:lnTo>
                <a:lnTo>
                  <a:pt x="43095" y="44513"/>
                </a:lnTo>
                <a:lnTo>
                  <a:pt x="34528" y="49459"/>
                </a:lnTo>
                <a:lnTo>
                  <a:pt x="26222" y="44663"/>
                </a:lnTo>
                <a:lnTo>
                  <a:pt x="26222" y="35071"/>
                </a:lnTo>
                <a:lnTo>
                  <a:pt x="34788" y="30126"/>
                </a:lnTo>
                <a:lnTo>
                  <a:pt x="34788" y="30074"/>
                </a:lnTo>
                <a:lnTo>
                  <a:pt x="34788" y="20235"/>
                </a:lnTo>
                <a:lnTo>
                  <a:pt x="38966" y="17824"/>
                </a:lnTo>
                <a:lnTo>
                  <a:pt x="43095" y="15440"/>
                </a:lnTo>
                <a:lnTo>
                  <a:pt x="51399" y="20235"/>
                </a:lnTo>
                <a:lnTo>
                  <a:pt x="51399" y="29826"/>
                </a:lnTo>
                <a:lnTo>
                  <a:pt x="42878" y="34746"/>
                </a:lnTo>
                <a:lnTo>
                  <a:pt x="43139" y="35197"/>
                </a:lnTo>
                <a:lnTo>
                  <a:pt x="51921" y="30126"/>
                </a:lnTo>
                <a:lnTo>
                  <a:pt x="51921" y="19934"/>
                </a:lnTo>
                <a:lnTo>
                  <a:pt x="43355" y="14988"/>
                </a:lnTo>
                <a:lnTo>
                  <a:pt x="43355" y="5097"/>
                </a:lnTo>
                <a:lnTo>
                  <a:pt x="3452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 rot="5400000">
            <a:off x="1998803" y="-2000306"/>
            <a:ext cx="5146541" cy="9144102"/>
          </a:xfrm>
          <a:custGeom>
            <a:avLst/>
            <a:gdLst/>
            <a:ahLst/>
            <a:cxnLst/>
            <a:rect l="l" t="t" r="r" b="b"/>
            <a:pathLst>
              <a:path w="57999" h="103160" extrusionOk="0">
                <a:moveTo>
                  <a:pt x="55180" y="2820"/>
                </a:moveTo>
                <a:lnTo>
                  <a:pt x="55180" y="100341"/>
                </a:lnTo>
                <a:lnTo>
                  <a:pt x="2820" y="100341"/>
                </a:lnTo>
                <a:lnTo>
                  <a:pt x="2820" y="2820"/>
                </a:lnTo>
                <a:close/>
                <a:moveTo>
                  <a:pt x="1" y="1"/>
                </a:moveTo>
                <a:lnTo>
                  <a:pt x="1" y="103159"/>
                </a:lnTo>
                <a:lnTo>
                  <a:pt x="57999" y="103159"/>
                </a:lnTo>
                <a:lnTo>
                  <a:pt x="57999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2">
            <a:alphaModFix/>
          </a:blip>
          <a:srcRect l="35207"/>
          <a:stretch/>
        </p:blipFill>
        <p:spPr>
          <a:xfrm flipH="1">
            <a:off x="6229876" y="248125"/>
            <a:ext cx="2664325" cy="464724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715100" y="3657950"/>
            <a:ext cx="4870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1"/>
          </p:nvPr>
        </p:nvSpPr>
        <p:spPr>
          <a:xfrm>
            <a:off x="715100" y="953650"/>
            <a:ext cx="4870200" cy="21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9" name="Google Shape;99;p14"/>
          <p:cNvSpPr/>
          <p:nvPr/>
        </p:nvSpPr>
        <p:spPr>
          <a:xfrm flipH="1">
            <a:off x="6944388" y="671800"/>
            <a:ext cx="2345213" cy="1700231"/>
          </a:xfrm>
          <a:custGeom>
            <a:avLst/>
            <a:gdLst/>
            <a:ahLst/>
            <a:cxnLst/>
            <a:rect l="l" t="t" r="r" b="b"/>
            <a:pathLst>
              <a:path w="69053" h="50062" extrusionOk="0">
                <a:moveTo>
                  <a:pt x="8828" y="604"/>
                </a:moveTo>
                <a:lnTo>
                  <a:pt x="17134" y="5399"/>
                </a:lnTo>
                <a:lnTo>
                  <a:pt x="17134" y="14989"/>
                </a:lnTo>
                <a:lnTo>
                  <a:pt x="12924" y="17420"/>
                </a:lnTo>
                <a:lnTo>
                  <a:pt x="8828" y="19785"/>
                </a:lnTo>
                <a:lnTo>
                  <a:pt x="522" y="14990"/>
                </a:lnTo>
                <a:lnTo>
                  <a:pt x="522" y="5399"/>
                </a:lnTo>
                <a:lnTo>
                  <a:pt x="8828" y="604"/>
                </a:lnTo>
                <a:close/>
                <a:moveTo>
                  <a:pt x="60224" y="604"/>
                </a:moveTo>
                <a:lnTo>
                  <a:pt x="68530" y="5399"/>
                </a:lnTo>
                <a:lnTo>
                  <a:pt x="68530" y="14990"/>
                </a:lnTo>
                <a:lnTo>
                  <a:pt x="60226" y="19785"/>
                </a:lnTo>
                <a:lnTo>
                  <a:pt x="54726" y="16610"/>
                </a:lnTo>
                <a:lnTo>
                  <a:pt x="51919" y="14990"/>
                </a:lnTo>
                <a:lnTo>
                  <a:pt x="51919" y="5399"/>
                </a:lnTo>
                <a:lnTo>
                  <a:pt x="60224" y="604"/>
                </a:lnTo>
                <a:close/>
                <a:moveTo>
                  <a:pt x="34526" y="15441"/>
                </a:moveTo>
                <a:lnTo>
                  <a:pt x="36731" y="16714"/>
                </a:lnTo>
                <a:lnTo>
                  <a:pt x="42833" y="20236"/>
                </a:lnTo>
                <a:lnTo>
                  <a:pt x="42833" y="29825"/>
                </a:lnTo>
                <a:lnTo>
                  <a:pt x="38658" y="32235"/>
                </a:lnTo>
                <a:lnTo>
                  <a:pt x="34526" y="34621"/>
                </a:lnTo>
                <a:lnTo>
                  <a:pt x="26221" y="29827"/>
                </a:lnTo>
                <a:lnTo>
                  <a:pt x="26221" y="20236"/>
                </a:lnTo>
                <a:lnTo>
                  <a:pt x="34526" y="15441"/>
                </a:lnTo>
                <a:close/>
                <a:moveTo>
                  <a:pt x="17393" y="15442"/>
                </a:moveTo>
                <a:lnTo>
                  <a:pt x="25700" y="20237"/>
                </a:lnTo>
                <a:lnTo>
                  <a:pt x="25700" y="29828"/>
                </a:lnTo>
                <a:lnTo>
                  <a:pt x="17393" y="34622"/>
                </a:lnTo>
                <a:lnTo>
                  <a:pt x="9088" y="29828"/>
                </a:lnTo>
                <a:lnTo>
                  <a:pt x="9088" y="20237"/>
                </a:lnTo>
                <a:lnTo>
                  <a:pt x="13274" y="17820"/>
                </a:lnTo>
                <a:lnTo>
                  <a:pt x="17393" y="15442"/>
                </a:lnTo>
                <a:close/>
                <a:moveTo>
                  <a:pt x="43093" y="30279"/>
                </a:moveTo>
                <a:lnTo>
                  <a:pt x="48366" y="33324"/>
                </a:lnTo>
                <a:lnTo>
                  <a:pt x="51399" y="35074"/>
                </a:lnTo>
                <a:lnTo>
                  <a:pt x="51399" y="44665"/>
                </a:lnTo>
                <a:lnTo>
                  <a:pt x="43093" y="49459"/>
                </a:lnTo>
                <a:lnTo>
                  <a:pt x="34787" y="44665"/>
                </a:lnTo>
                <a:lnTo>
                  <a:pt x="34787" y="35074"/>
                </a:lnTo>
                <a:lnTo>
                  <a:pt x="38578" y="32885"/>
                </a:lnTo>
                <a:lnTo>
                  <a:pt x="43093" y="30279"/>
                </a:lnTo>
                <a:close/>
                <a:moveTo>
                  <a:pt x="8828" y="1"/>
                </a:moveTo>
                <a:lnTo>
                  <a:pt x="0" y="5098"/>
                </a:lnTo>
                <a:lnTo>
                  <a:pt x="0" y="15291"/>
                </a:lnTo>
                <a:lnTo>
                  <a:pt x="8567" y="20237"/>
                </a:lnTo>
                <a:lnTo>
                  <a:pt x="8567" y="30128"/>
                </a:lnTo>
                <a:lnTo>
                  <a:pt x="17393" y="35224"/>
                </a:lnTo>
                <a:lnTo>
                  <a:pt x="25960" y="30279"/>
                </a:lnTo>
                <a:lnTo>
                  <a:pt x="34264" y="35074"/>
                </a:lnTo>
                <a:lnTo>
                  <a:pt x="34264" y="44964"/>
                </a:lnTo>
                <a:lnTo>
                  <a:pt x="43091" y="50061"/>
                </a:lnTo>
                <a:lnTo>
                  <a:pt x="51918" y="44964"/>
                </a:lnTo>
                <a:lnTo>
                  <a:pt x="51918" y="35074"/>
                </a:lnTo>
                <a:lnTo>
                  <a:pt x="60485" y="30129"/>
                </a:lnTo>
                <a:lnTo>
                  <a:pt x="60485" y="20237"/>
                </a:lnTo>
                <a:lnTo>
                  <a:pt x="69051" y="15292"/>
                </a:lnTo>
                <a:lnTo>
                  <a:pt x="69051" y="5098"/>
                </a:lnTo>
                <a:lnTo>
                  <a:pt x="69052" y="5098"/>
                </a:lnTo>
                <a:lnTo>
                  <a:pt x="60226" y="1"/>
                </a:lnTo>
                <a:lnTo>
                  <a:pt x="51659" y="4947"/>
                </a:lnTo>
                <a:lnTo>
                  <a:pt x="43137" y="26"/>
                </a:lnTo>
                <a:lnTo>
                  <a:pt x="42876" y="479"/>
                </a:lnTo>
                <a:lnTo>
                  <a:pt x="51397" y="5399"/>
                </a:lnTo>
                <a:lnTo>
                  <a:pt x="51397" y="15239"/>
                </a:lnTo>
                <a:lnTo>
                  <a:pt x="51397" y="15291"/>
                </a:lnTo>
                <a:lnTo>
                  <a:pt x="51443" y="15315"/>
                </a:lnTo>
                <a:lnTo>
                  <a:pt x="56140" y="18028"/>
                </a:lnTo>
                <a:lnTo>
                  <a:pt x="59966" y="20236"/>
                </a:lnTo>
                <a:lnTo>
                  <a:pt x="59966" y="29825"/>
                </a:lnTo>
                <a:lnTo>
                  <a:pt x="51660" y="34620"/>
                </a:lnTo>
                <a:lnTo>
                  <a:pt x="46754" y="31789"/>
                </a:lnTo>
                <a:lnTo>
                  <a:pt x="43354" y="29825"/>
                </a:lnTo>
                <a:lnTo>
                  <a:pt x="43354" y="19986"/>
                </a:lnTo>
                <a:lnTo>
                  <a:pt x="43354" y="19934"/>
                </a:lnTo>
                <a:lnTo>
                  <a:pt x="43310" y="19909"/>
                </a:lnTo>
                <a:lnTo>
                  <a:pt x="36215" y="15813"/>
                </a:lnTo>
                <a:lnTo>
                  <a:pt x="34526" y="14838"/>
                </a:lnTo>
                <a:lnTo>
                  <a:pt x="25960" y="19783"/>
                </a:lnTo>
                <a:lnTo>
                  <a:pt x="17654" y="14987"/>
                </a:lnTo>
                <a:lnTo>
                  <a:pt x="17654" y="5098"/>
                </a:lnTo>
                <a:lnTo>
                  <a:pt x="882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 rot="10800000" flipH="1">
            <a:off x="8159920" y="2783861"/>
            <a:ext cx="606327" cy="700157"/>
          </a:xfrm>
          <a:custGeom>
            <a:avLst/>
            <a:gdLst/>
            <a:ahLst/>
            <a:cxnLst/>
            <a:rect l="l" t="t" r="r" b="b"/>
            <a:pathLst>
              <a:path w="17654" h="20386" extrusionOk="0">
                <a:moveTo>
                  <a:pt x="8826" y="604"/>
                </a:moveTo>
                <a:lnTo>
                  <a:pt x="17132" y="5399"/>
                </a:lnTo>
                <a:lnTo>
                  <a:pt x="17132" y="14989"/>
                </a:lnTo>
                <a:lnTo>
                  <a:pt x="8826" y="19784"/>
                </a:lnTo>
                <a:lnTo>
                  <a:pt x="521" y="14989"/>
                </a:lnTo>
                <a:lnTo>
                  <a:pt x="521" y="5399"/>
                </a:lnTo>
                <a:lnTo>
                  <a:pt x="8826" y="604"/>
                </a:lnTo>
                <a:close/>
                <a:moveTo>
                  <a:pt x="8827" y="1"/>
                </a:moveTo>
                <a:lnTo>
                  <a:pt x="0" y="5097"/>
                </a:lnTo>
                <a:lnTo>
                  <a:pt x="0" y="15289"/>
                </a:lnTo>
                <a:lnTo>
                  <a:pt x="8827" y="20386"/>
                </a:lnTo>
                <a:lnTo>
                  <a:pt x="17654" y="15289"/>
                </a:lnTo>
                <a:lnTo>
                  <a:pt x="17654" y="5097"/>
                </a:lnTo>
                <a:lnTo>
                  <a:pt x="882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BODY_1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5"/>
          <p:cNvPicPr preferRelativeResize="0"/>
          <p:nvPr/>
        </p:nvPicPr>
        <p:blipFill rotWithShape="1">
          <a:blip r:embed="rId2">
            <a:alphaModFix/>
          </a:blip>
          <a:srcRect l="35207"/>
          <a:stretch/>
        </p:blipFill>
        <p:spPr>
          <a:xfrm rot="10800000">
            <a:off x="249801" y="248125"/>
            <a:ext cx="2664325" cy="4647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/>
          <p:nvPr/>
        </p:nvSpPr>
        <p:spPr>
          <a:xfrm rot="5400000">
            <a:off x="1998803" y="-2000306"/>
            <a:ext cx="5146541" cy="9144102"/>
          </a:xfrm>
          <a:custGeom>
            <a:avLst/>
            <a:gdLst/>
            <a:ahLst/>
            <a:cxnLst/>
            <a:rect l="l" t="t" r="r" b="b"/>
            <a:pathLst>
              <a:path w="57999" h="103160" extrusionOk="0">
                <a:moveTo>
                  <a:pt x="55180" y="2820"/>
                </a:moveTo>
                <a:lnTo>
                  <a:pt x="55180" y="100341"/>
                </a:lnTo>
                <a:lnTo>
                  <a:pt x="2820" y="100341"/>
                </a:lnTo>
                <a:lnTo>
                  <a:pt x="2820" y="2820"/>
                </a:lnTo>
                <a:close/>
                <a:moveTo>
                  <a:pt x="1" y="1"/>
                </a:moveTo>
                <a:lnTo>
                  <a:pt x="1" y="103159"/>
                </a:lnTo>
                <a:lnTo>
                  <a:pt x="57999" y="103159"/>
                </a:lnTo>
                <a:lnTo>
                  <a:pt x="57999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4150900" y="1559850"/>
            <a:ext cx="4273200" cy="12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>
            <a:spLocks noGrp="1"/>
          </p:cNvSpPr>
          <p:nvPr>
            <p:ph type="pic" idx="2"/>
          </p:nvPr>
        </p:nvSpPr>
        <p:spPr>
          <a:xfrm>
            <a:off x="715107" y="909175"/>
            <a:ext cx="2969100" cy="332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4150900" y="3353450"/>
            <a:ext cx="4273200" cy="9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1_1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6"/>
          <p:cNvPicPr preferRelativeResize="0"/>
          <p:nvPr/>
        </p:nvPicPr>
        <p:blipFill rotWithShape="1">
          <a:blip r:embed="rId2">
            <a:alphaModFix/>
          </a:blip>
          <a:srcRect l="35207"/>
          <a:stretch/>
        </p:blipFill>
        <p:spPr>
          <a:xfrm rot="10800000">
            <a:off x="249801" y="248125"/>
            <a:ext cx="2664325" cy="4647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/>
          <p:nvPr/>
        </p:nvSpPr>
        <p:spPr>
          <a:xfrm rot="5400000">
            <a:off x="1998803" y="-2000306"/>
            <a:ext cx="5146541" cy="9144102"/>
          </a:xfrm>
          <a:custGeom>
            <a:avLst/>
            <a:gdLst/>
            <a:ahLst/>
            <a:cxnLst/>
            <a:rect l="l" t="t" r="r" b="b"/>
            <a:pathLst>
              <a:path w="57999" h="103160" extrusionOk="0">
                <a:moveTo>
                  <a:pt x="55180" y="2820"/>
                </a:moveTo>
                <a:lnTo>
                  <a:pt x="55180" y="100341"/>
                </a:lnTo>
                <a:lnTo>
                  <a:pt x="2820" y="100341"/>
                </a:lnTo>
                <a:lnTo>
                  <a:pt x="2820" y="2820"/>
                </a:lnTo>
                <a:close/>
                <a:moveTo>
                  <a:pt x="1" y="1"/>
                </a:moveTo>
                <a:lnTo>
                  <a:pt x="1" y="103159"/>
                </a:lnTo>
                <a:lnTo>
                  <a:pt x="57999" y="103159"/>
                </a:lnTo>
                <a:lnTo>
                  <a:pt x="57999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5081500" y="1619850"/>
            <a:ext cx="31950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ubTitle" idx="1"/>
          </p:nvPr>
        </p:nvSpPr>
        <p:spPr>
          <a:xfrm>
            <a:off x="5081500" y="2764350"/>
            <a:ext cx="3195000" cy="9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/>
          <p:nvPr/>
        </p:nvSpPr>
        <p:spPr>
          <a:xfrm rot="5400000" flipH="1">
            <a:off x="-344078" y="3626834"/>
            <a:ext cx="1993652" cy="2628033"/>
          </a:xfrm>
          <a:custGeom>
            <a:avLst/>
            <a:gdLst/>
            <a:ahLst/>
            <a:cxnLst/>
            <a:rect l="l" t="t" r="r" b="b"/>
            <a:pathLst>
              <a:path w="60487" h="79734" extrusionOk="0">
                <a:moveTo>
                  <a:pt x="34526" y="602"/>
                </a:moveTo>
                <a:lnTo>
                  <a:pt x="42832" y="5397"/>
                </a:lnTo>
                <a:lnTo>
                  <a:pt x="42832" y="14987"/>
                </a:lnTo>
                <a:lnTo>
                  <a:pt x="38638" y="17408"/>
                </a:lnTo>
                <a:lnTo>
                  <a:pt x="34526" y="19783"/>
                </a:lnTo>
                <a:lnTo>
                  <a:pt x="26221" y="14988"/>
                </a:lnTo>
                <a:lnTo>
                  <a:pt x="26221" y="5397"/>
                </a:lnTo>
                <a:lnTo>
                  <a:pt x="34526" y="602"/>
                </a:lnTo>
                <a:close/>
                <a:moveTo>
                  <a:pt x="17395" y="30276"/>
                </a:moveTo>
                <a:lnTo>
                  <a:pt x="25699" y="35071"/>
                </a:lnTo>
                <a:lnTo>
                  <a:pt x="25699" y="44663"/>
                </a:lnTo>
                <a:lnTo>
                  <a:pt x="21621" y="47017"/>
                </a:lnTo>
                <a:lnTo>
                  <a:pt x="17395" y="49458"/>
                </a:lnTo>
                <a:lnTo>
                  <a:pt x="12390" y="46569"/>
                </a:lnTo>
                <a:lnTo>
                  <a:pt x="9089" y="44663"/>
                </a:lnTo>
                <a:lnTo>
                  <a:pt x="9089" y="35071"/>
                </a:lnTo>
                <a:lnTo>
                  <a:pt x="17395" y="30276"/>
                </a:lnTo>
                <a:close/>
                <a:moveTo>
                  <a:pt x="8827" y="45113"/>
                </a:moveTo>
                <a:lnTo>
                  <a:pt x="13753" y="47958"/>
                </a:lnTo>
                <a:lnTo>
                  <a:pt x="17133" y="49909"/>
                </a:lnTo>
                <a:lnTo>
                  <a:pt x="17133" y="59500"/>
                </a:lnTo>
                <a:lnTo>
                  <a:pt x="8827" y="64295"/>
                </a:lnTo>
                <a:lnTo>
                  <a:pt x="520" y="59500"/>
                </a:lnTo>
                <a:lnTo>
                  <a:pt x="520" y="49908"/>
                </a:lnTo>
                <a:lnTo>
                  <a:pt x="8827" y="45113"/>
                </a:lnTo>
                <a:close/>
                <a:moveTo>
                  <a:pt x="25960" y="45115"/>
                </a:moveTo>
                <a:lnTo>
                  <a:pt x="34266" y="49909"/>
                </a:lnTo>
                <a:lnTo>
                  <a:pt x="34266" y="59501"/>
                </a:lnTo>
                <a:lnTo>
                  <a:pt x="25960" y="64296"/>
                </a:lnTo>
                <a:lnTo>
                  <a:pt x="17655" y="59501"/>
                </a:lnTo>
                <a:lnTo>
                  <a:pt x="17655" y="49909"/>
                </a:lnTo>
                <a:lnTo>
                  <a:pt x="21819" y="47505"/>
                </a:lnTo>
                <a:lnTo>
                  <a:pt x="25960" y="45115"/>
                </a:lnTo>
                <a:close/>
                <a:moveTo>
                  <a:pt x="43093" y="45114"/>
                </a:moveTo>
                <a:lnTo>
                  <a:pt x="51398" y="49909"/>
                </a:lnTo>
                <a:lnTo>
                  <a:pt x="51398" y="59500"/>
                </a:lnTo>
                <a:lnTo>
                  <a:pt x="47245" y="61897"/>
                </a:lnTo>
                <a:lnTo>
                  <a:pt x="43093" y="64296"/>
                </a:lnTo>
                <a:lnTo>
                  <a:pt x="34787" y="59501"/>
                </a:lnTo>
                <a:lnTo>
                  <a:pt x="34787" y="49909"/>
                </a:lnTo>
                <a:lnTo>
                  <a:pt x="43093" y="45114"/>
                </a:lnTo>
                <a:close/>
                <a:moveTo>
                  <a:pt x="51660" y="59952"/>
                </a:moveTo>
                <a:lnTo>
                  <a:pt x="59966" y="64747"/>
                </a:lnTo>
                <a:lnTo>
                  <a:pt x="59966" y="74339"/>
                </a:lnTo>
                <a:lnTo>
                  <a:pt x="51660" y="79134"/>
                </a:lnTo>
                <a:lnTo>
                  <a:pt x="43356" y="74339"/>
                </a:lnTo>
                <a:lnTo>
                  <a:pt x="43356" y="64747"/>
                </a:lnTo>
                <a:lnTo>
                  <a:pt x="43355" y="64747"/>
                </a:lnTo>
                <a:lnTo>
                  <a:pt x="47676" y="62252"/>
                </a:lnTo>
                <a:lnTo>
                  <a:pt x="51660" y="59952"/>
                </a:lnTo>
                <a:close/>
                <a:moveTo>
                  <a:pt x="34528" y="1"/>
                </a:moveTo>
                <a:lnTo>
                  <a:pt x="25701" y="5097"/>
                </a:lnTo>
                <a:lnTo>
                  <a:pt x="25701" y="15289"/>
                </a:lnTo>
                <a:lnTo>
                  <a:pt x="34267" y="20235"/>
                </a:lnTo>
                <a:lnTo>
                  <a:pt x="34267" y="29825"/>
                </a:lnTo>
                <a:lnTo>
                  <a:pt x="25962" y="34620"/>
                </a:lnTo>
                <a:lnTo>
                  <a:pt x="17395" y="29673"/>
                </a:lnTo>
                <a:lnTo>
                  <a:pt x="8567" y="34772"/>
                </a:lnTo>
                <a:lnTo>
                  <a:pt x="8567" y="44663"/>
                </a:lnTo>
                <a:lnTo>
                  <a:pt x="0" y="49608"/>
                </a:lnTo>
                <a:lnTo>
                  <a:pt x="0" y="59801"/>
                </a:lnTo>
                <a:lnTo>
                  <a:pt x="8827" y="64897"/>
                </a:lnTo>
                <a:lnTo>
                  <a:pt x="17393" y="59951"/>
                </a:lnTo>
                <a:lnTo>
                  <a:pt x="25960" y="64897"/>
                </a:lnTo>
                <a:lnTo>
                  <a:pt x="34526" y="59951"/>
                </a:lnTo>
                <a:lnTo>
                  <a:pt x="42832" y="64746"/>
                </a:lnTo>
                <a:lnTo>
                  <a:pt x="42832" y="74638"/>
                </a:lnTo>
                <a:lnTo>
                  <a:pt x="51659" y="79733"/>
                </a:lnTo>
                <a:lnTo>
                  <a:pt x="60487" y="74638"/>
                </a:lnTo>
                <a:lnTo>
                  <a:pt x="60487" y="64445"/>
                </a:lnTo>
                <a:lnTo>
                  <a:pt x="51921" y="59501"/>
                </a:lnTo>
                <a:lnTo>
                  <a:pt x="51921" y="49610"/>
                </a:lnTo>
                <a:lnTo>
                  <a:pt x="43095" y="44513"/>
                </a:lnTo>
                <a:lnTo>
                  <a:pt x="34528" y="49459"/>
                </a:lnTo>
                <a:lnTo>
                  <a:pt x="26222" y="44663"/>
                </a:lnTo>
                <a:lnTo>
                  <a:pt x="26222" y="35071"/>
                </a:lnTo>
                <a:lnTo>
                  <a:pt x="34788" y="30126"/>
                </a:lnTo>
                <a:lnTo>
                  <a:pt x="34788" y="30074"/>
                </a:lnTo>
                <a:lnTo>
                  <a:pt x="34788" y="20235"/>
                </a:lnTo>
                <a:lnTo>
                  <a:pt x="38966" y="17824"/>
                </a:lnTo>
                <a:lnTo>
                  <a:pt x="43095" y="15440"/>
                </a:lnTo>
                <a:lnTo>
                  <a:pt x="51399" y="20235"/>
                </a:lnTo>
                <a:lnTo>
                  <a:pt x="51399" y="29826"/>
                </a:lnTo>
                <a:lnTo>
                  <a:pt x="42878" y="34746"/>
                </a:lnTo>
                <a:lnTo>
                  <a:pt x="43139" y="35197"/>
                </a:lnTo>
                <a:lnTo>
                  <a:pt x="51921" y="30126"/>
                </a:lnTo>
                <a:lnTo>
                  <a:pt x="51921" y="19934"/>
                </a:lnTo>
                <a:lnTo>
                  <a:pt x="43355" y="14988"/>
                </a:lnTo>
                <a:lnTo>
                  <a:pt x="43355" y="5097"/>
                </a:lnTo>
                <a:lnTo>
                  <a:pt x="3452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 rot="5400000">
            <a:off x="1998803" y="-2000306"/>
            <a:ext cx="5146541" cy="9144102"/>
          </a:xfrm>
          <a:custGeom>
            <a:avLst/>
            <a:gdLst/>
            <a:ahLst/>
            <a:cxnLst/>
            <a:rect l="l" t="t" r="r" b="b"/>
            <a:pathLst>
              <a:path w="57999" h="103160" extrusionOk="0">
                <a:moveTo>
                  <a:pt x="55180" y="2820"/>
                </a:moveTo>
                <a:lnTo>
                  <a:pt x="55180" y="100341"/>
                </a:lnTo>
                <a:lnTo>
                  <a:pt x="2820" y="100341"/>
                </a:lnTo>
                <a:lnTo>
                  <a:pt x="2820" y="2820"/>
                </a:lnTo>
                <a:close/>
                <a:moveTo>
                  <a:pt x="1" y="1"/>
                </a:moveTo>
                <a:lnTo>
                  <a:pt x="1" y="103159"/>
                </a:lnTo>
                <a:lnTo>
                  <a:pt x="57999" y="103159"/>
                </a:lnTo>
                <a:lnTo>
                  <a:pt x="57999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2">
            <a:alphaModFix/>
          </a:blip>
          <a:srcRect t="25431" b="29975"/>
          <a:stretch/>
        </p:blipFill>
        <p:spPr>
          <a:xfrm flipH="1">
            <a:off x="249875" y="1776"/>
            <a:ext cx="8644326" cy="107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20000" y="336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1"/>
          </p:nvPr>
        </p:nvSpPr>
        <p:spPr>
          <a:xfrm>
            <a:off x="720000" y="2490950"/>
            <a:ext cx="21600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2"/>
          </p:nvPr>
        </p:nvSpPr>
        <p:spPr>
          <a:xfrm>
            <a:off x="720000" y="2929550"/>
            <a:ext cx="21600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3"/>
          </p:nvPr>
        </p:nvSpPr>
        <p:spPr>
          <a:xfrm>
            <a:off x="3447900" y="2929550"/>
            <a:ext cx="21600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4"/>
          </p:nvPr>
        </p:nvSpPr>
        <p:spPr>
          <a:xfrm>
            <a:off x="6175800" y="2929550"/>
            <a:ext cx="21600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5"/>
          </p:nvPr>
        </p:nvSpPr>
        <p:spPr>
          <a:xfrm>
            <a:off x="3447900" y="2490950"/>
            <a:ext cx="21600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6"/>
          </p:nvPr>
        </p:nvSpPr>
        <p:spPr>
          <a:xfrm>
            <a:off x="6175800" y="2490950"/>
            <a:ext cx="2160000" cy="48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249800" y="4836575"/>
            <a:ext cx="8644500" cy="58800"/>
          </a:xfrm>
          <a:prstGeom prst="rect">
            <a:avLst/>
          </a:prstGeom>
          <a:gradFill>
            <a:gsLst>
              <a:gs pos="0">
                <a:schemeClr val="lt2"/>
              </a:gs>
              <a:gs pos="31000">
                <a:schemeClr val="dk2"/>
              </a:gs>
              <a:gs pos="67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7436763" y="-822700"/>
            <a:ext cx="2345213" cy="1700231"/>
          </a:xfrm>
          <a:custGeom>
            <a:avLst/>
            <a:gdLst/>
            <a:ahLst/>
            <a:cxnLst/>
            <a:rect l="l" t="t" r="r" b="b"/>
            <a:pathLst>
              <a:path w="69053" h="50062" extrusionOk="0">
                <a:moveTo>
                  <a:pt x="8828" y="604"/>
                </a:moveTo>
                <a:lnTo>
                  <a:pt x="17134" y="5399"/>
                </a:lnTo>
                <a:lnTo>
                  <a:pt x="17134" y="14989"/>
                </a:lnTo>
                <a:lnTo>
                  <a:pt x="12924" y="17420"/>
                </a:lnTo>
                <a:lnTo>
                  <a:pt x="8828" y="19785"/>
                </a:lnTo>
                <a:lnTo>
                  <a:pt x="522" y="14990"/>
                </a:lnTo>
                <a:lnTo>
                  <a:pt x="522" y="5399"/>
                </a:lnTo>
                <a:lnTo>
                  <a:pt x="8828" y="604"/>
                </a:lnTo>
                <a:close/>
                <a:moveTo>
                  <a:pt x="60224" y="604"/>
                </a:moveTo>
                <a:lnTo>
                  <a:pt x="68530" y="5399"/>
                </a:lnTo>
                <a:lnTo>
                  <a:pt x="68530" y="14990"/>
                </a:lnTo>
                <a:lnTo>
                  <a:pt x="60226" y="19785"/>
                </a:lnTo>
                <a:lnTo>
                  <a:pt x="54726" y="16610"/>
                </a:lnTo>
                <a:lnTo>
                  <a:pt x="51919" y="14990"/>
                </a:lnTo>
                <a:lnTo>
                  <a:pt x="51919" y="5399"/>
                </a:lnTo>
                <a:lnTo>
                  <a:pt x="60224" y="604"/>
                </a:lnTo>
                <a:close/>
                <a:moveTo>
                  <a:pt x="34526" y="15441"/>
                </a:moveTo>
                <a:lnTo>
                  <a:pt x="36731" y="16714"/>
                </a:lnTo>
                <a:lnTo>
                  <a:pt x="42833" y="20236"/>
                </a:lnTo>
                <a:lnTo>
                  <a:pt x="42833" y="29825"/>
                </a:lnTo>
                <a:lnTo>
                  <a:pt x="38658" y="32235"/>
                </a:lnTo>
                <a:lnTo>
                  <a:pt x="34526" y="34621"/>
                </a:lnTo>
                <a:lnTo>
                  <a:pt x="26221" y="29827"/>
                </a:lnTo>
                <a:lnTo>
                  <a:pt x="26221" y="20236"/>
                </a:lnTo>
                <a:lnTo>
                  <a:pt x="34526" y="15441"/>
                </a:lnTo>
                <a:close/>
                <a:moveTo>
                  <a:pt x="17393" y="15442"/>
                </a:moveTo>
                <a:lnTo>
                  <a:pt x="25700" y="20237"/>
                </a:lnTo>
                <a:lnTo>
                  <a:pt x="25700" y="29828"/>
                </a:lnTo>
                <a:lnTo>
                  <a:pt x="17393" y="34622"/>
                </a:lnTo>
                <a:lnTo>
                  <a:pt x="9088" y="29828"/>
                </a:lnTo>
                <a:lnTo>
                  <a:pt x="9088" y="20237"/>
                </a:lnTo>
                <a:lnTo>
                  <a:pt x="13274" y="17820"/>
                </a:lnTo>
                <a:lnTo>
                  <a:pt x="17393" y="15442"/>
                </a:lnTo>
                <a:close/>
                <a:moveTo>
                  <a:pt x="43093" y="30279"/>
                </a:moveTo>
                <a:lnTo>
                  <a:pt x="48366" y="33324"/>
                </a:lnTo>
                <a:lnTo>
                  <a:pt x="51399" y="35074"/>
                </a:lnTo>
                <a:lnTo>
                  <a:pt x="51399" y="44665"/>
                </a:lnTo>
                <a:lnTo>
                  <a:pt x="43093" y="49459"/>
                </a:lnTo>
                <a:lnTo>
                  <a:pt x="34787" y="44665"/>
                </a:lnTo>
                <a:lnTo>
                  <a:pt x="34787" y="35074"/>
                </a:lnTo>
                <a:lnTo>
                  <a:pt x="38578" y="32885"/>
                </a:lnTo>
                <a:lnTo>
                  <a:pt x="43093" y="30279"/>
                </a:lnTo>
                <a:close/>
                <a:moveTo>
                  <a:pt x="8828" y="1"/>
                </a:moveTo>
                <a:lnTo>
                  <a:pt x="0" y="5098"/>
                </a:lnTo>
                <a:lnTo>
                  <a:pt x="0" y="15291"/>
                </a:lnTo>
                <a:lnTo>
                  <a:pt x="8567" y="20237"/>
                </a:lnTo>
                <a:lnTo>
                  <a:pt x="8567" y="30128"/>
                </a:lnTo>
                <a:lnTo>
                  <a:pt x="17393" y="35224"/>
                </a:lnTo>
                <a:lnTo>
                  <a:pt x="25960" y="30279"/>
                </a:lnTo>
                <a:lnTo>
                  <a:pt x="34264" y="35074"/>
                </a:lnTo>
                <a:lnTo>
                  <a:pt x="34264" y="44964"/>
                </a:lnTo>
                <a:lnTo>
                  <a:pt x="43091" y="50061"/>
                </a:lnTo>
                <a:lnTo>
                  <a:pt x="51918" y="44964"/>
                </a:lnTo>
                <a:lnTo>
                  <a:pt x="51918" y="35074"/>
                </a:lnTo>
                <a:lnTo>
                  <a:pt x="60485" y="30129"/>
                </a:lnTo>
                <a:lnTo>
                  <a:pt x="60485" y="20237"/>
                </a:lnTo>
                <a:lnTo>
                  <a:pt x="69051" y="15292"/>
                </a:lnTo>
                <a:lnTo>
                  <a:pt x="69051" y="5098"/>
                </a:lnTo>
                <a:lnTo>
                  <a:pt x="69052" y="5098"/>
                </a:lnTo>
                <a:lnTo>
                  <a:pt x="60226" y="1"/>
                </a:lnTo>
                <a:lnTo>
                  <a:pt x="51659" y="4947"/>
                </a:lnTo>
                <a:lnTo>
                  <a:pt x="43137" y="26"/>
                </a:lnTo>
                <a:lnTo>
                  <a:pt x="42876" y="479"/>
                </a:lnTo>
                <a:lnTo>
                  <a:pt x="51397" y="5399"/>
                </a:lnTo>
                <a:lnTo>
                  <a:pt x="51397" y="15239"/>
                </a:lnTo>
                <a:lnTo>
                  <a:pt x="51397" y="15291"/>
                </a:lnTo>
                <a:lnTo>
                  <a:pt x="51443" y="15315"/>
                </a:lnTo>
                <a:lnTo>
                  <a:pt x="56140" y="18028"/>
                </a:lnTo>
                <a:lnTo>
                  <a:pt x="59966" y="20236"/>
                </a:lnTo>
                <a:lnTo>
                  <a:pt x="59966" y="29825"/>
                </a:lnTo>
                <a:lnTo>
                  <a:pt x="51660" y="34620"/>
                </a:lnTo>
                <a:lnTo>
                  <a:pt x="46754" y="31789"/>
                </a:lnTo>
                <a:lnTo>
                  <a:pt x="43354" y="29825"/>
                </a:lnTo>
                <a:lnTo>
                  <a:pt x="43354" y="19986"/>
                </a:lnTo>
                <a:lnTo>
                  <a:pt x="43354" y="19934"/>
                </a:lnTo>
                <a:lnTo>
                  <a:pt x="43310" y="19909"/>
                </a:lnTo>
                <a:lnTo>
                  <a:pt x="36215" y="15813"/>
                </a:lnTo>
                <a:lnTo>
                  <a:pt x="34526" y="14838"/>
                </a:lnTo>
                <a:lnTo>
                  <a:pt x="25960" y="19783"/>
                </a:lnTo>
                <a:lnTo>
                  <a:pt x="17654" y="14987"/>
                </a:lnTo>
                <a:lnTo>
                  <a:pt x="17654" y="5098"/>
                </a:lnTo>
                <a:lnTo>
                  <a:pt x="882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 rot="5400000">
            <a:off x="1998803" y="-2000306"/>
            <a:ext cx="5146541" cy="9144102"/>
          </a:xfrm>
          <a:custGeom>
            <a:avLst/>
            <a:gdLst/>
            <a:ahLst/>
            <a:cxnLst/>
            <a:rect l="l" t="t" r="r" b="b"/>
            <a:pathLst>
              <a:path w="57999" h="103160" extrusionOk="0">
                <a:moveTo>
                  <a:pt x="55180" y="2820"/>
                </a:moveTo>
                <a:lnTo>
                  <a:pt x="55180" y="100341"/>
                </a:lnTo>
                <a:lnTo>
                  <a:pt x="2820" y="100341"/>
                </a:lnTo>
                <a:lnTo>
                  <a:pt x="2820" y="2820"/>
                </a:lnTo>
                <a:close/>
                <a:moveTo>
                  <a:pt x="1" y="1"/>
                </a:moveTo>
                <a:lnTo>
                  <a:pt x="1" y="103159"/>
                </a:lnTo>
                <a:lnTo>
                  <a:pt x="57999" y="103159"/>
                </a:lnTo>
                <a:lnTo>
                  <a:pt x="57999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2">
            <a:alphaModFix/>
          </a:blip>
          <a:srcRect t="25431" r="5464" b="29975"/>
          <a:stretch/>
        </p:blipFill>
        <p:spPr>
          <a:xfrm flipH="1">
            <a:off x="249875" y="1776"/>
            <a:ext cx="8644326" cy="107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/>
          <p:nvPr/>
        </p:nvSpPr>
        <p:spPr>
          <a:xfrm>
            <a:off x="249800" y="4836575"/>
            <a:ext cx="8644500" cy="58800"/>
          </a:xfrm>
          <a:prstGeom prst="rect">
            <a:avLst/>
          </a:prstGeom>
          <a:gradFill>
            <a:gsLst>
              <a:gs pos="0">
                <a:schemeClr val="lt2"/>
              </a:gs>
              <a:gs pos="31000">
                <a:schemeClr val="dk2"/>
              </a:gs>
              <a:gs pos="67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720000" y="336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1"/>
          </p:nvPr>
        </p:nvSpPr>
        <p:spPr>
          <a:xfrm>
            <a:off x="2749975" y="1386398"/>
            <a:ext cx="4434900" cy="33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2"/>
          </p:nvPr>
        </p:nvSpPr>
        <p:spPr>
          <a:xfrm>
            <a:off x="2749963" y="2453138"/>
            <a:ext cx="4434900" cy="33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3"/>
          </p:nvPr>
        </p:nvSpPr>
        <p:spPr>
          <a:xfrm>
            <a:off x="2749963" y="3528718"/>
            <a:ext cx="4434900" cy="33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4"/>
          </p:nvPr>
        </p:nvSpPr>
        <p:spPr>
          <a:xfrm>
            <a:off x="2749963" y="1649250"/>
            <a:ext cx="4434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5"/>
          </p:nvPr>
        </p:nvSpPr>
        <p:spPr>
          <a:xfrm>
            <a:off x="2749963" y="2716556"/>
            <a:ext cx="4434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subTitle" idx="6"/>
          </p:nvPr>
        </p:nvSpPr>
        <p:spPr>
          <a:xfrm>
            <a:off x="2749975" y="3792667"/>
            <a:ext cx="443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/>
          <p:nvPr/>
        </p:nvSpPr>
        <p:spPr>
          <a:xfrm rot="-5400000" flipH="1">
            <a:off x="8162622" y="-1311416"/>
            <a:ext cx="1993652" cy="2628033"/>
          </a:xfrm>
          <a:custGeom>
            <a:avLst/>
            <a:gdLst/>
            <a:ahLst/>
            <a:cxnLst/>
            <a:rect l="l" t="t" r="r" b="b"/>
            <a:pathLst>
              <a:path w="60487" h="79734" extrusionOk="0">
                <a:moveTo>
                  <a:pt x="34526" y="602"/>
                </a:moveTo>
                <a:lnTo>
                  <a:pt x="42832" y="5397"/>
                </a:lnTo>
                <a:lnTo>
                  <a:pt x="42832" y="14987"/>
                </a:lnTo>
                <a:lnTo>
                  <a:pt x="38638" y="17408"/>
                </a:lnTo>
                <a:lnTo>
                  <a:pt x="34526" y="19783"/>
                </a:lnTo>
                <a:lnTo>
                  <a:pt x="26221" y="14988"/>
                </a:lnTo>
                <a:lnTo>
                  <a:pt x="26221" y="5397"/>
                </a:lnTo>
                <a:lnTo>
                  <a:pt x="34526" y="602"/>
                </a:lnTo>
                <a:close/>
                <a:moveTo>
                  <a:pt x="17395" y="30276"/>
                </a:moveTo>
                <a:lnTo>
                  <a:pt x="25699" y="35071"/>
                </a:lnTo>
                <a:lnTo>
                  <a:pt x="25699" y="44663"/>
                </a:lnTo>
                <a:lnTo>
                  <a:pt x="21621" y="47017"/>
                </a:lnTo>
                <a:lnTo>
                  <a:pt x="17395" y="49458"/>
                </a:lnTo>
                <a:lnTo>
                  <a:pt x="12390" y="46569"/>
                </a:lnTo>
                <a:lnTo>
                  <a:pt x="9089" y="44663"/>
                </a:lnTo>
                <a:lnTo>
                  <a:pt x="9089" y="35071"/>
                </a:lnTo>
                <a:lnTo>
                  <a:pt x="17395" y="30276"/>
                </a:lnTo>
                <a:close/>
                <a:moveTo>
                  <a:pt x="8827" y="45113"/>
                </a:moveTo>
                <a:lnTo>
                  <a:pt x="13753" y="47958"/>
                </a:lnTo>
                <a:lnTo>
                  <a:pt x="17133" y="49909"/>
                </a:lnTo>
                <a:lnTo>
                  <a:pt x="17133" y="59500"/>
                </a:lnTo>
                <a:lnTo>
                  <a:pt x="8827" y="64295"/>
                </a:lnTo>
                <a:lnTo>
                  <a:pt x="520" y="59500"/>
                </a:lnTo>
                <a:lnTo>
                  <a:pt x="520" y="49908"/>
                </a:lnTo>
                <a:lnTo>
                  <a:pt x="8827" y="45113"/>
                </a:lnTo>
                <a:close/>
                <a:moveTo>
                  <a:pt x="25960" y="45115"/>
                </a:moveTo>
                <a:lnTo>
                  <a:pt x="34266" y="49909"/>
                </a:lnTo>
                <a:lnTo>
                  <a:pt x="34266" y="59501"/>
                </a:lnTo>
                <a:lnTo>
                  <a:pt x="25960" y="64296"/>
                </a:lnTo>
                <a:lnTo>
                  <a:pt x="17655" y="59501"/>
                </a:lnTo>
                <a:lnTo>
                  <a:pt x="17655" y="49909"/>
                </a:lnTo>
                <a:lnTo>
                  <a:pt x="21819" y="47505"/>
                </a:lnTo>
                <a:lnTo>
                  <a:pt x="25960" y="45115"/>
                </a:lnTo>
                <a:close/>
                <a:moveTo>
                  <a:pt x="43093" y="45114"/>
                </a:moveTo>
                <a:lnTo>
                  <a:pt x="51398" y="49909"/>
                </a:lnTo>
                <a:lnTo>
                  <a:pt x="51398" y="59500"/>
                </a:lnTo>
                <a:lnTo>
                  <a:pt x="47245" y="61897"/>
                </a:lnTo>
                <a:lnTo>
                  <a:pt x="43093" y="64296"/>
                </a:lnTo>
                <a:lnTo>
                  <a:pt x="34787" y="59501"/>
                </a:lnTo>
                <a:lnTo>
                  <a:pt x="34787" y="49909"/>
                </a:lnTo>
                <a:lnTo>
                  <a:pt x="43093" y="45114"/>
                </a:lnTo>
                <a:close/>
                <a:moveTo>
                  <a:pt x="51660" y="59952"/>
                </a:moveTo>
                <a:lnTo>
                  <a:pt x="59966" y="64747"/>
                </a:lnTo>
                <a:lnTo>
                  <a:pt x="59966" y="74339"/>
                </a:lnTo>
                <a:lnTo>
                  <a:pt x="51660" y="79134"/>
                </a:lnTo>
                <a:lnTo>
                  <a:pt x="43356" y="74339"/>
                </a:lnTo>
                <a:lnTo>
                  <a:pt x="43356" y="64747"/>
                </a:lnTo>
                <a:lnTo>
                  <a:pt x="43355" y="64747"/>
                </a:lnTo>
                <a:lnTo>
                  <a:pt x="47676" y="62252"/>
                </a:lnTo>
                <a:lnTo>
                  <a:pt x="51660" y="59952"/>
                </a:lnTo>
                <a:close/>
                <a:moveTo>
                  <a:pt x="34528" y="1"/>
                </a:moveTo>
                <a:lnTo>
                  <a:pt x="25701" y="5097"/>
                </a:lnTo>
                <a:lnTo>
                  <a:pt x="25701" y="15289"/>
                </a:lnTo>
                <a:lnTo>
                  <a:pt x="34267" y="20235"/>
                </a:lnTo>
                <a:lnTo>
                  <a:pt x="34267" y="29825"/>
                </a:lnTo>
                <a:lnTo>
                  <a:pt x="25962" y="34620"/>
                </a:lnTo>
                <a:lnTo>
                  <a:pt x="17395" y="29673"/>
                </a:lnTo>
                <a:lnTo>
                  <a:pt x="8567" y="34772"/>
                </a:lnTo>
                <a:lnTo>
                  <a:pt x="8567" y="44663"/>
                </a:lnTo>
                <a:lnTo>
                  <a:pt x="0" y="49608"/>
                </a:lnTo>
                <a:lnTo>
                  <a:pt x="0" y="59801"/>
                </a:lnTo>
                <a:lnTo>
                  <a:pt x="8827" y="64897"/>
                </a:lnTo>
                <a:lnTo>
                  <a:pt x="17393" y="59951"/>
                </a:lnTo>
                <a:lnTo>
                  <a:pt x="25960" y="64897"/>
                </a:lnTo>
                <a:lnTo>
                  <a:pt x="34526" y="59951"/>
                </a:lnTo>
                <a:lnTo>
                  <a:pt x="42832" y="64746"/>
                </a:lnTo>
                <a:lnTo>
                  <a:pt x="42832" y="74638"/>
                </a:lnTo>
                <a:lnTo>
                  <a:pt x="51659" y="79733"/>
                </a:lnTo>
                <a:lnTo>
                  <a:pt x="60487" y="74638"/>
                </a:lnTo>
                <a:lnTo>
                  <a:pt x="60487" y="64445"/>
                </a:lnTo>
                <a:lnTo>
                  <a:pt x="51921" y="59501"/>
                </a:lnTo>
                <a:lnTo>
                  <a:pt x="51921" y="49610"/>
                </a:lnTo>
                <a:lnTo>
                  <a:pt x="43095" y="44513"/>
                </a:lnTo>
                <a:lnTo>
                  <a:pt x="34528" y="49459"/>
                </a:lnTo>
                <a:lnTo>
                  <a:pt x="26222" y="44663"/>
                </a:lnTo>
                <a:lnTo>
                  <a:pt x="26222" y="35071"/>
                </a:lnTo>
                <a:lnTo>
                  <a:pt x="34788" y="30126"/>
                </a:lnTo>
                <a:lnTo>
                  <a:pt x="34788" y="30074"/>
                </a:lnTo>
                <a:lnTo>
                  <a:pt x="34788" y="20235"/>
                </a:lnTo>
                <a:lnTo>
                  <a:pt x="38966" y="17824"/>
                </a:lnTo>
                <a:lnTo>
                  <a:pt x="43095" y="15440"/>
                </a:lnTo>
                <a:lnTo>
                  <a:pt x="51399" y="20235"/>
                </a:lnTo>
                <a:lnTo>
                  <a:pt x="51399" y="29826"/>
                </a:lnTo>
                <a:lnTo>
                  <a:pt x="42878" y="34746"/>
                </a:lnTo>
                <a:lnTo>
                  <a:pt x="43139" y="35197"/>
                </a:lnTo>
                <a:lnTo>
                  <a:pt x="51921" y="30126"/>
                </a:lnTo>
                <a:lnTo>
                  <a:pt x="51921" y="19934"/>
                </a:lnTo>
                <a:lnTo>
                  <a:pt x="43355" y="14988"/>
                </a:lnTo>
                <a:lnTo>
                  <a:pt x="43355" y="5097"/>
                </a:lnTo>
                <a:lnTo>
                  <a:pt x="3452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 rot="5400000">
            <a:off x="1998803" y="-2000306"/>
            <a:ext cx="5146541" cy="9144102"/>
          </a:xfrm>
          <a:custGeom>
            <a:avLst/>
            <a:gdLst/>
            <a:ahLst/>
            <a:cxnLst/>
            <a:rect l="l" t="t" r="r" b="b"/>
            <a:pathLst>
              <a:path w="57999" h="103160" extrusionOk="0">
                <a:moveTo>
                  <a:pt x="55180" y="2820"/>
                </a:moveTo>
                <a:lnTo>
                  <a:pt x="55180" y="100341"/>
                </a:lnTo>
                <a:lnTo>
                  <a:pt x="2820" y="100341"/>
                </a:lnTo>
                <a:lnTo>
                  <a:pt x="2820" y="2820"/>
                </a:lnTo>
                <a:close/>
                <a:moveTo>
                  <a:pt x="1" y="1"/>
                </a:moveTo>
                <a:lnTo>
                  <a:pt x="1" y="103159"/>
                </a:lnTo>
                <a:lnTo>
                  <a:pt x="57999" y="103159"/>
                </a:lnTo>
                <a:lnTo>
                  <a:pt x="57999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 rotWithShape="1">
          <a:blip r:embed="rId2">
            <a:alphaModFix/>
          </a:blip>
          <a:srcRect l="35207"/>
          <a:stretch/>
        </p:blipFill>
        <p:spPr>
          <a:xfrm flipH="1">
            <a:off x="6229876" y="248125"/>
            <a:ext cx="2664325" cy="464724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/>
          <p:nvPr/>
        </p:nvSpPr>
        <p:spPr>
          <a:xfrm flipH="1">
            <a:off x="6944388" y="671800"/>
            <a:ext cx="2345213" cy="1700231"/>
          </a:xfrm>
          <a:custGeom>
            <a:avLst/>
            <a:gdLst/>
            <a:ahLst/>
            <a:cxnLst/>
            <a:rect l="l" t="t" r="r" b="b"/>
            <a:pathLst>
              <a:path w="69053" h="50062" extrusionOk="0">
                <a:moveTo>
                  <a:pt x="8828" y="604"/>
                </a:moveTo>
                <a:lnTo>
                  <a:pt x="17134" y="5399"/>
                </a:lnTo>
                <a:lnTo>
                  <a:pt x="17134" y="14989"/>
                </a:lnTo>
                <a:lnTo>
                  <a:pt x="12924" y="17420"/>
                </a:lnTo>
                <a:lnTo>
                  <a:pt x="8828" y="19785"/>
                </a:lnTo>
                <a:lnTo>
                  <a:pt x="522" y="14990"/>
                </a:lnTo>
                <a:lnTo>
                  <a:pt x="522" y="5399"/>
                </a:lnTo>
                <a:lnTo>
                  <a:pt x="8828" y="604"/>
                </a:lnTo>
                <a:close/>
                <a:moveTo>
                  <a:pt x="60224" y="604"/>
                </a:moveTo>
                <a:lnTo>
                  <a:pt x="68530" y="5399"/>
                </a:lnTo>
                <a:lnTo>
                  <a:pt x="68530" y="14990"/>
                </a:lnTo>
                <a:lnTo>
                  <a:pt x="60226" y="19785"/>
                </a:lnTo>
                <a:lnTo>
                  <a:pt x="54726" y="16610"/>
                </a:lnTo>
                <a:lnTo>
                  <a:pt x="51919" y="14990"/>
                </a:lnTo>
                <a:lnTo>
                  <a:pt x="51919" y="5399"/>
                </a:lnTo>
                <a:lnTo>
                  <a:pt x="60224" y="604"/>
                </a:lnTo>
                <a:close/>
                <a:moveTo>
                  <a:pt x="34526" y="15441"/>
                </a:moveTo>
                <a:lnTo>
                  <a:pt x="36731" y="16714"/>
                </a:lnTo>
                <a:lnTo>
                  <a:pt x="42833" y="20236"/>
                </a:lnTo>
                <a:lnTo>
                  <a:pt x="42833" y="29825"/>
                </a:lnTo>
                <a:lnTo>
                  <a:pt x="38658" y="32235"/>
                </a:lnTo>
                <a:lnTo>
                  <a:pt x="34526" y="34621"/>
                </a:lnTo>
                <a:lnTo>
                  <a:pt x="26221" y="29827"/>
                </a:lnTo>
                <a:lnTo>
                  <a:pt x="26221" y="20236"/>
                </a:lnTo>
                <a:lnTo>
                  <a:pt x="34526" y="15441"/>
                </a:lnTo>
                <a:close/>
                <a:moveTo>
                  <a:pt x="17393" y="15442"/>
                </a:moveTo>
                <a:lnTo>
                  <a:pt x="25700" y="20237"/>
                </a:lnTo>
                <a:lnTo>
                  <a:pt x="25700" y="29828"/>
                </a:lnTo>
                <a:lnTo>
                  <a:pt x="17393" y="34622"/>
                </a:lnTo>
                <a:lnTo>
                  <a:pt x="9088" y="29828"/>
                </a:lnTo>
                <a:lnTo>
                  <a:pt x="9088" y="20237"/>
                </a:lnTo>
                <a:lnTo>
                  <a:pt x="13274" y="17820"/>
                </a:lnTo>
                <a:lnTo>
                  <a:pt x="17393" y="15442"/>
                </a:lnTo>
                <a:close/>
                <a:moveTo>
                  <a:pt x="43093" y="30279"/>
                </a:moveTo>
                <a:lnTo>
                  <a:pt x="48366" y="33324"/>
                </a:lnTo>
                <a:lnTo>
                  <a:pt x="51399" y="35074"/>
                </a:lnTo>
                <a:lnTo>
                  <a:pt x="51399" y="44665"/>
                </a:lnTo>
                <a:lnTo>
                  <a:pt x="43093" y="49459"/>
                </a:lnTo>
                <a:lnTo>
                  <a:pt x="34787" y="44665"/>
                </a:lnTo>
                <a:lnTo>
                  <a:pt x="34787" y="35074"/>
                </a:lnTo>
                <a:lnTo>
                  <a:pt x="38578" y="32885"/>
                </a:lnTo>
                <a:lnTo>
                  <a:pt x="43093" y="30279"/>
                </a:lnTo>
                <a:close/>
                <a:moveTo>
                  <a:pt x="8828" y="1"/>
                </a:moveTo>
                <a:lnTo>
                  <a:pt x="0" y="5098"/>
                </a:lnTo>
                <a:lnTo>
                  <a:pt x="0" y="15291"/>
                </a:lnTo>
                <a:lnTo>
                  <a:pt x="8567" y="20237"/>
                </a:lnTo>
                <a:lnTo>
                  <a:pt x="8567" y="30128"/>
                </a:lnTo>
                <a:lnTo>
                  <a:pt x="17393" y="35224"/>
                </a:lnTo>
                <a:lnTo>
                  <a:pt x="25960" y="30279"/>
                </a:lnTo>
                <a:lnTo>
                  <a:pt x="34264" y="35074"/>
                </a:lnTo>
                <a:lnTo>
                  <a:pt x="34264" y="44964"/>
                </a:lnTo>
                <a:lnTo>
                  <a:pt x="43091" y="50061"/>
                </a:lnTo>
                <a:lnTo>
                  <a:pt x="51918" y="44964"/>
                </a:lnTo>
                <a:lnTo>
                  <a:pt x="51918" y="35074"/>
                </a:lnTo>
                <a:lnTo>
                  <a:pt x="60485" y="30129"/>
                </a:lnTo>
                <a:lnTo>
                  <a:pt x="60485" y="20237"/>
                </a:lnTo>
                <a:lnTo>
                  <a:pt x="69051" y="15292"/>
                </a:lnTo>
                <a:lnTo>
                  <a:pt x="69051" y="5098"/>
                </a:lnTo>
                <a:lnTo>
                  <a:pt x="69052" y="5098"/>
                </a:lnTo>
                <a:lnTo>
                  <a:pt x="60226" y="1"/>
                </a:lnTo>
                <a:lnTo>
                  <a:pt x="51659" y="4947"/>
                </a:lnTo>
                <a:lnTo>
                  <a:pt x="43137" y="26"/>
                </a:lnTo>
                <a:lnTo>
                  <a:pt x="42876" y="479"/>
                </a:lnTo>
                <a:lnTo>
                  <a:pt x="51397" y="5399"/>
                </a:lnTo>
                <a:lnTo>
                  <a:pt x="51397" y="15239"/>
                </a:lnTo>
                <a:lnTo>
                  <a:pt x="51397" y="15291"/>
                </a:lnTo>
                <a:lnTo>
                  <a:pt x="51443" y="15315"/>
                </a:lnTo>
                <a:lnTo>
                  <a:pt x="56140" y="18028"/>
                </a:lnTo>
                <a:lnTo>
                  <a:pt x="59966" y="20236"/>
                </a:lnTo>
                <a:lnTo>
                  <a:pt x="59966" y="29825"/>
                </a:lnTo>
                <a:lnTo>
                  <a:pt x="51660" y="34620"/>
                </a:lnTo>
                <a:lnTo>
                  <a:pt x="46754" y="31789"/>
                </a:lnTo>
                <a:lnTo>
                  <a:pt x="43354" y="29825"/>
                </a:lnTo>
                <a:lnTo>
                  <a:pt x="43354" y="19986"/>
                </a:lnTo>
                <a:lnTo>
                  <a:pt x="43354" y="19934"/>
                </a:lnTo>
                <a:lnTo>
                  <a:pt x="43310" y="19909"/>
                </a:lnTo>
                <a:lnTo>
                  <a:pt x="36215" y="15813"/>
                </a:lnTo>
                <a:lnTo>
                  <a:pt x="34526" y="14838"/>
                </a:lnTo>
                <a:lnTo>
                  <a:pt x="25960" y="19783"/>
                </a:lnTo>
                <a:lnTo>
                  <a:pt x="17654" y="14987"/>
                </a:lnTo>
                <a:lnTo>
                  <a:pt x="17654" y="5098"/>
                </a:lnTo>
                <a:lnTo>
                  <a:pt x="882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9"/>
          <p:cNvSpPr/>
          <p:nvPr/>
        </p:nvSpPr>
        <p:spPr>
          <a:xfrm rot="10800000" flipH="1">
            <a:off x="8159920" y="2783861"/>
            <a:ext cx="606327" cy="700157"/>
          </a:xfrm>
          <a:custGeom>
            <a:avLst/>
            <a:gdLst/>
            <a:ahLst/>
            <a:cxnLst/>
            <a:rect l="l" t="t" r="r" b="b"/>
            <a:pathLst>
              <a:path w="17654" h="20386" extrusionOk="0">
                <a:moveTo>
                  <a:pt x="8826" y="604"/>
                </a:moveTo>
                <a:lnTo>
                  <a:pt x="17132" y="5399"/>
                </a:lnTo>
                <a:lnTo>
                  <a:pt x="17132" y="14989"/>
                </a:lnTo>
                <a:lnTo>
                  <a:pt x="8826" y="19784"/>
                </a:lnTo>
                <a:lnTo>
                  <a:pt x="521" y="14989"/>
                </a:lnTo>
                <a:lnTo>
                  <a:pt x="521" y="5399"/>
                </a:lnTo>
                <a:lnTo>
                  <a:pt x="8826" y="604"/>
                </a:lnTo>
                <a:close/>
                <a:moveTo>
                  <a:pt x="8827" y="1"/>
                </a:moveTo>
                <a:lnTo>
                  <a:pt x="0" y="5097"/>
                </a:lnTo>
                <a:lnTo>
                  <a:pt x="0" y="15289"/>
                </a:lnTo>
                <a:lnTo>
                  <a:pt x="8827" y="20386"/>
                </a:lnTo>
                <a:lnTo>
                  <a:pt x="17654" y="15289"/>
                </a:lnTo>
                <a:lnTo>
                  <a:pt x="17654" y="5097"/>
                </a:lnTo>
                <a:lnTo>
                  <a:pt x="882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715100" y="1070500"/>
            <a:ext cx="36123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715100" y="703000"/>
            <a:ext cx="3612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715100" y="2497500"/>
            <a:ext cx="36123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715100" y="2130000"/>
            <a:ext cx="3612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715100" y="3924500"/>
            <a:ext cx="36123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715100" y="3557000"/>
            <a:ext cx="3612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 rot="5400000">
            <a:off x="1998803" y="-2000306"/>
            <a:ext cx="5146541" cy="9144102"/>
          </a:xfrm>
          <a:custGeom>
            <a:avLst/>
            <a:gdLst/>
            <a:ahLst/>
            <a:cxnLst/>
            <a:rect l="l" t="t" r="r" b="b"/>
            <a:pathLst>
              <a:path w="57999" h="103160" extrusionOk="0">
                <a:moveTo>
                  <a:pt x="55180" y="2820"/>
                </a:moveTo>
                <a:lnTo>
                  <a:pt x="55180" y="100341"/>
                </a:lnTo>
                <a:lnTo>
                  <a:pt x="2820" y="100341"/>
                </a:lnTo>
                <a:lnTo>
                  <a:pt x="2820" y="2820"/>
                </a:lnTo>
                <a:close/>
                <a:moveTo>
                  <a:pt x="1" y="1"/>
                </a:moveTo>
                <a:lnTo>
                  <a:pt x="1" y="103159"/>
                </a:lnTo>
                <a:lnTo>
                  <a:pt x="57999" y="103159"/>
                </a:lnTo>
                <a:lnTo>
                  <a:pt x="57999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2">
            <a:alphaModFix/>
          </a:blip>
          <a:srcRect t="25431" r="5464" b="29975"/>
          <a:stretch/>
        </p:blipFill>
        <p:spPr>
          <a:xfrm rot="10800000" flipH="1">
            <a:off x="249875" y="1776"/>
            <a:ext cx="8644326" cy="107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/>
          <p:nvPr/>
        </p:nvSpPr>
        <p:spPr>
          <a:xfrm flipH="1">
            <a:off x="249800" y="4836575"/>
            <a:ext cx="8644500" cy="58800"/>
          </a:xfrm>
          <a:prstGeom prst="rect">
            <a:avLst/>
          </a:prstGeom>
          <a:gradFill>
            <a:gsLst>
              <a:gs pos="0">
                <a:schemeClr val="lt2"/>
              </a:gs>
              <a:gs pos="31000">
                <a:schemeClr val="dk2"/>
              </a:gs>
              <a:gs pos="67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720000" y="336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1"/>
          </p:nvPr>
        </p:nvSpPr>
        <p:spPr>
          <a:xfrm>
            <a:off x="2105963" y="1730000"/>
            <a:ext cx="2280600" cy="33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2"/>
          </p:nvPr>
        </p:nvSpPr>
        <p:spPr>
          <a:xfrm>
            <a:off x="2106021" y="2006750"/>
            <a:ext cx="22806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subTitle" idx="3"/>
          </p:nvPr>
        </p:nvSpPr>
        <p:spPr>
          <a:xfrm>
            <a:off x="5440314" y="2006750"/>
            <a:ext cx="22806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ubTitle" idx="4"/>
          </p:nvPr>
        </p:nvSpPr>
        <p:spPr>
          <a:xfrm>
            <a:off x="2106021" y="3540300"/>
            <a:ext cx="22806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ubTitle" idx="5"/>
          </p:nvPr>
        </p:nvSpPr>
        <p:spPr>
          <a:xfrm>
            <a:off x="5440314" y="3540300"/>
            <a:ext cx="22806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subTitle" idx="6"/>
          </p:nvPr>
        </p:nvSpPr>
        <p:spPr>
          <a:xfrm>
            <a:off x="2106021" y="3263550"/>
            <a:ext cx="2280600" cy="33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subTitle" idx="7"/>
          </p:nvPr>
        </p:nvSpPr>
        <p:spPr>
          <a:xfrm>
            <a:off x="5440312" y="1730000"/>
            <a:ext cx="2280600" cy="33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ubTitle" idx="8"/>
          </p:nvPr>
        </p:nvSpPr>
        <p:spPr>
          <a:xfrm>
            <a:off x="5440312" y="3263550"/>
            <a:ext cx="2280600" cy="33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7360225" y="-918012"/>
            <a:ext cx="2345213" cy="1700231"/>
          </a:xfrm>
          <a:custGeom>
            <a:avLst/>
            <a:gdLst/>
            <a:ahLst/>
            <a:cxnLst/>
            <a:rect l="l" t="t" r="r" b="b"/>
            <a:pathLst>
              <a:path w="69053" h="50062" extrusionOk="0">
                <a:moveTo>
                  <a:pt x="8828" y="604"/>
                </a:moveTo>
                <a:lnTo>
                  <a:pt x="17134" y="5399"/>
                </a:lnTo>
                <a:lnTo>
                  <a:pt x="17134" y="14989"/>
                </a:lnTo>
                <a:lnTo>
                  <a:pt x="12924" y="17420"/>
                </a:lnTo>
                <a:lnTo>
                  <a:pt x="8828" y="19785"/>
                </a:lnTo>
                <a:lnTo>
                  <a:pt x="522" y="14990"/>
                </a:lnTo>
                <a:lnTo>
                  <a:pt x="522" y="5399"/>
                </a:lnTo>
                <a:lnTo>
                  <a:pt x="8828" y="604"/>
                </a:lnTo>
                <a:close/>
                <a:moveTo>
                  <a:pt x="60224" y="604"/>
                </a:moveTo>
                <a:lnTo>
                  <a:pt x="68530" y="5399"/>
                </a:lnTo>
                <a:lnTo>
                  <a:pt x="68530" y="14990"/>
                </a:lnTo>
                <a:lnTo>
                  <a:pt x="60226" y="19785"/>
                </a:lnTo>
                <a:lnTo>
                  <a:pt x="54726" y="16610"/>
                </a:lnTo>
                <a:lnTo>
                  <a:pt x="51919" y="14990"/>
                </a:lnTo>
                <a:lnTo>
                  <a:pt x="51919" y="5399"/>
                </a:lnTo>
                <a:lnTo>
                  <a:pt x="60224" y="604"/>
                </a:lnTo>
                <a:close/>
                <a:moveTo>
                  <a:pt x="34526" y="15441"/>
                </a:moveTo>
                <a:lnTo>
                  <a:pt x="36731" y="16714"/>
                </a:lnTo>
                <a:lnTo>
                  <a:pt x="42833" y="20236"/>
                </a:lnTo>
                <a:lnTo>
                  <a:pt x="42833" y="29825"/>
                </a:lnTo>
                <a:lnTo>
                  <a:pt x="38658" y="32235"/>
                </a:lnTo>
                <a:lnTo>
                  <a:pt x="34526" y="34621"/>
                </a:lnTo>
                <a:lnTo>
                  <a:pt x="26221" y="29827"/>
                </a:lnTo>
                <a:lnTo>
                  <a:pt x="26221" y="20236"/>
                </a:lnTo>
                <a:lnTo>
                  <a:pt x="34526" y="15441"/>
                </a:lnTo>
                <a:close/>
                <a:moveTo>
                  <a:pt x="17393" y="15442"/>
                </a:moveTo>
                <a:lnTo>
                  <a:pt x="25700" y="20237"/>
                </a:lnTo>
                <a:lnTo>
                  <a:pt x="25700" y="29828"/>
                </a:lnTo>
                <a:lnTo>
                  <a:pt x="17393" y="34622"/>
                </a:lnTo>
                <a:lnTo>
                  <a:pt x="9088" y="29828"/>
                </a:lnTo>
                <a:lnTo>
                  <a:pt x="9088" y="20237"/>
                </a:lnTo>
                <a:lnTo>
                  <a:pt x="13274" y="17820"/>
                </a:lnTo>
                <a:lnTo>
                  <a:pt x="17393" y="15442"/>
                </a:lnTo>
                <a:close/>
                <a:moveTo>
                  <a:pt x="43093" y="30279"/>
                </a:moveTo>
                <a:lnTo>
                  <a:pt x="48366" y="33324"/>
                </a:lnTo>
                <a:lnTo>
                  <a:pt x="51399" y="35074"/>
                </a:lnTo>
                <a:lnTo>
                  <a:pt x="51399" y="44665"/>
                </a:lnTo>
                <a:lnTo>
                  <a:pt x="43093" y="49459"/>
                </a:lnTo>
                <a:lnTo>
                  <a:pt x="34787" y="44665"/>
                </a:lnTo>
                <a:lnTo>
                  <a:pt x="34787" y="35074"/>
                </a:lnTo>
                <a:lnTo>
                  <a:pt x="38578" y="32885"/>
                </a:lnTo>
                <a:lnTo>
                  <a:pt x="43093" y="30279"/>
                </a:lnTo>
                <a:close/>
                <a:moveTo>
                  <a:pt x="8828" y="1"/>
                </a:moveTo>
                <a:lnTo>
                  <a:pt x="0" y="5098"/>
                </a:lnTo>
                <a:lnTo>
                  <a:pt x="0" y="15291"/>
                </a:lnTo>
                <a:lnTo>
                  <a:pt x="8567" y="20237"/>
                </a:lnTo>
                <a:lnTo>
                  <a:pt x="8567" y="30128"/>
                </a:lnTo>
                <a:lnTo>
                  <a:pt x="17393" y="35224"/>
                </a:lnTo>
                <a:lnTo>
                  <a:pt x="25960" y="30279"/>
                </a:lnTo>
                <a:lnTo>
                  <a:pt x="34264" y="35074"/>
                </a:lnTo>
                <a:lnTo>
                  <a:pt x="34264" y="44964"/>
                </a:lnTo>
                <a:lnTo>
                  <a:pt x="43091" y="50061"/>
                </a:lnTo>
                <a:lnTo>
                  <a:pt x="51918" y="44964"/>
                </a:lnTo>
                <a:lnTo>
                  <a:pt x="51918" y="35074"/>
                </a:lnTo>
                <a:lnTo>
                  <a:pt x="60485" y="30129"/>
                </a:lnTo>
                <a:lnTo>
                  <a:pt x="60485" y="20237"/>
                </a:lnTo>
                <a:lnTo>
                  <a:pt x="69051" y="15292"/>
                </a:lnTo>
                <a:lnTo>
                  <a:pt x="69051" y="5098"/>
                </a:lnTo>
                <a:lnTo>
                  <a:pt x="69052" y="5098"/>
                </a:lnTo>
                <a:lnTo>
                  <a:pt x="60226" y="1"/>
                </a:lnTo>
                <a:lnTo>
                  <a:pt x="51659" y="4947"/>
                </a:lnTo>
                <a:lnTo>
                  <a:pt x="43137" y="26"/>
                </a:lnTo>
                <a:lnTo>
                  <a:pt x="42876" y="479"/>
                </a:lnTo>
                <a:lnTo>
                  <a:pt x="51397" y="5399"/>
                </a:lnTo>
                <a:lnTo>
                  <a:pt x="51397" y="15239"/>
                </a:lnTo>
                <a:lnTo>
                  <a:pt x="51397" y="15291"/>
                </a:lnTo>
                <a:lnTo>
                  <a:pt x="51443" y="15315"/>
                </a:lnTo>
                <a:lnTo>
                  <a:pt x="56140" y="18028"/>
                </a:lnTo>
                <a:lnTo>
                  <a:pt x="59966" y="20236"/>
                </a:lnTo>
                <a:lnTo>
                  <a:pt x="59966" y="29825"/>
                </a:lnTo>
                <a:lnTo>
                  <a:pt x="51660" y="34620"/>
                </a:lnTo>
                <a:lnTo>
                  <a:pt x="46754" y="31789"/>
                </a:lnTo>
                <a:lnTo>
                  <a:pt x="43354" y="29825"/>
                </a:lnTo>
                <a:lnTo>
                  <a:pt x="43354" y="19986"/>
                </a:lnTo>
                <a:lnTo>
                  <a:pt x="43354" y="19934"/>
                </a:lnTo>
                <a:lnTo>
                  <a:pt x="43310" y="19909"/>
                </a:lnTo>
                <a:lnTo>
                  <a:pt x="36215" y="15813"/>
                </a:lnTo>
                <a:lnTo>
                  <a:pt x="34526" y="14838"/>
                </a:lnTo>
                <a:lnTo>
                  <a:pt x="25960" y="19783"/>
                </a:lnTo>
                <a:lnTo>
                  <a:pt x="17654" y="14987"/>
                </a:lnTo>
                <a:lnTo>
                  <a:pt x="17654" y="5098"/>
                </a:lnTo>
                <a:lnTo>
                  <a:pt x="882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9800" y="248125"/>
            <a:ext cx="8644398" cy="464724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 rot="5400000">
            <a:off x="1998803" y="-2000306"/>
            <a:ext cx="5146541" cy="9144102"/>
          </a:xfrm>
          <a:custGeom>
            <a:avLst/>
            <a:gdLst/>
            <a:ahLst/>
            <a:cxnLst/>
            <a:rect l="l" t="t" r="r" b="b"/>
            <a:pathLst>
              <a:path w="57999" h="103160" extrusionOk="0">
                <a:moveTo>
                  <a:pt x="55180" y="2820"/>
                </a:moveTo>
                <a:lnTo>
                  <a:pt x="55180" y="100341"/>
                </a:lnTo>
                <a:lnTo>
                  <a:pt x="2820" y="100341"/>
                </a:lnTo>
                <a:lnTo>
                  <a:pt x="2820" y="2820"/>
                </a:lnTo>
                <a:close/>
                <a:moveTo>
                  <a:pt x="1" y="1"/>
                </a:moveTo>
                <a:lnTo>
                  <a:pt x="1" y="103159"/>
                </a:lnTo>
                <a:lnTo>
                  <a:pt x="57999" y="103159"/>
                </a:lnTo>
                <a:lnTo>
                  <a:pt x="57999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15100" y="1703497"/>
            <a:ext cx="4344900" cy="17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15088" y="3910100"/>
            <a:ext cx="4344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535000"/>
            <a:ext cx="11022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/>
          <p:nvPr/>
        </p:nvSpPr>
        <p:spPr>
          <a:xfrm rot="5400000">
            <a:off x="1998803" y="-2000306"/>
            <a:ext cx="5146541" cy="9144102"/>
          </a:xfrm>
          <a:custGeom>
            <a:avLst/>
            <a:gdLst/>
            <a:ahLst/>
            <a:cxnLst/>
            <a:rect l="l" t="t" r="r" b="b"/>
            <a:pathLst>
              <a:path w="57999" h="103160" extrusionOk="0">
                <a:moveTo>
                  <a:pt x="55180" y="2820"/>
                </a:moveTo>
                <a:lnTo>
                  <a:pt x="55180" y="100341"/>
                </a:lnTo>
                <a:lnTo>
                  <a:pt x="2820" y="100341"/>
                </a:lnTo>
                <a:lnTo>
                  <a:pt x="2820" y="2820"/>
                </a:lnTo>
                <a:close/>
                <a:moveTo>
                  <a:pt x="1" y="1"/>
                </a:moveTo>
                <a:lnTo>
                  <a:pt x="1" y="103159"/>
                </a:lnTo>
                <a:lnTo>
                  <a:pt x="57999" y="103159"/>
                </a:lnTo>
                <a:lnTo>
                  <a:pt x="57999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4" name="Google Shape;164;p21"/>
          <p:cNvPicPr preferRelativeResize="0"/>
          <p:nvPr/>
        </p:nvPicPr>
        <p:blipFill rotWithShape="1">
          <a:blip r:embed="rId2">
            <a:alphaModFix/>
          </a:blip>
          <a:srcRect l="75" t="22962" r="5388" b="23337"/>
          <a:stretch/>
        </p:blipFill>
        <p:spPr>
          <a:xfrm>
            <a:off x="249875" y="1776"/>
            <a:ext cx="8644326" cy="107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/>
          <p:nvPr/>
        </p:nvSpPr>
        <p:spPr>
          <a:xfrm flipH="1">
            <a:off x="249800" y="4836575"/>
            <a:ext cx="8644500" cy="58800"/>
          </a:xfrm>
          <a:prstGeom prst="rect">
            <a:avLst/>
          </a:prstGeom>
          <a:gradFill>
            <a:gsLst>
              <a:gs pos="0">
                <a:schemeClr val="lt2"/>
              </a:gs>
              <a:gs pos="31000">
                <a:schemeClr val="dk2"/>
              </a:gs>
              <a:gs pos="67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1"/>
          <p:cNvSpPr/>
          <p:nvPr/>
        </p:nvSpPr>
        <p:spPr>
          <a:xfrm rot="3599896">
            <a:off x="7583560" y="-895091"/>
            <a:ext cx="2345262" cy="1700267"/>
          </a:xfrm>
          <a:custGeom>
            <a:avLst/>
            <a:gdLst/>
            <a:ahLst/>
            <a:cxnLst/>
            <a:rect l="l" t="t" r="r" b="b"/>
            <a:pathLst>
              <a:path w="69053" h="50062" extrusionOk="0">
                <a:moveTo>
                  <a:pt x="8828" y="604"/>
                </a:moveTo>
                <a:lnTo>
                  <a:pt x="17134" y="5399"/>
                </a:lnTo>
                <a:lnTo>
                  <a:pt x="17134" y="14989"/>
                </a:lnTo>
                <a:lnTo>
                  <a:pt x="12924" y="17420"/>
                </a:lnTo>
                <a:lnTo>
                  <a:pt x="8828" y="19785"/>
                </a:lnTo>
                <a:lnTo>
                  <a:pt x="522" y="14990"/>
                </a:lnTo>
                <a:lnTo>
                  <a:pt x="522" y="5399"/>
                </a:lnTo>
                <a:lnTo>
                  <a:pt x="8828" y="604"/>
                </a:lnTo>
                <a:close/>
                <a:moveTo>
                  <a:pt x="60224" y="604"/>
                </a:moveTo>
                <a:lnTo>
                  <a:pt x="68530" y="5399"/>
                </a:lnTo>
                <a:lnTo>
                  <a:pt x="68530" y="14990"/>
                </a:lnTo>
                <a:lnTo>
                  <a:pt x="60226" y="19785"/>
                </a:lnTo>
                <a:lnTo>
                  <a:pt x="54726" y="16610"/>
                </a:lnTo>
                <a:lnTo>
                  <a:pt x="51919" y="14990"/>
                </a:lnTo>
                <a:lnTo>
                  <a:pt x="51919" y="5399"/>
                </a:lnTo>
                <a:lnTo>
                  <a:pt x="60224" y="604"/>
                </a:lnTo>
                <a:close/>
                <a:moveTo>
                  <a:pt x="34526" y="15441"/>
                </a:moveTo>
                <a:lnTo>
                  <a:pt x="36731" y="16714"/>
                </a:lnTo>
                <a:lnTo>
                  <a:pt x="42833" y="20236"/>
                </a:lnTo>
                <a:lnTo>
                  <a:pt x="42833" y="29825"/>
                </a:lnTo>
                <a:lnTo>
                  <a:pt x="38658" y="32235"/>
                </a:lnTo>
                <a:lnTo>
                  <a:pt x="34526" y="34621"/>
                </a:lnTo>
                <a:lnTo>
                  <a:pt x="26221" y="29827"/>
                </a:lnTo>
                <a:lnTo>
                  <a:pt x="26221" y="20236"/>
                </a:lnTo>
                <a:lnTo>
                  <a:pt x="34526" y="15441"/>
                </a:lnTo>
                <a:close/>
                <a:moveTo>
                  <a:pt x="17393" y="15442"/>
                </a:moveTo>
                <a:lnTo>
                  <a:pt x="25700" y="20237"/>
                </a:lnTo>
                <a:lnTo>
                  <a:pt x="25700" y="29828"/>
                </a:lnTo>
                <a:lnTo>
                  <a:pt x="17393" y="34622"/>
                </a:lnTo>
                <a:lnTo>
                  <a:pt x="9088" y="29828"/>
                </a:lnTo>
                <a:lnTo>
                  <a:pt x="9088" y="20237"/>
                </a:lnTo>
                <a:lnTo>
                  <a:pt x="13274" y="17820"/>
                </a:lnTo>
                <a:lnTo>
                  <a:pt x="17393" y="15442"/>
                </a:lnTo>
                <a:close/>
                <a:moveTo>
                  <a:pt x="43093" y="30279"/>
                </a:moveTo>
                <a:lnTo>
                  <a:pt x="48366" y="33324"/>
                </a:lnTo>
                <a:lnTo>
                  <a:pt x="51399" y="35074"/>
                </a:lnTo>
                <a:lnTo>
                  <a:pt x="51399" y="44665"/>
                </a:lnTo>
                <a:lnTo>
                  <a:pt x="43093" y="49459"/>
                </a:lnTo>
                <a:lnTo>
                  <a:pt x="34787" y="44665"/>
                </a:lnTo>
                <a:lnTo>
                  <a:pt x="34787" y="35074"/>
                </a:lnTo>
                <a:lnTo>
                  <a:pt x="38578" y="32885"/>
                </a:lnTo>
                <a:lnTo>
                  <a:pt x="43093" y="30279"/>
                </a:lnTo>
                <a:close/>
                <a:moveTo>
                  <a:pt x="8828" y="1"/>
                </a:moveTo>
                <a:lnTo>
                  <a:pt x="0" y="5098"/>
                </a:lnTo>
                <a:lnTo>
                  <a:pt x="0" y="15291"/>
                </a:lnTo>
                <a:lnTo>
                  <a:pt x="8567" y="20237"/>
                </a:lnTo>
                <a:lnTo>
                  <a:pt x="8567" y="30128"/>
                </a:lnTo>
                <a:lnTo>
                  <a:pt x="17393" y="35224"/>
                </a:lnTo>
                <a:lnTo>
                  <a:pt x="25960" y="30279"/>
                </a:lnTo>
                <a:lnTo>
                  <a:pt x="34264" y="35074"/>
                </a:lnTo>
                <a:lnTo>
                  <a:pt x="34264" y="44964"/>
                </a:lnTo>
                <a:lnTo>
                  <a:pt x="43091" y="50061"/>
                </a:lnTo>
                <a:lnTo>
                  <a:pt x="51918" y="44964"/>
                </a:lnTo>
                <a:lnTo>
                  <a:pt x="51918" y="35074"/>
                </a:lnTo>
                <a:lnTo>
                  <a:pt x="60485" y="30129"/>
                </a:lnTo>
                <a:lnTo>
                  <a:pt x="60485" y="20237"/>
                </a:lnTo>
                <a:lnTo>
                  <a:pt x="69051" y="15292"/>
                </a:lnTo>
                <a:lnTo>
                  <a:pt x="69051" y="5098"/>
                </a:lnTo>
                <a:lnTo>
                  <a:pt x="69052" y="5098"/>
                </a:lnTo>
                <a:lnTo>
                  <a:pt x="60226" y="1"/>
                </a:lnTo>
                <a:lnTo>
                  <a:pt x="51659" y="4947"/>
                </a:lnTo>
                <a:lnTo>
                  <a:pt x="43137" y="26"/>
                </a:lnTo>
                <a:lnTo>
                  <a:pt x="42876" y="479"/>
                </a:lnTo>
                <a:lnTo>
                  <a:pt x="51397" y="5399"/>
                </a:lnTo>
                <a:lnTo>
                  <a:pt x="51397" y="15239"/>
                </a:lnTo>
                <a:lnTo>
                  <a:pt x="51397" y="15291"/>
                </a:lnTo>
                <a:lnTo>
                  <a:pt x="51443" y="15315"/>
                </a:lnTo>
                <a:lnTo>
                  <a:pt x="56140" y="18028"/>
                </a:lnTo>
                <a:lnTo>
                  <a:pt x="59966" y="20236"/>
                </a:lnTo>
                <a:lnTo>
                  <a:pt x="59966" y="29825"/>
                </a:lnTo>
                <a:lnTo>
                  <a:pt x="51660" y="34620"/>
                </a:lnTo>
                <a:lnTo>
                  <a:pt x="46754" y="31789"/>
                </a:lnTo>
                <a:lnTo>
                  <a:pt x="43354" y="29825"/>
                </a:lnTo>
                <a:lnTo>
                  <a:pt x="43354" y="19986"/>
                </a:lnTo>
                <a:lnTo>
                  <a:pt x="43354" y="19934"/>
                </a:lnTo>
                <a:lnTo>
                  <a:pt x="43310" y="19909"/>
                </a:lnTo>
                <a:lnTo>
                  <a:pt x="36215" y="15813"/>
                </a:lnTo>
                <a:lnTo>
                  <a:pt x="34526" y="14838"/>
                </a:lnTo>
                <a:lnTo>
                  <a:pt x="25960" y="19783"/>
                </a:lnTo>
                <a:lnTo>
                  <a:pt x="17654" y="14987"/>
                </a:lnTo>
                <a:lnTo>
                  <a:pt x="17654" y="5098"/>
                </a:lnTo>
                <a:lnTo>
                  <a:pt x="882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720000" y="336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1"/>
          </p:nvPr>
        </p:nvSpPr>
        <p:spPr>
          <a:xfrm>
            <a:off x="872400" y="2228900"/>
            <a:ext cx="1872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2"/>
          </p:nvPr>
        </p:nvSpPr>
        <p:spPr>
          <a:xfrm>
            <a:off x="3635705" y="2228900"/>
            <a:ext cx="1872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ubTitle" idx="3"/>
          </p:nvPr>
        </p:nvSpPr>
        <p:spPr>
          <a:xfrm>
            <a:off x="6403905" y="2228900"/>
            <a:ext cx="1868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subTitle" idx="4"/>
          </p:nvPr>
        </p:nvSpPr>
        <p:spPr>
          <a:xfrm>
            <a:off x="872400" y="3953726"/>
            <a:ext cx="1872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subTitle" idx="5"/>
          </p:nvPr>
        </p:nvSpPr>
        <p:spPr>
          <a:xfrm>
            <a:off x="3635705" y="3953726"/>
            <a:ext cx="1872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subTitle" idx="6"/>
          </p:nvPr>
        </p:nvSpPr>
        <p:spPr>
          <a:xfrm>
            <a:off x="6403905" y="3963813"/>
            <a:ext cx="1868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subTitle" idx="7"/>
          </p:nvPr>
        </p:nvSpPr>
        <p:spPr>
          <a:xfrm>
            <a:off x="872400" y="1823332"/>
            <a:ext cx="1872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subTitle" idx="8"/>
          </p:nvPr>
        </p:nvSpPr>
        <p:spPr>
          <a:xfrm>
            <a:off x="3635701" y="1823332"/>
            <a:ext cx="1872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subTitle" idx="9"/>
          </p:nvPr>
        </p:nvSpPr>
        <p:spPr>
          <a:xfrm>
            <a:off x="6403901" y="1823332"/>
            <a:ext cx="1872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3"/>
          </p:nvPr>
        </p:nvSpPr>
        <p:spPr>
          <a:xfrm>
            <a:off x="872400" y="3540670"/>
            <a:ext cx="1872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subTitle" idx="14"/>
          </p:nvPr>
        </p:nvSpPr>
        <p:spPr>
          <a:xfrm>
            <a:off x="3635701" y="3540670"/>
            <a:ext cx="1872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subTitle" idx="15"/>
          </p:nvPr>
        </p:nvSpPr>
        <p:spPr>
          <a:xfrm>
            <a:off x="6403901" y="3550758"/>
            <a:ext cx="1872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/>
          <p:nvPr/>
        </p:nvSpPr>
        <p:spPr>
          <a:xfrm rot="5400000">
            <a:off x="1998803" y="-2000306"/>
            <a:ext cx="5146541" cy="9144102"/>
          </a:xfrm>
          <a:custGeom>
            <a:avLst/>
            <a:gdLst/>
            <a:ahLst/>
            <a:cxnLst/>
            <a:rect l="l" t="t" r="r" b="b"/>
            <a:pathLst>
              <a:path w="57999" h="103160" extrusionOk="0">
                <a:moveTo>
                  <a:pt x="55180" y="2820"/>
                </a:moveTo>
                <a:lnTo>
                  <a:pt x="55180" y="100341"/>
                </a:lnTo>
                <a:lnTo>
                  <a:pt x="2820" y="100341"/>
                </a:lnTo>
                <a:lnTo>
                  <a:pt x="2820" y="2820"/>
                </a:lnTo>
                <a:close/>
                <a:moveTo>
                  <a:pt x="1" y="1"/>
                </a:moveTo>
                <a:lnTo>
                  <a:pt x="1" y="103159"/>
                </a:lnTo>
                <a:lnTo>
                  <a:pt x="57999" y="103159"/>
                </a:lnTo>
                <a:lnTo>
                  <a:pt x="57999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2" name="Google Shape;182;p22"/>
          <p:cNvPicPr preferRelativeResize="0"/>
          <p:nvPr/>
        </p:nvPicPr>
        <p:blipFill rotWithShape="1">
          <a:blip r:embed="rId2">
            <a:alphaModFix/>
          </a:blip>
          <a:srcRect l="75" t="20881" r="5388" b="30282"/>
          <a:stretch/>
        </p:blipFill>
        <p:spPr>
          <a:xfrm flipH="1">
            <a:off x="249875" y="1776"/>
            <a:ext cx="8644326" cy="107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/>
          <p:nvPr/>
        </p:nvSpPr>
        <p:spPr>
          <a:xfrm>
            <a:off x="249800" y="4836575"/>
            <a:ext cx="8644500" cy="58800"/>
          </a:xfrm>
          <a:prstGeom prst="rect">
            <a:avLst/>
          </a:prstGeom>
          <a:gradFill>
            <a:gsLst>
              <a:gs pos="0">
                <a:schemeClr val="lt2"/>
              </a:gs>
              <a:gs pos="31000">
                <a:schemeClr val="dk2"/>
              </a:gs>
              <a:gs pos="67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 rot="-7200104">
            <a:off x="7735960" y="-603541"/>
            <a:ext cx="2345262" cy="1700267"/>
          </a:xfrm>
          <a:custGeom>
            <a:avLst/>
            <a:gdLst/>
            <a:ahLst/>
            <a:cxnLst/>
            <a:rect l="l" t="t" r="r" b="b"/>
            <a:pathLst>
              <a:path w="69053" h="50062" extrusionOk="0">
                <a:moveTo>
                  <a:pt x="8828" y="604"/>
                </a:moveTo>
                <a:lnTo>
                  <a:pt x="17134" y="5399"/>
                </a:lnTo>
                <a:lnTo>
                  <a:pt x="17134" y="14989"/>
                </a:lnTo>
                <a:lnTo>
                  <a:pt x="12924" y="17420"/>
                </a:lnTo>
                <a:lnTo>
                  <a:pt x="8828" y="19785"/>
                </a:lnTo>
                <a:lnTo>
                  <a:pt x="522" y="14990"/>
                </a:lnTo>
                <a:lnTo>
                  <a:pt x="522" y="5399"/>
                </a:lnTo>
                <a:lnTo>
                  <a:pt x="8828" y="604"/>
                </a:lnTo>
                <a:close/>
                <a:moveTo>
                  <a:pt x="60224" y="604"/>
                </a:moveTo>
                <a:lnTo>
                  <a:pt x="68530" y="5399"/>
                </a:lnTo>
                <a:lnTo>
                  <a:pt x="68530" y="14990"/>
                </a:lnTo>
                <a:lnTo>
                  <a:pt x="60226" y="19785"/>
                </a:lnTo>
                <a:lnTo>
                  <a:pt x="54726" y="16610"/>
                </a:lnTo>
                <a:lnTo>
                  <a:pt x="51919" y="14990"/>
                </a:lnTo>
                <a:lnTo>
                  <a:pt x="51919" y="5399"/>
                </a:lnTo>
                <a:lnTo>
                  <a:pt x="60224" y="604"/>
                </a:lnTo>
                <a:close/>
                <a:moveTo>
                  <a:pt x="34526" y="15441"/>
                </a:moveTo>
                <a:lnTo>
                  <a:pt x="36731" y="16714"/>
                </a:lnTo>
                <a:lnTo>
                  <a:pt x="42833" y="20236"/>
                </a:lnTo>
                <a:lnTo>
                  <a:pt x="42833" y="29825"/>
                </a:lnTo>
                <a:lnTo>
                  <a:pt x="38658" y="32235"/>
                </a:lnTo>
                <a:lnTo>
                  <a:pt x="34526" y="34621"/>
                </a:lnTo>
                <a:lnTo>
                  <a:pt x="26221" y="29827"/>
                </a:lnTo>
                <a:lnTo>
                  <a:pt x="26221" y="20236"/>
                </a:lnTo>
                <a:lnTo>
                  <a:pt x="34526" y="15441"/>
                </a:lnTo>
                <a:close/>
                <a:moveTo>
                  <a:pt x="17393" y="15442"/>
                </a:moveTo>
                <a:lnTo>
                  <a:pt x="25700" y="20237"/>
                </a:lnTo>
                <a:lnTo>
                  <a:pt x="25700" y="29828"/>
                </a:lnTo>
                <a:lnTo>
                  <a:pt x="17393" y="34622"/>
                </a:lnTo>
                <a:lnTo>
                  <a:pt x="9088" y="29828"/>
                </a:lnTo>
                <a:lnTo>
                  <a:pt x="9088" y="20237"/>
                </a:lnTo>
                <a:lnTo>
                  <a:pt x="13274" y="17820"/>
                </a:lnTo>
                <a:lnTo>
                  <a:pt x="17393" y="15442"/>
                </a:lnTo>
                <a:close/>
                <a:moveTo>
                  <a:pt x="43093" y="30279"/>
                </a:moveTo>
                <a:lnTo>
                  <a:pt x="48366" y="33324"/>
                </a:lnTo>
                <a:lnTo>
                  <a:pt x="51399" y="35074"/>
                </a:lnTo>
                <a:lnTo>
                  <a:pt x="51399" y="44665"/>
                </a:lnTo>
                <a:lnTo>
                  <a:pt x="43093" y="49459"/>
                </a:lnTo>
                <a:lnTo>
                  <a:pt x="34787" y="44665"/>
                </a:lnTo>
                <a:lnTo>
                  <a:pt x="34787" y="35074"/>
                </a:lnTo>
                <a:lnTo>
                  <a:pt x="38578" y="32885"/>
                </a:lnTo>
                <a:lnTo>
                  <a:pt x="43093" y="30279"/>
                </a:lnTo>
                <a:close/>
                <a:moveTo>
                  <a:pt x="8828" y="1"/>
                </a:moveTo>
                <a:lnTo>
                  <a:pt x="0" y="5098"/>
                </a:lnTo>
                <a:lnTo>
                  <a:pt x="0" y="15291"/>
                </a:lnTo>
                <a:lnTo>
                  <a:pt x="8567" y="20237"/>
                </a:lnTo>
                <a:lnTo>
                  <a:pt x="8567" y="30128"/>
                </a:lnTo>
                <a:lnTo>
                  <a:pt x="17393" y="35224"/>
                </a:lnTo>
                <a:lnTo>
                  <a:pt x="25960" y="30279"/>
                </a:lnTo>
                <a:lnTo>
                  <a:pt x="34264" y="35074"/>
                </a:lnTo>
                <a:lnTo>
                  <a:pt x="34264" y="44964"/>
                </a:lnTo>
                <a:lnTo>
                  <a:pt x="43091" y="50061"/>
                </a:lnTo>
                <a:lnTo>
                  <a:pt x="51918" y="44964"/>
                </a:lnTo>
                <a:lnTo>
                  <a:pt x="51918" y="35074"/>
                </a:lnTo>
                <a:lnTo>
                  <a:pt x="60485" y="30129"/>
                </a:lnTo>
                <a:lnTo>
                  <a:pt x="60485" y="20237"/>
                </a:lnTo>
                <a:lnTo>
                  <a:pt x="69051" y="15292"/>
                </a:lnTo>
                <a:lnTo>
                  <a:pt x="69051" y="5098"/>
                </a:lnTo>
                <a:lnTo>
                  <a:pt x="69052" y="5098"/>
                </a:lnTo>
                <a:lnTo>
                  <a:pt x="60226" y="1"/>
                </a:lnTo>
                <a:lnTo>
                  <a:pt x="51659" y="4947"/>
                </a:lnTo>
                <a:lnTo>
                  <a:pt x="43137" y="26"/>
                </a:lnTo>
                <a:lnTo>
                  <a:pt x="42876" y="479"/>
                </a:lnTo>
                <a:lnTo>
                  <a:pt x="51397" y="5399"/>
                </a:lnTo>
                <a:lnTo>
                  <a:pt x="51397" y="15239"/>
                </a:lnTo>
                <a:lnTo>
                  <a:pt x="51397" y="15291"/>
                </a:lnTo>
                <a:lnTo>
                  <a:pt x="51443" y="15315"/>
                </a:lnTo>
                <a:lnTo>
                  <a:pt x="56140" y="18028"/>
                </a:lnTo>
                <a:lnTo>
                  <a:pt x="59966" y="20236"/>
                </a:lnTo>
                <a:lnTo>
                  <a:pt x="59966" y="29825"/>
                </a:lnTo>
                <a:lnTo>
                  <a:pt x="51660" y="34620"/>
                </a:lnTo>
                <a:lnTo>
                  <a:pt x="46754" y="31789"/>
                </a:lnTo>
                <a:lnTo>
                  <a:pt x="43354" y="29825"/>
                </a:lnTo>
                <a:lnTo>
                  <a:pt x="43354" y="19986"/>
                </a:lnTo>
                <a:lnTo>
                  <a:pt x="43354" y="19934"/>
                </a:lnTo>
                <a:lnTo>
                  <a:pt x="43310" y="19909"/>
                </a:lnTo>
                <a:lnTo>
                  <a:pt x="36215" y="15813"/>
                </a:lnTo>
                <a:lnTo>
                  <a:pt x="34526" y="14838"/>
                </a:lnTo>
                <a:lnTo>
                  <a:pt x="25960" y="19783"/>
                </a:lnTo>
                <a:lnTo>
                  <a:pt x="17654" y="14987"/>
                </a:lnTo>
                <a:lnTo>
                  <a:pt x="17654" y="5098"/>
                </a:lnTo>
                <a:lnTo>
                  <a:pt x="882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title" hasCustomPrompt="1"/>
          </p:nvPr>
        </p:nvSpPr>
        <p:spPr>
          <a:xfrm>
            <a:off x="3431700" y="2055950"/>
            <a:ext cx="2280600" cy="8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5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86" name="Google Shape;186;p22"/>
          <p:cNvSpPr txBox="1">
            <a:spLocks noGrp="1"/>
          </p:cNvSpPr>
          <p:nvPr>
            <p:ph type="subTitle" idx="1"/>
          </p:nvPr>
        </p:nvSpPr>
        <p:spPr>
          <a:xfrm flipH="1">
            <a:off x="3431700" y="2865050"/>
            <a:ext cx="22806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title" idx="2" hasCustomPrompt="1"/>
          </p:nvPr>
        </p:nvSpPr>
        <p:spPr>
          <a:xfrm>
            <a:off x="720007" y="2055950"/>
            <a:ext cx="2280600" cy="8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5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88" name="Google Shape;188;p22"/>
          <p:cNvSpPr txBox="1">
            <a:spLocks noGrp="1"/>
          </p:cNvSpPr>
          <p:nvPr>
            <p:ph type="subTitle" idx="3"/>
          </p:nvPr>
        </p:nvSpPr>
        <p:spPr>
          <a:xfrm flipH="1">
            <a:off x="720018" y="2865050"/>
            <a:ext cx="22806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title" idx="4" hasCustomPrompt="1"/>
          </p:nvPr>
        </p:nvSpPr>
        <p:spPr>
          <a:xfrm>
            <a:off x="6145687" y="2055950"/>
            <a:ext cx="2280600" cy="8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5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90" name="Google Shape;190;p22"/>
          <p:cNvSpPr txBox="1">
            <a:spLocks noGrp="1"/>
          </p:cNvSpPr>
          <p:nvPr>
            <p:ph type="subTitle" idx="5"/>
          </p:nvPr>
        </p:nvSpPr>
        <p:spPr>
          <a:xfrm flipH="1">
            <a:off x="6145687" y="2865050"/>
            <a:ext cx="22806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title" idx="6"/>
          </p:nvPr>
        </p:nvSpPr>
        <p:spPr>
          <a:xfrm flipH="1">
            <a:off x="720000" y="336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7"/>
          </p:nvPr>
        </p:nvSpPr>
        <p:spPr>
          <a:xfrm>
            <a:off x="720025" y="3157600"/>
            <a:ext cx="2280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subTitle" idx="8"/>
          </p:nvPr>
        </p:nvSpPr>
        <p:spPr>
          <a:xfrm>
            <a:off x="3431700" y="3157600"/>
            <a:ext cx="2280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subTitle" idx="9"/>
          </p:nvPr>
        </p:nvSpPr>
        <p:spPr>
          <a:xfrm>
            <a:off x="6143375" y="3157600"/>
            <a:ext cx="2280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/>
          <p:nvPr/>
        </p:nvSpPr>
        <p:spPr>
          <a:xfrm rot="5400000">
            <a:off x="1998803" y="-2000306"/>
            <a:ext cx="5146541" cy="9144102"/>
          </a:xfrm>
          <a:custGeom>
            <a:avLst/>
            <a:gdLst/>
            <a:ahLst/>
            <a:cxnLst/>
            <a:rect l="l" t="t" r="r" b="b"/>
            <a:pathLst>
              <a:path w="57999" h="103160" extrusionOk="0">
                <a:moveTo>
                  <a:pt x="55180" y="2820"/>
                </a:moveTo>
                <a:lnTo>
                  <a:pt x="55180" y="100341"/>
                </a:lnTo>
                <a:lnTo>
                  <a:pt x="2820" y="100341"/>
                </a:lnTo>
                <a:lnTo>
                  <a:pt x="2820" y="2820"/>
                </a:lnTo>
                <a:close/>
                <a:moveTo>
                  <a:pt x="1" y="1"/>
                </a:moveTo>
                <a:lnTo>
                  <a:pt x="1" y="103159"/>
                </a:lnTo>
                <a:lnTo>
                  <a:pt x="57999" y="103159"/>
                </a:lnTo>
                <a:lnTo>
                  <a:pt x="57999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 rotWithShape="1">
          <a:blip r:embed="rId2">
            <a:alphaModFix/>
          </a:blip>
          <a:srcRect l="75" t="22962" r="5388" b="23337"/>
          <a:stretch/>
        </p:blipFill>
        <p:spPr>
          <a:xfrm rot="10800000" flipH="1">
            <a:off x="249875" y="1776"/>
            <a:ext cx="8644326" cy="107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3"/>
          <p:cNvSpPr txBox="1">
            <a:spLocks noGrp="1"/>
          </p:cNvSpPr>
          <p:nvPr>
            <p:ph type="title"/>
          </p:nvPr>
        </p:nvSpPr>
        <p:spPr>
          <a:xfrm>
            <a:off x="720000" y="336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3"/>
          <p:cNvSpPr/>
          <p:nvPr/>
        </p:nvSpPr>
        <p:spPr>
          <a:xfrm flipH="1">
            <a:off x="249800" y="4836575"/>
            <a:ext cx="8644500" cy="58800"/>
          </a:xfrm>
          <a:prstGeom prst="rect">
            <a:avLst/>
          </a:prstGeom>
          <a:gradFill>
            <a:gsLst>
              <a:gs pos="0">
                <a:schemeClr val="lt2"/>
              </a:gs>
              <a:gs pos="31000">
                <a:schemeClr val="dk2"/>
              </a:gs>
              <a:gs pos="67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7360225" y="-918012"/>
            <a:ext cx="2345213" cy="1700231"/>
          </a:xfrm>
          <a:custGeom>
            <a:avLst/>
            <a:gdLst/>
            <a:ahLst/>
            <a:cxnLst/>
            <a:rect l="l" t="t" r="r" b="b"/>
            <a:pathLst>
              <a:path w="69053" h="50062" extrusionOk="0">
                <a:moveTo>
                  <a:pt x="8828" y="604"/>
                </a:moveTo>
                <a:lnTo>
                  <a:pt x="17134" y="5399"/>
                </a:lnTo>
                <a:lnTo>
                  <a:pt x="17134" y="14989"/>
                </a:lnTo>
                <a:lnTo>
                  <a:pt x="12924" y="17420"/>
                </a:lnTo>
                <a:lnTo>
                  <a:pt x="8828" y="19785"/>
                </a:lnTo>
                <a:lnTo>
                  <a:pt x="522" y="14990"/>
                </a:lnTo>
                <a:lnTo>
                  <a:pt x="522" y="5399"/>
                </a:lnTo>
                <a:lnTo>
                  <a:pt x="8828" y="604"/>
                </a:lnTo>
                <a:close/>
                <a:moveTo>
                  <a:pt x="60224" y="604"/>
                </a:moveTo>
                <a:lnTo>
                  <a:pt x="68530" y="5399"/>
                </a:lnTo>
                <a:lnTo>
                  <a:pt x="68530" y="14990"/>
                </a:lnTo>
                <a:lnTo>
                  <a:pt x="60226" y="19785"/>
                </a:lnTo>
                <a:lnTo>
                  <a:pt x="54726" y="16610"/>
                </a:lnTo>
                <a:lnTo>
                  <a:pt x="51919" y="14990"/>
                </a:lnTo>
                <a:lnTo>
                  <a:pt x="51919" y="5399"/>
                </a:lnTo>
                <a:lnTo>
                  <a:pt x="60224" y="604"/>
                </a:lnTo>
                <a:close/>
                <a:moveTo>
                  <a:pt x="34526" y="15441"/>
                </a:moveTo>
                <a:lnTo>
                  <a:pt x="36731" y="16714"/>
                </a:lnTo>
                <a:lnTo>
                  <a:pt x="42833" y="20236"/>
                </a:lnTo>
                <a:lnTo>
                  <a:pt x="42833" y="29825"/>
                </a:lnTo>
                <a:lnTo>
                  <a:pt x="38658" y="32235"/>
                </a:lnTo>
                <a:lnTo>
                  <a:pt x="34526" y="34621"/>
                </a:lnTo>
                <a:lnTo>
                  <a:pt x="26221" y="29827"/>
                </a:lnTo>
                <a:lnTo>
                  <a:pt x="26221" y="20236"/>
                </a:lnTo>
                <a:lnTo>
                  <a:pt x="34526" y="15441"/>
                </a:lnTo>
                <a:close/>
                <a:moveTo>
                  <a:pt x="17393" y="15442"/>
                </a:moveTo>
                <a:lnTo>
                  <a:pt x="25700" y="20237"/>
                </a:lnTo>
                <a:lnTo>
                  <a:pt x="25700" y="29828"/>
                </a:lnTo>
                <a:lnTo>
                  <a:pt x="17393" y="34622"/>
                </a:lnTo>
                <a:lnTo>
                  <a:pt x="9088" y="29828"/>
                </a:lnTo>
                <a:lnTo>
                  <a:pt x="9088" y="20237"/>
                </a:lnTo>
                <a:lnTo>
                  <a:pt x="13274" y="17820"/>
                </a:lnTo>
                <a:lnTo>
                  <a:pt x="17393" y="15442"/>
                </a:lnTo>
                <a:close/>
                <a:moveTo>
                  <a:pt x="43093" y="30279"/>
                </a:moveTo>
                <a:lnTo>
                  <a:pt x="48366" y="33324"/>
                </a:lnTo>
                <a:lnTo>
                  <a:pt x="51399" y="35074"/>
                </a:lnTo>
                <a:lnTo>
                  <a:pt x="51399" y="44665"/>
                </a:lnTo>
                <a:lnTo>
                  <a:pt x="43093" y="49459"/>
                </a:lnTo>
                <a:lnTo>
                  <a:pt x="34787" y="44665"/>
                </a:lnTo>
                <a:lnTo>
                  <a:pt x="34787" y="35074"/>
                </a:lnTo>
                <a:lnTo>
                  <a:pt x="38578" y="32885"/>
                </a:lnTo>
                <a:lnTo>
                  <a:pt x="43093" y="30279"/>
                </a:lnTo>
                <a:close/>
                <a:moveTo>
                  <a:pt x="8828" y="1"/>
                </a:moveTo>
                <a:lnTo>
                  <a:pt x="0" y="5098"/>
                </a:lnTo>
                <a:lnTo>
                  <a:pt x="0" y="15291"/>
                </a:lnTo>
                <a:lnTo>
                  <a:pt x="8567" y="20237"/>
                </a:lnTo>
                <a:lnTo>
                  <a:pt x="8567" y="30128"/>
                </a:lnTo>
                <a:lnTo>
                  <a:pt x="17393" y="35224"/>
                </a:lnTo>
                <a:lnTo>
                  <a:pt x="25960" y="30279"/>
                </a:lnTo>
                <a:lnTo>
                  <a:pt x="34264" y="35074"/>
                </a:lnTo>
                <a:lnTo>
                  <a:pt x="34264" y="44964"/>
                </a:lnTo>
                <a:lnTo>
                  <a:pt x="43091" y="50061"/>
                </a:lnTo>
                <a:lnTo>
                  <a:pt x="51918" y="44964"/>
                </a:lnTo>
                <a:lnTo>
                  <a:pt x="51918" y="35074"/>
                </a:lnTo>
                <a:lnTo>
                  <a:pt x="60485" y="30129"/>
                </a:lnTo>
                <a:lnTo>
                  <a:pt x="60485" y="20237"/>
                </a:lnTo>
                <a:lnTo>
                  <a:pt x="69051" y="15292"/>
                </a:lnTo>
                <a:lnTo>
                  <a:pt x="69051" y="5098"/>
                </a:lnTo>
                <a:lnTo>
                  <a:pt x="69052" y="5098"/>
                </a:lnTo>
                <a:lnTo>
                  <a:pt x="60226" y="1"/>
                </a:lnTo>
                <a:lnTo>
                  <a:pt x="51659" y="4947"/>
                </a:lnTo>
                <a:lnTo>
                  <a:pt x="43137" y="26"/>
                </a:lnTo>
                <a:lnTo>
                  <a:pt x="42876" y="479"/>
                </a:lnTo>
                <a:lnTo>
                  <a:pt x="51397" y="5399"/>
                </a:lnTo>
                <a:lnTo>
                  <a:pt x="51397" y="15239"/>
                </a:lnTo>
                <a:lnTo>
                  <a:pt x="51397" y="15291"/>
                </a:lnTo>
                <a:lnTo>
                  <a:pt x="51443" y="15315"/>
                </a:lnTo>
                <a:lnTo>
                  <a:pt x="56140" y="18028"/>
                </a:lnTo>
                <a:lnTo>
                  <a:pt x="59966" y="20236"/>
                </a:lnTo>
                <a:lnTo>
                  <a:pt x="59966" y="29825"/>
                </a:lnTo>
                <a:lnTo>
                  <a:pt x="51660" y="34620"/>
                </a:lnTo>
                <a:lnTo>
                  <a:pt x="46754" y="31789"/>
                </a:lnTo>
                <a:lnTo>
                  <a:pt x="43354" y="29825"/>
                </a:lnTo>
                <a:lnTo>
                  <a:pt x="43354" y="19986"/>
                </a:lnTo>
                <a:lnTo>
                  <a:pt x="43354" y="19934"/>
                </a:lnTo>
                <a:lnTo>
                  <a:pt x="43310" y="19909"/>
                </a:lnTo>
                <a:lnTo>
                  <a:pt x="36215" y="15813"/>
                </a:lnTo>
                <a:lnTo>
                  <a:pt x="34526" y="14838"/>
                </a:lnTo>
                <a:lnTo>
                  <a:pt x="25960" y="19783"/>
                </a:lnTo>
                <a:lnTo>
                  <a:pt x="17654" y="14987"/>
                </a:lnTo>
                <a:lnTo>
                  <a:pt x="17654" y="5098"/>
                </a:lnTo>
                <a:lnTo>
                  <a:pt x="882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2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/>
          <p:nvPr/>
        </p:nvSpPr>
        <p:spPr>
          <a:xfrm rot="5400000">
            <a:off x="1998803" y="-2000306"/>
            <a:ext cx="5146541" cy="9144102"/>
          </a:xfrm>
          <a:custGeom>
            <a:avLst/>
            <a:gdLst/>
            <a:ahLst/>
            <a:cxnLst/>
            <a:rect l="l" t="t" r="r" b="b"/>
            <a:pathLst>
              <a:path w="57999" h="103160" extrusionOk="0">
                <a:moveTo>
                  <a:pt x="55180" y="2820"/>
                </a:moveTo>
                <a:lnTo>
                  <a:pt x="55180" y="100341"/>
                </a:lnTo>
                <a:lnTo>
                  <a:pt x="2820" y="100341"/>
                </a:lnTo>
                <a:lnTo>
                  <a:pt x="2820" y="2820"/>
                </a:lnTo>
                <a:close/>
                <a:moveTo>
                  <a:pt x="1" y="1"/>
                </a:moveTo>
                <a:lnTo>
                  <a:pt x="1" y="103159"/>
                </a:lnTo>
                <a:lnTo>
                  <a:pt x="57999" y="103159"/>
                </a:lnTo>
                <a:lnTo>
                  <a:pt x="57999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 rotWithShape="1">
          <a:blip r:embed="rId2">
            <a:alphaModFix/>
          </a:blip>
          <a:srcRect l="75" t="22962" r="5388" b="23337"/>
          <a:stretch/>
        </p:blipFill>
        <p:spPr>
          <a:xfrm rot="10800000" flipH="1">
            <a:off x="249875" y="1776"/>
            <a:ext cx="8644326" cy="107412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720000" y="336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249800" y="4836575"/>
            <a:ext cx="8644500" cy="58800"/>
          </a:xfrm>
          <a:prstGeom prst="rect">
            <a:avLst/>
          </a:prstGeom>
          <a:gradFill>
            <a:gsLst>
              <a:gs pos="0">
                <a:schemeClr val="lt2"/>
              </a:gs>
              <a:gs pos="31000">
                <a:schemeClr val="dk2"/>
              </a:gs>
              <a:gs pos="67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7360225" y="-918012"/>
            <a:ext cx="2345213" cy="1700231"/>
          </a:xfrm>
          <a:custGeom>
            <a:avLst/>
            <a:gdLst/>
            <a:ahLst/>
            <a:cxnLst/>
            <a:rect l="l" t="t" r="r" b="b"/>
            <a:pathLst>
              <a:path w="69053" h="50062" extrusionOk="0">
                <a:moveTo>
                  <a:pt x="8828" y="604"/>
                </a:moveTo>
                <a:lnTo>
                  <a:pt x="17134" y="5399"/>
                </a:lnTo>
                <a:lnTo>
                  <a:pt x="17134" y="14989"/>
                </a:lnTo>
                <a:lnTo>
                  <a:pt x="12924" y="17420"/>
                </a:lnTo>
                <a:lnTo>
                  <a:pt x="8828" y="19785"/>
                </a:lnTo>
                <a:lnTo>
                  <a:pt x="522" y="14990"/>
                </a:lnTo>
                <a:lnTo>
                  <a:pt x="522" y="5399"/>
                </a:lnTo>
                <a:lnTo>
                  <a:pt x="8828" y="604"/>
                </a:lnTo>
                <a:close/>
                <a:moveTo>
                  <a:pt x="60224" y="604"/>
                </a:moveTo>
                <a:lnTo>
                  <a:pt x="68530" y="5399"/>
                </a:lnTo>
                <a:lnTo>
                  <a:pt x="68530" y="14990"/>
                </a:lnTo>
                <a:lnTo>
                  <a:pt x="60226" y="19785"/>
                </a:lnTo>
                <a:lnTo>
                  <a:pt x="54726" y="16610"/>
                </a:lnTo>
                <a:lnTo>
                  <a:pt x="51919" y="14990"/>
                </a:lnTo>
                <a:lnTo>
                  <a:pt x="51919" y="5399"/>
                </a:lnTo>
                <a:lnTo>
                  <a:pt x="60224" y="604"/>
                </a:lnTo>
                <a:close/>
                <a:moveTo>
                  <a:pt x="34526" y="15441"/>
                </a:moveTo>
                <a:lnTo>
                  <a:pt x="36731" y="16714"/>
                </a:lnTo>
                <a:lnTo>
                  <a:pt x="42833" y="20236"/>
                </a:lnTo>
                <a:lnTo>
                  <a:pt x="42833" y="29825"/>
                </a:lnTo>
                <a:lnTo>
                  <a:pt x="38658" y="32235"/>
                </a:lnTo>
                <a:lnTo>
                  <a:pt x="34526" y="34621"/>
                </a:lnTo>
                <a:lnTo>
                  <a:pt x="26221" y="29827"/>
                </a:lnTo>
                <a:lnTo>
                  <a:pt x="26221" y="20236"/>
                </a:lnTo>
                <a:lnTo>
                  <a:pt x="34526" y="15441"/>
                </a:lnTo>
                <a:close/>
                <a:moveTo>
                  <a:pt x="17393" y="15442"/>
                </a:moveTo>
                <a:lnTo>
                  <a:pt x="25700" y="20237"/>
                </a:lnTo>
                <a:lnTo>
                  <a:pt x="25700" y="29828"/>
                </a:lnTo>
                <a:lnTo>
                  <a:pt x="17393" y="34622"/>
                </a:lnTo>
                <a:lnTo>
                  <a:pt x="9088" y="29828"/>
                </a:lnTo>
                <a:lnTo>
                  <a:pt x="9088" y="20237"/>
                </a:lnTo>
                <a:lnTo>
                  <a:pt x="13274" y="17820"/>
                </a:lnTo>
                <a:lnTo>
                  <a:pt x="17393" y="15442"/>
                </a:lnTo>
                <a:close/>
                <a:moveTo>
                  <a:pt x="43093" y="30279"/>
                </a:moveTo>
                <a:lnTo>
                  <a:pt x="48366" y="33324"/>
                </a:lnTo>
                <a:lnTo>
                  <a:pt x="51399" y="35074"/>
                </a:lnTo>
                <a:lnTo>
                  <a:pt x="51399" y="44665"/>
                </a:lnTo>
                <a:lnTo>
                  <a:pt x="43093" y="49459"/>
                </a:lnTo>
                <a:lnTo>
                  <a:pt x="34787" y="44665"/>
                </a:lnTo>
                <a:lnTo>
                  <a:pt x="34787" y="35074"/>
                </a:lnTo>
                <a:lnTo>
                  <a:pt x="38578" y="32885"/>
                </a:lnTo>
                <a:lnTo>
                  <a:pt x="43093" y="30279"/>
                </a:lnTo>
                <a:close/>
                <a:moveTo>
                  <a:pt x="8828" y="1"/>
                </a:moveTo>
                <a:lnTo>
                  <a:pt x="0" y="5098"/>
                </a:lnTo>
                <a:lnTo>
                  <a:pt x="0" y="15291"/>
                </a:lnTo>
                <a:lnTo>
                  <a:pt x="8567" y="20237"/>
                </a:lnTo>
                <a:lnTo>
                  <a:pt x="8567" y="30128"/>
                </a:lnTo>
                <a:lnTo>
                  <a:pt x="17393" y="35224"/>
                </a:lnTo>
                <a:lnTo>
                  <a:pt x="25960" y="30279"/>
                </a:lnTo>
                <a:lnTo>
                  <a:pt x="34264" y="35074"/>
                </a:lnTo>
                <a:lnTo>
                  <a:pt x="34264" y="44964"/>
                </a:lnTo>
                <a:lnTo>
                  <a:pt x="43091" y="50061"/>
                </a:lnTo>
                <a:lnTo>
                  <a:pt x="51918" y="44964"/>
                </a:lnTo>
                <a:lnTo>
                  <a:pt x="51918" y="35074"/>
                </a:lnTo>
                <a:lnTo>
                  <a:pt x="60485" y="30129"/>
                </a:lnTo>
                <a:lnTo>
                  <a:pt x="60485" y="20237"/>
                </a:lnTo>
                <a:lnTo>
                  <a:pt x="69051" y="15292"/>
                </a:lnTo>
                <a:lnTo>
                  <a:pt x="69051" y="5098"/>
                </a:lnTo>
                <a:lnTo>
                  <a:pt x="69052" y="5098"/>
                </a:lnTo>
                <a:lnTo>
                  <a:pt x="60226" y="1"/>
                </a:lnTo>
                <a:lnTo>
                  <a:pt x="51659" y="4947"/>
                </a:lnTo>
                <a:lnTo>
                  <a:pt x="43137" y="26"/>
                </a:lnTo>
                <a:lnTo>
                  <a:pt x="42876" y="479"/>
                </a:lnTo>
                <a:lnTo>
                  <a:pt x="51397" y="5399"/>
                </a:lnTo>
                <a:lnTo>
                  <a:pt x="51397" y="15239"/>
                </a:lnTo>
                <a:lnTo>
                  <a:pt x="51397" y="15291"/>
                </a:lnTo>
                <a:lnTo>
                  <a:pt x="51443" y="15315"/>
                </a:lnTo>
                <a:lnTo>
                  <a:pt x="56140" y="18028"/>
                </a:lnTo>
                <a:lnTo>
                  <a:pt x="59966" y="20236"/>
                </a:lnTo>
                <a:lnTo>
                  <a:pt x="59966" y="29825"/>
                </a:lnTo>
                <a:lnTo>
                  <a:pt x="51660" y="34620"/>
                </a:lnTo>
                <a:lnTo>
                  <a:pt x="46754" y="31789"/>
                </a:lnTo>
                <a:lnTo>
                  <a:pt x="43354" y="29825"/>
                </a:lnTo>
                <a:lnTo>
                  <a:pt x="43354" y="19986"/>
                </a:lnTo>
                <a:lnTo>
                  <a:pt x="43354" y="19934"/>
                </a:lnTo>
                <a:lnTo>
                  <a:pt x="43310" y="19909"/>
                </a:lnTo>
                <a:lnTo>
                  <a:pt x="36215" y="15813"/>
                </a:lnTo>
                <a:lnTo>
                  <a:pt x="34526" y="14838"/>
                </a:lnTo>
                <a:lnTo>
                  <a:pt x="25960" y="19783"/>
                </a:lnTo>
                <a:lnTo>
                  <a:pt x="17654" y="14987"/>
                </a:lnTo>
                <a:lnTo>
                  <a:pt x="17654" y="5098"/>
                </a:lnTo>
                <a:lnTo>
                  <a:pt x="882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ONLY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/>
          <p:nvPr/>
        </p:nvSpPr>
        <p:spPr>
          <a:xfrm rot="5400000">
            <a:off x="1998803" y="-2000306"/>
            <a:ext cx="5146541" cy="9144102"/>
          </a:xfrm>
          <a:custGeom>
            <a:avLst/>
            <a:gdLst/>
            <a:ahLst/>
            <a:cxnLst/>
            <a:rect l="l" t="t" r="r" b="b"/>
            <a:pathLst>
              <a:path w="57999" h="103160" extrusionOk="0">
                <a:moveTo>
                  <a:pt x="55180" y="2820"/>
                </a:moveTo>
                <a:lnTo>
                  <a:pt x="55180" y="100341"/>
                </a:lnTo>
                <a:lnTo>
                  <a:pt x="2820" y="100341"/>
                </a:lnTo>
                <a:lnTo>
                  <a:pt x="2820" y="2820"/>
                </a:lnTo>
                <a:close/>
                <a:moveTo>
                  <a:pt x="1" y="1"/>
                </a:moveTo>
                <a:lnTo>
                  <a:pt x="1" y="103159"/>
                </a:lnTo>
                <a:lnTo>
                  <a:pt x="57999" y="103159"/>
                </a:lnTo>
                <a:lnTo>
                  <a:pt x="57999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 rotWithShape="1">
          <a:blip r:embed="rId2">
            <a:alphaModFix/>
          </a:blip>
          <a:srcRect l="75" t="22962" r="5388" b="23337"/>
          <a:stretch/>
        </p:blipFill>
        <p:spPr>
          <a:xfrm rot="10800000">
            <a:off x="249875" y="1776"/>
            <a:ext cx="8644326" cy="107412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 txBox="1">
            <a:spLocks noGrp="1"/>
          </p:cNvSpPr>
          <p:nvPr>
            <p:ph type="title"/>
          </p:nvPr>
        </p:nvSpPr>
        <p:spPr>
          <a:xfrm>
            <a:off x="720000" y="336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249800" y="4836575"/>
            <a:ext cx="8644500" cy="58800"/>
          </a:xfrm>
          <a:prstGeom prst="rect">
            <a:avLst/>
          </a:prstGeom>
          <a:gradFill>
            <a:gsLst>
              <a:gs pos="0">
                <a:schemeClr val="lt2"/>
              </a:gs>
              <a:gs pos="31000">
                <a:schemeClr val="dk2"/>
              </a:gs>
              <a:gs pos="67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7360225" y="-918012"/>
            <a:ext cx="2345213" cy="1700231"/>
          </a:xfrm>
          <a:custGeom>
            <a:avLst/>
            <a:gdLst/>
            <a:ahLst/>
            <a:cxnLst/>
            <a:rect l="l" t="t" r="r" b="b"/>
            <a:pathLst>
              <a:path w="69053" h="50062" extrusionOk="0">
                <a:moveTo>
                  <a:pt x="8828" y="604"/>
                </a:moveTo>
                <a:lnTo>
                  <a:pt x="17134" y="5399"/>
                </a:lnTo>
                <a:lnTo>
                  <a:pt x="17134" y="14989"/>
                </a:lnTo>
                <a:lnTo>
                  <a:pt x="12924" y="17420"/>
                </a:lnTo>
                <a:lnTo>
                  <a:pt x="8828" y="19785"/>
                </a:lnTo>
                <a:lnTo>
                  <a:pt x="522" y="14990"/>
                </a:lnTo>
                <a:lnTo>
                  <a:pt x="522" y="5399"/>
                </a:lnTo>
                <a:lnTo>
                  <a:pt x="8828" y="604"/>
                </a:lnTo>
                <a:close/>
                <a:moveTo>
                  <a:pt x="60224" y="604"/>
                </a:moveTo>
                <a:lnTo>
                  <a:pt x="68530" y="5399"/>
                </a:lnTo>
                <a:lnTo>
                  <a:pt x="68530" y="14990"/>
                </a:lnTo>
                <a:lnTo>
                  <a:pt x="60226" y="19785"/>
                </a:lnTo>
                <a:lnTo>
                  <a:pt x="54726" y="16610"/>
                </a:lnTo>
                <a:lnTo>
                  <a:pt x="51919" y="14990"/>
                </a:lnTo>
                <a:lnTo>
                  <a:pt x="51919" y="5399"/>
                </a:lnTo>
                <a:lnTo>
                  <a:pt x="60224" y="604"/>
                </a:lnTo>
                <a:close/>
                <a:moveTo>
                  <a:pt x="34526" y="15441"/>
                </a:moveTo>
                <a:lnTo>
                  <a:pt x="36731" y="16714"/>
                </a:lnTo>
                <a:lnTo>
                  <a:pt x="42833" y="20236"/>
                </a:lnTo>
                <a:lnTo>
                  <a:pt x="42833" y="29825"/>
                </a:lnTo>
                <a:lnTo>
                  <a:pt x="38658" y="32235"/>
                </a:lnTo>
                <a:lnTo>
                  <a:pt x="34526" y="34621"/>
                </a:lnTo>
                <a:lnTo>
                  <a:pt x="26221" y="29827"/>
                </a:lnTo>
                <a:lnTo>
                  <a:pt x="26221" y="20236"/>
                </a:lnTo>
                <a:lnTo>
                  <a:pt x="34526" y="15441"/>
                </a:lnTo>
                <a:close/>
                <a:moveTo>
                  <a:pt x="17393" y="15442"/>
                </a:moveTo>
                <a:lnTo>
                  <a:pt x="25700" y="20237"/>
                </a:lnTo>
                <a:lnTo>
                  <a:pt x="25700" y="29828"/>
                </a:lnTo>
                <a:lnTo>
                  <a:pt x="17393" y="34622"/>
                </a:lnTo>
                <a:lnTo>
                  <a:pt x="9088" y="29828"/>
                </a:lnTo>
                <a:lnTo>
                  <a:pt x="9088" y="20237"/>
                </a:lnTo>
                <a:lnTo>
                  <a:pt x="13274" y="17820"/>
                </a:lnTo>
                <a:lnTo>
                  <a:pt x="17393" y="15442"/>
                </a:lnTo>
                <a:close/>
                <a:moveTo>
                  <a:pt x="43093" y="30279"/>
                </a:moveTo>
                <a:lnTo>
                  <a:pt x="48366" y="33324"/>
                </a:lnTo>
                <a:lnTo>
                  <a:pt x="51399" y="35074"/>
                </a:lnTo>
                <a:lnTo>
                  <a:pt x="51399" y="44665"/>
                </a:lnTo>
                <a:lnTo>
                  <a:pt x="43093" y="49459"/>
                </a:lnTo>
                <a:lnTo>
                  <a:pt x="34787" y="44665"/>
                </a:lnTo>
                <a:lnTo>
                  <a:pt x="34787" y="35074"/>
                </a:lnTo>
                <a:lnTo>
                  <a:pt x="38578" y="32885"/>
                </a:lnTo>
                <a:lnTo>
                  <a:pt x="43093" y="30279"/>
                </a:lnTo>
                <a:close/>
                <a:moveTo>
                  <a:pt x="8828" y="1"/>
                </a:moveTo>
                <a:lnTo>
                  <a:pt x="0" y="5098"/>
                </a:lnTo>
                <a:lnTo>
                  <a:pt x="0" y="15291"/>
                </a:lnTo>
                <a:lnTo>
                  <a:pt x="8567" y="20237"/>
                </a:lnTo>
                <a:lnTo>
                  <a:pt x="8567" y="30128"/>
                </a:lnTo>
                <a:lnTo>
                  <a:pt x="17393" y="35224"/>
                </a:lnTo>
                <a:lnTo>
                  <a:pt x="25960" y="30279"/>
                </a:lnTo>
                <a:lnTo>
                  <a:pt x="34264" y="35074"/>
                </a:lnTo>
                <a:lnTo>
                  <a:pt x="34264" y="44964"/>
                </a:lnTo>
                <a:lnTo>
                  <a:pt x="43091" y="50061"/>
                </a:lnTo>
                <a:lnTo>
                  <a:pt x="51918" y="44964"/>
                </a:lnTo>
                <a:lnTo>
                  <a:pt x="51918" y="35074"/>
                </a:lnTo>
                <a:lnTo>
                  <a:pt x="60485" y="30129"/>
                </a:lnTo>
                <a:lnTo>
                  <a:pt x="60485" y="20237"/>
                </a:lnTo>
                <a:lnTo>
                  <a:pt x="69051" y="15292"/>
                </a:lnTo>
                <a:lnTo>
                  <a:pt x="69051" y="5098"/>
                </a:lnTo>
                <a:lnTo>
                  <a:pt x="69052" y="5098"/>
                </a:lnTo>
                <a:lnTo>
                  <a:pt x="60226" y="1"/>
                </a:lnTo>
                <a:lnTo>
                  <a:pt x="51659" y="4947"/>
                </a:lnTo>
                <a:lnTo>
                  <a:pt x="43137" y="26"/>
                </a:lnTo>
                <a:lnTo>
                  <a:pt x="42876" y="479"/>
                </a:lnTo>
                <a:lnTo>
                  <a:pt x="51397" y="5399"/>
                </a:lnTo>
                <a:lnTo>
                  <a:pt x="51397" y="15239"/>
                </a:lnTo>
                <a:lnTo>
                  <a:pt x="51397" y="15291"/>
                </a:lnTo>
                <a:lnTo>
                  <a:pt x="51443" y="15315"/>
                </a:lnTo>
                <a:lnTo>
                  <a:pt x="56140" y="18028"/>
                </a:lnTo>
                <a:lnTo>
                  <a:pt x="59966" y="20236"/>
                </a:lnTo>
                <a:lnTo>
                  <a:pt x="59966" y="29825"/>
                </a:lnTo>
                <a:lnTo>
                  <a:pt x="51660" y="34620"/>
                </a:lnTo>
                <a:lnTo>
                  <a:pt x="46754" y="31789"/>
                </a:lnTo>
                <a:lnTo>
                  <a:pt x="43354" y="29825"/>
                </a:lnTo>
                <a:lnTo>
                  <a:pt x="43354" y="19986"/>
                </a:lnTo>
                <a:lnTo>
                  <a:pt x="43354" y="19934"/>
                </a:lnTo>
                <a:lnTo>
                  <a:pt x="43310" y="19909"/>
                </a:lnTo>
                <a:lnTo>
                  <a:pt x="36215" y="15813"/>
                </a:lnTo>
                <a:lnTo>
                  <a:pt x="34526" y="14838"/>
                </a:lnTo>
                <a:lnTo>
                  <a:pt x="25960" y="19783"/>
                </a:lnTo>
                <a:lnTo>
                  <a:pt x="17654" y="14987"/>
                </a:lnTo>
                <a:lnTo>
                  <a:pt x="17654" y="5098"/>
                </a:lnTo>
                <a:lnTo>
                  <a:pt x="882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 txBox="1">
            <a:spLocks noGrp="1"/>
          </p:cNvSpPr>
          <p:nvPr>
            <p:ph type="subTitle" idx="1"/>
          </p:nvPr>
        </p:nvSpPr>
        <p:spPr>
          <a:xfrm>
            <a:off x="715100" y="1298518"/>
            <a:ext cx="7713600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/>
          <p:nvPr/>
        </p:nvSpPr>
        <p:spPr>
          <a:xfrm rot="5400000">
            <a:off x="1998803" y="-2000306"/>
            <a:ext cx="5146541" cy="9144102"/>
          </a:xfrm>
          <a:custGeom>
            <a:avLst/>
            <a:gdLst/>
            <a:ahLst/>
            <a:cxnLst/>
            <a:rect l="l" t="t" r="r" b="b"/>
            <a:pathLst>
              <a:path w="57999" h="103160" extrusionOk="0">
                <a:moveTo>
                  <a:pt x="55180" y="2820"/>
                </a:moveTo>
                <a:lnTo>
                  <a:pt x="55180" y="100341"/>
                </a:lnTo>
                <a:lnTo>
                  <a:pt x="2820" y="100341"/>
                </a:lnTo>
                <a:lnTo>
                  <a:pt x="2820" y="2820"/>
                </a:lnTo>
                <a:close/>
                <a:moveTo>
                  <a:pt x="1" y="1"/>
                </a:moveTo>
                <a:lnTo>
                  <a:pt x="1" y="103159"/>
                </a:lnTo>
                <a:lnTo>
                  <a:pt x="57999" y="103159"/>
                </a:lnTo>
                <a:lnTo>
                  <a:pt x="57999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 rotWithShape="1">
          <a:blip r:embed="rId2">
            <a:alphaModFix/>
          </a:blip>
          <a:srcRect l="35207"/>
          <a:stretch/>
        </p:blipFill>
        <p:spPr>
          <a:xfrm>
            <a:off x="6229876" y="248125"/>
            <a:ext cx="2664325" cy="464724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/>
          <p:nvPr/>
        </p:nvSpPr>
        <p:spPr>
          <a:xfrm>
            <a:off x="7425733" y="1870088"/>
            <a:ext cx="2077426" cy="2738464"/>
          </a:xfrm>
          <a:custGeom>
            <a:avLst/>
            <a:gdLst/>
            <a:ahLst/>
            <a:cxnLst/>
            <a:rect l="l" t="t" r="r" b="b"/>
            <a:pathLst>
              <a:path w="60487" h="79734" extrusionOk="0">
                <a:moveTo>
                  <a:pt x="34526" y="602"/>
                </a:moveTo>
                <a:lnTo>
                  <a:pt x="42832" y="5397"/>
                </a:lnTo>
                <a:lnTo>
                  <a:pt x="42832" y="14987"/>
                </a:lnTo>
                <a:lnTo>
                  <a:pt x="38638" y="17408"/>
                </a:lnTo>
                <a:lnTo>
                  <a:pt x="34526" y="19783"/>
                </a:lnTo>
                <a:lnTo>
                  <a:pt x="26221" y="14988"/>
                </a:lnTo>
                <a:lnTo>
                  <a:pt x="26221" y="5397"/>
                </a:lnTo>
                <a:lnTo>
                  <a:pt x="34526" y="602"/>
                </a:lnTo>
                <a:close/>
                <a:moveTo>
                  <a:pt x="17395" y="30276"/>
                </a:moveTo>
                <a:lnTo>
                  <a:pt x="25699" y="35071"/>
                </a:lnTo>
                <a:lnTo>
                  <a:pt x="25699" y="44663"/>
                </a:lnTo>
                <a:lnTo>
                  <a:pt x="21621" y="47017"/>
                </a:lnTo>
                <a:lnTo>
                  <a:pt x="17395" y="49458"/>
                </a:lnTo>
                <a:lnTo>
                  <a:pt x="12390" y="46569"/>
                </a:lnTo>
                <a:lnTo>
                  <a:pt x="9089" y="44663"/>
                </a:lnTo>
                <a:lnTo>
                  <a:pt x="9089" y="35071"/>
                </a:lnTo>
                <a:lnTo>
                  <a:pt x="17395" y="30276"/>
                </a:lnTo>
                <a:close/>
                <a:moveTo>
                  <a:pt x="8827" y="45113"/>
                </a:moveTo>
                <a:lnTo>
                  <a:pt x="13753" y="47958"/>
                </a:lnTo>
                <a:lnTo>
                  <a:pt x="17133" y="49909"/>
                </a:lnTo>
                <a:lnTo>
                  <a:pt x="17133" y="59500"/>
                </a:lnTo>
                <a:lnTo>
                  <a:pt x="8827" y="64295"/>
                </a:lnTo>
                <a:lnTo>
                  <a:pt x="520" y="59500"/>
                </a:lnTo>
                <a:lnTo>
                  <a:pt x="520" y="49908"/>
                </a:lnTo>
                <a:lnTo>
                  <a:pt x="8827" y="45113"/>
                </a:lnTo>
                <a:close/>
                <a:moveTo>
                  <a:pt x="25960" y="45115"/>
                </a:moveTo>
                <a:lnTo>
                  <a:pt x="34266" y="49909"/>
                </a:lnTo>
                <a:lnTo>
                  <a:pt x="34266" y="59501"/>
                </a:lnTo>
                <a:lnTo>
                  <a:pt x="25960" y="64296"/>
                </a:lnTo>
                <a:lnTo>
                  <a:pt x="17655" y="59501"/>
                </a:lnTo>
                <a:lnTo>
                  <a:pt x="17655" y="49909"/>
                </a:lnTo>
                <a:lnTo>
                  <a:pt x="21819" y="47505"/>
                </a:lnTo>
                <a:lnTo>
                  <a:pt x="25960" y="45115"/>
                </a:lnTo>
                <a:close/>
                <a:moveTo>
                  <a:pt x="43093" y="45114"/>
                </a:moveTo>
                <a:lnTo>
                  <a:pt x="51398" y="49909"/>
                </a:lnTo>
                <a:lnTo>
                  <a:pt x="51398" y="59500"/>
                </a:lnTo>
                <a:lnTo>
                  <a:pt x="47245" y="61897"/>
                </a:lnTo>
                <a:lnTo>
                  <a:pt x="43093" y="64296"/>
                </a:lnTo>
                <a:lnTo>
                  <a:pt x="34787" y="59501"/>
                </a:lnTo>
                <a:lnTo>
                  <a:pt x="34787" y="49909"/>
                </a:lnTo>
                <a:lnTo>
                  <a:pt x="43093" y="45114"/>
                </a:lnTo>
                <a:close/>
                <a:moveTo>
                  <a:pt x="51660" y="59952"/>
                </a:moveTo>
                <a:lnTo>
                  <a:pt x="59966" y="64747"/>
                </a:lnTo>
                <a:lnTo>
                  <a:pt x="59966" y="74339"/>
                </a:lnTo>
                <a:lnTo>
                  <a:pt x="51660" y="79134"/>
                </a:lnTo>
                <a:lnTo>
                  <a:pt x="43356" y="74339"/>
                </a:lnTo>
                <a:lnTo>
                  <a:pt x="43356" y="64747"/>
                </a:lnTo>
                <a:lnTo>
                  <a:pt x="43355" y="64747"/>
                </a:lnTo>
                <a:lnTo>
                  <a:pt x="47676" y="62252"/>
                </a:lnTo>
                <a:lnTo>
                  <a:pt x="51660" y="59952"/>
                </a:lnTo>
                <a:close/>
                <a:moveTo>
                  <a:pt x="34528" y="1"/>
                </a:moveTo>
                <a:lnTo>
                  <a:pt x="25701" y="5097"/>
                </a:lnTo>
                <a:lnTo>
                  <a:pt x="25701" y="15289"/>
                </a:lnTo>
                <a:lnTo>
                  <a:pt x="34267" y="20235"/>
                </a:lnTo>
                <a:lnTo>
                  <a:pt x="34267" y="29825"/>
                </a:lnTo>
                <a:lnTo>
                  <a:pt x="25962" y="34620"/>
                </a:lnTo>
                <a:lnTo>
                  <a:pt x="17395" y="29673"/>
                </a:lnTo>
                <a:lnTo>
                  <a:pt x="8567" y="34772"/>
                </a:lnTo>
                <a:lnTo>
                  <a:pt x="8567" y="44663"/>
                </a:lnTo>
                <a:lnTo>
                  <a:pt x="0" y="49608"/>
                </a:lnTo>
                <a:lnTo>
                  <a:pt x="0" y="59801"/>
                </a:lnTo>
                <a:lnTo>
                  <a:pt x="8827" y="64897"/>
                </a:lnTo>
                <a:lnTo>
                  <a:pt x="17393" y="59951"/>
                </a:lnTo>
                <a:lnTo>
                  <a:pt x="25960" y="64897"/>
                </a:lnTo>
                <a:lnTo>
                  <a:pt x="34526" y="59951"/>
                </a:lnTo>
                <a:lnTo>
                  <a:pt x="42832" y="64746"/>
                </a:lnTo>
                <a:lnTo>
                  <a:pt x="42832" y="74638"/>
                </a:lnTo>
                <a:lnTo>
                  <a:pt x="51659" y="79733"/>
                </a:lnTo>
                <a:lnTo>
                  <a:pt x="60487" y="74638"/>
                </a:lnTo>
                <a:lnTo>
                  <a:pt x="60487" y="64445"/>
                </a:lnTo>
                <a:lnTo>
                  <a:pt x="51921" y="59501"/>
                </a:lnTo>
                <a:lnTo>
                  <a:pt x="51921" y="49610"/>
                </a:lnTo>
                <a:lnTo>
                  <a:pt x="43095" y="44513"/>
                </a:lnTo>
                <a:lnTo>
                  <a:pt x="34528" y="49459"/>
                </a:lnTo>
                <a:lnTo>
                  <a:pt x="26222" y="44663"/>
                </a:lnTo>
                <a:lnTo>
                  <a:pt x="26222" y="35071"/>
                </a:lnTo>
                <a:lnTo>
                  <a:pt x="34788" y="30126"/>
                </a:lnTo>
                <a:lnTo>
                  <a:pt x="34788" y="30074"/>
                </a:lnTo>
                <a:lnTo>
                  <a:pt x="34788" y="20235"/>
                </a:lnTo>
                <a:lnTo>
                  <a:pt x="38966" y="17824"/>
                </a:lnTo>
                <a:lnTo>
                  <a:pt x="43095" y="15440"/>
                </a:lnTo>
                <a:lnTo>
                  <a:pt x="51399" y="20235"/>
                </a:lnTo>
                <a:lnTo>
                  <a:pt x="51399" y="29826"/>
                </a:lnTo>
                <a:lnTo>
                  <a:pt x="42878" y="34746"/>
                </a:lnTo>
                <a:lnTo>
                  <a:pt x="43139" y="35197"/>
                </a:lnTo>
                <a:lnTo>
                  <a:pt x="51921" y="30126"/>
                </a:lnTo>
                <a:lnTo>
                  <a:pt x="51921" y="19934"/>
                </a:lnTo>
                <a:lnTo>
                  <a:pt x="43355" y="14988"/>
                </a:lnTo>
                <a:lnTo>
                  <a:pt x="43355" y="5097"/>
                </a:lnTo>
                <a:lnTo>
                  <a:pt x="3452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6"/>
          <p:cNvSpPr/>
          <p:nvPr/>
        </p:nvSpPr>
        <p:spPr>
          <a:xfrm>
            <a:off x="6704382" y="2447315"/>
            <a:ext cx="606327" cy="700157"/>
          </a:xfrm>
          <a:custGeom>
            <a:avLst/>
            <a:gdLst/>
            <a:ahLst/>
            <a:cxnLst/>
            <a:rect l="l" t="t" r="r" b="b"/>
            <a:pathLst>
              <a:path w="17654" h="20386" extrusionOk="0">
                <a:moveTo>
                  <a:pt x="8826" y="604"/>
                </a:moveTo>
                <a:lnTo>
                  <a:pt x="17132" y="5399"/>
                </a:lnTo>
                <a:lnTo>
                  <a:pt x="17132" y="14989"/>
                </a:lnTo>
                <a:lnTo>
                  <a:pt x="8826" y="19784"/>
                </a:lnTo>
                <a:lnTo>
                  <a:pt x="521" y="14989"/>
                </a:lnTo>
                <a:lnTo>
                  <a:pt x="521" y="5399"/>
                </a:lnTo>
                <a:lnTo>
                  <a:pt x="8826" y="604"/>
                </a:lnTo>
                <a:close/>
                <a:moveTo>
                  <a:pt x="8827" y="1"/>
                </a:moveTo>
                <a:lnTo>
                  <a:pt x="0" y="5097"/>
                </a:lnTo>
                <a:lnTo>
                  <a:pt x="0" y="15289"/>
                </a:lnTo>
                <a:lnTo>
                  <a:pt x="8827" y="20386"/>
                </a:lnTo>
                <a:lnTo>
                  <a:pt x="17654" y="15289"/>
                </a:lnTo>
                <a:lnTo>
                  <a:pt x="17654" y="5097"/>
                </a:lnTo>
                <a:lnTo>
                  <a:pt x="882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ctrTitle"/>
          </p:nvPr>
        </p:nvSpPr>
        <p:spPr>
          <a:xfrm>
            <a:off x="715100" y="446525"/>
            <a:ext cx="4005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subTitle" idx="1"/>
          </p:nvPr>
        </p:nvSpPr>
        <p:spPr>
          <a:xfrm>
            <a:off x="715100" y="1683575"/>
            <a:ext cx="4005600" cy="10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6"/>
          <p:cNvSpPr txBox="1"/>
          <p:nvPr/>
        </p:nvSpPr>
        <p:spPr>
          <a:xfrm>
            <a:off x="715099" y="3538042"/>
            <a:ext cx="382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</a:t>
            </a: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highlight>
                <a:srgbClr val="DFDEFC"/>
              </a:highlight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249800" y="248125"/>
            <a:ext cx="8644398" cy="464724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/>
          <p:nvPr/>
        </p:nvSpPr>
        <p:spPr>
          <a:xfrm rot="5400000">
            <a:off x="1998803" y="-2000306"/>
            <a:ext cx="5146541" cy="9144102"/>
          </a:xfrm>
          <a:custGeom>
            <a:avLst/>
            <a:gdLst/>
            <a:ahLst/>
            <a:cxnLst/>
            <a:rect l="l" t="t" r="r" b="b"/>
            <a:pathLst>
              <a:path w="57999" h="103160" extrusionOk="0">
                <a:moveTo>
                  <a:pt x="55180" y="2820"/>
                </a:moveTo>
                <a:lnTo>
                  <a:pt x="55180" y="100341"/>
                </a:lnTo>
                <a:lnTo>
                  <a:pt x="2820" y="100341"/>
                </a:lnTo>
                <a:lnTo>
                  <a:pt x="2820" y="2820"/>
                </a:lnTo>
                <a:close/>
                <a:moveTo>
                  <a:pt x="1" y="1"/>
                </a:moveTo>
                <a:lnTo>
                  <a:pt x="1" y="103159"/>
                </a:lnTo>
                <a:lnTo>
                  <a:pt x="57999" y="103159"/>
                </a:lnTo>
                <a:lnTo>
                  <a:pt x="57999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/>
          <p:nvPr/>
        </p:nvSpPr>
        <p:spPr>
          <a:xfrm rot="5400000">
            <a:off x="1998803" y="-2000306"/>
            <a:ext cx="5146541" cy="9144102"/>
          </a:xfrm>
          <a:custGeom>
            <a:avLst/>
            <a:gdLst/>
            <a:ahLst/>
            <a:cxnLst/>
            <a:rect l="l" t="t" r="r" b="b"/>
            <a:pathLst>
              <a:path w="57999" h="103160" extrusionOk="0">
                <a:moveTo>
                  <a:pt x="55180" y="2820"/>
                </a:moveTo>
                <a:lnTo>
                  <a:pt x="55180" y="100341"/>
                </a:lnTo>
                <a:lnTo>
                  <a:pt x="2820" y="100341"/>
                </a:lnTo>
                <a:lnTo>
                  <a:pt x="2820" y="2820"/>
                </a:lnTo>
                <a:close/>
                <a:moveTo>
                  <a:pt x="1" y="1"/>
                </a:moveTo>
                <a:lnTo>
                  <a:pt x="1" y="103159"/>
                </a:lnTo>
                <a:lnTo>
                  <a:pt x="57999" y="103159"/>
                </a:lnTo>
                <a:lnTo>
                  <a:pt x="57999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7" name="Google Shape;227;p28"/>
          <p:cNvPicPr preferRelativeResize="0"/>
          <p:nvPr/>
        </p:nvPicPr>
        <p:blipFill rotWithShape="1">
          <a:blip r:embed="rId2">
            <a:alphaModFix/>
          </a:blip>
          <a:srcRect l="35207"/>
          <a:stretch/>
        </p:blipFill>
        <p:spPr>
          <a:xfrm>
            <a:off x="6229876" y="248125"/>
            <a:ext cx="2664325" cy="464724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8"/>
          <p:cNvSpPr/>
          <p:nvPr/>
        </p:nvSpPr>
        <p:spPr>
          <a:xfrm rot="10800000">
            <a:off x="6944388" y="720400"/>
            <a:ext cx="2345213" cy="1700231"/>
          </a:xfrm>
          <a:custGeom>
            <a:avLst/>
            <a:gdLst/>
            <a:ahLst/>
            <a:cxnLst/>
            <a:rect l="l" t="t" r="r" b="b"/>
            <a:pathLst>
              <a:path w="69053" h="50062" extrusionOk="0">
                <a:moveTo>
                  <a:pt x="8828" y="604"/>
                </a:moveTo>
                <a:lnTo>
                  <a:pt x="17134" y="5399"/>
                </a:lnTo>
                <a:lnTo>
                  <a:pt x="17134" y="14989"/>
                </a:lnTo>
                <a:lnTo>
                  <a:pt x="12924" y="17420"/>
                </a:lnTo>
                <a:lnTo>
                  <a:pt x="8828" y="19785"/>
                </a:lnTo>
                <a:lnTo>
                  <a:pt x="522" y="14990"/>
                </a:lnTo>
                <a:lnTo>
                  <a:pt x="522" y="5399"/>
                </a:lnTo>
                <a:lnTo>
                  <a:pt x="8828" y="604"/>
                </a:lnTo>
                <a:close/>
                <a:moveTo>
                  <a:pt x="60224" y="604"/>
                </a:moveTo>
                <a:lnTo>
                  <a:pt x="68530" y="5399"/>
                </a:lnTo>
                <a:lnTo>
                  <a:pt x="68530" y="14990"/>
                </a:lnTo>
                <a:lnTo>
                  <a:pt x="60226" y="19785"/>
                </a:lnTo>
                <a:lnTo>
                  <a:pt x="54726" y="16610"/>
                </a:lnTo>
                <a:lnTo>
                  <a:pt x="51919" y="14990"/>
                </a:lnTo>
                <a:lnTo>
                  <a:pt x="51919" y="5399"/>
                </a:lnTo>
                <a:lnTo>
                  <a:pt x="60224" y="604"/>
                </a:lnTo>
                <a:close/>
                <a:moveTo>
                  <a:pt x="34526" y="15441"/>
                </a:moveTo>
                <a:lnTo>
                  <a:pt x="36731" y="16714"/>
                </a:lnTo>
                <a:lnTo>
                  <a:pt x="42833" y="20236"/>
                </a:lnTo>
                <a:lnTo>
                  <a:pt x="42833" y="29825"/>
                </a:lnTo>
                <a:lnTo>
                  <a:pt x="38658" y="32235"/>
                </a:lnTo>
                <a:lnTo>
                  <a:pt x="34526" y="34621"/>
                </a:lnTo>
                <a:lnTo>
                  <a:pt x="26221" y="29827"/>
                </a:lnTo>
                <a:lnTo>
                  <a:pt x="26221" y="20236"/>
                </a:lnTo>
                <a:lnTo>
                  <a:pt x="34526" y="15441"/>
                </a:lnTo>
                <a:close/>
                <a:moveTo>
                  <a:pt x="17393" y="15442"/>
                </a:moveTo>
                <a:lnTo>
                  <a:pt x="25700" y="20237"/>
                </a:lnTo>
                <a:lnTo>
                  <a:pt x="25700" y="29828"/>
                </a:lnTo>
                <a:lnTo>
                  <a:pt x="17393" y="34622"/>
                </a:lnTo>
                <a:lnTo>
                  <a:pt x="9088" y="29828"/>
                </a:lnTo>
                <a:lnTo>
                  <a:pt x="9088" y="20237"/>
                </a:lnTo>
                <a:lnTo>
                  <a:pt x="13274" y="17820"/>
                </a:lnTo>
                <a:lnTo>
                  <a:pt x="17393" y="15442"/>
                </a:lnTo>
                <a:close/>
                <a:moveTo>
                  <a:pt x="43093" y="30279"/>
                </a:moveTo>
                <a:lnTo>
                  <a:pt x="48366" y="33324"/>
                </a:lnTo>
                <a:lnTo>
                  <a:pt x="51399" y="35074"/>
                </a:lnTo>
                <a:lnTo>
                  <a:pt x="51399" y="44665"/>
                </a:lnTo>
                <a:lnTo>
                  <a:pt x="43093" y="49459"/>
                </a:lnTo>
                <a:lnTo>
                  <a:pt x="34787" y="44665"/>
                </a:lnTo>
                <a:lnTo>
                  <a:pt x="34787" y="35074"/>
                </a:lnTo>
                <a:lnTo>
                  <a:pt x="38578" y="32885"/>
                </a:lnTo>
                <a:lnTo>
                  <a:pt x="43093" y="30279"/>
                </a:lnTo>
                <a:close/>
                <a:moveTo>
                  <a:pt x="8828" y="1"/>
                </a:moveTo>
                <a:lnTo>
                  <a:pt x="0" y="5098"/>
                </a:lnTo>
                <a:lnTo>
                  <a:pt x="0" y="15291"/>
                </a:lnTo>
                <a:lnTo>
                  <a:pt x="8567" y="20237"/>
                </a:lnTo>
                <a:lnTo>
                  <a:pt x="8567" y="30128"/>
                </a:lnTo>
                <a:lnTo>
                  <a:pt x="17393" y="35224"/>
                </a:lnTo>
                <a:lnTo>
                  <a:pt x="25960" y="30279"/>
                </a:lnTo>
                <a:lnTo>
                  <a:pt x="34264" y="35074"/>
                </a:lnTo>
                <a:lnTo>
                  <a:pt x="34264" y="44964"/>
                </a:lnTo>
                <a:lnTo>
                  <a:pt x="43091" y="50061"/>
                </a:lnTo>
                <a:lnTo>
                  <a:pt x="51918" y="44964"/>
                </a:lnTo>
                <a:lnTo>
                  <a:pt x="51918" y="35074"/>
                </a:lnTo>
                <a:lnTo>
                  <a:pt x="60485" y="30129"/>
                </a:lnTo>
                <a:lnTo>
                  <a:pt x="60485" y="20237"/>
                </a:lnTo>
                <a:lnTo>
                  <a:pt x="69051" y="15292"/>
                </a:lnTo>
                <a:lnTo>
                  <a:pt x="69051" y="5098"/>
                </a:lnTo>
                <a:lnTo>
                  <a:pt x="69052" y="5098"/>
                </a:lnTo>
                <a:lnTo>
                  <a:pt x="60226" y="1"/>
                </a:lnTo>
                <a:lnTo>
                  <a:pt x="51659" y="4947"/>
                </a:lnTo>
                <a:lnTo>
                  <a:pt x="43137" y="26"/>
                </a:lnTo>
                <a:lnTo>
                  <a:pt x="42876" y="479"/>
                </a:lnTo>
                <a:lnTo>
                  <a:pt x="51397" y="5399"/>
                </a:lnTo>
                <a:lnTo>
                  <a:pt x="51397" y="15239"/>
                </a:lnTo>
                <a:lnTo>
                  <a:pt x="51397" y="15291"/>
                </a:lnTo>
                <a:lnTo>
                  <a:pt x="51443" y="15315"/>
                </a:lnTo>
                <a:lnTo>
                  <a:pt x="56140" y="18028"/>
                </a:lnTo>
                <a:lnTo>
                  <a:pt x="59966" y="20236"/>
                </a:lnTo>
                <a:lnTo>
                  <a:pt x="59966" y="29825"/>
                </a:lnTo>
                <a:lnTo>
                  <a:pt x="51660" y="34620"/>
                </a:lnTo>
                <a:lnTo>
                  <a:pt x="46754" y="31789"/>
                </a:lnTo>
                <a:lnTo>
                  <a:pt x="43354" y="29825"/>
                </a:lnTo>
                <a:lnTo>
                  <a:pt x="43354" y="19986"/>
                </a:lnTo>
                <a:lnTo>
                  <a:pt x="43354" y="19934"/>
                </a:lnTo>
                <a:lnTo>
                  <a:pt x="43310" y="19909"/>
                </a:lnTo>
                <a:lnTo>
                  <a:pt x="36215" y="15813"/>
                </a:lnTo>
                <a:lnTo>
                  <a:pt x="34526" y="14838"/>
                </a:lnTo>
                <a:lnTo>
                  <a:pt x="25960" y="19783"/>
                </a:lnTo>
                <a:lnTo>
                  <a:pt x="17654" y="14987"/>
                </a:lnTo>
                <a:lnTo>
                  <a:pt x="17654" y="5098"/>
                </a:lnTo>
                <a:lnTo>
                  <a:pt x="882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rot="5400000">
            <a:off x="1998803" y="-2000306"/>
            <a:ext cx="5146541" cy="9144102"/>
          </a:xfrm>
          <a:custGeom>
            <a:avLst/>
            <a:gdLst/>
            <a:ahLst/>
            <a:cxnLst/>
            <a:rect l="l" t="t" r="r" b="b"/>
            <a:pathLst>
              <a:path w="57999" h="103160" extrusionOk="0">
                <a:moveTo>
                  <a:pt x="55180" y="2820"/>
                </a:moveTo>
                <a:lnTo>
                  <a:pt x="55180" y="100341"/>
                </a:lnTo>
                <a:lnTo>
                  <a:pt x="2820" y="100341"/>
                </a:lnTo>
                <a:lnTo>
                  <a:pt x="2820" y="2820"/>
                </a:lnTo>
                <a:close/>
                <a:moveTo>
                  <a:pt x="1" y="1"/>
                </a:moveTo>
                <a:lnTo>
                  <a:pt x="1" y="103159"/>
                </a:lnTo>
                <a:lnTo>
                  <a:pt x="57999" y="103159"/>
                </a:lnTo>
                <a:lnTo>
                  <a:pt x="57999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l="75" t="22962" r="5388" b="23337"/>
          <a:stretch/>
        </p:blipFill>
        <p:spPr>
          <a:xfrm rot="10800000" flipH="1">
            <a:off x="249875" y="1776"/>
            <a:ext cx="8644326" cy="10741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 flipH="1">
            <a:off x="249800" y="4836575"/>
            <a:ext cx="8644500" cy="58800"/>
          </a:xfrm>
          <a:prstGeom prst="rect">
            <a:avLst/>
          </a:prstGeom>
          <a:gradFill>
            <a:gsLst>
              <a:gs pos="0">
                <a:schemeClr val="lt2"/>
              </a:gs>
              <a:gs pos="31000">
                <a:schemeClr val="dk2"/>
              </a:gs>
              <a:gs pos="67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000" y="336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0000" y="1286575"/>
            <a:ext cx="7704000" cy="31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/>
          <p:nvPr/>
        </p:nvSpPr>
        <p:spPr>
          <a:xfrm rot="-5400000" flipH="1">
            <a:off x="8162622" y="-1311416"/>
            <a:ext cx="1993652" cy="2628033"/>
          </a:xfrm>
          <a:custGeom>
            <a:avLst/>
            <a:gdLst/>
            <a:ahLst/>
            <a:cxnLst/>
            <a:rect l="l" t="t" r="r" b="b"/>
            <a:pathLst>
              <a:path w="60487" h="79734" extrusionOk="0">
                <a:moveTo>
                  <a:pt x="34526" y="602"/>
                </a:moveTo>
                <a:lnTo>
                  <a:pt x="42832" y="5397"/>
                </a:lnTo>
                <a:lnTo>
                  <a:pt x="42832" y="14987"/>
                </a:lnTo>
                <a:lnTo>
                  <a:pt x="38638" y="17408"/>
                </a:lnTo>
                <a:lnTo>
                  <a:pt x="34526" y="19783"/>
                </a:lnTo>
                <a:lnTo>
                  <a:pt x="26221" y="14988"/>
                </a:lnTo>
                <a:lnTo>
                  <a:pt x="26221" y="5397"/>
                </a:lnTo>
                <a:lnTo>
                  <a:pt x="34526" y="602"/>
                </a:lnTo>
                <a:close/>
                <a:moveTo>
                  <a:pt x="17395" y="30276"/>
                </a:moveTo>
                <a:lnTo>
                  <a:pt x="25699" y="35071"/>
                </a:lnTo>
                <a:lnTo>
                  <a:pt x="25699" y="44663"/>
                </a:lnTo>
                <a:lnTo>
                  <a:pt x="21621" y="47017"/>
                </a:lnTo>
                <a:lnTo>
                  <a:pt x="17395" y="49458"/>
                </a:lnTo>
                <a:lnTo>
                  <a:pt x="12390" y="46569"/>
                </a:lnTo>
                <a:lnTo>
                  <a:pt x="9089" y="44663"/>
                </a:lnTo>
                <a:lnTo>
                  <a:pt x="9089" y="35071"/>
                </a:lnTo>
                <a:lnTo>
                  <a:pt x="17395" y="30276"/>
                </a:lnTo>
                <a:close/>
                <a:moveTo>
                  <a:pt x="8827" y="45113"/>
                </a:moveTo>
                <a:lnTo>
                  <a:pt x="13753" y="47958"/>
                </a:lnTo>
                <a:lnTo>
                  <a:pt x="17133" y="49909"/>
                </a:lnTo>
                <a:lnTo>
                  <a:pt x="17133" y="59500"/>
                </a:lnTo>
                <a:lnTo>
                  <a:pt x="8827" y="64295"/>
                </a:lnTo>
                <a:lnTo>
                  <a:pt x="520" y="59500"/>
                </a:lnTo>
                <a:lnTo>
                  <a:pt x="520" y="49908"/>
                </a:lnTo>
                <a:lnTo>
                  <a:pt x="8827" y="45113"/>
                </a:lnTo>
                <a:close/>
                <a:moveTo>
                  <a:pt x="25960" y="45115"/>
                </a:moveTo>
                <a:lnTo>
                  <a:pt x="34266" y="49909"/>
                </a:lnTo>
                <a:lnTo>
                  <a:pt x="34266" y="59501"/>
                </a:lnTo>
                <a:lnTo>
                  <a:pt x="25960" y="64296"/>
                </a:lnTo>
                <a:lnTo>
                  <a:pt x="17655" y="59501"/>
                </a:lnTo>
                <a:lnTo>
                  <a:pt x="17655" y="49909"/>
                </a:lnTo>
                <a:lnTo>
                  <a:pt x="21819" y="47505"/>
                </a:lnTo>
                <a:lnTo>
                  <a:pt x="25960" y="45115"/>
                </a:lnTo>
                <a:close/>
                <a:moveTo>
                  <a:pt x="43093" y="45114"/>
                </a:moveTo>
                <a:lnTo>
                  <a:pt x="51398" y="49909"/>
                </a:lnTo>
                <a:lnTo>
                  <a:pt x="51398" y="59500"/>
                </a:lnTo>
                <a:lnTo>
                  <a:pt x="47245" y="61897"/>
                </a:lnTo>
                <a:lnTo>
                  <a:pt x="43093" y="64296"/>
                </a:lnTo>
                <a:lnTo>
                  <a:pt x="34787" y="59501"/>
                </a:lnTo>
                <a:lnTo>
                  <a:pt x="34787" y="49909"/>
                </a:lnTo>
                <a:lnTo>
                  <a:pt x="43093" y="45114"/>
                </a:lnTo>
                <a:close/>
                <a:moveTo>
                  <a:pt x="51660" y="59952"/>
                </a:moveTo>
                <a:lnTo>
                  <a:pt x="59966" y="64747"/>
                </a:lnTo>
                <a:lnTo>
                  <a:pt x="59966" y="74339"/>
                </a:lnTo>
                <a:lnTo>
                  <a:pt x="51660" y="79134"/>
                </a:lnTo>
                <a:lnTo>
                  <a:pt x="43356" y="74339"/>
                </a:lnTo>
                <a:lnTo>
                  <a:pt x="43356" y="64747"/>
                </a:lnTo>
                <a:lnTo>
                  <a:pt x="43355" y="64747"/>
                </a:lnTo>
                <a:lnTo>
                  <a:pt x="47676" y="62252"/>
                </a:lnTo>
                <a:lnTo>
                  <a:pt x="51660" y="59952"/>
                </a:lnTo>
                <a:close/>
                <a:moveTo>
                  <a:pt x="34528" y="1"/>
                </a:moveTo>
                <a:lnTo>
                  <a:pt x="25701" y="5097"/>
                </a:lnTo>
                <a:lnTo>
                  <a:pt x="25701" y="15289"/>
                </a:lnTo>
                <a:lnTo>
                  <a:pt x="34267" y="20235"/>
                </a:lnTo>
                <a:lnTo>
                  <a:pt x="34267" y="29825"/>
                </a:lnTo>
                <a:lnTo>
                  <a:pt x="25962" y="34620"/>
                </a:lnTo>
                <a:lnTo>
                  <a:pt x="17395" y="29673"/>
                </a:lnTo>
                <a:lnTo>
                  <a:pt x="8567" y="34772"/>
                </a:lnTo>
                <a:lnTo>
                  <a:pt x="8567" y="44663"/>
                </a:lnTo>
                <a:lnTo>
                  <a:pt x="0" y="49608"/>
                </a:lnTo>
                <a:lnTo>
                  <a:pt x="0" y="59801"/>
                </a:lnTo>
                <a:lnTo>
                  <a:pt x="8827" y="64897"/>
                </a:lnTo>
                <a:lnTo>
                  <a:pt x="17393" y="59951"/>
                </a:lnTo>
                <a:lnTo>
                  <a:pt x="25960" y="64897"/>
                </a:lnTo>
                <a:lnTo>
                  <a:pt x="34526" y="59951"/>
                </a:lnTo>
                <a:lnTo>
                  <a:pt x="42832" y="64746"/>
                </a:lnTo>
                <a:lnTo>
                  <a:pt x="42832" y="74638"/>
                </a:lnTo>
                <a:lnTo>
                  <a:pt x="51659" y="79733"/>
                </a:lnTo>
                <a:lnTo>
                  <a:pt x="60487" y="74638"/>
                </a:lnTo>
                <a:lnTo>
                  <a:pt x="60487" y="64445"/>
                </a:lnTo>
                <a:lnTo>
                  <a:pt x="51921" y="59501"/>
                </a:lnTo>
                <a:lnTo>
                  <a:pt x="51921" y="49610"/>
                </a:lnTo>
                <a:lnTo>
                  <a:pt x="43095" y="44513"/>
                </a:lnTo>
                <a:lnTo>
                  <a:pt x="34528" y="49459"/>
                </a:lnTo>
                <a:lnTo>
                  <a:pt x="26222" y="44663"/>
                </a:lnTo>
                <a:lnTo>
                  <a:pt x="26222" y="35071"/>
                </a:lnTo>
                <a:lnTo>
                  <a:pt x="34788" y="30126"/>
                </a:lnTo>
                <a:lnTo>
                  <a:pt x="34788" y="30074"/>
                </a:lnTo>
                <a:lnTo>
                  <a:pt x="34788" y="20235"/>
                </a:lnTo>
                <a:lnTo>
                  <a:pt x="38966" y="17824"/>
                </a:lnTo>
                <a:lnTo>
                  <a:pt x="43095" y="15440"/>
                </a:lnTo>
                <a:lnTo>
                  <a:pt x="51399" y="20235"/>
                </a:lnTo>
                <a:lnTo>
                  <a:pt x="51399" y="29826"/>
                </a:lnTo>
                <a:lnTo>
                  <a:pt x="42878" y="34746"/>
                </a:lnTo>
                <a:lnTo>
                  <a:pt x="43139" y="35197"/>
                </a:lnTo>
                <a:lnTo>
                  <a:pt x="51921" y="30126"/>
                </a:lnTo>
                <a:lnTo>
                  <a:pt x="51921" y="19934"/>
                </a:lnTo>
                <a:lnTo>
                  <a:pt x="43355" y="14988"/>
                </a:lnTo>
                <a:lnTo>
                  <a:pt x="43355" y="5097"/>
                </a:lnTo>
                <a:lnTo>
                  <a:pt x="3452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 rot="5400000">
            <a:off x="1998803" y="-2000306"/>
            <a:ext cx="5146541" cy="9144102"/>
          </a:xfrm>
          <a:custGeom>
            <a:avLst/>
            <a:gdLst/>
            <a:ahLst/>
            <a:cxnLst/>
            <a:rect l="l" t="t" r="r" b="b"/>
            <a:pathLst>
              <a:path w="57999" h="103160" extrusionOk="0">
                <a:moveTo>
                  <a:pt x="55180" y="2820"/>
                </a:moveTo>
                <a:lnTo>
                  <a:pt x="55180" y="100341"/>
                </a:lnTo>
                <a:lnTo>
                  <a:pt x="2820" y="100341"/>
                </a:lnTo>
                <a:lnTo>
                  <a:pt x="2820" y="2820"/>
                </a:lnTo>
                <a:close/>
                <a:moveTo>
                  <a:pt x="1" y="1"/>
                </a:moveTo>
                <a:lnTo>
                  <a:pt x="1" y="103159"/>
                </a:lnTo>
                <a:lnTo>
                  <a:pt x="57999" y="103159"/>
                </a:lnTo>
                <a:lnTo>
                  <a:pt x="57999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 l="75" t="22962" r="5388" b="23337"/>
          <a:stretch/>
        </p:blipFill>
        <p:spPr>
          <a:xfrm flipH="1">
            <a:off x="249875" y="1776"/>
            <a:ext cx="8644326" cy="107412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/>
          <p:nvPr/>
        </p:nvSpPr>
        <p:spPr>
          <a:xfrm flipH="1">
            <a:off x="249800" y="4836575"/>
            <a:ext cx="8644500" cy="58800"/>
          </a:xfrm>
          <a:prstGeom prst="rect">
            <a:avLst/>
          </a:prstGeom>
          <a:gradFill>
            <a:gsLst>
              <a:gs pos="0">
                <a:schemeClr val="lt2"/>
              </a:gs>
              <a:gs pos="31000">
                <a:schemeClr val="dk2"/>
              </a:gs>
              <a:gs pos="67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 flipH="1">
            <a:off x="7844950" y="-838212"/>
            <a:ext cx="2345213" cy="1700231"/>
          </a:xfrm>
          <a:custGeom>
            <a:avLst/>
            <a:gdLst/>
            <a:ahLst/>
            <a:cxnLst/>
            <a:rect l="l" t="t" r="r" b="b"/>
            <a:pathLst>
              <a:path w="69053" h="50062" extrusionOk="0">
                <a:moveTo>
                  <a:pt x="8828" y="604"/>
                </a:moveTo>
                <a:lnTo>
                  <a:pt x="17134" y="5399"/>
                </a:lnTo>
                <a:lnTo>
                  <a:pt x="17134" y="14989"/>
                </a:lnTo>
                <a:lnTo>
                  <a:pt x="12924" y="17420"/>
                </a:lnTo>
                <a:lnTo>
                  <a:pt x="8828" y="19785"/>
                </a:lnTo>
                <a:lnTo>
                  <a:pt x="522" y="14990"/>
                </a:lnTo>
                <a:lnTo>
                  <a:pt x="522" y="5399"/>
                </a:lnTo>
                <a:lnTo>
                  <a:pt x="8828" y="604"/>
                </a:lnTo>
                <a:close/>
                <a:moveTo>
                  <a:pt x="60224" y="604"/>
                </a:moveTo>
                <a:lnTo>
                  <a:pt x="68530" y="5399"/>
                </a:lnTo>
                <a:lnTo>
                  <a:pt x="68530" y="14990"/>
                </a:lnTo>
                <a:lnTo>
                  <a:pt x="60226" y="19785"/>
                </a:lnTo>
                <a:lnTo>
                  <a:pt x="54726" y="16610"/>
                </a:lnTo>
                <a:lnTo>
                  <a:pt x="51919" y="14990"/>
                </a:lnTo>
                <a:lnTo>
                  <a:pt x="51919" y="5399"/>
                </a:lnTo>
                <a:lnTo>
                  <a:pt x="60224" y="604"/>
                </a:lnTo>
                <a:close/>
                <a:moveTo>
                  <a:pt x="34526" y="15441"/>
                </a:moveTo>
                <a:lnTo>
                  <a:pt x="36731" y="16714"/>
                </a:lnTo>
                <a:lnTo>
                  <a:pt x="42833" y="20236"/>
                </a:lnTo>
                <a:lnTo>
                  <a:pt x="42833" y="29825"/>
                </a:lnTo>
                <a:lnTo>
                  <a:pt x="38658" y="32235"/>
                </a:lnTo>
                <a:lnTo>
                  <a:pt x="34526" y="34621"/>
                </a:lnTo>
                <a:lnTo>
                  <a:pt x="26221" y="29827"/>
                </a:lnTo>
                <a:lnTo>
                  <a:pt x="26221" y="20236"/>
                </a:lnTo>
                <a:lnTo>
                  <a:pt x="34526" y="15441"/>
                </a:lnTo>
                <a:close/>
                <a:moveTo>
                  <a:pt x="17393" y="15442"/>
                </a:moveTo>
                <a:lnTo>
                  <a:pt x="25700" y="20237"/>
                </a:lnTo>
                <a:lnTo>
                  <a:pt x="25700" y="29828"/>
                </a:lnTo>
                <a:lnTo>
                  <a:pt x="17393" y="34622"/>
                </a:lnTo>
                <a:lnTo>
                  <a:pt x="9088" y="29828"/>
                </a:lnTo>
                <a:lnTo>
                  <a:pt x="9088" y="20237"/>
                </a:lnTo>
                <a:lnTo>
                  <a:pt x="13274" y="17820"/>
                </a:lnTo>
                <a:lnTo>
                  <a:pt x="17393" y="15442"/>
                </a:lnTo>
                <a:close/>
                <a:moveTo>
                  <a:pt x="43093" y="30279"/>
                </a:moveTo>
                <a:lnTo>
                  <a:pt x="48366" y="33324"/>
                </a:lnTo>
                <a:lnTo>
                  <a:pt x="51399" y="35074"/>
                </a:lnTo>
                <a:lnTo>
                  <a:pt x="51399" y="44665"/>
                </a:lnTo>
                <a:lnTo>
                  <a:pt x="43093" y="49459"/>
                </a:lnTo>
                <a:lnTo>
                  <a:pt x="34787" y="44665"/>
                </a:lnTo>
                <a:lnTo>
                  <a:pt x="34787" y="35074"/>
                </a:lnTo>
                <a:lnTo>
                  <a:pt x="38578" y="32885"/>
                </a:lnTo>
                <a:lnTo>
                  <a:pt x="43093" y="30279"/>
                </a:lnTo>
                <a:close/>
                <a:moveTo>
                  <a:pt x="8828" y="1"/>
                </a:moveTo>
                <a:lnTo>
                  <a:pt x="0" y="5098"/>
                </a:lnTo>
                <a:lnTo>
                  <a:pt x="0" y="15291"/>
                </a:lnTo>
                <a:lnTo>
                  <a:pt x="8567" y="20237"/>
                </a:lnTo>
                <a:lnTo>
                  <a:pt x="8567" y="30128"/>
                </a:lnTo>
                <a:lnTo>
                  <a:pt x="17393" y="35224"/>
                </a:lnTo>
                <a:lnTo>
                  <a:pt x="25960" y="30279"/>
                </a:lnTo>
                <a:lnTo>
                  <a:pt x="34264" y="35074"/>
                </a:lnTo>
                <a:lnTo>
                  <a:pt x="34264" y="44964"/>
                </a:lnTo>
                <a:lnTo>
                  <a:pt x="43091" y="50061"/>
                </a:lnTo>
                <a:lnTo>
                  <a:pt x="51918" y="44964"/>
                </a:lnTo>
                <a:lnTo>
                  <a:pt x="51918" y="35074"/>
                </a:lnTo>
                <a:lnTo>
                  <a:pt x="60485" y="30129"/>
                </a:lnTo>
                <a:lnTo>
                  <a:pt x="60485" y="20237"/>
                </a:lnTo>
                <a:lnTo>
                  <a:pt x="69051" y="15292"/>
                </a:lnTo>
                <a:lnTo>
                  <a:pt x="69051" y="5098"/>
                </a:lnTo>
                <a:lnTo>
                  <a:pt x="69052" y="5098"/>
                </a:lnTo>
                <a:lnTo>
                  <a:pt x="60226" y="1"/>
                </a:lnTo>
                <a:lnTo>
                  <a:pt x="51659" y="4947"/>
                </a:lnTo>
                <a:lnTo>
                  <a:pt x="43137" y="26"/>
                </a:lnTo>
                <a:lnTo>
                  <a:pt x="42876" y="479"/>
                </a:lnTo>
                <a:lnTo>
                  <a:pt x="51397" y="5399"/>
                </a:lnTo>
                <a:lnTo>
                  <a:pt x="51397" y="15239"/>
                </a:lnTo>
                <a:lnTo>
                  <a:pt x="51397" y="15291"/>
                </a:lnTo>
                <a:lnTo>
                  <a:pt x="51443" y="15315"/>
                </a:lnTo>
                <a:lnTo>
                  <a:pt x="56140" y="18028"/>
                </a:lnTo>
                <a:lnTo>
                  <a:pt x="59966" y="20236"/>
                </a:lnTo>
                <a:lnTo>
                  <a:pt x="59966" y="29825"/>
                </a:lnTo>
                <a:lnTo>
                  <a:pt x="51660" y="34620"/>
                </a:lnTo>
                <a:lnTo>
                  <a:pt x="46754" y="31789"/>
                </a:lnTo>
                <a:lnTo>
                  <a:pt x="43354" y="29825"/>
                </a:lnTo>
                <a:lnTo>
                  <a:pt x="43354" y="19986"/>
                </a:lnTo>
                <a:lnTo>
                  <a:pt x="43354" y="19934"/>
                </a:lnTo>
                <a:lnTo>
                  <a:pt x="43310" y="19909"/>
                </a:lnTo>
                <a:lnTo>
                  <a:pt x="36215" y="15813"/>
                </a:lnTo>
                <a:lnTo>
                  <a:pt x="34526" y="14838"/>
                </a:lnTo>
                <a:lnTo>
                  <a:pt x="25960" y="19783"/>
                </a:lnTo>
                <a:lnTo>
                  <a:pt x="17654" y="14987"/>
                </a:lnTo>
                <a:lnTo>
                  <a:pt x="17654" y="5098"/>
                </a:lnTo>
                <a:lnTo>
                  <a:pt x="882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0000" y="336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1476188" y="1759100"/>
            <a:ext cx="2944500" cy="5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5344702" y="1759100"/>
            <a:ext cx="2944500" cy="5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1476188" y="2281100"/>
            <a:ext cx="29445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5344708" y="2281100"/>
            <a:ext cx="29445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 rot="5400000">
            <a:off x="1998803" y="-2000306"/>
            <a:ext cx="5146541" cy="9144102"/>
          </a:xfrm>
          <a:custGeom>
            <a:avLst/>
            <a:gdLst/>
            <a:ahLst/>
            <a:cxnLst/>
            <a:rect l="l" t="t" r="r" b="b"/>
            <a:pathLst>
              <a:path w="57999" h="103160" extrusionOk="0">
                <a:moveTo>
                  <a:pt x="55180" y="2820"/>
                </a:moveTo>
                <a:lnTo>
                  <a:pt x="55180" y="100341"/>
                </a:lnTo>
                <a:lnTo>
                  <a:pt x="2820" y="100341"/>
                </a:lnTo>
                <a:lnTo>
                  <a:pt x="2820" y="2820"/>
                </a:lnTo>
                <a:close/>
                <a:moveTo>
                  <a:pt x="1" y="1"/>
                </a:moveTo>
                <a:lnTo>
                  <a:pt x="1" y="103159"/>
                </a:lnTo>
                <a:lnTo>
                  <a:pt x="57999" y="103159"/>
                </a:lnTo>
                <a:lnTo>
                  <a:pt x="57999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2">
            <a:alphaModFix/>
          </a:blip>
          <a:srcRect l="75" t="22962" r="5388" b="23337"/>
          <a:stretch/>
        </p:blipFill>
        <p:spPr>
          <a:xfrm rot="10800000">
            <a:off x="249875" y="1776"/>
            <a:ext cx="8644326" cy="1074124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0000" y="336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249800" y="4836575"/>
            <a:ext cx="8644500" cy="58800"/>
          </a:xfrm>
          <a:prstGeom prst="rect">
            <a:avLst/>
          </a:prstGeom>
          <a:gradFill>
            <a:gsLst>
              <a:gs pos="0">
                <a:schemeClr val="lt2"/>
              </a:gs>
              <a:gs pos="31000">
                <a:schemeClr val="dk2"/>
              </a:gs>
              <a:gs pos="67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 rot="-5400000" flipH="1">
            <a:off x="8162622" y="-1311416"/>
            <a:ext cx="1993652" cy="2628033"/>
          </a:xfrm>
          <a:custGeom>
            <a:avLst/>
            <a:gdLst/>
            <a:ahLst/>
            <a:cxnLst/>
            <a:rect l="l" t="t" r="r" b="b"/>
            <a:pathLst>
              <a:path w="60487" h="79734" extrusionOk="0">
                <a:moveTo>
                  <a:pt x="34526" y="602"/>
                </a:moveTo>
                <a:lnTo>
                  <a:pt x="42832" y="5397"/>
                </a:lnTo>
                <a:lnTo>
                  <a:pt x="42832" y="14987"/>
                </a:lnTo>
                <a:lnTo>
                  <a:pt x="38638" y="17408"/>
                </a:lnTo>
                <a:lnTo>
                  <a:pt x="34526" y="19783"/>
                </a:lnTo>
                <a:lnTo>
                  <a:pt x="26221" y="14988"/>
                </a:lnTo>
                <a:lnTo>
                  <a:pt x="26221" y="5397"/>
                </a:lnTo>
                <a:lnTo>
                  <a:pt x="34526" y="602"/>
                </a:lnTo>
                <a:close/>
                <a:moveTo>
                  <a:pt x="17395" y="30276"/>
                </a:moveTo>
                <a:lnTo>
                  <a:pt x="25699" y="35071"/>
                </a:lnTo>
                <a:lnTo>
                  <a:pt x="25699" y="44663"/>
                </a:lnTo>
                <a:lnTo>
                  <a:pt x="21621" y="47017"/>
                </a:lnTo>
                <a:lnTo>
                  <a:pt x="17395" y="49458"/>
                </a:lnTo>
                <a:lnTo>
                  <a:pt x="12390" y="46569"/>
                </a:lnTo>
                <a:lnTo>
                  <a:pt x="9089" y="44663"/>
                </a:lnTo>
                <a:lnTo>
                  <a:pt x="9089" y="35071"/>
                </a:lnTo>
                <a:lnTo>
                  <a:pt x="17395" y="30276"/>
                </a:lnTo>
                <a:close/>
                <a:moveTo>
                  <a:pt x="8827" y="45113"/>
                </a:moveTo>
                <a:lnTo>
                  <a:pt x="13753" y="47958"/>
                </a:lnTo>
                <a:lnTo>
                  <a:pt x="17133" y="49909"/>
                </a:lnTo>
                <a:lnTo>
                  <a:pt x="17133" y="59500"/>
                </a:lnTo>
                <a:lnTo>
                  <a:pt x="8827" y="64295"/>
                </a:lnTo>
                <a:lnTo>
                  <a:pt x="520" y="59500"/>
                </a:lnTo>
                <a:lnTo>
                  <a:pt x="520" y="49908"/>
                </a:lnTo>
                <a:lnTo>
                  <a:pt x="8827" y="45113"/>
                </a:lnTo>
                <a:close/>
                <a:moveTo>
                  <a:pt x="25960" y="45115"/>
                </a:moveTo>
                <a:lnTo>
                  <a:pt x="34266" y="49909"/>
                </a:lnTo>
                <a:lnTo>
                  <a:pt x="34266" y="59501"/>
                </a:lnTo>
                <a:lnTo>
                  <a:pt x="25960" y="64296"/>
                </a:lnTo>
                <a:lnTo>
                  <a:pt x="17655" y="59501"/>
                </a:lnTo>
                <a:lnTo>
                  <a:pt x="17655" y="49909"/>
                </a:lnTo>
                <a:lnTo>
                  <a:pt x="21819" y="47505"/>
                </a:lnTo>
                <a:lnTo>
                  <a:pt x="25960" y="45115"/>
                </a:lnTo>
                <a:close/>
                <a:moveTo>
                  <a:pt x="43093" y="45114"/>
                </a:moveTo>
                <a:lnTo>
                  <a:pt x="51398" y="49909"/>
                </a:lnTo>
                <a:lnTo>
                  <a:pt x="51398" y="59500"/>
                </a:lnTo>
                <a:lnTo>
                  <a:pt x="47245" y="61897"/>
                </a:lnTo>
                <a:lnTo>
                  <a:pt x="43093" y="64296"/>
                </a:lnTo>
                <a:lnTo>
                  <a:pt x="34787" y="59501"/>
                </a:lnTo>
                <a:lnTo>
                  <a:pt x="34787" y="49909"/>
                </a:lnTo>
                <a:lnTo>
                  <a:pt x="43093" y="45114"/>
                </a:lnTo>
                <a:close/>
                <a:moveTo>
                  <a:pt x="51660" y="59952"/>
                </a:moveTo>
                <a:lnTo>
                  <a:pt x="59966" y="64747"/>
                </a:lnTo>
                <a:lnTo>
                  <a:pt x="59966" y="74339"/>
                </a:lnTo>
                <a:lnTo>
                  <a:pt x="51660" y="79134"/>
                </a:lnTo>
                <a:lnTo>
                  <a:pt x="43356" y="74339"/>
                </a:lnTo>
                <a:lnTo>
                  <a:pt x="43356" y="64747"/>
                </a:lnTo>
                <a:lnTo>
                  <a:pt x="43355" y="64747"/>
                </a:lnTo>
                <a:lnTo>
                  <a:pt x="47676" y="62252"/>
                </a:lnTo>
                <a:lnTo>
                  <a:pt x="51660" y="59952"/>
                </a:lnTo>
                <a:close/>
                <a:moveTo>
                  <a:pt x="34528" y="1"/>
                </a:moveTo>
                <a:lnTo>
                  <a:pt x="25701" y="5097"/>
                </a:lnTo>
                <a:lnTo>
                  <a:pt x="25701" y="15289"/>
                </a:lnTo>
                <a:lnTo>
                  <a:pt x="34267" y="20235"/>
                </a:lnTo>
                <a:lnTo>
                  <a:pt x="34267" y="29825"/>
                </a:lnTo>
                <a:lnTo>
                  <a:pt x="25962" y="34620"/>
                </a:lnTo>
                <a:lnTo>
                  <a:pt x="17395" y="29673"/>
                </a:lnTo>
                <a:lnTo>
                  <a:pt x="8567" y="34772"/>
                </a:lnTo>
                <a:lnTo>
                  <a:pt x="8567" y="44663"/>
                </a:lnTo>
                <a:lnTo>
                  <a:pt x="0" y="49608"/>
                </a:lnTo>
                <a:lnTo>
                  <a:pt x="0" y="59801"/>
                </a:lnTo>
                <a:lnTo>
                  <a:pt x="8827" y="64897"/>
                </a:lnTo>
                <a:lnTo>
                  <a:pt x="17393" y="59951"/>
                </a:lnTo>
                <a:lnTo>
                  <a:pt x="25960" y="64897"/>
                </a:lnTo>
                <a:lnTo>
                  <a:pt x="34526" y="59951"/>
                </a:lnTo>
                <a:lnTo>
                  <a:pt x="42832" y="64746"/>
                </a:lnTo>
                <a:lnTo>
                  <a:pt x="42832" y="74638"/>
                </a:lnTo>
                <a:lnTo>
                  <a:pt x="51659" y="79733"/>
                </a:lnTo>
                <a:lnTo>
                  <a:pt x="60487" y="74638"/>
                </a:lnTo>
                <a:lnTo>
                  <a:pt x="60487" y="64445"/>
                </a:lnTo>
                <a:lnTo>
                  <a:pt x="51921" y="59501"/>
                </a:lnTo>
                <a:lnTo>
                  <a:pt x="51921" y="49610"/>
                </a:lnTo>
                <a:lnTo>
                  <a:pt x="43095" y="44513"/>
                </a:lnTo>
                <a:lnTo>
                  <a:pt x="34528" y="49459"/>
                </a:lnTo>
                <a:lnTo>
                  <a:pt x="26222" y="44663"/>
                </a:lnTo>
                <a:lnTo>
                  <a:pt x="26222" y="35071"/>
                </a:lnTo>
                <a:lnTo>
                  <a:pt x="34788" y="30126"/>
                </a:lnTo>
                <a:lnTo>
                  <a:pt x="34788" y="30074"/>
                </a:lnTo>
                <a:lnTo>
                  <a:pt x="34788" y="20235"/>
                </a:lnTo>
                <a:lnTo>
                  <a:pt x="38966" y="17824"/>
                </a:lnTo>
                <a:lnTo>
                  <a:pt x="43095" y="15440"/>
                </a:lnTo>
                <a:lnTo>
                  <a:pt x="51399" y="20235"/>
                </a:lnTo>
                <a:lnTo>
                  <a:pt x="51399" y="29826"/>
                </a:lnTo>
                <a:lnTo>
                  <a:pt x="42878" y="34746"/>
                </a:lnTo>
                <a:lnTo>
                  <a:pt x="43139" y="35197"/>
                </a:lnTo>
                <a:lnTo>
                  <a:pt x="51921" y="30126"/>
                </a:lnTo>
                <a:lnTo>
                  <a:pt x="51921" y="19934"/>
                </a:lnTo>
                <a:lnTo>
                  <a:pt x="43355" y="14988"/>
                </a:lnTo>
                <a:lnTo>
                  <a:pt x="43355" y="5097"/>
                </a:lnTo>
                <a:lnTo>
                  <a:pt x="3452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 rot="5400000">
            <a:off x="1998803" y="-2000306"/>
            <a:ext cx="5146541" cy="9144102"/>
          </a:xfrm>
          <a:custGeom>
            <a:avLst/>
            <a:gdLst/>
            <a:ahLst/>
            <a:cxnLst/>
            <a:rect l="l" t="t" r="r" b="b"/>
            <a:pathLst>
              <a:path w="57999" h="103160" extrusionOk="0">
                <a:moveTo>
                  <a:pt x="55180" y="2820"/>
                </a:moveTo>
                <a:lnTo>
                  <a:pt x="55180" y="100341"/>
                </a:lnTo>
                <a:lnTo>
                  <a:pt x="2820" y="100341"/>
                </a:lnTo>
                <a:lnTo>
                  <a:pt x="2820" y="2820"/>
                </a:lnTo>
                <a:close/>
                <a:moveTo>
                  <a:pt x="1" y="1"/>
                </a:moveTo>
                <a:lnTo>
                  <a:pt x="1" y="103159"/>
                </a:lnTo>
                <a:lnTo>
                  <a:pt x="57999" y="103159"/>
                </a:lnTo>
                <a:lnTo>
                  <a:pt x="57999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6;p7"/>
          <p:cNvPicPr preferRelativeResize="0"/>
          <p:nvPr/>
        </p:nvPicPr>
        <p:blipFill rotWithShape="1">
          <a:blip r:embed="rId2">
            <a:alphaModFix/>
          </a:blip>
          <a:srcRect l="75" t="22962" r="5388" b="23337"/>
          <a:stretch/>
        </p:blipFill>
        <p:spPr>
          <a:xfrm rot="10800000">
            <a:off x="249875" y="1776"/>
            <a:ext cx="8644326" cy="1074124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/>
          <p:nvPr/>
        </p:nvSpPr>
        <p:spPr>
          <a:xfrm flipH="1">
            <a:off x="249800" y="4836575"/>
            <a:ext cx="8644500" cy="58800"/>
          </a:xfrm>
          <a:prstGeom prst="rect">
            <a:avLst/>
          </a:prstGeom>
          <a:gradFill>
            <a:gsLst>
              <a:gs pos="0">
                <a:schemeClr val="lt2"/>
              </a:gs>
              <a:gs pos="31000">
                <a:schemeClr val="dk2"/>
              </a:gs>
              <a:gs pos="67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7360225" y="-918012"/>
            <a:ext cx="2345213" cy="1700231"/>
          </a:xfrm>
          <a:custGeom>
            <a:avLst/>
            <a:gdLst/>
            <a:ahLst/>
            <a:cxnLst/>
            <a:rect l="l" t="t" r="r" b="b"/>
            <a:pathLst>
              <a:path w="69053" h="50062" extrusionOk="0">
                <a:moveTo>
                  <a:pt x="8828" y="604"/>
                </a:moveTo>
                <a:lnTo>
                  <a:pt x="17134" y="5399"/>
                </a:lnTo>
                <a:lnTo>
                  <a:pt x="17134" y="14989"/>
                </a:lnTo>
                <a:lnTo>
                  <a:pt x="12924" y="17420"/>
                </a:lnTo>
                <a:lnTo>
                  <a:pt x="8828" y="19785"/>
                </a:lnTo>
                <a:lnTo>
                  <a:pt x="522" y="14990"/>
                </a:lnTo>
                <a:lnTo>
                  <a:pt x="522" y="5399"/>
                </a:lnTo>
                <a:lnTo>
                  <a:pt x="8828" y="604"/>
                </a:lnTo>
                <a:close/>
                <a:moveTo>
                  <a:pt x="60224" y="604"/>
                </a:moveTo>
                <a:lnTo>
                  <a:pt x="68530" y="5399"/>
                </a:lnTo>
                <a:lnTo>
                  <a:pt x="68530" y="14990"/>
                </a:lnTo>
                <a:lnTo>
                  <a:pt x="60226" y="19785"/>
                </a:lnTo>
                <a:lnTo>
                  <a:pt x="54726" y="16610"/>
                </a:lnTo>
                <a:lnTo>
                  <a:pt x="51919" y="14990"/>
                </a:lnTo>
                <a:lnTo>
                  <a:pt x="51919" y="5399"/>
                </a:lnTo>
                <a:lnTo>
                  <a:pt x="60224" y="604"/>
                </a:lnTo>
                <a:close/>
                <a:moveTo>
                  <a:pt x="34526" y="15441"/>
                </a:moveTo>
                <a:lnTo>
                  <a:pt x="36731" y="16714"/>
                </a:lnTo>
                <a:lnTo>
                  <a:pt x="42833" y="20236"/>
                </a:lnTo>
                <a:lnTo>
                  <a:pt x="42833" y="29825"/>
                </a:lnTo>
                <a:lnTo>
                  <a:pt x="38658" y="32235"/>
                </a:lnTo>
                <a:lnTo>
                  <a:pt x="34526" y="34621"/>
                </a:lnTo>
                <a:lnTo>
                  <a:pt x="26221" y="29827"/>
                </a:lnTo>
                <a:lnTo>
                  <a:pt x="26221" y="20236"/>
                </a:lnTo>
                <a:lnTo>
                  <a:pt x="34526" y="15441"/>
                </a:lnTo>
                <a:close/>
                <a:moveTo>
                  <a:pt x="17393" y="15442"/>
                </a:moveTo>
                <a:lnTo>
                  <a:pt x="25700" y="20237"/>
                </a:lnTo>
                <a:lnTo>
                  <a:pt x="25700" y="29828"/>
                </a:lnTo>
                <a:lnTo>
                  <a:pt x="17393" y="34622"/>
                </a:lnTo>
                <a:lnTo>
                  <a:pt x="9088" y="29828"/>
                </a:lnTo>
                <a:lnTo>
                  <a:pt x="9088" y="20237"/>
                </a:lnTo>
                <a:lnTo>
                  <a:pt x="13274" y="17820"/>
                </a:lnTo>
                <a:lnTo>
                  <a:pt x="17393" y="15442"/>
                </a:lnTo>
                <a:close/>
                <a:moveTo>
                  <a:pt x="43093" y="30279"/>
                </a:moveTo>
                <a:lnTo>
                  <a:pt x="48366" y="33324"/>
                </a:lnTo>
                <a:lnTo>
                  <a:pt x="51399" y="35074"/>
                </a:lnTo>
                <a:lnTo>
                  <a:pt x="51399" y="44665"/>
                </a:lnTo>
                <a:lnTo>
                  <a:pt x="43093" y="49459"/>
                </a:lnTo>
                <a:lnTo>
                  <a:pt x="34787" y="44665"/>
                </a:lnTo>
                <a:lnTo>
                  <a:pt x="34787" y="35074"/>
                </a:lnTo>
                <a:lnTo>
                  <a:pt x="38578" y="32885"/>
                </a:lnTo>
                <a:lnTo>
                  <a:pt x="43093" y="30279"/>
                </a:lnTo>
                <a:close/>
                <a:moveTo>
                  <a:pt x="8828" y="1"/>
                </a:moveTo>
                <a:lnTo>
                  <a:pt x="0" y="5098"/>
                </a:lnTo>
                <a:lnTo>
                  <a:pt x="0" y="15291"/>
                </a:lnTo>
                <a:lnTo>
                  <a:pt x="8567" y="20237"/>
                </a:lnTo>
                <a:lnTo>
                  <a:pt x="8567" y="30128"/>
                </a:lnTo>
                <a:lnTo>
                  <a:pt x="17393" y="35224"/>
                </a:lnTo>
                <a:lnTo>
                  <a:pt x="25960" y="30279"/>
                </a:lnTo>
                <a:lnTo>
                  <a:pt x="34264" y="35074"/>
                </a:lnTo>
                <a:lnTo>
                  <a:pt x="34264" y="44964"/>
                </a:lnTo>
                <a:lnTo>
                  <a:pt x="43091" y="50061"/>
                </a:lnTo>
                <a:lnTo>
                  <a:pt x="51918" y="44964"/>
                </a:lnTo>
                <a:lnTo>
                  <a:pt x="51918" y="35074"/>
                </a:lnTo>
                <a:lnTo>
                  <a:pt x="60485" y="30129"/>
                </a:lnTo>
                <a:lnTo>
                  <a:pt x="60485" y="20237"/>
                </a:lnTo>
                <a:lnTo>
                  <a:pt x="69051" y="15292"/>
                </a:lnTo>
                <a:lnTo>
                  <a:pt x="69051" y="5098"/>
                </a:lnTo>
                <a:lnTo>
                  <a:pt x="69052" y="5098"/>
                </a:lnTo>
                <a:lnTo>
                  <a:pt x="60226" y="1"/>
                </a:lnTo>
                <a:lnTo>
                  <a:pt x="51659" y="4947"/>
                </a:lnTo>
                <a:lnTo>
                  <a:pt x="43137" y="26"/>
                </a:lnTo>
                <a:lnTo>
                  <a:pt x="42876" y="479"/>
                </a:lnTo>
                <a:lnTo>
                  <a:pt x="51397" y="5399"/>
                </a:lnTo>
                <a:lnTo>
                  <a:pt x="51397" y="15239"/>
                </a:lnTo>
                <a:lnTo>
                  <a:pt x="51397" y="15291"/>
                </a:lnTo>
                <a:lnTo>
                  <a:pt x="51443" y="15315"/>
                </a:lnTo>
                <a:lnTo>
                  <a:pt x="56140" y="18028"/>
                </a:lnTo>
                <a:lnTo>
                  <a:pt x="59966" y="20236"/>
                </a:lnTo>
                <a:lnTo>
                  <a:pt x="59966" y="29825"/>
                </a:lnTo>
                <a:lnTo>
                  <a:pt x="51660" y="34620"/>
                </a:lnTo>
                <a:lnTo>
                  <a:pt x="46754" y="31789"/>
                </a:lnTo>
                <a:lnTo>
                  <a:pt x="43354" y="29825"/>
                </a:lnTo>
                <a:lnTo>
                  <a:pt x="43354" y="19986"/>
                </a:lnTo>
                <a:lnTo>
                  <a:pt x="43354" y="19934"/>
                </a:lnTo>
                <a:lnTo>
                  <a:pt x="43310" y="19909"/>
                </a:lnTo>
                <a:lnTo>
                  <a:pt x="36215" y="15813"/>
                </a:lnTo>
                <a:lnTo>
                  <a:pt x="34526" y="14838"/>
                </a:lnTo>
                <a:lnTo>
                  <a:pt x="25960" y="19783"/>
                </a:lnTo>
                <a:lnTo>
                  <a:pt x="17654" y="14987"/>
                </a:lnTo>
                <a:lnTo>
                  <a:pt x="17654" y="5098"/>
                </a:lnTo>
                <a:lnTo>
                  <a:pt x="882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720000" y="33291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1323550" y="1681000"/>
            <a:ext cx="5424600" cy="24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249800" y="248125"/>
            <a:ext cx="8644398" cy="464724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/>
        </p:nvSpPr>
        <p:spPr>
          <a:xfrm rot="5400000">
            <a:off x="1998803" y="-2000306"/>
            <a:ext cx="5146541" cy="9144102"/>
          </a:xfrm>
          <a:custGeom>
            <a:avLst/>
            <a:gdLst/>
            <a:ahLst/>
            <a:cxnLst/>
            <a:rect l="l" t="t" r="r" b="b"/>
            <a:pathLst>
              <a:path w="57999" h="103160" extrusionOk="0">
                <a:moveTo>
                  <a:pt x="55180" y="2820"/>
                </a:moveTo>
                <a:lnTo>
                  <a:pt x="55180" y="100341"/>
                </a:lnTo>
                <a:lnTo>
                  <a:pt x="2820" y="100341"/>
                </a:lnTo>
                <a:lnTo>
                  <a:pt x="2820" y="2820"/>
                </a:lnTo>
                <a:close/>
                <a:moveTo>
                  <a:pt x="1" y="1"/>
                </a:moveTo>
                <a:lnTo>
                  <a:pt x="1" y="103159"/>
                </a:lnTo>
                <a:lnTo>
                  <a:pt x="57999" y="103159"/>
                </a:lnTo>
                <a:lnTo>
                  <a:pt x="57999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715100" y="1307100"/>
            <a:ext cx="5512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9"/>
          <p:cNvPicPr preferRelativeResize="0"/>
          <p:nvPr/>
        </p:nvPicPr>
        <p:blipFill rotWithShape="1">
          <a:blip r:embed="rId2">
            <a:alphaModFix/>
          </a:blip>
          <a:srcRect l="35207"/>
          <a:stretch/>
        </p:blipFill>
        <p:spPr>
          <a:xfrm rot="10800000">
            <a:off x="6229876" y="248125"/>
            <a:ext cx="2664325" cy="464724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9"/>
          <p:cNvSpPr/>
          <p:nvPr/>
        </p:nvSpPr>
        <p:spPr>
          <a:xfrm rot="5400000">
            <a:off x="1998803" y="-2000306"/>
            <a:ext cx="5146541" cy="9144102"/>
          </a:xfrm>
          <a:custGeom>
            <a:avLst/>
            <a:gdLst/>
            <a:ahLst/>
            <a:cxnLst/>
            <a:rect l="l" t="t" r="r" b="b"/>
            <a:pathLst>
              <a:path w="57999" h="103160" extrusionOk="0">
                <a:moveTo>
                  <a:pt x="55180" y="2820"/>
                </a:moveTo>
                <a:lnTo>
                  <a:pt x="55180" y="100341"/>
                </a:lnTo>
                <a:lnTo>
                  <a:pt x="2820" y="100341"/>
                </a:lnTo>
                <a:lnTo>
                  <a:pt x="2820" y="2820"/>
                </a:lnTo>
                <a:close/>
                <a:moveTo>
                  <a:pt x="1" y="1"/>
                </a:moveTo>
                <a:lnTo>
                  <a:pt x="1" y="103159"/>
                </a:lnTo>
                <a:lnTo>
                  <a:pt x="57999" y="103159"/>
                </a:lnTo>
                <a:lnTo>
                  <a:pt x="57999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715100" y="1333900"/>
            <a:ext cx="4388100" cy="9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1"/>
          </p:nvPr>
        </p:nvSpPr>
        <p:spPr>
          <a:xfrm>
            <a:off x="715169" y="2825225"/>
            <a:ext cx="4388100" cy="11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/>
          <p:nvPr/>
        </p:nvSpPr>
        <p:spPr>
          <a:xfrm rot="10800000">
            <a:off x="6944388" y="2407125"/>
            <a:ext cx="2345213" cy="1700231"/>
          </a:xfrm>
          <a:custGeom>
            <a:avLst/>
            <a:gdLst/>
            <a:ahLst/>
            <a:cxnLst/>
            <a:rect l="l" t="t" r="r" b="b"/>
            <a:pathLst>
              <a:path w="69053" h="50062" extrusionOk="0">
                <a:moveTo>
                  <a:pt x="8828" y="604"/>
                </a:moveTo>
                <a:lnTo>
                  <a:pt x="17134" y="5399"/>
                </a:lnTo>
                <a:lnTo>
                  <a:pt x="17134" y="14989"/>
                </a:lnTo>
                <a:lnTo>
                  <a:pt x="12924" y="17420"/>
                </a:lnTo>
                <a:lnTo>
                  <a:pt x="8828" y="19785"/>
                </a:lnTo>
                <a:lnTo>
                  <a:pt x="522" y="14990"/>
                </a:lnTo>
                <a:lnTo>
                  <a:pt x="522" y="5399"/>
                </a:lnTo>
                <a:lnTo>
                  <a:pt x="8828" y="604"/>
                </a:lnTo>
                <a:close/>
                <a:moveTo>
                  <a:pt x="60224" y="604"/>
                </a:moveTo>
                <a:lnTo>
                  <a:pt x="68530" y="5399"/>
                </a:lnTo>
                <a:lnTo>
                  <a:pt x="68530" y="14990"/>
                </a:lnTo>
                <a:lnTo>
                  <a:pt x="60226" y="19785"/>
                </a:lnTo>
                <a:lnTo>
                  <a:pt x="54726" y="16610"/>
                </a:lnTo>
                <a:lnTo>
                  <a:pt x="51919" y="14990"/>
                </a:lnTo>
                <a:lnTo>
                  <a:pt x="51919" y="5399"/>
                </a:lnTo>
                <a:lnTo>
                  <a:pt x="60224" y="604"/>
                </a:lnTo>
                <a:close/>
                <a:moveTo>
                  <a:pt x="34526" y="15441"/>
                </a:moveTo>
                <a:lnTo>
                  <a:pt x="36731" y="16714"/>
                </a:lnTo>
                <a:lnTo>
                  <a:pt x="42833" y="20236"/>
                </a:lnTo>
                <a:lnTo>
                  <a:pt x="42833" y="29825"/>
                </a:lnTo>
                <a:lnTo>
                  <a:pt x="38658" y="32235"/>
                </a:lnTo>
                <a:lnTo>
                  <a:pt x="34526" y="34621"/>
                </a:lnTo>
                <a:lnTo>
                  <a:pt x="26221" y="29827"/>
                </a:lnTo>
                <a:lnTo>
                  <a:pt x="26221" y="20236"/>
                </a:lnTo>
                <a:lnTo>
                  <a:pt x="34526" y="15441"/>
                </a:lnTo>
                <a:close/>
                <a:moveTo>
                  <a:pt x="17393" y="15442"/>
                </a:moveTo>
                <a:lnTo>
                  <a:pt x="25700" y="20237"/>
                </a:lnTo>
                <a:lnTo>
                  <a:pt x="25700" y="29828"/>
                </a:lnTo>
                <a:lnTo>
                  <a:pt x="17393" y="34622"/>
                </a:lnTo>
                <a:lnTo>
                  <a:pt x="9088" y="29828"/>
                </a:lnTo>
                <a:lnTo>
                  <a:pt x="9088" y="20237"/>
                </a:lnTo>
                <a:lnTo>
                  <a:pt x="13274" y="17820"/>
                </a:lnTo>
                <a:lnTo>
                  <a:pt x="17393" y="15442"/>
                </a:lnTo>
                <a:close/>
                <a:moveTo>
                  <a:pt x="43093" y="30279"/>
                </a:moveTo>
                <a:lnTo>
                  <a:pt x="48366" y="33324"/>
                </a:lnTo>
                <a:lnTo>
                  <a:pt x="51399" y="35074"/>
                </a:lnTo>
                <a:lnTo>
                  <a:pt x="51399" y="44665"/>
                </a:lnTo>
                <a:lnTo>
                  <a:pt x="43093" y="49459"/>
                </a:lnTo>
                <a:lnTo>
                  <a:pt x="34787" y="44665"/>
                </a:lnTo>
                <a:lnTo>
                  <a:pt x="34787" y="35074"/>
                </a:lnTo>
                <a:lnTo>
                  <a:pt x="38578" y="32885"/>
                </a:lnTo>
                <a:lnTo>
                  <a:pt x="43093" y="30279"/>
                </a:lnTo>
                <a:close/>
                <a:moveTo>
                  <a:pt x="8828" y="1"/>
                </a:moveTo>
                <a:lnTo>
                  <a:pt x="0" y="5098"/>
                </a:lnTo>
                <a:lnTo>
                  <a:pt x="0" y="15291"/>
                </a:lnTo>
                <a:lnTo>
                  <a:pt x="8567" y="20237"/>
                </a:lnTo>
                <a:lnTo>
                  <a:pt x="8567" y="30128"/>
                </a:lnTo>
                <a:lnTo>
                  <a:pt x="17393" y="35224"/>
                </a:lnTo>
                <a:lnTo>
                  <a:pt x="25960" y="30279"/>
                </a:lnTo>
                <a:lnTo>
                  <a:pt x="34264" y="35074"/>
                </a:lnTo>
                <a:lnTo>
                  <a:pt x="34264" y="44964"/>
                </a:lnTo>
                <a:lnTo>
                  <a:pt x="43091" y="50061"/>
                </a:lnTo>
                <a:lnTo>
                  <a:pt x="51918" y="44964"/>
                </a:lnTo>
                <a:lnTo>
                  <a:pt x="51918" y="35074"/>
                </a:lnTo>
                <a:lnTo>
                  <a:pt x="60485" y="30129"/>
                </a:lnTo>
                <a:lnTo>
                  <a:pt x="60485" y="20237"/>
                </a:lnTo>
                <a:lnTo>
                  <a:pt x="69051" y="15292"/>
                </a:lnTo>
                <a:lnTo>
                  <a:pt x="69051" y="5098"/>
                </a:lnTo>
                <a:lnTo>
                  <a:pt x="69052" y="5098"/>
                </a:lnTo>
                <a:lnTo>
                  <a:pt x="60226" y="1"/>
                </a:lnTo>
                <a:lnTo>
                  <a:pt x="51659" y="4947"/>
                </a:lnTo>
                <a:lnTo>
                  <a:pt x="43137" y="26"/>
                </a:lnTo>
                <a:lnTo>
                  <a:pt x="42876" y="479"/>
                </a:lnTo>
                <a:lnTo>
                  <a:pt x="51397" y="5399"/>
                </a:lnTo>
                <a:lnTo>
                  <a:pt x="51397" y="15239"/>
                </a:lnTo>
                <a:lnTo>
                  <a:pt x="51397" y="15291"/>
                </a:lnTo>
                <a:lnTo>
                  <a:pt x="51443" y="15315"/>
                </a:lnTo>
                <a:lnTo>
                  <a:pt x="56140" y="18028"/>
                </a:lnTo>
                <a:lnTo>
                  <a:pt x="59966" y="20236"/>
                </a:lnTo>
                <a:lnTo>
                  <a:pt x="59966" y="29825"/>
                </a:lnTo>
                <a:lnTo>
                  <a:pt x="51660" y="34620"/>
                </a:lnTo>
                <a:lnTo>
                  <a:pt x="46754" y="31789"/>
                </a:lnTo>
                <a:lnTo>
                  <a:pt x="43354" y="29825"/>
                </a:lnTo>
                <a:lnTo>
                  <a:pt x="43354" y="19986"/>
                </a:lnTo>
                <a:lnTo>
                  <a:pt x="43354" y="19934"/>
                </a:lnTo>
                <a:lnTo>
                  <a:pt x="43310" y="19909"/>
                </a:lnTo>
                <a:lnTo>
                  <a:pt x="36215" y="15813"/>
                </a:lnTo>
                <a:lnTo>
                  <a:pt x="34526" y="14838"/>
                </a:lnTo>
                <a:lnTo>
                  <a:pt x="25960" y="19783"/>
                </a:lnTo>
                <a:lnTo>
                  <a:pt x="17654" y="14987"/>
                </a:lnTo>
                <a:lnTo>
                  <a:pt x="17654" y="5098"/>
                </a:lnTo>
                <a:lnTo>
                  <a:pt x="882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720000" y="3617300"/>
            <a:ext cx="4188900" cy="9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illium Web SemiBold"/>
              <a:buNone/>
              <a:defRPr sz="35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>
            <a:spLocks noGrp="1"/>
          </p:cNvSpPr>
          <p:nvPr>
            <p:ph type="title"/>
          </p:nvPr>
        </p:nvSpPr>
        <p:spPr>
          <a:xfrm>
            <a:off x="715100" y="1523125"/>
            <a:ext cx="4542600" cy="17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Drug - Target Interactions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5931770" y="3679852"/>
            <a:ext cx="606327" cy="700157"/>
          </a:xfrm>
          <a:custGeom>
            <a:avLst/>
            <a:gdLst/>
            <a:ahLst/>
            <a:cxnLst/>
            <a:rect l="l" t="t" r="r" b="b"/>
            <a:pathLst>
              <a:path w="17654" h="20386" extrusionOk="0">
                <a:moveTo>
                  <a:pt x="8826" y="604"/>
                </a:moveTo>
                <a:lnTo>
                  <a:pt x="17132" y="5399"/>
                </a:lnTo>
                <a:lnTo>
                  <a:pt x="17132" y="14989"/>
                </a:lnTo>
                <a:lnTo>
                  <a:pt x="8826" y="19784"/>
                </a:lnTo>
                <a:lnTo>
                  <a:pt x="521" y="14989"/>
                </a:lnTo>
                <a:lnTo>
                  <a:pt x="521" y="5399"/>
                </a:lnTo>
                <a:lnTo>
                  <a:pt x="8826" y="604"/>
                </a:lnTo>
                <a:close/>
                <a:moveTo>
                  <a:pt x="8827" y="1"/>
                </a:moveTo>
                <a:lnTo>
                  <a:pt x="0" y="5097"/>
                </a:lnTo>
                <a:lnTo>
                  <a:pt x="0" y="15289"/>
                </a:lnTo>
                <a:lnTo>
                  <a:pt x="8827" y="20386"/>
                </a:lnTo>
                <a:lnTo>
                  <a:pt x="17654" y="15289"/>
                </a:lnTo>
                <a:lnTo>
                  <a:pt x="17654" y="5097"/>
                </a:lnTo>
                <a:lnTo>
                  <a:pt x="882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715100" y="3675450"/>
            <a:ext cx="3531000" cy="426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2"/>
          <p:cNvSpPr/>
          <p:nvPr/>
        </p:nvSpPr>
        <p:spPr>
          <a:xfrm rot="10800000" flipH="1">
            <a:off x="6206311" y="-86450"/>
            <a:ext cx="2840756" cy="2139038"/>
          </a:xfrm>
          <a:custGeom>
            <a:avLst/>
            <a:gdLst/>
            <a:ahLst/>
            <a:cxnLst/>
            <a:rect l="l" t="t" r="r" b="b"/>
            <a:pathLst>
              <a:path w="86188" h="64898" extrusionOk="0">
                <a:moveTo>
                  <a:pt x="17393" y="606"/>
                </a:moveTo>
                <a:lnTo>
                  <a:pt x="25699" y="5400"/>
                </a:lnTo>
                <a:lnTo>
                  <a:pt x="25699" y="14991"/>
                </a:lnTo>
                <a:lnTo>
                  <a:pt x="17393" y="19785"/>
                </a:lnTo>
                <a:lnTo>
                  <a:pt x="12401" y="16903"/>
                </a:lnTo>
                <a:lnTo>
                  <a:pt x="9089" y="14990"/>
                </a:lnTo>
                <a:lnTo>
                  <a:pt x="9089" y="5400"/>
                </a:lnTo>
                <a:lnTo>
                  <a:pt x="17393" y="606"/>
                </a:lnTo>
                <a:close/>
                <a:moveTo>
                  <a:pt x="8828" y="15442"/>
                </a:moveTo>
                <a:lnTo>
                  <a:pt x="13739" y="18278"/>
                </a:lnTo>
                <a:lnTo>
                  <a:pt x="17133" y="20238"/>
                </a:lnTo>
                <a:lnTo>
                  <a:pt x="17133" y="29828"/>
                </a:lnTo>
                <a:lnTo>
                  <a:pt x="12952" y="32242"/>
                </a:lnTo>
                <a:lnTo>
                  <a:pt x="8828" y="34623"/>
                </a:lnTo>
                <a:lnTo>
                  <a:pt x="522" y="29828"/>
                </a:lnTo>
                <a:lnTo>
                  <a:pt x="522" y="20237"/>
                </a:lnTo>
                <a:lnTo>
                  <a:pt x="8828" y="15442"/>
                </a:lnTo>
                <a:close/>
                <a:moveTo>
                  <a:pt x="60225" y="15442"/>
                </a:moveTo>
                <a:lnTo>
                  <a:pt x="68531" y="20237"/>
                </a:lnTo>
                <a:lnTo>
                  <a:pt x="68531" y="29827"/>
                </a:lnTo>
                <a:lnTo>
                  <a:pt x="68532" y="29827"/>
                </a:lnTo>
                <a:lnTo>
                  <a:pt x="64399" y="32213"/>
                </a:lnTo>
                <a:lnTo>
                  <a:pt x="60226" y="34623"/>
                </a:lnTo>
                <a:lnTo>
                  <a:pt x="54641" y="31400"/>
                </a:lnTo>
                <a:lnTo>
                  <a:pt x="51919" y="29828"/>
                </a:lnTo>
                <a:lnTo>
                  <a:pt x="51919" y="20237"/>
                </a:lnTo>
                <a:lnTo>
                  <a:pt x="60225" y="15442"/>
                </a:lnTo>
                <a:close/>
                <a:moveTo>
                  <a:pt x="77359" y="15444"/>
                </a:moveTo>
                <a:lnTo>
                  <a:pt x="85664" y="20238"/>
                </a:lnTo>
                <a:lnTo>
                  <a:pt x="85664" y="29829"/>
                </a:lnTo>
                <a:lnTo>
                  <a:pt x="77359" y="34624"/>
                </a:lnTo>
                <a:lnTo>
                  <a:pt x="72417" y="31770"/>
                </a:lnTo>
                <a:lnTo>
                  <a:pt x="69052" y="29828"/>
                </a:lnTo>
                <a:lnTo>
                  <a:pt x="69052" y="20238"/>
                </a:lnTo>
                <a:lnTo>
                  <a:pt x="77359" y="15444"/>
                </a:lnTo>
                <a:close/>
                <a:moveTo>
                  <a:pt x="17393" y="30279"/>
                </a:moveTo>
                <a:lnTo>
                  <a:pt x="25699" y="35074"/>
                </a:lnTo>
                <a:lnTo>
                  <a:pt x="25699" y="44665"/>
                </a:lnTo>
                <a:lnTo>
                  <a:pt x="17393" y="49459"/>
                </a:lnTo>
                <a:lnTo>
                  <a:pt x="9089" y="44665"/>
                </a:lnTo>
                <a:lnTo>
                  <a:pt x="9089" y="35075"/>
                </a:lnTo>
                <a:lnTo>
                  <a:pt x="13270" y="32662"/>
                </a:lnTo>
                <a:lnTo>
                  <a:pt x="17393" y="30279"/>
                </a:lnTo>
                <a:close/>
                <a:moveTo>
                  <a:pt x="68793" y="30279"/>
                </a:moveTo>
                <a:lnTo>
                  <a:pt x="73681" y="33100"/>
                </a:lnTo>
                <a:lnTo>
                  <a:pt x="77099" y="35074"/>
                </a:lnTo>
                <a:lnTo>
                  <a:pt x="77099" y="44665"/>
                </a:lnTo>
                <a:lnTo>
                  <a:pt x="68793" y="49459"/>
                </a:lnTo>
                <a:lnTo>
                  <a:pt x="63872" y="46619"/>
                </a:lnTo>
                <a:lnTo>
                  <a:pt x="60488" y="44665"/>
                </a:lnTo>
                <a:lnTo>
                  <a:pt x="60488" y="35075"/>
                </a:lnTo>
                <a:lnTo>
                  <a:pt x="64683" y="32652"/>
                </a:lnTo>
                <a:lnTo>
                  <a:pt x="68793" y="30279"/>
                </a:lnTo>
                <a:close/>
                <a:moveTo>
                  <a:pt x="60225" y="45116"/>
                </a:moveTo>
                <a:lnTo>
                  <a:pt x="65171" y="47971"/>
                </a:lnTo>
                <a:lnTo>
                  <a:pt x="68531" y="49910"/>
                </a:lnTo>
                <a:lnTo>
                  <a:pt x="68531" y="59501"/>
                </a:lnTo>
                <a:lnTo>
                  <a:pt x="60225" y="64296"/>
                </a:lnTo>
                <a:lnTo>
                  <a:pt x="51919" y="59501"/>
                </a:lnTo>
                <a:lnTo>
                  <a:pt x="51919" y="49912"/>
                </a:lnTo>
                <a:lnTo>
                  <a:pt x="55985" y="47564"/>
                </a:lnTo>
                <a:lnTo>
                  <a:pt x="60225" y="45116"/>
                </a:lnTo>
                <a:close/>
                <a:moveTo>
                  <a:pt x="17393" y="1"/>
                </a:moveTo>
                <a:lnTo>
                  <a:pt x="8566" y="5098"/>
                </a:lnTo>
                <a:lnTo>
                  <a:pt x="8566" y="14988"/>
                </a:lnTo>
                <a:lnTo>
                  <a:pt x="0" y="19936"/>
                </a:lnTo>
                <a:lnTo>
                  <a:pt x="0" y="30128"/>
                </a:lnTo>
                <a:lnTo>
                  <a:pt x="8566" y="35074"/>
                </a:lnTo>
                <a:lnTo>
                  <a:pt x="8566" y="44964"/>
                </a:lnTo>
                <a:lnTo>
                  <a:pt x="17393" y="50061"/>
                </a:lnTo>
                <a:lnTo>
                  <a:pt x="26220" y="44964"/>
                </a:lnTo>
                <a:lnTo>
                  <a:pt x="26220" y="34772"/>
                </a:lnTo>
                <a:lnTo>
                  <a:pt x="17653" y="29827"/>
                </a:lnTo>
                <a:lnTo>
                  <a:pt x="17653" y="20237"/>
                </a:lnTo>
                <a:lnTo>
                  <a:pt x="25960" y="15441"/>
                </a:lnTo>
                <a:lnTo>
                  <a:pt x="34481" y="20361"/>
                </a:lnTo>
                <a:lnTo>
                  <a:pt x="34743" y="19909"/>
                </a:lnTo>
                <a:lnTo>
                  <a:pt x="26222" y="14990"/>
                </a:lnTo>
                <a:lnTo>
                  <a:pt x="26222" y="5399"/>
                </a:lnTo>
                <a:lnTo>
                  <a:pt x="34526" y="604"/>
                </a:lnTo>
                <a:lnTo>
                  <a:pt x="42832" y="5399"/>
                </a:lnTo>
                <a:lnTo>
                  <a:pt x="42832" y="15291"/>
                </a:lnTo>
                <a:lnTo>
                  <a:pt x="51399" y="20237"/>
                </a:lnTo>
                <a:lnTo>
                  <a:pt x="51399" y="30128"/>
                </a:lnTo>
                <a:lnTo>
                  <a:pt x="51443" y="30153"/>
                </a:lnTo>
                <a:lnTo>
                  <a:pt x="56133" y="32860"/>
                </a:lnTo>
                <a:lnTo>
                  <a:pt x="59966" y="35074"/>
                </a:lnTo>
                <a:lnTo>
                  <a:pt x="59966" y="44665"/>
                </a:lnTo>
                <a:lnTo>
                  <a:pt x="55814" y="47063"/>
                </a:lnTo>
                <a:lnTo>
                  <a:pt x="51662" y="49459"/>
                </a:lnTo>
                <a:lnTo>
                  <a:pt x="43356" y="44665"/>
                </a:lnTo>
                <a:lnTo>
                  <a:pt x="43356" y="34824"/>
                </a:lnTo>
                <a:lnTo>
                  <a:pt x="42833" y="34824"/>
                </a:lnTo>
                <a:lnTo>
                  <a:pt x="42833" y="44964"/>
                </a:lnTo>
                <a:lnTo>
                  <a:pt x="51400" y="49911"/>
                </a:lnTo>
                <a:lnTo>
                  <a:pt x="51400" y="59801"/>
                </a:lnTo>
                <a:lnTo>
                  <a:pt x="60227" y="64898"/>
                </a:lnTo>
                <a:lnTo>
                  <a:pt x="69054" y="59801"/>
                </a:lnTo>
                <a:lnTo>
                  <a:pt x="69054" y="49911"/>
                </a:lnTo>
                <a:lnTo>
                  <a:pt x="77621" y="44964"/>
                </a:lnTo>
                <a:lnTo>
                  <a:pt x="77621" y="35074"/>
                </a:lnTo>
                <a:lnTo>
                  <a:pt x="86187" y="30129"/>
                </a:lnTo>
                <a:lnTo>
                  <a:pt x="86187" y="19936"/>
                </a:lnTo>
                <a:lnTo>
                  <a:pt x="86185" y="19936"/>
                </a:lnTo>
                <a:lnTo>
                  <a:pt x="77359" y="14838"/>
                </a:lnTo>
                <a:lnTo>
                  <a:pt x="68792" y="19785"/>
                </a:lnTo>
                <a:lnTo>
                  <a:pt x="60226" y="14838"/>
                </a:lnTo>
                <a:lnTo>
                  <a:pt x="51659" y="19785"/>
                </a:lnTo>
                <a:lnTo>
                  <a:pt x="43353" y="14988"/>
                </a:lnTo>
                <a:lnTo>
                  <a:pt x="43353" y="5098"/>
                </a:lnTo>
                <a:lnTo>
                  <a:pt x="34526" y="1"/>
                </a:lnTo>
                <a:lnTo>
                  <a:pt x="25960" y="4947"/>
                </a:lnTo>
                <a:lnTo>
                  <a:pt x="173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2"/>
          <p:cNvSpPr/>
          <p:nvPr/>
        </p:nvSpPr>
        <p:spPr>
          <a:xfrm rot="10800000">
            <a:off x="6785168" y="2715925"/>
            <a:ext cx="1993652" cy="2628033"/>
          </a:xfrm>
          <a:custGeom>
            <a:avLst/>
            <a:gdLst/>
            <a:ahLst/>
            <a:cxnLst/>
            <a:rect l="l" t="t" r="r" b="b"/>
            <a:pathLst>
              <a:path w="60487" h="79734" extrusionOk="0">
                <a:moveTo>
                  <a:pt x="34526" y="602"/>
                </a:moveTo>
                <a:lnTo>
                  <a:pt x="42832" y="5397"/>
                </a:lnTo>
                <a:lnTo>
                  <a:pt x="42832" y="14987"/>
                </a:lnTo>
                <a:lnTo>
                  <a:pt x="38638" y="17408"/>
                </a:lnTo>
                <a:lnTo>
                  <a:pt x="34526" y="19783"/>
                </a:lnTo>
                <a:lnTo>
                  <a:pt x="26221" y="14988"/>
                </a:lnTo>
                <a:lnTo>
                  <a:pt x="26221" y="5397"/>
                </a:lnTo>
                <a:lnTo>
                  <a:pt x="34526" y="602"/>
                </a:lnTo>
                <a:close/>
                <a:moveTo>
                  <a:pt x="17395" y="30276"/>
                </a:moveTo>
                <a:lnTo>
                  <a:pt x="25699" y="35071"/>
                </a:lnTo>
                <a:lnTo>
                  <a:pt x="25699" y="44663"/>
                </a:lnTo>
                <a:lnTo>
                  <a:pt x="21621" y="47017"/>
                </a:lnTo>
                <a:lnTo>
                  <a:pt x="17395" y="49458"/>
                </a:lnTo>
                <a:lnTo>
                  <a:pt x="12390" y="46569"/>
                </a:lnTo>
                <a:lnTo>
                  <a:pt x="9089" y="44663"/>
                </a:lnTo>
                <a:lnTo>
                  <a:pt x="9089" y="35071"/>
                </a:lnTo>
                <a:lnTo>
                  <a:pt x="17395" y="30276"/>
                </a:lnTo>
                <a:close/>
                <a:moveTo>
                  <a:pt x="8827" y="45113"/>
                </a:moveTo>
                <a:lnTo>
                  <a:pt x="13753" y="47958"/>
                </a:lnTo>
                <a:lnTo>
                  <a:pt x="17133" y="49909"/>
                </a:lnTo>
                <a:lnTo>
                  <a:pt x="17133" y="59500"/>
                </a:lnTo>
                <a:lnTo>
                  <a:pt x="8827" y="64295"/>
                </a:lnTo>
                <a:lnTo>
                  <a:pt x="520" y="59500"/>
                </a:lnTo>
                <a:lnTo>
                  <a:pt x="520" y="49908"/>
                </a:lnTo>
                <a:lnTo>
                  <a:pt x="8827" y="45113"/>
                </a:lnTo>
                <a:close/>
                <a:moveTo>
                  <a:pt x="25960" y="45115"/>
                </a:moveTo>
                <a:lnTo>
                  <a:pt x="34266" y="49909"/>
                </a:lnTo>
                <a:lnTo>
                  <a:pt x="34266" y="59501"/>
                </a:lnTo>
                <a:lnTo>
                  <a:pt x="25960" y="64296"/>
                </a:lnTo>
                <a:lnTo>
                  <a:pt x="17655" y="59501"/>
                </a:lnTo>
                <a:lnTo>
                  <a:pt x="17655" y="49909"/>
                </a:lnTo>
                <a:lnTo>
                  <a:pt x="21819" y="47505"/>
                </a:lnTo>
                <a:lnTo>
                  <a:pt x="25960" y="45115"/>
                </a:lnTo>
                <a:close/>
                <a:moveTo>
                  <a:pt x="43093" y="45114"/>
                </a:moveTo>
                <a:lnTo>
                  <a:pt x="51398" y="49909"/>
                </a:lnTo>
                <a:lnTo>
                  <a:pt x="51398" y="59500"/>
                </a:lnTo>
                <a:lnTo>
                  <a:pt x="47245" y="61897"/>
                </a:lnTo>
                <a:lnTo>
                  <a:pt x="43093" y="64296"/>
                </a:lnTo>
                <a:lnTo>
                  <a:pt x="34787" y="59501"/>
                </a:lnTo>
                <a:lnTo>
                  <a:pt x="34787" y="49909"/>
                </a:lnTo>
                <a:lnTo>
                  <a:pt x="43093" y="45114"/>
                </a:lnTo>
                <a:close/>
                <a:moveTo>
                  <a:pt x="51660" y="59952"/>
                </a:moveTo>
                <a:lnTo>
                  <a:pt x="59966" y="64747"/>
                </a:lnTo>
                <a:lnTo>
                  <a:pt x="59966" y="74339"/>
                </a:lnTo>
                <a:lnTo>
                  <a:pt x="51660" y="79134"/>
                </a:lnTo>
                <a:lnTo>
                  <a:pt x="43356" y="74339"/>
                </a:lnTo>
                <a:lnTo>
                  <a:pt x="43356" y="64747"/>
                </a:lnTo>
                <a:lnTo>
                  <a:pt x="43355" y="64747"/>
                </a:lnTo>
                <a:lnTo>
                  <a:pt x="47676" y="62252"/>
                </a:lnTo>
                <a:lnTo>
                  <a:pt x="51660" y="59952"/>
                </a:lnTo>
                <a:close/>
                <a:moveTo>
                  <a:pt x="34528" y="1"/>
                </a:moveTo>
                <a:lnTo>
                  <a:pt x="25701" y="5097"/>
                </a:lnTo>
                <a:lnTo>
                  <a:pt x="25701" y="15289"/>
                </a:lnTo>
                <a:lnTo>
                  <a:pt x="34267" y="20235"/>
                </a:lnTo>
                <a:lnTo>
                  <a:pt x="34267" y="29825"/>
                </a:lnTo>
                <a:lnTo>
                  <a:pt x="25962" y="34620"/>
                </a:lnTo>
                <a:lnTo>
                  <a:pt x="17395" y="29673"/>
                </a:lnTo>
                <a:lnTo>
                  <a:pt x="8567" y="34772"/>
                </a:lnTo>
                <a:lnTo>
                  <a:pt x="8567" y="44663"/>
                </a:lnTo>
                <a:lnTo>
                  <a:pt x="0" y="49608"/>
                </a:lnTo>
                <a:lnTo>
                  <a:pt x="0" y="59801"/>
                </a:lnTo>
                <a:lnTo>
                  <a:pt x="8827" y="64897"/>
                </a:lnTo>
                <a:lnTo>
                  <a:pt x="17393" y="59951"/>
                </a:lnTo>
                <a:lnTo>
                  <a:pt x="25960" y="64897"/>
                </a:lnTo>
                <a:lnTo>
                  <a:pt x="34526" y="59951"/>
                </a:lnTo>
                <a:lnTo>
                  <a:pt x="42832" y="64746"/>
                </a:lnTo>
                <a:lnTo>
                  <a:pt x="42832" y="74638"/>
                </a:lnTo>
                <a:lnTo>
                  <a:pt x="51659" y="79733"/>
                </a:lnTo>
                <a:lnTo>
                  <a:pt x="60487" y="74638"/>
                </a:lnTo>
                <a:lnTo>
                  <a:pt x="60487" y="64445"/>
                </a:lnTo>
                <a:lnTo>
                  <a:pt x="51921" y="59501"/>
                </a:lnTo>
                <a:lnTo>
                  <a:pt x="51921" y="49610"/>
                </a:lnTo>
                <a:lnTo>
                  <a:pt x="43095" y="44513"/>
                </a:lnTo>
                <a:lnTo>
                  <a:pt x="34528" y="49459"/>
                </a:lnTo>
                <a:lnTo>
                  <a:pt x="26222" y="44663"/>
                </a:lnTo>
                <a:lnTo>
                  <a:pt x="26222" y="35071"/>
                </a:lnTo>
                <a:lnTo>
                  <a:pt x="34788" y="30126"/>
                </a:lnTo>
                <a:lnTo>
                  <a:pt x="34788" y="30074"/>
                </a:lnTo>
                <a:lnTo>
                  <a:pt x="34788" y="20235"/>
                </a:lnTo>
                <a:lnTo>
                  <a:pt x="38966" y="17824"/>
                </a:lnTo>
                <a:lnTo>
                  <a:pt x="43095" y="15440"/>
                </a:lnTo>
                <a:lnTo>
                  <a:pt x="51399" y="20235"/>
                </a:lnTo>
                <a:lnTo>
                  <a:pt x="51399" y="29826"/>
                </a:lnTo>
                <a:lnTo>
                  <a:pt x="42878" y="34746"/>
                </a:lnTo>
                <a:lnTo>
                  <a:pt x="43139" y="35197"/>
                </a:lnTo>
                <a:lnTo>
                  <a:pt x="51921" y="30126"/>
                </a:lnTo>
                <a:lnTo>
                  <a:pt x="51921" y="19934"/>
                </a:lnTo>
                <a:lnTo>
                  <a:pt x="43355" y="14988"/>
                </a:lnTo>
                <a:lnTo>
                  <a:pt x="43355" y="5097"/>
                </a:lnTo>
                <a:lnTo>
                  <a:pt x="3452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/>
        </p:nvSpPr>
        <p:spPr>
          <a:xfrm>
            <a:off x="256675" y="167000"/>
            <a:ext cx="81786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omic Sans MS"/>
              <a:buChar char="●"/>
            </a:pPr>
            <a:r>
              <a:rPr lang="en" sz="2200">
                <a:latin typeface="Comic Sans MS"/>
                <a:ea typeface="Comic Sans MS"/>
                <a:cs typeface="Comic Sans MS"/>
                <a:sym typeface="Comic Sans MS"/>
              </a:rPr>
              <a:t>We will get generated data.csv file after web scraping.</a:t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316" name="Google Shape;3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475" y="1185400"/>
            <a:ext cx="6552501" cy="35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9"/>
          <p:cNvPicPr preferRelativeResize="0"/>
          <p:nvPr/>
        </p:nvPicPr>
        <p:blipFill rotWithShape="1">
          <a:blip r:embed="rId3">
            <a:alphaModFix/>
          </a:blip>
          <a:srcRect t="-7040" b="7040"/>
          <a:stretch/>
        </p:blipFill>
        <p:spPr>
          <a:xfrm>
            <a:off x="111650" y="598200"/>
            <a:ext cx="8839198" cy="245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34376"/>
            <a:ext cx="8839199" cy="1630042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9"/>
          <p:cNvSpPr txBox="1"/>
          <p:nvPr/>
        </p:nvSpPr>
        <p:spPr>
          <a:xfrm>
            <a:off x="152400" y="187025"/>
            <a:ext cx="2627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Protein sequence: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"/>
          <p:cNvSpPr txBox="1">
            <a:spLocks noGrp="1"/>
          </p:cNvSpPr>
          <p:nvPr>
            <p:ph type="title"/>
          </p:nvPr>
        </p:nvSpPr>
        <p:spPr>
          <a:xfrm>
            <a:off x="720000" y="336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Preprocessing</a:t>
            </a:r>
            <a:endParaRPr b="1" dirty="0"/>
          </a:p>
        </p:txBody>
      </p:sp>
      <p:sp>
        <p:nvSpPr>
          <p:cNvPr id="329" name="Google Shape;329;p40"/>
          <p:cNvSpPr txBox="1"/>
          <p:nvPr/>
        </p:nvSpPr>
        <p:spPr>
          <a:xfrm>
            <a:off x="352375" y="1254875"/>
            <a:ext cx="84801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Font typeface="Comic Sans MS"/>
              <a:buChar char="●"/>
            </a:pPr>
            <a:r>
              <a:rPr lang="en" sz="2200">
                <a:latin typeface="Comic Sans MS"/>
                <a:ea typeface="Comic Sans MS"/>
                <a:cs typeface="Comic Sans MS"/>
                <a:sym typeface="Comic Sans MS"/>
              </a:rPr>
              <a:t>In preprocessing, data.csv file contains drug molecular formula followed by protein sequence.</a:t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Font typeface="Comic Sans MS"/>
              <a:buChar char="●"/>
            </a:pPr>
            <a:r>
              <a:rPr lang="en" sz="2200">
                <a:latin typeface="Comic Sans MS"/>
                <a:ea typeface="Comic Sans MS"/>
                <a:cs typeface="Comic Sans MS"/>
                <a:sym typeface="Comic Sans MS"/>
              </a:rPr>
              <a:t>We convert drug smiles and protein sequences into their respective molecular graphs.</a:t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Font typeface="Comic Sans MS"/>
              <a:buChar char="●"/>
            </a:pPr>
            <a:r>
              <a:rPr lang="en" sz="2200">
                <a:latin typeface="Comic Sans MS"/>
                <a:ea typeface="Comic Sans MS"/>
                <a:cs typeface="Comic Sans MS"/>
                <a:sym typeface="Comic Sans MS"/>
              </a:rPr>
              <a:t>As our target is to make these drug-target interaction undergo GCNN , so we convert the dataset into molecular graphs.</a:t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1"/>
          <p:cNvSpPr txBox="1">
            <a:spLocks noGrp="1"/>
          </p:cNvSpPr>
          <p:nvPr>
            <p:ph type="subTitle" idx="4294967295"/>
          </p:nvPr>
        </p:nvSpPr>
        <p:spPr>
          <a:xfrm>
            <a:off x="568325" y="440750"/>
            <a:ext cx="5626200" cy="40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mic Sans MS"/>
              <a:buChar char="●"/>
            </a:pPr>
            <a:r>
              <a:rPr lang="en" sz="2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drugs, we extract features such as symbol, degree, chirality, total number of hydrogens, formal charge, Implicit valence, Aromaticity.</a:t>
            </a:r>
            <a:endParaRPr sz="2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mic Sans MS"/>
              <a:buChar char="●"/>
            </a:pPr>
            <a:r>
              <a:rPr lang="en" sz="2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Proteins, we enumerated the structure into sequence format.</a:t>
            </a:r>
            <a:endParaRPr sz="2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mic Sans MS"/>
              <a:buChar char="●"/>
            </a:pPr>
            <a:r>
              <a:rPr lang="en" sz="2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Here, we are using Graph function from networkx module to convert drugs and proteins into respective graphs.</a:t>
            </a:r>
            <a:endParaRPr sz="2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>
            <a:spLocks noGrp="1"/>
          </p:cNvSpPr>
          <p:nvPr>
            <p:ph type="title"/>
          </p:nvPr>
        </p:nvSpPr>
        <p:spPr>
          <a:xfrm>
            <a:off x="720000" y="336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Illustration of DTIs on GCNNs: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2"/>
          <p:cNvSpPr txBox="1">
            <a:spLocks noGrp="1"/>
          </p:cNvSpPr>
          <p:nvPr>
            <p:ph type="subTitle" idx="1"/>
          </p:nvPr>
        </p:nvSpPr>
        <p:spPr>
          <a:xfrm>
            <a:off x="720000" y="1351375"/>
            <a:ext cx="7964700" cy="32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41" name="Google Shape;34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212" y="1522934"/>
            <a:ext cx="6702274" cy="281027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3"/>
          <p:cNvSpPr txBox="1">
            <a:spLocks noGrp="1"/>
          </p:cNvSpPr>
          <p:nvPr>
            <p:ph type="title"/>
          </p:nvPr>
        </p:nvSpPr>
        <p:spPr>
          <a:xfrm>
            <a:off x="720000" y="336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How the features will look like?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3"/>
          <p:cNvSpPr txBox="1">
            <a:spLocks noGrp="1"/>
          </p:cNvSpPr>
          <p:nvPr>
            <p:ph type="subTitle" idx="1"/>
          </p:nvPr>
        </p:nvSpPr>
        <p:spPr>
          <a:xfrm>
            <a:off x="589650" y="1305650"/>
            <a:ext cx="7964700" cy="32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mic Sans MS"/>
              <a:buChar char="●"/>
            </a:pPr>
            <a:r>
              <a:rPr lang="en" sz="2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Here, we are using graph function from networkx module to convert the drugs and proteins into graph format.</a:t>
            </a:r>
            <a:endParaRPr sz="2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mic Sans MS"/>
              <a:buChar char="●"/>
            </a:pPr>
            <a:r>
              <a:rPr lang="en" sz="2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However, a file with .pt extension os created which cannot be opened to visualise the graph structures.</a:t>
            </a:r>
            <a:endParaRPr sz="2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mic Sans MS"/>
              <a:buChar char="●"/>
            </a:pPr>
            <a:r>
              <a:rPr lang="en" sz="2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that reason, we have created another code just to represent the features of drugs and proteins.</a:t>
            </a:r>
            <a:endParaRPr sz="2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4"/>
          <p:cNvSpPr txBox="1">
            <a:spLocks noGrp="1"/>
          </p:cNvSpPr>
          <p:nvPr>
            <p:ph type="title"/>
          </p:nvPr>
        </p:nvSpPr>
        <p:spPr>
          <a:xfrm>
            <a:off x="720000" y="336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Data.csv file:</a:t>
            </a:r>
            <a:endParaRPr b="1" dirty="0"/>
          </a:p>
        </p:txBody>
      </p:sp>
      <p:pic>
        <p:nvPicPr>
          <p:cNvPr id="353" name="Google Shape;3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50" y="1149250"/>
            <a:ext cx="7966701" cy="353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5"/>
          <p:cNvSpPr txBox="1">
            <a:spLocks noGrp="1"/>
          </p:cNvSpPr>
          <p:nvPr>
            <p:ph type="title"/>
          </p:nvPr>
        </p:nvSpPr>
        <p:spPr>
          <a:xfrm>
            <a:off x="720000" y="336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Representation of features:</a:t>
            </a:r>
            <a:endParaRPr b="1" dirty="0"/>
          </a:p>
        </p:txBody>
      </p:sp>
      <p:pic>
        <p:nvPicPr>
          <p:cNvPr id="359" name="Google Shape;359;p45"/>
          <p:cNvPicPr preferRelativeResize="0"/>
          <p:nvPr/>
        </p:nvPicPr>
        <p:blipFill rotWithShape="1">
          <a:blip r:embed="rId3">
            <a:alphaModFix/>
          </a:blip>
          <a:srcRect r="3072" b="11197"/>
          <a:stretch/>
        </p:blipFill>
        <p:spPr>
          <a:xfrm>
            <a:off x="673075" y="1174950"/>
            <a:ext cx="7957899" cy="35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>
            <a:spLocks noGrp="1"/>
          </p:cNvSpPr>
          <p:nvPr>
            <p:ph type="title"/>
          </p:nvPr>
        </p:nvSpPr>
        <p:spPr>
          <a:xfrm>
            <a:off x="720000" y="336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Drug Target Interaction Model: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6"/>
          <p:cNvSpPr txBox="1">
            <a:spLocks noGrp="1"/>
          </p:cNvSpPr>
          <p:nvPr>
            <p:ph type="subTitle" idx="1"/>
          </p:nvPr>
        </p:nvSpPr>
        <p:spPr>
          <a:xfrm>
            <a:off x="506575" y="1180650"/>
            <a:ext cx="7964700" cy="32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mic Sans MS"/>
              <a:buChar char="●"/>
            </a:pPr>
            <a:r>
              <a:rPr lang="en" sz="2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Here, we created model for binary classification of drug target interactions using GCNNs.</a:t>
            </a:r>
            <a:endParaRPr sz="2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mic Sans MS"/>
              <a:buChar char="●"/>
            </a:pPr>
            <a:r>
              <a:rPr lang="en" sz="2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will load the preprocessed dataset generated from preprocessing which contains the data in graph format.</a:t>
            </a:r>
            <a:endParaRPr sz="2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mic Sans MS"/>
              <a:buChar char="●"/>
            </a:pPr>
            <a:r>
              <a:rPr lang="en" sz="2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have used three convolutional layers and passed features of drugs and proteins which are generated from preprocessing.</a:t>
            </a:r>
            <a:endParaRPr sz="2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/>
        </p:nvSpPr>
        <p:spPr>
          <a:xfrm>
            <a:off x="567700" y="420450"/>
            <a:ext cx="8206200" cy="43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mic Sans MS"/>
              <a:buChar char="●"/>
            </a:pPr>
            <a:r>
              <a:rPr lang="en" sz="2200">
                <a:latin typeface="Comic Sans MS"/>
                <a:ea typeface="Comic Sans MS"/>
                <a:cs typeface="Comic Sans MS"/>
                <a:sym typeface="Comic Sans MS"/>
              </a:rPr>
              <a:t>We have mentioned the number of epochs in the code. The code will be executed multiple times based on this number of iterations.</a:t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mic Sans MS"/>
              <a:buChar char="●"/>
            </a:pPr>
            <a:r>
              <a:rPr lang="en" sz="2200">
                <a:latin typeface="Comic Sans MS"/>
                <a:ea typeface="Comic Sans MS"/>
                <a:cs typeface="Comic Sans MS"/>
                <a:sym typeface="Comic Sans MS"/>
              </a:rPr>
              <a:t>For each iteration (Epoch), we are representing training loss, training accuracy, and validation accuracy.</a:t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mic Sans MS"/>
              <a:buChar char="●"/>
            </a:pPr>
            <a:r>
              <a:rPr lang="en" sz="2200">
                <a:latin typeface="Comic Sans MS"/>
                <a:ea typeface="Comic Sans MS"/>
                <a:cs typeface="Comic Sans MS"/>
                <a:sym typeface="Comic Sans MS"/>
              </a:rPr>
              <a:t>Precision, Recall, F1 score, and Testing accuracy are obtained at the last step.</a:t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683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mic Sans MS"/>
              <a:buChar char="●"/>
            </a:pPr>
            <a:r>
              <a:rPr lang="en" sz="2200">
                <a:latin typeface="Comic Sans MS"/>
                <a:ea typeface="Comic Sans MS"/>
                <a:cs typeface="Comic Sans MS"/>
                <a:sym typeface="Comic Sans MS"/>
              </a:rPr>
              <a:t>Accuracy - 83.72%</a:t>
            </a: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ctrTitle"/>
          </p:nvPr>
        </p:nvSpPr>
        <p:spPr>
          <a:xfrm>
            <a:off x="384752" y="399900"/>
            <a:ext cx="4256700" cy="28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Drug-Target Interaction</a:t>
            </a:r>
            <a:br>
              <a:rPr lang="en" sz="5400" dirty="0"/>
            </a:br>
            <a:r>
              <a:rPr lang="en" sz="5400" dirty="0"/>
              <a:t>Prediction</a:t>
            </a:r>
            <a:endParaRPr sz="5400" dirty="0"/>
          </a:p>
        </p:txBody>
      </p:sp>
      <p:sp>
        <p:nvSpPr>
          <p:cNvPr id="234" name="Google Shape;234;p29"/>
          <p:cNvSpPr txBox="1">
            <a:spLocks noGrp="1"/>
          </p:cNvSpPr>
          <p:nvPr>
            <p:ph type="subTitle" idx="1"/>
          </p:nvPr>
        </p:nvSpPr>
        <p:spPr>
          <a:xfrm>
            <a:off x="572525" y="3772025"/>
            <a:ext cx="4256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Mentor:</a:t>
            </a:r>
            <a:endParaRPr sz="18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/>
            <a:r>
              <a:rPr lang="en" sz="18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 Ramesh Saha</a:t>
            </a:r>
            <a:endParaRPr sz="18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chemeClr val="dk2"/>
              </a:solidFill>
              <a:ea typeface="Source Sans Pro"/>
            </a:endParaRPr>
          </a:p>
        </p:txBody>
      </p:sp>
      <p:sp>
        <p:nvSpPr>
          <p:cNvPr id="235" name="Google Shape;235;p29"/>
          <p:cNvSpPr/>
          <p:nvPr/>
        </p:nvSpPr>
        <p:spPr>
          <a:xfrm rot="10800000" flipH="1">
            <a:off x="4641453" y="-163000"/>
            <a:ext cx="2960127" cy="2228922"/>
          </a:xfrm>
          <a:custGeom>
            <a:avLst/>
            <a:gdLst/>
            <a:ahLst/>
            <a:cxnLst/>
            <a:rect l="l" t="t" r="r" b="b"/>
            <a:pathLst>
              <a:path w="86188" h="64898" extrusionOk="0">
                <a:moveTo>
                  <a:pt x="17393" y="606"/>
                </a:moveTo>
                <a:lnTo>
                  <a:pt x="25699" y="5400"/>
                </a:lnTo>
                <a:lnTo>
                  <a:pt x="25699" y="14991"/>
                </a:lnTo>
                <a:lnTo>
                  <a:pt x="17393" y="19785"/>
                </a:lnTo>
                <a:lnTo>
                  <a:pt x="12401" y="16903"/>
                </a:lnTo>
                <a:lnTo>
                  <a:pt x="9089" y="14990"/>
                </a:lnTo>
                <a:lnTo>
                  <a:pt x="9089" y="5400"/>
                </a:lnTo>
                <a:lnTo>
                  <a:pt x="17393" y="606"/>
                </a:lnTo>
                <a:close/>
                <a:moveTo>
                  <a:pt x="8828" y="15442"/>
                </a:moveTo>
                <a:lnTo>
                  <a:pt x="13739" y="18278"/>
                </a:lnTo>
                <a:lnTo>
                  <a:pt x="17133" y="20238"/>
                </a:lnTo>
                <a:lnTo>
                  <a:pt x="17133" y="29828"/>
                </a:lnTo>
                <a:lnTo>
                  <a:pt x="12952" y="32242"/>
                </a:lnTo>
                <a:lnTo>
                  <a:pt x="8828" y="34623"/>
                </a:lnTo>
                <a:lnTo>
                  <a:pt x="522" y="29828"/>
                </a:lnTo>
                <a:lnTo>
                  <a:pt x="522" y="20237"/>
                </a:lnTo>
                <a:lnTo>
                  <a:pt x="8828" y="15442"/>
                </a:lnTo>
                <a:close/>
                <a:moveTo>
                  <a:pt x="60225" y="15442"/>
                </a:moveTo>
                <a:lnTo>
                  <a:pt x="68531" y="20237"/>
                </a:lnTo>
                <a:lnTo>
                  <a:pt x="68531" y="29827"/>
                </a:lnTo>
                <a:lnTo>
                  <a:pt x="68532" y="29827"/>
                </a:lnTo>
                <a:lnTo>
                  <a:pt x="64399" y="32213"/>
                </a:lnTo>
                <a:lnTo>
                  <a:pt x="60226" y="34623"/>
                </a:lnTo>
                <a:lnTo>
                  <a:pt x="54641" y="31400"/>
                </a:lnTo>
                <a:lnTo>
                  <a:pt x="51919" y="29828"/>
                </a:lnTo>
                <a:lnTo>
                  <a:pt x="51919" y="20237"/>
                </a:lnTo>
                <a:lnTo>
                  <a:pt x="60225" y="15442"/>
                </a:lnTo>
                <a:close/>
                <a:moveTo>
                  <a:pt x="77359" y="15444"/>
                </a:moveTo>
                <a:lnTo>
                  <a:pt x="85664" y="20238"/>
                </a:lnTo>
                <a:lnTo>
                  <a:pt x="85664" y="29829"/>
                </a:lnTo>
                <a:lnTo>
                  <a:pt x="77359" y="34624"/>
                </a:lnTo>
                <a:lnTo>
                  <a:pt x="72417" y="31770"/>
                </a:lnTo>
                <a:lnTo>
                  <a:pt x="69052" y="29828"/>
                </a:lnTo>
                <a:lnTo>
                  <a:pt x="69052" y="20238"/>
                </a:lnTo>
                <a:lnTo>
                  <a:pt x="77359" y="15444"/>
                </a:lnTo>
                <a:close/>
                <a:moveTo>
                  <a:pt x="17393" y="30279"/>
                </a:moveTo>
                <a:lnTo>
                  <a:pt x="25699" y="35074"/>
                </a:lnTo>
                <a:lnTo>
                  <a:pt x="25699" y="44665"/>
                </a:lnTo>
                <a:lnTo>
                  <a:pt x="17393" y="49459"/>
                </a:lnTo>
                <a:lnTo>
                  <a:pt x="9089" y="44665"/>
                </a:lnTo>
                <a:lnTo>
                  <a:pt x="9089" y="35075"/>
                </a:lnTo>
                <a:lnTo>
                  <a:pt x="13270" y="32662"/>
                </a:lnTo>
                <a:lnTo>
                  <a:pt x="17393" y="30279"/>
                </a:lnTo>
                <a:close/>
                <a:moveTo>
                  <a:pt x="68793" y="30279"/>
                </a:moveTo>
                <a:lnTo>
                  <a:pt x="73681" y="33100"/>
                </a:lnTo>
                <a:lnTo>
                  <a:pt x="77099" y="35074"/>
                </a:lnTo>
                <a:lnTo>
                  <a:pt x="77099" y="44665"/>
                </a:lnTo>
                <a:lnTo>
                  <a:pt x="68793" y="49459"/>
                </a:lnTo>
                <a:lnTo>
                  <a:pt x="63872" y="46619"/>
                </a:lnTo>
                <a:lnTo>
                  <a:pt x="60488" y="44665"/>
                </a:lnTo>
                <a:lnTo>
                  <a:pt x="60488" y="35075"/>
                </a:lnTo>
                <a:lnTo>
                  <a:pt x="64683" y="32652"/>
                </a:lnTo>
                <a:lnTo>
                  <a:pt x="68793" y="30279"/>
                </a:lnTo>
                <a:close/>
                <a:moveTo>
                  <a:pt x="60225" y="45116"/>
                </a:moveTo>
                <a:lnTo>
                  <a:pt x="65171" y="47971"/>
                </a:lnTo>
                <a:lnTo>
                  <a:pt x="68531" y="49910"/>
                </a:lnTo>
                <a:lnTo>
                  <a:pt x="68531" y="59501"/>
                </a:lnTo>
                <a:lnTo>
                  <a:pt x="60225" y="64296"/>
                </a:lnTo>
                <a:lnTo>
                  <a:pt x="51919" y="59501"/>
                </a:lnTo>
                <a:lnTo>
                  <a:pt x="51919" y="49912"/>
                </a:lnTo>
                <a:lnTo>
                  <a:pt x="55985" y="47564"/>
                </a:lnTo>
                <a:lnTo>
                  <a:pt x="60225" y="45116"/>
                </a:lnTo>
                <a:close/>
                <a:moveTo>
                  <a:pt x="17393" y="1"/>
                </a:moveTo>
                <a:lnTo>
                  <a:pt x="8566" y="5098"/>
                </a:lnTo>
                <a:lnTo>
                  <a:pt x="8566" y="14988"/>
                </a:lnTo>
                <a:lnTo>
                  <a:pt x="0" y="19936"/>
                </a:lnTo>
                <a:lnTo>
                  <a:pt x="0" y="30128"/>
                </a:lnTo>
                <a:lnTo>
                  <a:pt x="8566" y="35074"/>
                </a:lnTo>
                <a:lnTo>
                  <a:pt x="8566" y="44964"/>
                </a:lnTo>
                <a:lnTo>
                  <a:pt x="17393" y="50061"/>
                </a:lnTo>
                <a:lnTo>
                  <a:pt x="26220" y="44964"/>
                </a:lnTo>
                <a:lnTo>
                  <a:pt x="26220" y="34772"/>
                </a:lnTo>
                <a:lnTo>
                  <a:pt x="17653" y="29827"/>
                </a:lnTo>
                <a:lnTo>
                  <a:pt x="17653" y="20237"/>
                </a:lnTo>
                <a:lnTo>
                  <a:pt x="25960" y="15441"/>
                </a:lnTo>
                <a:lnTo>
                  <a:pt x="34481" y="20361"/>
                </a:lnTo>
                <a:lnTo>
                  <a:pt x="34743" y="19909"/>
                </a:lnTo>
                <a:lnTo>
                  <a:pt x="26222" y="14990"/>
                </a:lnTo>
                <a:lnTo>
                  <a:pt x="26222" y="5399"/>
                </a:lnTo>
                <a:lnTo>
                  <a:pt x="34526" y="604"/>
                </a:lnTo>
                <a:lnTo>
                  <a:pt x="42832" y="5399"/>
                </a:lnTo>
                <a:lnTo>
                  <a:pt x="42832" y="15291"/>
                </a:lnTo>
                <a:lnTo>
                  <a:pt x="51399" y="20237"/>
                </a:lnTo>
                <a:lnTo>
                  <a:pt x="51399" y="30128"/>
                </a:lnTo>
                <a:lnTo>
                  <a:pt x="51443" y="30153"/>
                </a:lnTo>
                <a:lnTo>
                  <a:pt x="56133" y="32860"/>
                </a:lnTo>
                <a:lnTo>
                  <a:pt x="59966" y="35074"/>
                </a:lnTo>
                <a:lnTo>
                  <a:pt x="59966" y="44665"/>
                </a:lnTo>
                <a:lnTo>
                  <a:pt x="55814" y="47063"/>
                </a:lnTo>
                <a:lnTo>
                  <a:pt x="51662" y="49459"/>
                </a:lnTo>
                <a:lnTo>
                  <a:pt x="43356" y="44665"/>
                </a:lnTo>
                <a:lnTo>
                  <a:pt x="43356" y="34824"/>
                </a:lnTo>
                <a:lnTo>
                  <a:pt x="42833" y="34824"/>
                </a:lnTo>
                <a:lnTo>
                  <a:pt x="42833" y="44964"/>
                </a:lnTo>
                <a:lnTo>
                  <a:pt x="51400" y="49911"/>
                </a:lnTo>
                <a:lnTo>
                  <a:pt x="51400" y="59801"/>
                </a:lnTo>
                <a:lnTo>
                  <a:pt x="60227" y="64898"/>
                </a:lnTo>
                <a:lnTo>
                  <a:pt x="69054" y="59801"/>
                </a:lnTo>
                <a:lnTo>
                  <a:pt x="69054" y="49911"/>
                </a:lnTo>
                <a:lnTo>
                  <a:pt x="77621" y="44964"/>
                </a:lnTo>
                <a:lnTo>
                  <a:pt x="77621" y="35074"/>
                </a:lnTo>
                <a:lnTo>
                  <a:pt x="86187" y="30129"/>
                </a:lnTo>
                <a:lnTo>
                  <a:pt x="86187" y="19936"/>
                </a:lnTo>
                <a:lnTo>
                  <a:pt x="86185" y="19936"/>
                </a:lnTo>
                <a:lnTo>
                  <a:pt x="77359" y="14838"/>
                </a:lnTo>
                <a:lnTo>
                  <a:pt x="68792" y="19785"/>
                </a:lnTo>
                <a:lnTo>
                  <a:pt x="60226" y="14838"/>
                </a:lnTo>
                <a:lnTo>
                  <a:pt x="51659" y="19785"/>
                </a:lnTo>
                <a:lnTo>
                  <a:pt x="43353" y="14988"/>
                </a:lnTo>
                <a:lnTo>
                  <a:pt x="43353" y="5098"/>
                </a:lnTo>
                <a:lnTo>
                  <a:pt x="34526" y="1"/>
                </a:lnTo>
                <a:lnTo>
                  <a:pt x="25960" y="4947"/>
                </a:lnTo>
                <a:lnTo>
                  <a:pt x="173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9"/>
          <p:cNvSpPr/>
          <p:nvPr/>
        </p:nvSpPr>
        <p:spPr>
          <a:xfrm>
            <a:off x="470675" y="2876013"/>
            <a:ext cx="3531000" cy="42600"/>
          </a:xfrm>
          <a:prstGeom prst="rect">
            <a:avLst/>
          </a:prstGeom>
          <a:gradFill>
            <a:gsLst>
              <a:gs pos="0">
                <a:schemeClr val="lt2"/>
              </a:gs>
              <a:gs pos="31000">
                <a:schemeClr val="dk2"/>
              </a:gs>
              <a:gs pos="67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"/>
          <p:cNvSpPr txBox="1"/>
          <p:nvPr/>
        </p:nvSpPr>
        <p:spPr>
          <a:xfrm>
            <a:off x="567700" y="420450"/>
            <a:ext cx="8206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6" name="Google Shape;376;p48"/>
          <p:cNvSpPr txBox="1">
            <a:spLocks noGrp="1"/>
          </p:cNvSpPr>
          <p:nvPr>
            <p:ph type="title"/>
          </p:nvPr>
        </p:nvSpPr>
        <p:spPr>
          <a:xfrm>
            <a:off x="720000" y="336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Results:</a:t>
            </a:r>
            <a:endParaRPr b="1" dirty="0"/>
          </a:p>
        </p:txBody>
      </p:sp>
      <p:pic>
        <p:nvPicPr>
          <p:cNvPr id="377" name="Google Shape;37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75" y="1370175"/>
            <a:ext cx="8265049" cy="29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1"/>
          <p:cNvSpPr txBox="1">
            <a:spLocks noGrp="1"/>
          </p:cNvSpPr>
          <p:nvPr>
            <p:ph type="title"/>
          </p:nvPr>
        </p:nvSpPr>
        <p:spPr>
          <a:xfrm>
            <a:off x="720000" y="336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References:</a:t>
            </a:r>
            <a:endParaRPr b="1" dirty="0"/>
          </a:p>
        </p:txBody>
      </p:sp>
      <p:sp>
        <p:nvSpPr>
          <p:cNvPr id="394" name="Google Shape;394;p51"/>
          <p:cNvSpPr txBox="1">
            <a:spLocks noGrp="1"/>
          </p:cNvSpPr>
          <p:nvPr>
            <p:ph type="subTitle" idx="1"/>
          </p:nvPr>
        </p:nvSpPr>
        <p:spPr>
          <a:xfrm>
            <a:off x="720000" y="1206875"/>
            <a:ext cx="7964700" cy="32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DTiGEMS+: drug–target interaction prediction using graph embedding, graph mining, and similarity-based techniques (Maha A. Thafar, Rawan S. Olayan, Haitham Ashoor, Somayah Albaradei, Vladimir B. Bajic , Xin Ga , Takashi Gojobori and Magbubah Essack).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Graph Convolutional Neural Networks for Predicting Drug-Target Interactions (Wen Torng and Russ B. Altman).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DeepNC: a framework for drug-target interaction prediction with graph neural networks (Huu Ngoc Tran Tran, J. Joshua Thomas and Nurul Hashimah Ahamed Hassain Malim).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2"/>
          <p:cNvSpPr txBox="1"/>
          <p:nvPr/>
        </p:nvSpPr>
        <p:spPr>
          <a:xfrm>
            <a:off x="480725" y="788325"/>
            <a:ext cx="2974200" cy="2538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u="sng" dirty="0">
                <a:solidFill>
                  <a:schemeClr val="dk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Team: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 u="sng" dirty="0">
              <a:solidFill>
                <a:schemeClr val="dk1"/>
              </a:solidFill>
              <a:latin typeface="Times New Roman" panose="02020603050405020304" pitchFamily="18" charset="0"/>
              <a:ea typeface="Source Sans Pro"/>
              <a:cs typeface="Times New Roman" panose="02020603050405020304" pitchFamily="18" charset="0"/>
              <a:sym typeface="Source Sans Pro"/>
            </a:endParaRPr>
          </a:p>
          <a:p>
            <a:pPr marL="457200" indent="-349250">
              <a:lnSpc>
                <a:spcPct val="115000"/>
              </a:lnSpc>
              <a:buClr>
                <a:schemeClr val="dk2"/>
              </a:buClr>
              <a:buSzPts val="1900"/>
              <a:buFont typeface="Source Sans Pro"/>
              <a:buAutoNum type="arabicPeriod"/>
            </a:pPr>
            <a:r>
              <a:rPr lang="en" sz="1900" b="1" dirty="0">
                <a:solidFill>
                  <a:schemeClr val="dk2"/>
                </a:solidFill>
                <a:latin typeface="Times New Roman"/>
                <a:ea typeface="Source Sans Pro"/>
                <a:cs typeface="Times New Roman"/>
              </a:rPr>
              <a:t>Ginjupalli </a:t>
            </a:r>
            <a:r>
              <a:rPr lang="en" sz="1900" b="1" dirty="0" smtClean="0">
                <a:solidFill>
                  <a:schemeClr val="dk2"/>
                </a:solidFill>
                <a:latin typeface="Times New Roman"/>
                <a:ea typeface="Source Sans Pro"/>
                <a:cs typeface="Times New Roman"/>
              </a:rPr>
              <a:t>Srikanth</a:t>
            </a:r>
          </a:p>
          <a:p>
            <a:pPr marL="107950">
              <a:lnSpc>
                <a:spcPct val="115000"/>
              </a:lnSpc>
              <a:buClr>
                <a:schemeClr val="dk2"/>
              </a:buClr>
              <a:buSzPts val="1900"/>
            </a:pPr>
            <a:r>
              <a:rPr lang="en" sz="1900" b="1" dirty="0" smtClean="0">
                <a:solidFill>
                  <a:schemeClr val="dk2"/>
                </a:solidFill>
                <a:latin typeface="Times New Roman"/>
                <a:ea typeface="Source Sans Pro"/>
                <a:cs typeface="Times New Roman"/>
              </a:rPr>
              <a:t>        (12012042)</a:t>
            </a:r>
          </a:p>
          <a:p>
            <a:pPr marL="565150" indent="-457200">
              <a:lnSpc>
                <a:spcPct val="115000"/>
              </a:lnSpc>
              <a:buClr>
                <a:schemeClr val="dk2"/>
              </a:buClr>
              <a:buSzPts val="1900"/>
              <a:buAutoNum type="arabicPeriod" startAt="2"/>
            </a:pPr>
            <a:r>
              <a:rPr lang="en" sz="1900" b="1" dirty="0" smtClean="0">
                <a:solidFill>
                  <a:schemeClr val="dk2"/>
                </a:solidFill>
                <a:latin typeface="Times New Roman"/>
                <a:ea typeface="Source Sans Pro"/>
                <a:cs typeface="Times New Roman"/>
              </a:rPr>
              <a:t>Parimi Vignesh</a:t>
            </a:r>
          </a:p>
          <a:p>
            <a:pPr marL="107950">
              <a:lnSpc>
                <a:spcPct val="115000"/>
              </a:lnSpc>
              <a:buClr>
                <a:schemeClr val="dk2"/>
              </a:buClr>
              <a:buSzPts val="1900"/>
            </a:pPr>
            <a:r>
              <a:rPr lang="en" sz="1900" b="1" dirty="0">
                <a:solidFill>
                  <a:schemeClr val="dk2"/>
                </a:solidFill>
                <a:latin typeface="Times New Roman"/>
                <a:ea typeface="Source Sans Pro"/>
                <a:cs typeface="Times New Roman"/>
              </a:rPr>
              <a:t> </a:t>
            </a:r>
            <a:r>
              <a:rPr lang="en" sz="1900" b="1" dirty="0" smtClean="0">
                <a:solidFill>
                  <a:schemeClr val="dk2"/>
                </a:solidFill>
                <a:latin typeface="Times New Roman"/>
                <a:ea typeface="Source Sans Pro"/>
                <a:cs typeface="Times New Roman"/>
              </a:rPr>
              <a:t>       (12012025)</a:t>
            </a:r>
          </a:p>
          <a:p>
            <a:pPr marL="565150" indent="-457200">
              <a:lnSpc>
                <a:spcPct val="115000"/>
              </a:lnSpc>
              <a:buClr>
                <a:schemeClr val="dk2"/>
              </a:buClr>
              <a:buSzPts val="1900"/>
              <a:buAutoNum type="arabicPeriod" startAt="2"/>
            </a:pPr>
            <a:endParaRPr lang="en" sz="1900" b="1" dirty="0">
              <a:solidFill>
                <a:schemeClr val="dk2"/>
              </a:solidFill>
              <a:latin typeface="Times New Roman"/>
              <a:ea typeface="Source Sans Pro"/>
              <a:cs typeface="Times New Roman"/>
            </a:endParaRPr>
          </a:p>
        </p:txBody>
      </p:sp>
      <p:pic>
        <p:nvPicPr>
          <p:cNvPr id="400" name="Google Shape;40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450" y="254250"/>
            <a:ext cx="5384274" cy="46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3"/>
          <p:cNvSpPr txBox="1"/>
          <p:nvPr/>
        </p:nvSpPr>
        <p:spPr>
          <a:xfrm>
            <a:off x="396600" y="1525650"/>
            <a:ext cx="44523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 sz="5100" b="1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06" name="Google Shape;40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400" y="2040625"/>
            <a:ext cx="4631601" cy="3102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subTitle" idx="9"/>
          </p:nvPr>
        </p:nvSpPr>
        <p:spPr>
          <a:xfrm>
            <a:off x="645631" y="1654700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subTitle" idx="8"/>
          </p:nvPr>
        </p:nvSpPr>
        <p:spPr>
          <a:xfrm>
            <a:off x="3334306" y="188221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Drug-Target Interactions</a:t>
            </a:r>
            <a:endParaRPr/>
          </a:p>
        </p:txBody>
      </p:sp>
      <p:sp>
        <p:nvSpPr>
          <p:cNvPr id="244" name="Google Shape;244;p30"/>
          <p:cNvSpPr txBox="1">
            <a:spLocks noGrp="1"/>
          </p:cNvSpPr>
          <p:nvPr>
            <p:ph type="title" idx="21"/>
          </p:nvPr>
        </p:nvSpPr>
        <p:spPr>
          <a:xfrm>
            <a:off x="720006" y="3364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Table of contents</a:t>
            </a:r>
            <a:endParaRPr b="1" dirty="0"/>
          </a:p>
        </p:txBody>
      </p:sp>
      <p:sp>
        <p:nvSpPr>
          <p:cNvPr id="245" name="Google Shape;245;p30"/>
          <p:cNvSpPr txBox="1">
            <a:spLocks noGrp="1"/>
          </p:cNvSpPr>
          <p:nvPr>
            <p:ph type="subTitle" idx="7"/>
          </p:nvPr>
        </p:nvSpPr>
        <p:spPr>
          <a:xfrm>
            <a:off x="6022981" y="19300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</a:t>
            </a:r>
            <a:endParaRPr/>
          </a:p>
        </p:txBody>
      </p:sp>
      <p:sp>
        <p:nvSpPr>
          <p:cNvPr id="246" name="Google Shape;246;p30"/>
          <p:cNvSpPr txBox="1">
            <a:spLocks noGrp="1"/>
          </p:cNvSpPr>
          <p:nvPr>
            <p:ph type="title"/>
          </p:nvPr>
        </p:nvSpPr>
        <p:spPr>
          <a:xfrm>
            <a:off x="3334331" y="1417497"/>
            <a:ext cx="6681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7" name="Google Shape;247;p30"/>
          <p:cNvSpPr txBox="1">
            <a:spLocks noGrp="1"/>
          </p:cNvSpPr>
          <p:nvPr>
            <p:ph type="title" idx="16"/>
          </p:nvPr>
        </p:nvSpPr>
        <p:spPr>
          <a:xfrm>
            <a:off x="645631" y="1417504"/>
            <a:ext cx="6681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8" name="Google Shape;248;p30"/>
          <p:cNvSpPr txBox="1">
            <a:spLocks noGrp="1"/>
          </p:cNvSpPr>
          <p:nvPr>
            <p:ph type="title" idx="17"/>
          </p:nvPr>
        </p:nvSpPr>
        <p:spPr>
          <a:xfrm>
            <a:off x="6022981" y="1417497"/>
            <a:ext cx="6681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title" idx="18"/>
          </p:nvPr>
        </p:nvSpPr>
        <p:spPr>
          <a:xfrm>
            <a:off x="3403793" y="2705429"/>
            <a:ext cx="6681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50" name="Google Shape;250;p30"/>
          <p:cNvSpPr txBox="1">
            <a:spLocks noGrp="1"/>
          </p:cNvSpPr>
          <p:nvPr>
            <p:ph type="title" idx="19"/>
          </p:nvPr>
        </p:nvSpPr>
        <p:spPr>
          <a:xfrm>
            <a:off x="715093" y="2705429"/>
            <a:ext cx="6681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1" name="Google Shape;251;p30"/>
          <p:cNvSpPr txBox="1">
            <a:spLocks noGrp="1"/>
          </p:cNvSpPr>
          <p:nvPr>
            <p:ph type="title" idx="20"/>
          </p:nvPr>
        </p:nvSpPr>
        <p:spPr>
          <a:xfrm>
            <a:off x="6092443" y="2705429"/>
            <a:ext cx="6681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52" name="Google Shape;252;p30"/>
          <p:cNvSpPr txBox="1">
            <a:spLocks noGrp="1"/>
          </p:cNvSpPr>
          <p:nvPr>
            <p:ph type="subTitle" idx="13"/>
          </p:nvPr>
        </p:nvSpPr>
        <p:spPr>
          <a:xfrm>
            <a:off x="645618" y="2914150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  <p:sp>
        <p:nvSpPr>
          <p:cNvPr id="253" name="Google Shape;253;p30"/>
          <p:cNvSpPr txBox="1">
            <a:spLocks noGrp="1"/>
          </p:cNvSpPr>
          <p:nvPr>
            <p:ph type="subTitle" idx="14"/>
          </p:nvPr>
        </p:nvSpPr>
        <p:spPr>
          <a:xfrm>
            <a:off x="3403793" y="2976925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</a:t>
            </a:r>
            <a:endParaRPr/>
          </a:p>
        </p:txBody>
      </p:sp>
      <p:sp>
        <p:nvSpPr>
          <p:cNvPr id="254" name="Google Shape;254;p30"/>
          <p:cNvSpPr txBox="1">
            <a:spLocks noGrp="1"/>
          </p:cNvSpPr>
          <p:nvPr>
            <p:ph type="subTitle" idx="15"/>
          </p:nvPr>
        </p:nvSpPr>
        <p:spPr>
          <a:xfrm>
            <a:off x="6092493" y="291413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256" name="Google Shape;256;p30"/>
          <p:cNvSpPr txBox="1">
            <a:spLocks noGrp="1"/>
          </p:cNvSpPr>
          <p:nvPr>
            <p:ph type="subTitle" idx="13"/>
          </p:nvPr>
        </p:nvSpPr>
        <p:spPr>
          <a:xfrm>
            <a:off x="645631" y="3988725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GCNN Model</a:t>
            </a:r>
            <a:endParaRPr/>
          </a:p>
        </p:txBody>
      </p:sp>
      <p:sp>
        <p:nvSpPr>
          <p:cNvPr id="257" name="Google Shape;257;p30"/>
          <p:cNvSpPr txBox="1">
            <a:spLocks noGrp="1"/>
          </p:cNvSpPr>
          <p:nvPr>
            <p:ph type="title" idx="19"/>
          </p:nvPr>
        </p:nvSpPr>
        <p:spPr>
          <a:xfrm>
            <a:off x="721781" y="3800129"/>
            <a:ext cx="668100" cy="3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258" name="Google Shape;258;p30"/>
          <p:cNvSpPr txBox="1">
            <a:spLocks noGrp="1"/>
          </p:cNvSpPr>
          <p:nvPr>
            <p:ph type="subTitle" idx="13"/>
          </p:nvPr>
        </p:nvSpPr>
        <p:spPr>
          <a:xfrm>
            <a:off x="3479956" y="3993350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81AC3-4D17-AA6D-39BE-F5CCC76F7CE4}"/>
              </a:ext>
            </a:extLst>
          </p:cNvPr>
          <p:cNvSpPr txBox="1"/>
          <p:nvPr/>
        </p:nvSpPr>
        <p:spPr>
          <a:xfrm>
            <a:off x="3478630" y="3726782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dirty="0">
                <a:solidFill>
                  <a:srgbClr val="5631FB"/>
                </a:solidFill>
                <a:latin typeface="Titillium Web SemiBold"/>
              </a:rPr>
              <a:t>08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720000" y="336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Introduction</a:t>
            </a:r>
            <a:endParaRPr b="1" dirty="0"/>
          </a:p>
        </p:txBody>
      </p:sp>
      <p:sp>
        <p:nvSpPr>
          <p:cNvPr id="265" name="Google Shape;265;p31"/>
          <p:cNvSpPr/>
          <p:nvPr/>
        </p:nvSpPr>
        <p:spPr>
          <a:xfrm rot="10800000" flipH="1">
            <a:off x="5931770" y="3908336"/>
            <a:ext cx="606327" cy="700157"/>
          </a:xfrm>
          <a:custGeom>
            <a:avLst/>
            <a:gdLst/>
            <a:ahLst/>
            <a:cxnLst/>
            <a:rect l="l" t="t" r="r" b="b"/>
            <a:pathLst>
              <a:path w="17654" h="20386" extrusionOk="0">
                <a:moveTo>
                  <a:pt x="8826" y="604"/>
                </a:moveTo>
                <a:lnTo>
                  <a:pt x="17132" y="5399"/>
                </a:lnTo>
                <a:lnTo>
                  <a:pt x="17132" y="14989"/>
                </a:lnTo>
                <a:lnTo>
                  <a:pt x="8826" y="19784"/>
                </a:lnTo>
                <a:lnTo>
                  <a:pt x="521" y="14989"/>
                </a:lnTo>
                <a:lnTo>
                  <a:pt x="521" y="5399"/>
                </a:lnTo>
                <a:lnTo>
                  <a:pt x="8826" y="604"/>
                </a:lnTo>
                <a:close/>
                <a:moveTo>
                  <a:pt x="8827" y="1"/>
                </a:moveTo>
                <a:lnTo>
                  <a:pt x="0" y="5097"/>
                </a:lnTo>
                <a:lnTo>
                  <a:pt x="0" y="15289"/>
                </a:lnTo>
                <a:lnTo>
                  <a:pt x="8827" y="20386"/>
                </a:lnTo>
                <a:lnTo>
                  <a:pt x="17654" y="15289"/>
                </a:lnTo>
                <a:lnTo>
                  <a:pt x="17654" y="5097"/>
                </a:lnTo>
                <a:lnTo>
                  <a:pt x="882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 txBox="1">
            <a:spLocks noGrp="1"/>
          </p:cNvSpPr>
          <p:nvPr>
            <p:ph type="subTitle" idx="1"/>
          </p:nvPr>
        </p:nvSpPr>
        <p:spPr>
          <a:xfrm>
            <a:off x="715100" y="1298550"/>
            <a:ext cx="7996800" cy="3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Drug</a:t>
            </a:r>
            <a:r>
              <a:rPr lang="en" sz="2000" u="sng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Any substance (other than food) that is used to prevent, diagnose, treat, or relieve symptoms of a disease or abnormal condition is a drug.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Target/Protein</a:t>
            </a:r>
            <a:r>
              <a:rPr lang="en" sz="2000" u="sng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Targets/Proteins are the large biomolecules and macromolecules that are made up of one or more long chains of amino acid residues.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Drug-Target interactions</a:t>
            </a:r>
            <a:r>
              <a:rPr lang="en" sz="2000" u="sng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r>
              <a:rPr lang="en" sz="2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The protein is targeted by drugs to enhance or inhibit the function carried out by protein.</a:t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>
            <a:spLocks noGrp="1"/>
          </p:cNvSpPr>
          <p:nvPr>
            <p:ph type="title"/>
          </p:nvPr>
        </p:nvSpPr>
        <p:spPr>
          <a:xfrm>
            <a:off x="720000" y="336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Drug-Target Interactions</a:t>
            </a:r>
            <a:endParaRPr b="1" dirty="0"/>
          </a:p>
        </p:txBody>
      </p:sp>
      <p:sp>
        <p:nvSpPr>
          <p:cNvPr id="281" name="Google Shape;281;p33"/>
          <p:cNvSpPr txBox="1">
            <a:spLocks noGrp="1"/>
          </p:cNvSpPr>
          <p:nvPr>
            <p:ph type="subTitle" idx="1"/>
          </p:nvPr>
        </p:nvSpPr>
        <p:spPr>
          <a:xfrm>
            <a:off x="715100" y="1298550"/>
            <a:ext cx="7964700" cy="32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mic Sans MS"/>
              <a:buChar char="●"/>
            </a:pPr>
            <a:r>
              <a:rPr lang="en" sz="2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drug is small in comparison to a protein. </a:t>
            </a:r>
            <a:endParaRPr sz="2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mic Sans MS"/>
              <a:buChar char="●"/>
            </a:pPr>
            <a:r>
              <a:rPr lang="en" sz="2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better the fit of the ligand to the protein binding site, the more potent the drug can be.</a:t>
            </a:r>
            <a:endParaRPr sz="2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mic Sans MS"/>
              <a:buChar char="●"/>
            </a:pPr>
            <a:r>
              <a:rPr lang="en" sz="2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Here, we will use Graph Convolutional Neural Networks (GCNNs) for predicting drug targets.</a:t>
            </a:r>
            <a:endParaRPr sz="2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282" name="Google Shape;2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050" y="2652225"/>
            <a:ext cx="3056450" cy="11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2800" y="2611475"/>
            <a:ext cx="2469800" cy="123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>
            <a:spLocks noGrp="1"/>
          </p:cNvSpPr>
          <p:nvPr>
            <p:ph type="title"/>
          </p:nvPr>
        </p:nvSpPr>
        <p:spPr>
          <a:xfrm>
            <a:off x="720000" y="336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Problem Statement</a:t>
            </a:r>
            <a:endParaRPr b="1" dirty="0"/>
          </a:p>
        </p:txBody>
      </p:sp>
      <p:sp>
        <p:nvSpPr>
          <p:cNvPr id="289" name="Google Shape;289;p34"/>
          <p:cNvSpPr txBox="1">
            <a:spLocks noGrp="1"/>
          </p:cNvSpPr>
          <p:nvPr>
            <p:ph type="subTitle" idx="1"/>
          </p:nvPr>
        </p:nvSpPr>
        <p:spPr>
          <a:xfrm>
            <a:off x="715100" y="1298550"/>
            <a:ext cx="7964700" cy="32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mic Sans MS"/>
              <a:buChar char="●"/>
            </a:pPr>
            <a:r>
              <a:rPr lang="en" sz="2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Graph Convolutional Neural Networks (GCNNs) to increase the accuracy of results.</a:t>
            </a:r>
            <a:endParaRPr sz="2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mic Sans MS"/>
              <a:buChar char="●"/>
            </a:pPr>
            <a:r>
              <a:rPr lang="en" sz="2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Improving the size of potential target space.</a:t>
            </a:r>
            <a:endParaRPr sz="2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mic Sans MS"/>
              <a:buChar char="●"/>
            </a:pPr>
            <a:r>
              <a:rPr lang="en" sz="2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Improving the quality of training data set.</a:t>
            </a:r>
            <a:endParaRPr sz="2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90" name="Google Shape;2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3896" y="2427721"/>
            <a:ext cx="1505900" cy="15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>
            <a:spLocks noGrp="1"/>
          </p:cNvSpPr>
          <p:nvPr>
            <p:ph type="title"/>
          </p:nvPr>
        </p:nvSpPr>
        <p:spPr>
          <a:xfrm>
            <a:off x="720000" y="336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Objectives</a:t>
            </a:r>
            <a:endParaRPr b="1" dirty="0"/>
          </a:p>
        </p:txBody>
      </p:sp>
      <p:sp>
        <p:nvSpPr>
          <p:cNvPr id="296" name="Google Shape;296;p35"/>
          <p:cNvSpPr txBox="1">
            <a:spLocks noGrp="1"/>
          </p:cNvSpPr>
          <p:nvPr>
            <p:ph type="subTitle" idx="1"/>
          </p:nvPr>
        </p:nvSpPr>
        <p:spPr>
          <a:xfrm>
            <a:off x="715100" y="1298550"/>
            <a:ext cx="7964700" cy="32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●"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Predicting the binding affinity between compounds and proteins with considerable accuracy is essential in drug discovery.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●"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Using Graph Convolutional Neural Networks (Graph CNNs) for predicting drug targets.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●"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Improving drug discovery efficiency.</a:t>
            </a: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●"/>
            </a:pPr>
            <a:r>
              <a:rPr lang="en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Exploring multiple properties of a drug.</a:t>
            </a:r>
            <a:endParaRPr sz="2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97" name="Google Shape;2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950" y="2980925"/>
            <a:ext cx="3507900" cy="9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title"/>
          </p:nvPr>
        </p:nvSpPr>
        <p:spPr>
          <a:xfrm>
            <a:off x="589650" y="336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Procedure</a:t>
            </a:r>
            <a:endParaRPr b="1" dirty="0"/>
          </a:p>
        </p:txBody>
      </p:sp>
      <p:sp>
        <p:nvSpPr>
          <p:cNvPr id="303" name="Google Shape;303;p36"/>
          <p:cNvSpPr txBox="1">
            <a:spLocks noGrp="1"/>
          </p:cNvSpPr>
          <p:nvPr>
            <p:ph type="subTitle" idx="1"/>
          </p:nvPr>
        </p:nvSpPr>
        <p:spPr>
          <a:xfrm>
            <a:off x="459300" y="1218550"/>
            <a:ext cx="7964700" cy="32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mic Sans MS"/>
              <a:buChar char="●"/>
            </a:pPr>
            <a:r>
              <a:rPr lang="en" sz="2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have used the database </a:t>
            </a:r>
            <a:r>
              <a:rPr lang="en" sz="2200" b="1">
                <a:latin typeface="Comic Sans MS"/>
                <a:ea typeface="Comic Sans MS"/>
                <a:cs typeface="Comic Sans MS"/>
                <a:sym typeface="Comic Sans MS"/>
              </a:rPr>
              <a:t>Biosnap</a:t>
            </a:r>
            <a:r>
              <a:rPr lang="en" sz="2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 the data.</a:t>
            </a:r>
            <a:endParaRPr sz="2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mic Sans MS"/>
              <a:buChar char="●"/>
            </a:pPr>
            <a:r>
              <a:rPr lang="en" sz="2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Here we get the dataset in 3 files namely test, train, validation in csv formats.</a:t>
            </a:r>
            <a:endParaRPr sz="2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mic Sans MS"/>
              <a:buChar char="●"/>
            </a:pPr>
            <a:r>
              <a:rPr lang="en" sz="2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will combine all these files and subject </a:t>
            </a:r>
            <a:endParaRPr sz="2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them to web scraping.</a:t>
            </a:r>
            <a:endParaRPr sz="22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04" name="Google Shape;3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0300" y="2736350"/>
            <a:ext cx="1905051" cy="16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>
            <a:spLocks noGrp="1"/>
          </p:cNvSpPr>
          <p:nvPr>
            <p:ph type="title"/>
          </p:nvPr>
        </p:nvSpPr>
        <p:spPr>
          <a:xfrm>
            <a:off x="720000" y="336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Web scraping</a:t>
            </a:r>
            <a:endParaRPr b="1" dirty="0"/>
          </a:p>
        </p:txBody>
      </p:sp>
      <p:sp>
        <p:nvSpPr>
          <p:cNvPr id="310" name="Google Shape;310;p37"/>
          <p:cNvSpPr txBox="1"/>
          <p:nvPr/>
        </p:nvSpPr>
        <p:spPr>
          <a:xfrm>
            <a:off x="608400" y="1249675"/>
            <a:ext cx="8183400" cy="39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omic Sans MS"/>
              <a:buChar char="●"/>
            </a:pPr>
            <a:r>
              <a:rPr lang="en" sz="2200" dirty="0">
                <a:latin typeface="Comic Sans MS"/>
                <a:ea typeface="Comic Sans MS"/>
                <a:cs typeface="Comic Sans MS"/>
                <a:sym typeface="Comic Sans MS"/>
              </a:rPr>
              <a:t>In web scraping , we generally convert the drugs into its drug SMILES and proteins into its protein sequences.</a:t>
            </a:r>
            <a:endParaRPr sz="22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omic Sans MS"/>
              <a:buChar char="●"/>
            </a:pPr>
            <a:r>
              <a:rPr lang="en" sz="2200" dirty="0">
                <a:latin typeface="Comic Sans MS"/>
                <a:ea typeface="Comic Sans MS"/>
                <a:cs typeface="Comic Sans MS"/>
                <a:sym typeface="Comic Sans MS"/>
              </a:rPr>
              <a:t>We use different urls for this particular conversion</a:t>
            </a:r>
            <a:endParaRPr sz="22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Comic Sans MS"/>
                <a:ea typeface="Comic Sans MS"/>
                <a:cs typeface="Comic Sans MS"/>
                <a:sym typeface="Comic Sans MS"/>
              </a:rPr>
              <a:t>For drug, URL      :</a:t>
            </a:r>
            <a:r>
              <a:rPr lang="en" sz="2200" dirty="0">
                <a:highlight>
                  <a:schemeClr val="lt1"/>
                </a:highlight>
                <a:latin typeface="Palanquin Dark"/>
                <a:ea typeface="Palanquin Dark"/>
                <a:cs typeface="Palanquin Dark"/>
                <a:sym typeface="Palanquin Dark"/>
              </a:rPr>
              <a:t> </a:t>
            </a:r>
            <a:r>
              <a:rPr lang="en" sz="1500" dirty="0">
                <a:solidFill>
                  <a:srgbClr val="6A9955"/>
                </a:solidFill>
                <a:highlight>
                  <a:schemeClr val="lt1"/>
                </a:highlight>
                <a:latin typeface="Palanquin Dark"/>
                <a:ea typeface="Palanquin Dark"/>
                <a:cs typeface="Palanquin Dark"/>
                <a:sym typeface="Palanquin Dark"/>
              </a:rPr>
              <a:t>"https://go.drugbank.com/drugs/"</a:t>
            </a:r>
            <a:endParaRPr sz="1500" dirty="0">
              <a:highlight>
                <a:schemeClr val="lt1"/>
              </a:highlight>
              <a:latin typeface="Palanquin Dark"/>
              <a:ea typeface="Palanquin Dark"/>
              <a:cs typeface="Palanquin Dark"/>
              <a:sym typeface="Palanquin Dark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Comic Sans MS"/>
                <a:ea typeface="Comic Sans MS"/>
                <a:cs typeface="Comic Sans MS"/>
                <a:sym typeface="Comic Sans MS"/>
              </a:rPr>
              <a:t>For protein, URL  : </a:t>
            </a:r>
            <a:r>
              <a:rPr lang="en" sz="1500" dirty="0">
                <a:solidFill>
                  <a:srgbClr val="6A9955"/>
                </a:solidFill>
                <a:highlight>
                  <a:schemeClr val="lt1"/>
                </a:highlight>
                <a:latin typeface="Palanquin Dark"/>
                <a:ea typeface="Palanquin Dark"/>
                <a:cs typeface="Palanquin Dark"/>
                <a:sym typeface="Palanquin Dark"/>
              </a:rPr>
              <a:t>"http://www.uniprot.org/uniprot/"</a:t>
            </a:r>
            <a:endParaRPr sz="1500" dirty="0">
              <a:highlight>
                <a:schemeClr val="lt1"/>
              </a:highlight>
              <a:latin typeface="Palanquin Dark"/>
              <a:ea typeface="Palanquin Dark"/>
              <a:cs typeface="Palanquin Dark"/>
              <a:sym typeface="Palanquin Dark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omic Sans MS"/>
              <a:buChar char="●"/>
            </a:pPr>
            <a:r>
              <a:rPr lang="en" sz="2200" dirty="0">
                <a:latin typeface="Comic Sans MS"/>
                <a:ea typeface="Comic Sans MS"/>
                <a:cs typeface="Comic Sans MS"/>
                <a:sym typeface="Comic Sans MS"/>
              </a:rPr>
              <a:t>Next, we get 2 different datasets for drug smiles and protein sequence i.e  drug_ID.txt and prot_ID.txt</a:t>
            </a:r>
            <a:endParaRPr sz="22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Comic Sans MS"/>
                <a:ea typeface="Comic Sans MS"/>
                <a:cs typeface="Comic Sans MS"/>
                <a:sym typeface="Comic Sans MS"/>
              </a:rPr>
              <a:t>respectively.</a:t>
            </a:r>
            <a:endParaRPr sz="22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munity Against Diseases by Slidesgo">
  <a:themeElements>
    <a:clrScheme name="Simple Light">
      <a:dk1>
        <a:srgbClr val="312D84"/>
      </a:dk1>
      <a:lt1>
        <a:srgbClr val="FFFFFF"/>
      </a:lt1>
      <a:dk2>
        <a:srgbClr val="5631FB"/>
      </a:dk2>
      <a:lt2>
        <a:srgbClr val="9331FB"/>
      </a:lt2>
      <a:accent1>
        <a:srgbClr val="10DFCF"/>
      </a:accent1>
      <a:accent2>
        <a:srgbClr val="EAECBD"/>
      </a:accent2>
      <a:accent3>
        <a:srgbClr val="E3E3E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782</Words>
  <Application>Microsoft Office PowerPoint</Application>
  <PresentationFormat>On-screen Show (16:9)</PresentationFormat>
  <Paragraphs>113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Source Sans Pro</vt:lpstr>
      <vt:lpstr>Titillium Web SemiBold</vt:lpstr>
      <vt:lpstr>Times New Roman</vt:lpstr>
      <vt:lpstr>Assistant</vt:lpstr>
      <vt:lpstr>Comic Sans MS</vt:lpstr>
      <vt:lpstr>Bebas Neue</vt:lpstr>
      <vt:lpstr>Raleway</vt:lpstr>
      <vt:lpstr>Arial</vt:lpstr>
      <vt:lpstr>Palanquin Dark</vt:lpstr>
      <vt:lpstr>Immunity Against Diseases by Slidesgo</vt:lpstr>
      <vt:lpstr>Drug - Target Interactions </vt:lpstr>
      <vt:lpstr>Drug-Target Interaction Prediction</vt:lpstr>
      <vt:lpstr>Table of contents</vt:lpstr>
      <vt:lpstr>Introduction</vt:lpstr>
      <vt:lpstr>Drug-Target Interactions</vt:lpstr>
      <vt:lpstr>Problem Statement</vt:lpstr>
      <vt:lpstr>Objectives</vt:lpstr>
      <vt:lpstr>Procedure</vt:lpstr>
      <vt:lpstr>Web scraping</vt:lpstr>
      <vt:lpstr>PowerPoint Presentation</vt:lpstr>
      <vt:lpstr>PowerPoint Presentation</vt:lpstr>
      <vt:lpstr>Preprocessing</vt:lpstr>
      <vt:lpstr>PowerPoint Presentation</vt:lpstr>
      <vt:lpstr>Illustration of DTIs on GCNNs: </vt:lpstr>
      <vt:lpstr>How the features will look like? </vt:lpstr>
      <vt:lpstr>Data.csv file:</vt:lpstr>
      <vt:lpstr>Representation of features:</vt:lpstr>
      <vt:lpstr>Drug Target Interaction Model: </vt:lpstr>
      <vt:lpstr>PowerPoint Presentation</vt:lpstr>
      <vt:lpstr>Results:</vt:lpstr>
      <vt:lpstr>References: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Drug-Target Interaction Prediction</dc:title>
  <dc:creator>Vignesh Parimi .</dc:creator>
  <cp:lastModifiedBy>vigneshparimi06@gmail.com</cp:lastModifiedBy>
  <cp:revision>30</cp:revision>
  <dcterms:modified xsi:type="dcterms:W3CDTF">2023-12-25T22:02:44Z</dcterms:modified>
</cp:coreProperties>
</file>