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0.webp" ContentType="image/webp"/>
  <Override PartName="/ppt/media/image2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76" r:id="rId5"/>
    <p:sldId id="266" r:id="rId6"/>
    <p:sldId id="314" r:id="rId7"/>
    <p:sldId id="269" r:id="rId8"/>
    <p:sldId id="271" r:id="rId9"/>
    <p:sldId id="272" r:id="rId10"/>
    <p:sldId id="273" r:id="rId11"/>
    <p:sldId id="275" r:id="rId12"/>
    <p:sldId id="297" r:id="rId13"/>
    <p:sldId id="278" r:id="rId14"/>
    <p:sldId id="300" r:id="rId15"/>
    <p:sldId id="281" r:id="rId16"/>
    <p:sldId id="315" r:id="rId17"/>
    <p:sldId id="316" r:id="rId18"/>
    <p:sldId id="309" r:id="rId19"/>
    <p:sldId id="317" r:id="rId20"/>
    <p:sldId id="318" r:id="rId21"/>
    <p:sldId id="319" r:id="rId22"/>
    <p:sldId id="320" r:id="rId23"/>
    <p:sldId id="321" r:id="rId24"/>
    <p:sldId id="293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D7E7-15BA-4079-94B0-22B95218E07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E2863-350A-406D-9B1F-C1A7B8681AD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98D3-6E33-4CDA-B39E-EDF867C1BA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5C74-83CA-44EA-9C8D-57868F6D00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0.web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9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85" y="0"/>
            <a:ext cx="12190815" cy="625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71" y="3743226"/>
            <a:ext cx="2077088" cy="2077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034" y="-32365"/>
            <a:ext cx="4006392" cy="1389031"/>
          </a:xfrm>
        </p:spPr>
        <p:txBody>
          <a:bodyPr/>
          <a:lstStyle/>
          <a:p>
            <a:r>
              <a:rPr lang="en-IN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Info, </a:t>
            </a:r>
            <a:r>
              <a:rPr lang="en-IN" alt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: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560" y="2013859"/>
            <a:ext cx="4247829" cy="2830282"/>
          </a:xfrm>
        </p:spPr>
        <p:txBody>
          <a:bodyPr>
            <a:normAutofit fontScale="92500" lnSpcReduction="10000"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IN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We can now observe that after performing data cleaning on data frame we have no null values in the data now.</a:t>
            </a:r>
            <a:endParaRPr lang="en-I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IN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necessary column’s conversion from object to float is likewise finished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94" y="5763369"/>
            <a:ext cx="2211196" cy="91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4" y="1356666"/>
            <a:ext cx="6287679" cy="5162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685476" y="1733739"/>
            <a:ext cx="4330144" cy="231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Data Visualization</a:t>
            </a:r>
            <a:r>
              <a:rPr lang="en-IN" sz="28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</a:t>
            </a:r>
            <a:endParaRPr lang="en-IN" sz="2800" b="1" i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 is the representation of data through use of common graphics, such as charts, plots, info graphics  , and even animations</a:t>
            </a:r>
            <a:r>
              <a:rPr lang="en-US" sz="1800" dirty="0"/>
              <a:t>.</a:t>
            </a:r>
            <a:r>
              <a:rPr lang="en-US" sz="2800" dirty="0"/>
              <a:t> </a:t>
            </a:r>
            <a:endParaRPr lang="en-IN" sz="2800" b="1" i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70" y="1004934"/>
            <a:ext cx="6271114" cy="3702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0617" y="699534"/>
            <a:ext cx="6006220" cy="1065323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Data Visualization :</a:t>
            </a:r>
            <a:br>
              <a:rPr lang="en-I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22" y="902171"/>
            <a:ext cx="7894621" cy="5697805"/>
          </a:xfrm>
        </p:spPr>
        <p:txBody>
          <a:bodyPr>
            <a:noAutofit/>
          </a:bodyPr>
          <a:lstStyle/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 i="1" dirty="0"/>
              <a:t> 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single categorical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single numerical</a:t>
            </a:r>
            <a:endParaRPr lang="en-IN" altLang="en-US" sz="1600" i="1" dirty="0"/>
          </a:p>
          <a:p>
            <a:endParaRPr lang="en-IN" altLang="en-US" sz="1600" i="1" dirty="0"/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Bi variety: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Categorical-Numerical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Numerical-Numerical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Categorical-Categorical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600" i="1" dirty="0"/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Multi - </a:t>
            </a:r>
            <a:r>
              <a:rPr lang="en-IN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two columns can take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Categorical-Numerical-Categorical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Categorical-Numerical-Numerical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Categorical-Categorical-Categorical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I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Numerical-Numerical-Numerical</a:t>
            </a:r>
            <a:endParaRPr lang="en-I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64" y="699534"/>
            <a:ext cx="6496957" cy="455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537926" y="1612173"/>
            <a:ext cx="3481249" cy="21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</a:t>
            </a:r>
            <a:r>
              <a:rPr lang="en-US" sz="2000" spc="200" dirty="0">
                <a:solidFill>
                  <a:srgbClr val="000000"/>
                </a:solidFill>
                <a:latin typeface="Helvetica Neue"/>
                <a:cs typeface="Calibri" panose="020F0502020204030204" pitchFamily="34" charset="0"/>
                <a:sym typeface="Calibri" panose="020F0502020204030204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Neue"/>
              </a:rPr>
              <a:t>ost of the colleges fees in between 5 L to 6 L . But Very college fees is 24L .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(Histogram)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1" name="Google Shape;99;p1"/>
          <p:cNvSpPr txBox="1"/>
          <p:nvPr/>
        </p:nvSpPr>
        <p:spPr>
          <a:xfrm>
            <a:off x="3654075" y="212445"/>
            <a:ext cx="5784241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UNIVARIENT NUMERICAL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" y="1149084"/>
            <a:ext cx="7883789" cy="56146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537926" y="1244527"/>
            <a:ext cx="3141885" cy="17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</a:t>
            </a:r>
            <a:r>
              <a:rPr lang="en-IN" sz="2000" spc="2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Most of the having 3.9 rating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(Histogram)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1" name="Google Shape;99;p1"/>
          <p:cNvSpPr txBox="1"/>
          <p:nvPr/>
        </p:nvSpPr>
        <p:spPr>
          <a:xfrm>
            <a:off x="3654075" y="212445"/>
            <a:ext cx="5784241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UNIVARIENT NUMERICAL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522"/>
            <a:ext cx="7475868" cy="5650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537926" y="1244527"/>
            <a:ext cx="3141885" cy="25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:Most of the Colleges has 5L to 10L Fees. But there is a outlier in fees with 24L.(Box Plot)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1" name="Google Shape;99;p1"/>
          <p:cNvSpPr txBox="1"/>
          <p:nvPr/>
        </p:nvSpPr>
        <p:spPr>
          <a:xfrm>
            <a:off x="3654075" y="212445"/>
            <a:ext cx="5784241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UNIVARIENT NUMERICAL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0" y="961534"/>
            <a:ext cx="7159216" cy="55723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730697" y="5265689"/>
            <a:ext cx="10606135" cy="150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</a:t>
            </a:r>
            <a:r>
              <a:rPr lang="en-US" sz="2000" spc="200" dirty="0">
                <a:solidFill>
                  <a:srgbClr val="000000"/>
                </a:solidFill>
                <a:latin typeface="Helvetica Neue"/>
                <a:cs typeface="Calibri" panose="020F0502020204030204" pitchFamily="34" charset="0"/>
                <a:sym typeface="Calibri" panose="020F0502020204030204"/>
              </a:rPr>
              <a:t>So most of the Colleges Location is in Bangalore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</a:t>
            </a:r>
            <a:endParaRPr lang="en-US" sz="2000" b="1" dirty="0">
              <a:solidFill>
                <a:srgbClr val="000000"/>
              </a:solidFill>
              <a:latin typeface="Helvetica Neue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( Word Cloud 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0" y="641023"/>
            <a:ext cx="11623250" cy="5231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sp>
        <p:nvSpPr>
          <p:cNvPr id="7" name="Google Shape;99;p1"/>
          <p:cNvSpPr txBox="1"/>
          <p:nvPr/>
        </p:nvSpPr>
        <p:spPr>
          <a:xfrm>
            <a:off x="3654075" y="212445"/>
            <a:ext cx="5784241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UNIVARIENT CATEGORY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537926" y="1244527"/>
            <a:ext cx="3425489" cy="21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 Around 400+ Colleges accepting </a:t>
            </a:r>
            <a:r>
              <a:rPr lang="en-IN" sz="20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JEE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entrance test to get admission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 Count Plot 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1" name="Google Shape;99;p1"/>
          <p:cNvSpPr txBox="1"/>
          <p:nvPr/>
        </p:nvSpPr>
        <p:spPr>
          <a:xfrm>
            <a:off x="2226297" y="259805"/>
            <a:ext cx="7739406" cy="105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  <a:sym typeface="+mn-ea"/>
              </a:rPr>
              <a:t>UNIVARIENT CATEGORY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5" y="1151324"/>
            <a:ext cx="7459477" cy="55270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187371" y="1602745"/>
            <a:ext cx="3556664" cy="21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 Private Colleges Fees is High when </a:t>
            </a:r>
            <a:r>
              <a:rPr lang="en-IN" sz="2000" spc="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compaired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to public college Fees. </a:t>
            </a:r>
            <a:r>
              <a:rPr lang="en-IN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(Box Plot 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0" y="1129946"/>
            <a:ext cx="6890994" cy="5468249"/>
          </a:xfrm>
          <a:prstGeom prst="rect">
            <a:avLst/>
          </a:prstGeom>
        </p:spPr>
      </p:pic>
      <p:sp>
        <p:nvSpPr>
          <p:cNvPr id="8" name="Google Shape;99;p1"/>
          <p:cNvSpPr txBox="1"/>
          <p:nvPr/>
        </p:nvSpPr>
        <p:spPr>
          <a:xfrm>
            <a:off x="2226297" y="259805"/>
            <a:ext cx="7739406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BIVARIENT NUMERICAL &amp; CATEGORY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313864" y="1725294"/>
            <a:ext cx="3531526" cy="25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:Most of the colleges have good ratings but some colleges have 4* to 5* with High Fees. </a:t>
            </a:r>
            <a:r>
              <a:rPr lang="en-IN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(Scatter Plot)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1093509"/>
            <a:ext cx="7739406" cy="5439653"/>
          </a:xfrm>
          <a:prstGeom prst="rect">
            <a:avLst/>
          </a:prstGeom>
        </p:spPr>
      </p:pic>
      <p:sp>
        <p:nvSpPr>
          <p:cNvPr id="8" name="Google Shape;99;p1"/>
          <p:cNvSpPr txBox="1"/>
          <p:nvPr/>
        </p:nvSpPr>
        <p:spPr>
          <a:xfrm>
            <a:off x="2226297" y="259805"/>
            <a:ext cx="7739406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BIVARIENT NUMERICAL &amp; NUMERICAL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47" y="177801"/>
            <a:ext cx="8534400" cy="169740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IN" b="1" dirty="0">
                <a:latin typeface="Alice" panose="020B0604020202020204" charset="0"/>
              </a:rPr>
              <a:t>Name                    :        Srikanth</a:t>
            </a:r>
            <a:br>
              <a:rPr lang="en-IN" b="1" dirty="0">
                <a:latin typeface="Alice" panose="020B0604020202020204" charset="0"/>
              </a:rPr>
            </a:br>
            <a:r>
              <a:rPr lang="en-IN" b="1" dirty="0">
                <a:latin typeface="Alice" panose="020B0604020202020204" charset="0"/>
              </a:rPr>
              <a:t>Graduation      :         </a:t>
            </a:r>
            <a:r>
              <a:rPr lang="en-IN" b="1" dirty="0" err="1">
                <a:latin typeface="Alice" panose="020B0604020202020204" charset="0"/>
              </a:rPr>
              <a:t>B.tech</a:t>
            </a:r>
            <a:br>
              <a:rPr lang="en-IN" b="1" dirty="0">
                <a:latin typeface="Alice" panose="020B0604020202020204" charset="0"/>
              </a:rPr>
            </a:br>
            <a:r>
              <a:rPr lang="en-IN" b="1" dirty="0">
                <a:latin typeface="Alice" panose="020B0604020202020204" charset="0"/>
              </a:rPr>
              <a:t>batch                   :         295</a:t>
            </a:r>
            <a:endParaRPr lang="en-IN" b="1" dirty="0">
              <a:latin typeface="Alice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92" y="177801"/>
            <a:ext cx="2550561" cy="1055405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1660165" y="2500117"/>
            <a:ext cx="8534400" cy="1697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lice" panose="020B0604020202020204" charset="0"/>
              </a:rPr>
              <a:t>Name                    :        SAI KIRAN</a:t>
            </a:r>
            <a:br>
              <a:rPr lang="en-IN" b="1" dirty="0">
                <a:latin typeface="Alice" panose="020B0604020202020204" charset="0"/>
              </a:rPr>
            </a:br>
            <a:r>
              <a:rPr lang="en-IN" b="1" dirty="0">
                <a:latin typeface="Alice" panose="020B0604020202020204" charset="0"/>
              </a:rPr>
              <a:t>Graduation      :         </a:t>
            </a:r>
            <a:r>
              <a:rPr lang="en-IN" b="1" dirty="0" err="1">
                <a:latin typeface="Alice" panose="020B0604020202020204" charset="0"/>
              </a:rPr>
              <a:t>B.tech</a:t>
            </a:r>
            <a:br>
              <a:rPr lang="en-IN" b="1" dirty="0">
                <a:latin typeface="Alice" panose="020B0604020202020204" charset="0"/>
              </a:rPr>
            </a:br>
            <a:r>
              <a:rPr lang="en-IN" b="1" dirty="0">
                <a:latin typeface="Alice" panose="020B0604020202020204" charset="0"/>
              </a:rPr>
              <a:t>batch                   :         295</a:t>
            </a:r>
            <a:endParaRPr lang="en-IN" b="1" dirty="0">
              <a:latin typeface="Alice" panose="020B0604020202020204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3508953" y="4822434"/>
            <a:ext cx="8534400" cy="169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lice" panose="020B0604020202020204" charset="0"/>
              </a:rPr>
              <a:t>Name                    :        GOPINADH</a:t>
            </a:r>
            <a:br>
              <a:rPr lang="en-IN" b="1" dirty="0">
                <a:latin typeface="Alice" panose="020B0604020202020204" charset="0"/>
              </a:rPr>
            </a:br>
            <a:r>
              <a:rPr lang="en-IN" b="1" dirty="0">
                <a:latin typeface="Alice" panose="020B0604020202020204" charset="0"/>
              </a:rPr>
              <a:t>Graduation      :         </a:t>
            </a:r>
            <a:r>
              <a:rPr lang="en-IN" b="1" dirty="0" err="1">
                <a:latin typeface="Alice" panose="020B0604020202020204" charset="0"/>
              </a:rPr>
              <a:t>B.tech</a:t>
            </a:r>
            <a:br>
              <a:rPr lang="en-IN" b="1" dirty="0">
                <a:latin typeface="Alice" panose="020B0604020202020204" charset="0"/>
              </a:rPr>
            </a:br>
            <a:r>
              <a:rPr lang="en-IN" b="1" dirty="0">
                <a:latin typeface="Alice" panose="020B0604020202020204" charset="0"/>
              </a:rPr>
              <a:t>batch                   :         295</a:t>
            </a:r>
            <a:endParaRPr lang="en-IN" b="1" dirty="0">
              <a:latin typeface="Alic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537926" y="1244527"/>
            <a:ext cx="3654074" cy="25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 When we compare private and public colleges entrance exams. Most of then is accepting JEE. (Cat Plot)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970961"/>
            <a:ext cx="6683605" cy="5811624"/>
          </a:xfrm>
          <a:prstGeom prst="rect">
            <a:avLst/>
          </a:prstGeom>
        </p:spPr>
      </p:pic>
      <p:sp>
        <p:nvSpPr>
          <p:cNvPr id="7" name="Google Shape;99;p1"/>
          <p:cNvSpPr txBox="1"/>
          <p:nvPr/>
        </p:nvSpPr>
        <p:spPr>
          <a:xfrm>
            <a:off x="2226297" y="259805"/>
            <a:ext cx="7739406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BIVARIENT CATEGORY &amp; CATEGORY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/>
          <p:cNvSpPr txBox="1"/>
          <p:nvPr/>
        </p:nvSpPr>
        <p:spPr>
          <a:xfrm>
            <a:off x="8537926" y="1244527"/>
            <a:ext cx="314188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</a:t>
            </a:r>
            <a:r>
              <a:rPr lang="en-IN" sz="2000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: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en-US" sz="2000" i="1" dirty="0">
                <a:solidFill>
                  <a:srgbClr val="000000"/>
                </a:solidFill>
                <a:effectLst/>
                <a:latin typeface="Helvetica Neue"/>
              </a:rPr>
              <a:t>he private college shows the dominance over the public colleges.On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Helvetica Neue"/>
              </a:rPr>
              <a:t>overall consideration :</a:t>
            </a:r>
            <a:r>
              <a:rPr lang="en-US" sz="2000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sz="2000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I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on all asects private colleges palys the major roles over the public colleges</a:t>
            </a:r>
            <a:endParaRPr lang="en-US" altLang="en-IN" sz="2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1" name="Google Shape;99;p1"/>
          <p:cNvSpPr txBox="1"/>
          <p:nvPr/>
        </p:nvSpPr>
        <p:spPr>
          <a:xfrm>
            <a:off x="3701210" y="0"/>
            <a:ext cx="4302148" cy="6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Helvetica Neue"/>
              </a:rPr>
              <a:t>MULTIVARIENT ANALYSIS</a:t>
            </a:r>
            <a:endParaRPr lang="en-US" sz="2400" b="1" u="sng" dirty="0">
              <a:solidFill>
                <a:schemeClr val="accent1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8" y="612436"/>
            <a:ext cx="7561140" cy="60659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7" y="5697056"/>
            <a:ext cx="2371453" cy="981291"/>
          </a:xfrm>
          <a:prstGeom prst="rect">
            <a:avLst/>
          </a:prstGeom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368935" y="485775"/>
            <a:ext cx="3925570" cy="2164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8484235" y="419100"/>
            <a:ext cx="3361055" cy="2515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46125" y="312356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Finally: Science ,engineering,diploma,electrical,</a:t>
            </a:r>
            <a:endParaRPr lang="en-US"/>
          </a:p>
          <a:p>
            <a:r>
              <a:rPr lang="en-US">
                <a:sym typeface="+mn-ea"/>
              </a:rPr>
              <a:t>b.arch,civil ...(Top courses in engineering colleges)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 Their we can see the psitive co relation   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* Based on this aspects the students can join in the course to get the beautiful insights in their careers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83705" y="324485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Upon consideration : Better to choose the private sectors to get the quality of the education . </a:t>
            </a:r>
            <a:endParaRPr lang="en-US"/>
          </a:p>
          <a:p>
            <a:endParaRPr lang="en-US"/>
          </a:p>
          <a:p>
            <a:r>
              <a:rPr lang="en-US"/>
              <a:t>* where they can improve skills and knowledge . </a:t>
            </a:r>
            <a:endParaRPr lang="en-US"/>
          </a:p>
          <a:p>
            <a:endParaRPr lang="en-US"/>
          </a:p>
          <a:p>
            <a:r>
              <a:rPr lang="en-US"/>
              <a:t>* Most colleges be in Banglore ,chennai,etc.. in top cities.</a:t>
            </a:r>
            <a:endParaRPr lang="en-US"/>
          </a:p>
        </p:txBody>
      </p:sp>
      <p:pic>
        <p:nvPicPr>
          <p:cNvPr id="106" name="Picture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4690110" y="250190"/>
            <a:ext cx="3398520" cy="240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07" y="5744190"/>
            <a:ext cx="2371453" cy="981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594943" y="214803"/>
            <a:ext cx="2964332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0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Contents</a:t>
            </a:r>
            <a:r>
              <a:rPr lang="en-IN" sz="28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:-</a:t>
            </a:r>
            <a:endParaRPr lang="en-IN" sz="2800" b="1" i="1" u="sng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/>
          <p:cNvSpPr txBox="1"/>
          <p:nvPr/>
        </p:nvSpPr>
        <p:spPr>
          <a:xfrm>
            <a:off x="1096822" y="1447085"/>
            <a:ext cx="9473287" cy="456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Introduction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Problem Statement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Libraries used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Website URL’s for Web-Scrapping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Raw Data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Data Cleaning and Data Manipulation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Cleaned Data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indent="-457200">
              <a:lnSpc>
                <a:spcPct val="105000"/>
              </a:lnSpc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Data Visualization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518160" marR="0" lvl="0" indent="-4572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Conclusion</a:t>
            </a:r>
            <a:endParaRPr lang="en-IN" sz="26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79" y="576420"/>
            <a:ext cx="2550561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9;p1"/>
          <p:cNvSpPr txBox="1"/>
          <p:nvPr/>
        </p:nvSpPr>
        <p:spPr>
          <a:xfrm>
            <a:off x="783758" y="3055120"/>
            <a:ext cx="1099728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i="1" kern="1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Engineering colleges in India face numerous challenges that impact the overall quality of education and the employability of graduates. Despite a large number of engineering institutions, many students graduate without the necessary skills, knowledge, and industry readiness required to excel in their careers.</a:t>
            </a:r>
            <a:endParaRPr lang="en-US" sz="2400" i="1" kern="100" spc="11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" y="105410"/>
            <a:ext cx="7172325" cy="2858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882953" y="583482"/>
            <a:ext cx="4837473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Libraries Used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:-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ython Logo, symbol, meaning, history, PNG, bra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13" y="3666636"/>
            <a:ext cx="2677379" cy="15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Soup | Grea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53" y="1545010"/>
            <a:ext cx="3360257" cy="12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3" y="3440009"/>
            <a:ext cx="3270787" cy="16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reate NumPy arrays from scratch? | by Tanu N Prabhu | Towards Data 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10" y="1403539"/>
            <a:ext cx="2973490" cy="11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 logo — Matplotlib 3.6.3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13" y="1816326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ussion of seaborn logo · Issue #2243 · mwaskom/seaborn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969" y="3348638"/>
            <a:ext cx="2360491" cy="236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3032295" y="105009"/>
            <a:ext cx="7841135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Website URL’s for Web-Scrapping</a:t>
            </a:r>
            <a:r>
              <a:rPr lang="en-IN" sz="28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/>
          <p:cNvSpPr txBox="1"/>
          <p:nvPr/>
        </p:nvSpPr>
        <p:spPr>
          <a:xfrm>
            <a:off x="3121432" y="731992"/>
            <a:ext cx="6173397" cy="42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096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sz="1600" dirty="0"/>
              <a:t>URL : </a:t>
            </a:r>
            <a:r>
              <a:rPr lang="en-US" sz="1600" dirty="0">
                <a:solidFill>
                  <a:srgbClr val="0000FF"/>
                </a:solidFill>
              </a:rPr>
              <a:t>https://engineering.careers360.com/colleges/ranking?sort_by=1</a:t>
            </a:r>
            <a:endParaRPr lang="en-IN" sz="1600" kern="100" spc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071245"/>
            <a:ext cx="11191875" cy="445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688427" y="77007"/>
            <a:ext cx="7841135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Raw data from website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:-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/>
          <p:cNvSpPr txBox="1"/>
          <p:nvPr/>
        </p:nvSpPr>
        <p:spPr>
          <a:xfrm>
            <a:off x="592055" y="6150644"/>
            <a:ext cx="7937507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 : 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We have got 500 rows and 8 columns in the Raw data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837587"/>
            <a:ext cx="10120508" cy="5001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763371" y="686365"/>
            <a:ext cx="457535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0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Data Cleaning Steps</a:t>
            </a:r>
            <a:r>
              <a:rPr lang="en-IN" sz="2800" b="1" i="1" u="sng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:-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/>
          <p:cNvSpPr txBox="1"/>
          <p:nvPr/>
        </p:nvSpPr>
        <p:spPr>
          <a:xfrm>
            <a:off x="734044" y="2042487"/>
            <a:ext cx="11111346" cy="306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Identifying Null values</a:t>
            </a:r>
            <a:r>
              <a:rPr lang="en-IN" alt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Identifying duplicates values</a:t>
            </a:r>
            <a:r>
              <a:rPr lang="en-IN" alt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alt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Removing special symbols.</a:t>
            </a:r>
            <a:endParaRPr lang="en-IN" altLang="en-US" sz="2400" i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IN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Identifying the outliers and replacing with central tendancy .</a:t>
            </a:r>
            <a:endParaRPr lang="en-IN" altLang="en-US" sz="2400" i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IN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Checking the info</a:t>
            </a:r>
            <a:r>
              <a:rPr lang="en-IN" alt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Treating columns and converting required columns from object to int or float data type</a:t>
            </a:r>
            <a:r>
              <a:rPr lang="en-IN" alt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86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v"/>
            </a:pPr>
            <a:endParaRPr lang="en-US" sz="24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/>
          <p:cNvSpPr txBox="1"/>
          <p:nvPr/>
        </p:nvSpPr>
        <p:spPr>
          <a:xfrm>
            <a:off x="695216" y="128893"/>
            <a:ext cx="4527663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Cleaned Data frame</a:t>
            </a:r>
            <a:r>
              <a:rPr lang="en-IN" sz="28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:-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/>
          <p:cNvSpPr txBox="1"/>
          <p:nvPr/>
        </p:nvSpPr>
        <p:spPr>
          <a:xfrm>
            <a:off x="946307" y="5934255"/>
            <a:ext cx="7937507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1" i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Insights : 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Finally we got 500 rows and 8 columns .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5" y="852128"/>
            <a:ext cx="10493649" cy="4953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5622942"/>
            <a:ext cx="2550561" cy="1055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Presentation</Application>
  <PresentationFormat>Widescreen</PresentationFormat>
  <Paragraphs>123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Alice</vt:lpstr>
      <vt:lpstr>Segoe Print</vt:lpstr>
      <vt:lpstr>Calibri</vt:lpstr>
      <vt:lpstr>Calibri</vt:lpstr>
      <vt:lpstr>Times New Roman</vt:lpstr>
      <vt:lpstr>Microsoft YaHei</vt:lpstr>
      <vt:lpstr>Arial Unicode MS</vt:lpstr>
      <vt:lpstr>Calibri Light</vt:lpstr>
      <vt:lpstr>Helvetica Neue</vt:lpstr>
      <vt:lpstr>Office Theme</vt:lpstr>
      <vt:lpstr>PowerPoint 演示文稿</vt:lpstr>
      <vt:lpstr>Name                    :        Srikanth Graduation      :         B.tech batch                   :         295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Info, null values :</vt:lpstr>
      <vt:lpstr>PowerPoint 演示文稿</vt:lpstr>
      <vt:lpstr>      Data Visualization :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M</dc:creator>
  <cp:lastModifiedBy>srika</cp:lastModifiedBy>
  <cp:revision>41</cp:revision>
  <dcterms:created xsi:type="dcterms:W3CDTF">2024-07-19T07:42:00Z</dcterms:created>
  <dcterms:modified xsi:type="dcterms:W3CDTF">2024-07-20T03:20:08Z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BDED8C8F6FA746CFAAE566D77F1A6583_12</vt:lpwstr>
  </property>
  <property fmtid="{D5CDD505-2E9C-101B-9397-08002B2CF9AE}" pid="3" name="KSOProductBuildVer">
    <vt:lpwstr>1033-12.2.0.13472</vt:lpwstr>
  </property>
</Properties>
</file>