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-apnortheast-a.online.tableau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3859AAC2-BBAB-408F-8D5D-181622080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Covid-19 INDIA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-19_INDIA1">
            <a:extLst>
              <a:ext uri="{FF2B5EF4-FFF2-40B4-BE49-F238E27FC236}">
                <a16:creationId xmlns:a16="http://schemas.microsoft.com/office/drawing/2014/main" xmlns="" id="{46BC6553-C78B-4E68-81A8-3BC4BC580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vid-19_INDIA2">
            <a:extLst>
              <a:ext uri="{FF2B5EF4-FFF2-40B4-BE49-F238E27FC236}">
                <a16:creationId xmlns:a16="http://schemas.microsoft.com/office/drawing/2014/main" xmlns="" id="{682F57A6-E599-4BE6-8979-1DBEE31D0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vid-19_INDIA3">
            <a:extLst>
              <a:ext uri="{FF2B5EF4-FFF2-40B4-BE49-F238E27FC236}">
                <a16:creationId xmlns:a16="http://schemas.microsoft.com/office/drawing/2014/main" xmlns="" id="{582F1FEE-D86C-4D13-9661-9C6070329C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vid-19_INDIA4">
            <a:extLst>
              <a:ext uri="{FF2B5EF4-FFF2-40B4-BE49-F238E27FC236}">
                <a16:creationId xmlns:a16="http://schemas.microsoft.com/office/drawing/2014/main" xmlns="" id="{E64BDB18-BF7E-4E9A-8970-E436194A60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vid-19_INDIA5">
            <a:extLst>
              <a:ext uri="{FF2B5EF4-FFF2-40B4-BE49-F238E27FC236}">
                <a16:creationId xmlns:a16="http://schemas.microsoft.com/office/drawing/2014/main" xmlns="" id="{F13A230B-6546-4780-AA05-D966697C9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vid-19_INDIA6">
            <a:extLst>
              <a:ext uri="{FF2B5EF4-FFF2-40B4-BE49-F238E27FC236}">
                <a16:creationId xmlns:a16="http://schemas.microsoft.com/office/drawing/2014/main" xmlns="" id="{81FF6040-8052-4994-A819-62B08DE18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ovid-19_INDIA7">
            <a:extLst>
              <a:ext uri="{FF2B5EF4-FFF2-40B4-BE49-F238E27FC236}">
                <a16:creationId xmlns:a16="http://schemas.microsoft.com/office/drawing/2014/main" xmlns="" id="{7E8BE8C6-3777-46C0-81F8-11A7EC89B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Custom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Covid-19 INDIA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Book2</dc:title>
  <dc:creator/>
  <cp:lastModifiedBy>Hp</cp:lastModifiedBy>
  <cp:revision>3</cp:revision>
  <dcterms:created xsi:type="dcterms:W3CDTF">2021-08-11T15:01:01Z</dcterms:created>
  <dcterms:modified xsi:type="dcterms:W3CDTF">2021-08-11T15:17:24Z</dcterms:modified>
</cp:coreProperties>
</file>