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d-apnortheast-a.online.tableau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F31EC2E2-CE21-47A8-9A13-D776A79E17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Covid-Vaccination</a:t>
            </a: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VID VACCINATION3">
            <a:extLst>
              <a:ext uri="{FF2B5EF4-FFF2-40B4-BE49-F238E27FC236}">
                <a16:creationId xmlns:a16="http://schemas.microsoft.com/office/drawing/2014/main" xmlns="" id="{53B6B096-1DB8-41C1-9415-F4E7CA4E85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OVID VACCINATION4">
            <a:extLst>
              <a:ext uri="{FF2B5EF4-FFF2-40B4-BE49-F238E27FC236}">
                <a16:creationId xmlns:a16="http://schemas.microsoft.com/office/drawing/2014/main" xmlns="" id="{1EA41A6A-B7F2-45CF-A71E-158A1809EC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OVID VACCINATION5">
            <a:extLst>
              <a:ext uri="{FF2B5EF4-FFF2-40B4-BE49-F238E27FC236}">
                <a16:creationId xmlns:a16="http://schemas.microsoft.com/office/drawing/2014/main" xmlns="" id="{B7DB212D-0277-4739-8DBB-9CF814D902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OVID VACCINATION6">
            <a:extLst>
              <a:ext uri="{FF2B5EF4-FFF2-40B4-BE49-F238E27FC236}">
                <a16:creationId xmlns:a16="http://schemas.microsoft.com/office/drawing/2014/main" xmlns="" id="{F71C6579-6B64-4459-A380-73C7F4EC6B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OVID VACCINATION7">
            <a:extLst>
              <a:ext uri="{FF2B5EF4-FFF2-40B4-BE49-F238E27FC236}">
                <a16:creationId xmlns:a16="http://schemas.microsoft.com/office/drawing/2014/main" xmlns="" id="{DE95730C-8B78-4E3E-9459-49CC95B13B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OVID VACCINATION8">
            <a:extLst>
              <a:ext uri="{FF2B5EF4-FFF2-40B4-BE49-F238E27FC236}">
                <a16:creationId xmlns:a16="http://schemas.microsoft.com/office/drawing/2014/main" xmlns="" id="{80D60EFC-74B5-458D-996E-F22083974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COVID VACCINATION9">
            <a:extLst>
              <a:ext uri="{FF2B5EF4-FFF2-40B4-BE49-F238E27FC236}">
                <a16:creationId xmlns:a16="http://schemas.microsoft.com/office/drawing/2014/main" xmlns="" id="{BE6C0FC4-D9F3-4FB5-811A-604D343969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Custom</PresentationFormat>
  <Paragraphs>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Covid-Vaccination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Covid-Vaccination</dc:title>
  <dc:creator/>
  <cp:lastModifiedBy>Hp</cp:lastModifiedBy>
  <cp:revision>1</cp:revision>
  <dcterms:created xsi:type="dcterms:W3CDTF">2021-08-11T14:04:32Z</dcterms:created>
  <dcterms:modified xsi:type="dcterms:W3CDTF">2021-08-11T14:05:47Z</dcterms:modified>
</cp:coreProperties>
</file>