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northeast-a.online.tableau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BCFB60E7-0658-43EC-A36B-53E1153CF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Covid-19 Testing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_TESTING1">
            <a:extLst>
              <a:ext uri="{FF2B5EF4-FFF2-40B4-BE49-F238E27FC236}">
                <a16:creationId xmlns:a16="http://schemas.microsoft.com/office/drawing/2014/main" xmlns="" id="{21BD7C0C-0F46-4569-8380-84A642741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_TESTING2">
            <a:extLst>
              <a:ext uri="{FF2B5EF4-FFF2-40B4-BE49-F238E27FC236}">
                <a16:creationId xmlns:a16="http://schemas.microsoft.com/office/drawing/2014/main" xmlns="" id="{67F7D374-0EF5-4416-94E0-75BBDAC4F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Covid-19 Testing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Testing</dc:title>
  <dc:creator/>
  <cp:lastModifiedBy>Hp</cp:lastModifiedBy>
  <cp:revision>1</cp:revision>
  <dcterms:created xsi:type="dcterms:W3CDTF">2021-08-11T15:14:53Z</dcterms:created>
  <dcterms:modified xsi:type="dcterms:W3CDTF">2021-08-11T15:17:33Z</dcterms:modified>
</cp:coreProperties>
</file>