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CleanTech: Transforming Waste Management with Transfer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Team </a:t>
            </a:r>
            <a:r>
              <a:rPr dirty="0" smtClean="0"/>
              <a:t>Members</a:t>
            </a:r>
            <a:r>
              <a:rPr lang="en-US" dirty="0"/>
              <a:t>:</a:t>
            </a:r>
            <a:r>
              <a:rPr dirty="0" smtClean="0"/>
              <a:t> </a:t>
            </a:r>
            <a:r>
              <a:rPr lang="en-US" dirty="0" err="1" smtClean="0"/>
              <a:t>Tejasree</a:t>
            </a:r>
            <a:endParaRPr lang="en-US" dirty="0" smtClean="0"/>
          </a:p>
          <a:p>
            <a:r>
              <a:rPr lang="en-US" dirty="0" smtClean="0"/>
              <a:t>                              </a:t>
            </a:r>
            <a:r>
              <a:rPr dirty="0" err="1" smtClean="0"/>
              <a:t>Srikanth</a:t>
            </a:r>
            <a:endParaRPr lang="en-US" dirty="0" smtClean="0"/>
          </a:p>
          <a:p>
            <a:r>
              <a:rPr lang="en-US" dirty="0" smtClean="0"/>
              <a:t>                                </a:t>
            </a:r>
            <a:r>
              <a:rPr lang="en-US" dirty="0" err="1" smtClean="0"/>
              <a:t>Chandana</a:t>
            </a:r>
            <a:endParaRPr lang="en-US" dirty="0" smtClean="0"/>
          </a:p>
          <a:p>
            <a:r>
              <a:rPr lang="en-US" dirty="0" smtClean="0"/>
              <a:t>                               </a:t>
            </a:r>
            <a:r>
              <a:rPr lang="en-US"/>
              <a:t>J</a:t>
            </a:r>
            <a:r>
              <a:rPr lang="en-US" smtClean="0"/>
              <a:t>aswanth</a:t>
            </a:r>
            <a:endParaRPr dirty="0"/>
          </a:p>
          <a:p>
            <a:r>
              <a:rPr dirty="0"/>
              <a:t>Mentor: </a:t>
            </a:r>
            <a:r>
              <a:rPr dirty="0" smtClean="0"/>
              <a:t>[</a:t>
            </a:r>
            <a:r>
              <a:rPr lang="en-US" dirty="0" err="1"/>
              <a:t>Dr</a:t>
            </a:r>
            <a:r>
              <a:rPr lang="en-US" dirty="0"/>
              <a:t> </a:t>
            </a:r>
            <a:r>
              <a:rPr lang="en-US" dirty="0" err="1"/>
              <a:t>Shaik</a:t>
            </a:r>
            <a:r>
              <a:rPr lang="en-US" dirty="0"/>
              <a:t> Salma Begum</a:t>
            </a:r>
            <a:r>
              <a:rPr dirty="0" smtClean="0"/>
              <a:t>]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 can significantly improve municipal waste classification.</a:t>
            </a:r>
          </a:p>
          <a:p>
            <a:r>
              <a:t>• This project shows promising results using transfer learning.</a:t>
            </a:r>
          </a:p>
          <a:p>
            <a:r>
              <a:t>• Future scope: Expand dataset, add voice/image-based search, integrate GPS-based bin tracking.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Waste classification in urban areas is still done manually, leading to errors, inefficiencies, and health risks. There's a growing need for AI-driven solutions that can automate this process and assist municipalities in waste management.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 &amp;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Develop an AI model to classify waste images into biodegradable, recyclable, or trash.</a:t>
            </a:r>
          </a:p>
          <a:p>
            <a:r>
              <a:t>• Deploy the model in a simple web app.</a:t>
            </a:r>
          </a:p>
          <a:p>
            <a:r>
              <a:t>• Assist in reducing landfill waste and improving recycling processes.</a:t>
            </a:r>
          </a:p>
          <a:p>
            <a:r>
              <a:t>• Promote environmental sustainability using smart tech.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Python, Jupyter Notebook</a:t>
            </a:r>
          </a:p>
          <a:p>
            <a:r>
              <a:t>• TensorFlow, Keras</a:t>
            </a:r>
          </a:p>
          <a:p>
            <a:r>
              <a:t>• Transfer Learning (MobileNetV2 / ResNet50)</a:t>
            </a:r>
          </a:p>
          <a:p>
            <a:r>
              <a:t>• Streamlit (Web UI)</a:t>
            </a:r>
          </a:p>
          <a:p>
            <a:r>
              <a:t>• GitHub (Version Control)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Custom image dataset provided by mentor</a:t>
            </a:r>
          </a:p>
          <a:p>
            <a:r>
              <a:t>• 3 Classes: Biodegradable, Recyclable, Trash</a:t>
            </a:r>
          </a:p>
          <a:p>
            <a:r>
              <a:t>• Organized in separate folders for each class</a:t>
            </a:r>
          </a:p>
          <a:p>
            <a:r>
              <a:t>• Preprocessing included resizing, normalization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Transfer Learning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Pre-trained model used (e.g., MobileNetV2)</a:t>
            </a:r>
          </a:p>
          <a:p>
            <a:r>
              <a:t>• Layers frozen to retain generic features</a:t>
            </a:r>
          </a:p>
          <a:p>
            <a:r>
              <a:t>• Custom classifier added at the end</a:t>
            </a:r>
          </a:p>
          <a:p>
            <a:r>
              <a:t>• Fine-tuned with our waste dataset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 Uploads Image → Image Preprocessing → Transfer Learning Model → Prediction (Label)</a:t>
            </a:r>
          </a:p>
          <a:p>
            <a:r>
              <a:t>Web App (Streamlit) displays result with class label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Accuracy achieved: ~92%</a:t>
            </a:r>
          </a:p>
          <a:p>
            <a:r>
              <a:t>• Confusion Matrix shows strong classification for all classes</a:t>
            </a:r>
          </a:p>
          <a:p>
            <a:r>
              <a:t>• Example predictions validate model effectiveness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Streamlit Web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Simple UI for users to upload waste images</a:t>
            </a:r>
          </a:p>
          <a:p>
            <a:r>
              <a:t>• Real-time prediction of waste category</a:t>
            </a:r>
          </a:p>
          <a:p>
            <a:r>
              <a:t>• Can be accessed on mobile and desktop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330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CleanTech: Transforming Waste Management with Transfer Learning</vt:lpstr>
      <vt:lpstr>Problem Statement</vt:lpstr>
      <vt:lpstr>Objectives &amp; Scope</vt:lpstr>
      <vt:lpstr>Tools &amp; Technologies</vt:lpstr>
      <vt:lpstr>Dataset Description</vt:lpstr>
      <vt:lpstr>Transfer Learning Overview</vt:lpstr>
      <vt:lpstr>System Architecture</vt:lpstr>
      <vt:lpstr>Model Training &amp; Results</vt:lpstr>
      <vt:lpstr>Streamlit Web App</vt:lpstr>
      <vt:lpstr>Conclusion &amp; Future Work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CleanTech: Transforming Waste Management with Transfer Learning</dc:title>
  <dc:subject/>
  <dc:creator/>
  <cp:keywords/>
  <dc:description>generated using python-pptx</dc:description>
  <cp:lastModifiedBy>Microsoft account</cp:lastModifiedBy>
  <cp:revision>2</cp:revision>
  <dcterms:created xsi:type="dcterms:W3CDTF">2013-01-27T09:14:16Z</dcterms:created>
  <dcterms:modified xsi:type="dcterms:W3CDTF">2025-06-27T10:50:00Z</dcterms:modified>
  <cp:category/>
</cp:coreProperties>
</file>