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4CEAD-AFEE-4C99-80C2-4BA84E9DE4D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40FEB4-3D3D-4C43-9BFA-E774CD383207}">
      <dgm:prSet/>
      <dgm:spPr/>
      <dgm:t>
        <a:bodyPr/>
        <a:lstStyle/>
        <a:p>
          <a:r>
            <a:rPr lang="en-US"/>
            <a:t>To conduct analysis of Blinkit’s sales performance, customer satisfaction and inventory distribution to identify key insights and opportunities for optimization using various KPI’s and visualization in Power BI. </a:t>
          </a:r>
        </a:p>
      </dgm:t>
    </dgm:pt>
    <dgm:pt modelId="{31D3A799-E1BE-4928-9181-1582D2D7350B}" type="parTrans" cxnId="{6B6A85DE-4DB3-40FE-A478-016B48B25745}">
      <dgm:prSet/>
      <dgm:spPr/>
      <dgm:t>
        <a:bodyPr/>
        <a:lstStyle/>
        <a:p>
          <a:endParaRPr lang="en-US"/>
        </a:p>
      </dgm:t>
    </dgm:pt>
    <dgm:pt modelId="{396FA59C-2FD2-46CE-9B74-5A66C544BE73}" type="sibTrans" cxnId="{6B6A85DE-4DB3-40FE-A478-016B48B25745}">
      <dgm:prSet/>
      <dgm:spPr/>
      <dgm:t>
        <a:bodyPr/>
        <a:lstStyle/>
        <a:p>
          <a:endParaRPr lang="en-US"/>
        </a:p>
      </dgm:t>
    </dgm:pt>
    <dgm:pt modelId="{23F79482-EE33-4379-9788-A17390BF4209}">
      <dgm:prSet/>
      <dgm:spPr/>
      <dgm:t>
        <a:bodyPr/>
        <a:lstStyle/>
        <a:p>
          <a:r>
            <a:rPr lang="en-US"/>
            <a:t>KPI’s Requirements</a:t>
          </a:r>
        </a:p>
      </dgm:t>
    </dgm:pt>
    <dgm:pt modelId="{DCE8B7E1-907D-49CF-BD88-AB2346A2F646}" type="parTrans" cxnId="{1CD14290-A681-4B29-A987-86BCA1D897A0}">
      <dgm:prSet/>
      <dgm:spPr/>
      <dgm:t>
        <a:bodyPr/>
        <a:lstStyle/>
        <a:p>
          <a:endParaRPr lang="en-US"/>
        </a:p>
      </dgm:t>
    </dgm:pt>
    <dgm:pt modelId="{40C1E3F1-863B-46C1-82CD-6D550689609E}" type="sibTrans" cxnId="{1CD14290-A681-4B29-A987-86BCA1D897A0}">
      <dgm:prSet/>
      <dgm:spPr/>
      <dgm:t>
        <a:bodyPr/>
        <a:lstStyle/>
        <a:p>
          <a:endParaRPr lang="en-US"/>
        </a:p>
      </dgm:t>
    </dgm:pt>
    <dgm:pt modelId="{28D32888-303A-4843-A92E-E61E15E3F5E5}">
      <dgm:prSet/>
      <dgm:spPr/>
      <dgm:t>
        <a:bodyPr/>
        <a:lstStyle/>
        <a:p>
          <a:r>
            <a:rPr lang="en-US"/>
            <a:t>Total Sales</a:t>
          </a:r>
        </a:p>
      </dgm:t>
    </dgm:pt>
    <dgm:pt modelId="{C9998ED7-FA4B-44C1-A51D-AAA86977C15E}" type="parTrans" cxnId="{899001F5-8F12-4016-A683-AA90CFAF5F85}">
      <dgm:prSet/>
      <dgm:spPr/>
      <dgm:t>
        <a:bodyPr/>
        <a:lstStyle/>
        <a:p>
          <a:endParaRPr lang="en-US"/>
        </a:p>
      </dgm:t>
    </dgm:pt>
    <dgm:pt modelId="{0C3B5B30-5D9D-4C8C-A5F8-79D3136629A7}" type="sibTrans" cxnId="{899001F5-8F12-4016-A683-AA90CFAF5F85}">
      <dgm:prSet/>
      <dgm:spPr/>
      <dgm:t>
        <a:bodyPr/>
        <a:lstStyle/>
        <a:p>
          <a:endParaRPr lang="en-US"/>
        </a:p>
      </dgm:t>
    </dgm:pt>
    <dgm:pt modelId="{7B3BDAC8-CD40-4A4A-B601-686C30973B60}">
      <dgm:prSet/>
      <dgm:spPr/>
      <dgm:t>
        <a:bodyPr/>
        <a:lstStyle/>
        <a:p>
          <a:r>
            <a:rPr lang="en-US"/>
            <a:t>Average Sales</a:t>
          </a:r>
        </a:p>
      </dgm:t>
    </dgm:pt>
    <dgm:pt modelId="{861F0BE2-CF07-4FC2-B83E-EC4FB67D018F}" type="parTrans" cxnId="{7802623B-28E2-4683-88FD-5CAC2D917B87}">
      <dgm:prSet/>
      <dgm:spPr/>
      <dgm:t>
        <a:bodyPr/>
        <a:lstStyle/>
        <a:p>
          <a:endParaRPr lang="en-US"/>
        </a:p>
      </dgm:t>
    </dgm:pt>
    <dgm:pt modelId="{6C70B48A-9516-435B-A2AD-4863FA4F6F45}" type="sibTrans" cxnId="{7802623B-28E2-4683-88FD-5CAC2D917B87}">
      <dgm:prSet/>
      <dgm:spPr/>
      <dgm:t>
        <a:bodyPr/>
        <a:lstStyle/>
        <a:p>
          <a:endParaRPr lang="en-US"/>
        </a:p>
      </dgm:t>
    </dgm:pt>
    <dgm:pt modelId="{42443909-5952-4387-99B9-4B3C0B6CCE5E}">
      <dgm:prSet/>
      <dgm:spPr/>
      <dgm:t>
        <a:bodyPr/>
        <a:lstStyle/>
        <a:p>
          <a:r>
            <a:rPr lang="en-US"/>
            <a:t>Number of Items</a:t>
          </a:r>
        </a:p>
      </dgm:t>
    </dgm:pt>
    <dgm:pt modelId="{742089F7-B6F0-4619-96A4-B13B4D0B5020}" type="parTrans" cxnId="{4AE55B9E-75FB-4CE6-B223-11E3FE3978FA}">
      <dgm:prSet/>
      <dgm:spPr/>
      <dgm:t>
        <a:bodyPr/>
        <a:lstStyle/>
        <a:p>
          <a:endParaRPr lang="en-US"/>
        </a:p>
      </dgm:t>
    </dgm:pt>
    <dgm:pt modelId="{1BC60B22-E935-45A2-BC03-53C639990EEC}" type="sibTrans" cxnId="{4AE55B9E-75FB-4CE6-B223-11E3FE3978FA}">
      <dgm:prSet/>
      <dgm:spPr/>
      <dgm:t>
        <a:bodyPr/>
        <a:lstStyle/>
        <a:p>
          <a:endParaRPr lang="en-US"/>
        </a:p>
      </dgm:t>
    </dgm:pt>
    <dgm:pt modelId="{FAE2E510-FFB3-4AE1-86B5-835D2AAE7BFC}">
      <dgm:prSet/>
      <dgm:spPr/>
      <dgm:t>
        <a:bodyPr/>
        <a:lstStyle/>
        <a:p>
          <a:r>
            <a:rPr lang="en-US"/>
            <a:t>Average Rating </a:t>
          </a:r>
        </a:p>
      </dgm:t>
    </dgm:pt>
    <dgm:pt modelId="{83199431-8124-426B-A725-55BD00012CDF}" type="parTrans" cxnId="{1ECB21A3-FD5A-4166-8623-2608B530F619}">
      <dgm:prSet/>
      <dgm:spPr/>
      <dgm:t>
        <a:bodyPr/>
        <a:lstStyle/>
        <a:p>
          <a:endParaRPr lang="en-US"/>
        </a:p>
      </dgm:t>
    </dgm:pt>
    <dgm:pt modelId="{3DBBE1E6-D518-4720-88DB-885FF6C9D07F}" type="sibTrans" cxnId="{1ECB21A3-FD5A-4166-8623-2608B530F619}">
      <dgm:prSet/>
      <dgm:spPr/>
      <dgm:t>
        <a:bodyPr/>
        <a:lstStyle/>
        <a:p>
          <a:endParaRPr lang="en-US"/>
        </a:p>
      </dgm:t>
    </dgm:pt>
    <dgm:pt modelId="{BD9D6D74-461E-0144-83A7-D4AA7603E4EC}" type="pres">
      <dgm:prSet presAssocID="{6D04CEAD-AFEE-4C99-80C2-4BA84E9DE4DE}" presName="Name0" presStyleCnt="0">
        <dgm:presLayoutVars>
          <dgm:dir/>
          <dgm:animLvl val="lvl"/>
          <dgm:resizeHandles val="exact"/>
        </dgm:presLayoutVars>
      </dgm:prSet>
      <dgm:spPr/>
    </dgm:pt>
    <dgm:pt modelId="{EB807ABD-31A2-2644-9A58-F87CA98AEEE6}" type="pres">
      <dgm:prSet presAssocID="{23F79482-EE33-4379-9788-A17390BF4209}" presName="boxAndChildren" presStyleCnt="0"/>
      <dgm:spPr/>
    </dgm:pt>
    <dgm:pt modelId="{ECEFD0DD-1CFE-2943-8910-843C1F6AB031}" type="pres">
      <dgm:prSet presAssocID="{23F79482-EE33-4379-9788-A17390BF4209}" presName="parentTextBox" presStyleLbl="node1" presStyleIdx="0" presStyleCnt="2"/>
      <dgm:spPr/>
    </dgm:pt>
    <dgm:pt modelId="{E9A19F1B-F0C3-544D-BDDC-05EF68AC3B22}" type="pres">
      <dgm:prSet presAssocID="{23F79482-EE33-4379-9788-A17390BF4209}" presName="entireBox" presStyleLbl="node1" presStyleIdx="0" presStyleCnt="2"/>
      <dgm:spPr/>
    </dgm:pt>
    <dgm:pt modelId="{0D2A17AB-38EA-324C-8F9E-D6F3464A1260}" type="pres">
      <dgm:prSet presAssocID="{23F79482-EE33-4379-9788-A17390BF4209}" presName="descendantBox" presStyleCnt="0"/>
      <dgm:spPr/>
    </dgm:pt>
    <dgm:pt modelId="{A2D4102B-0055-774E-B07F-1A3B79B1BC84}" type="pres">
      <dgm:prSet presAssocID="{28D32888-303A-4843-A92E-E61E15E3F5E5}" presName="childTextBox" presStyleLbl="fgAccFollowNode1" presStyleIdx="0" presStyleCnt="4">
        <dgm:presLayoutVars>
          <dgm:bulletEnabled val="1"/>
        </dgm:presLayoutVars>
      </dgm:prSet>
      <dgm:spPr/>
    </dgm:pt>
    <dgm:pt modelId="{243961EA-F353-454D-BA6F-306794C0A637}" type="pres">
      <dgm:prSet presAssocID="{7B3BDAC8-CD40-4A4A-B601-686C30973B60}" presName="childTextBox" presStyleLbl="fgAccFollowNode1" presStyleIdx="1" presStyleCnt="4">
        <dgm:presLayoutVars>
          <dgm:bulletEnabled val="1"/>
        </dgm:presLayoutVars>
      </dgm:prSet>
      <dgm:spPr/>
    </dgm:pt>
    <dgm:pt modelId="{B31D059E-49AA-C246-A1B7-0314DA3311AB}" type="pres">
      <dgm:prSet presAssocID="{42443909-5952-4387-99B9-4B3C0B6CCE5E}" presName="childTextBox" presStyleLbl="fgAccFollowNode1" presStyleIdx="2" presStyleCnt="4">
        <dgm:presLayoutVars>
          <dgm:bulletEnabled val="1"/>
        </dgm:presLayoutVars>
      </dgm:prSet>
      <dgm:spPr/>
    </dgm:pt>
    <dgm:pt modelId="{8BFE3A8A-9C96-5742-AFD2-8698E8F0492E}" type="pres">
      <dgm:prSet presAssocID="{FAE2E510-FFB3-4AE1-86B5-835D2AAE7BFC}" presName="childTextBox" presStyleLbl="fgAccFollowNode1" presStyleIdx="3" presStyleCnt="4">
        <dgm:presLayoutVars>
          <dgm:bulletEnabled val="1"/>
        </dgm:presLayoutVars>
      </dgm:prSet>
      <dgm:spPr/>
    </dgm:pt>
    <dgm:pt modelId="{2458141C-DFF7-DF41-A263-4358866BDEC6}" type="pres">
      <dgm:prSet presAssocID="{396FA59C-2FD2-46CE-9B74-5A66C544BE73}" presName="sp" presStyleCnt="0"/>
      <dgm:spPr/>
    </dgm:pt>
    <dgm:pt modelId="{650A7E74-421A-D44A-B20D-D6DFD0E35149}" type="pres">
      <dgm:prSet presAssocID="{FA40FEB4-3D3D-4C43-9BFA-E774CD383207}" presName="arrowAndChildren" presStyleCnt="0"/>
      <dgm:spPr/>
    </dgm:pt>
    <dgm:pt modelId="{685DC38F-A4D2-5F48-ABD3-05A46084BF31}" type="pres">
      <dgm:prSet presAssocID="{FA40FEB4-3D3D-4C43-9BFA-E774CD383207}" presName="parentTextArrow" presStyleLbl="node1" presStyleIdx="1" presStyleCnt="2"/>
      <dgm:spPr/>
    </dgm:pt>
  </dgm:ptLst>
  <dgm:cxnLst>
    <dgm:cxn modelId="{0A4C9526-CD10-3547-93E4-2CED088DB0C9}" type="presOf" srcId="{23F79482-EE33-4379-9788-A17390BF4209}" destId="{E9A19F1B-F0C3-544D-BDDC-05EF68AC3B22}" srcOrd="1" destOrd="0" presId="urn:microsoft.com/office/officeart/2005/8/layout/process4"/>
    <dgm:cxn modelId="{7802623B-28E2-4683-88FD-5CAC2D917B87}" srcId="{23F79482-EE33-4379-9788-A17390BF4209}" destId="{7B3BDAC8-CD40-4A4A-B601-686C30973B60}" srcOrd="1" destOrd="0" parTransId="{861F0BE2-CF07-4FC2-B83E-EC4FB67D018F}" sibTransId="{6C70B48A-9516-435B-A2AD-4863FA4F6F45}"/>
    <dgm:cxn modelId="{D57F374E-45D2-3546-9C2F-79BF6CFB92C8}" type="presOf" srcId="{6D04CEAD-AFEE-4C99-80C2-4BA84E9DE4DE}" destId="{BD9D6D74-461E-0144-83A7-D4AA7603E4EC}" srcOrd="0" destOrd="0" presId="urn:microsoft.com/office/officeart/2005/8/layout/process4"/>
    <dgm:cxn modelId="{2B536E61-B988-2B45-B345-BAA3D9641681}" type="presOf" srcId="{28D32888-303A-4843-A92E-E61E15E3F5E5}" destId="{A2D4102B-0055-774E-B07F-1A3B79B1BC84}" srcOrd="0" destOrd="0" presId="urn:microsoft.com/office/officeart/2005/8/layout/process4"/>
    <dgm:cxn modelId="{992DB663-F697-0744-87F2-0CE4F92A4477}" type="presOf" srcId="{23F79482-EE33-4379-9788-A17390BF4209}" destId="{ECEFD0DD-1CFE-2943-8910-843C1F6AB031}" srcOrd="0" destOrd="0" presId="urn:microsoft.com/office/officeart/2005/8/layout/process4"/>
    <dgm:cxn modelId="{061AFD63-C546-8844-9631-7EFA65FC894F}" type="presOf" srcId="{FAE2E510-FFB3-4AE1-86B5-835D2AAE7BFC}" destId="{8BFE3A8A-9C96-5742-AFD2-8698E8F0492E}" srcOrd="0" destOrd="0" presId="urn:microsoft.com/office/officeart/2005/8/layout/process4"/>
    <dgm:cxn modelId="{73AE2473-E6EF-9F42-AE78-151206CBF0CE}" type="presOf" srcId="{FA40FEB4-3D3D-4C43-9BFA-E774CD383207}" destId="{685DC38F-A4D2-5F48-ABD3-05A46084BF31}" srcOrd="0" destOrd="0" presId="urn:microsoft.com/office/officeart/2005/8/layout/process4"/>
    <dgm:cxn modelId="{2B6EC675-EEF7-EE49-A8BA-E2471C16AACE}" type="presOf" srcId="{42443909-5952-4387-99B9-4B3C0B6CCE5E}" destId="{B31D059E-49AA-C246-A1B7-0314DA3311AB}" srcOrd="0" destOrd="0" presId="urn:microsoft.com/office/officeart/2005/8/layout/process4"/>
    <dgm:cxn modelId="{1CD14290-A681-4B29-A987-86BCA1D897A0}" srcId="{6D04CEAD-AFEE-4C99-80C2-4BA84E9DE4DE}" destId="{23F79482-EE33-4379-9788-A17390BF4209}" srcOrd="1" destOrd="0" parTransId="{DCE8B7E1-907D-49CF-BD88-AB2346A2F646}" sibTransId="{40C1E3F1-863B-46C1-82CD-6D550689609E}"/>
    <dgm:cxn modelId="{4AE55B9E-75FB-4CE6-B223-11E3FE3978FA}" srcId="{23F79482-EE33-4379-9788-A17390BF4209}" destId="{42443909-5952-4387-99B9-4B3C0B6CCE5E}" srcOrd="2" destOrd="0" parTransId="{742089F7-B6F0-4619-96A4-B13B4D0B5020}" sibTransId="{1BC60B22-E935-45A2-BC03-53C639990EEC}"/>
    <dgm:cxn modelId="{1ECB21A3-FD5A-4166-8623-2608B530F619}" srcId="{23F79482-EE33-4379-9788-A17390BF4209}" destId="{FAE2E510-FFB3-4AE1-86B5-835D2AAE7BFC}" srcOrd="3" destOrd="0" parTransId="{83199431-8124-426B-A725-55BD00012CDF}" sibTransId="{3DBBE1E6-D518-4720-88DB-885FF6C9D07F}"/>
    <dgm:cxn modelId="{6B6A85DE-4DB3-40FE-A478-016B48B25745}" srcId="{6D04CEAD-AFEE-4C99-80C2-4BA84E9DE4DE}" destId="{FA40FEB4-3D3D-4C43-9BFA-E774CD383207}" srcOrd="0" destOrd="0" parTransId="{31D3A799-E1BE-4928-9181-1582D2D7350B}" sibTransId="{396FA59C-2FD2-46CE-9B74-5A66C544BE73}"/>
    <dgm:cxn modelId="{AF1762EA-039E-9645-BF1F-C857163FCD9F}" type="presOf" srcId="{7B3BDAC8-CD40-4A4A-B601-686C30973B60}" destId="{243961EA-F353-454D-BA6F-306794C0A637}" srcOrd="0" destOrd="0" presId="urn:microsoft.com/office/officeart/2005/8/layout/process4"/>
    <dgm:cxn modelId="{899001F5-8F12-4016-A683-AA90CFAF5F85}" srcId="{23F79482-EE33-4379-9788-A17390BF4209}" destId="{28D32888-303A-4843-A92E-E61E15E3F5E5}" srcOrd="0" destOrd="0" parTransId="{C9998ED7-FA4B-44C1-A51D-AAA86977C15E}" sibTransId="{0C3B5B30-5D9D-4C8C-A5F8-79D3136629A7}"/>
    <dgm:cxn modelId="{EDECAA35-4A86-064F-A06E-0B35CA81F6FB}" type="presParOf" srcId="{BD9D6D74-461E-0144-83A7-D4AA7603E4EC}" destId="{EB807ABD-31A2-2644-9A58-F87CA98AEEE6}" srcOrd="0" destOrd="0" presId="urn:microsoft.com/office/officeart/2005/8/layout/process4"/>
    <dgm:cxn modelId="{B241F047-A4B3-0E47-BB63-E7F664C41BBA}" type="presParOf" srcId="{EB807ABD-31A2-2644-9A58-F87CA98AEEE6}" destId="{ECEFD0DD-1CFE-2943-8910-843C1F6AB031}" srcOrd="0" destOrd="0" presId="urn:microsoft.com/office/officeart/2005/8/layout/process4"/>
    <dgm:cxn modelId="{11DC08B3-0C36-6943-B1CE-D0310F1157C0}" type="presParOf" srcId="{EB807ABD-31A2-2644-9A58-F87CA98AEEE6}" destId="{E9A19F1B-F0C3-544D-BDDC-05EF68AC3B22}" srcOrd="1" destOrd="0" presId="urn:microsoft.com/office/officeart/2005/8/layout/process4"/>
    <dgm:cxn modelId="{D8C52AC0-DFEE-5840-B334-256A5362BD33}" type="presParOf" srcId="{EB807ABD-31A2-2644-9A58-F87CA98AEEE6}" destId="{0D2A17AB-38EA-324C-8F9E-D6F3464A1260}" srcOrd="2" destOrd="0" presId="urn:microsoft.com/office/officeart/2005/8/layout/process4"/>
    <dgm:cxn modelId="{FA60221B-D764-D84C-A5CC-EC063D56E35D}" type="presParOf" srcId="{0D2A17AB-38EA-324C-8F9E-D6F3464A1260}" destId="{A2D4102B-0055-774E-B07F-1A3B79B1BC84}" srcOrd="0" destOrd="0" presId="urn:microsoft.com/office/officeart/2005/8/layout/process4"/>
    <dgm:cxn modelId="{3ED6C20F-B143-C14D-8162-442E1C45FE59}" type="presParOf" srcId="{0D2A17AB-38EA-324C-8F9E-D6F3464A1260}" destId="{243961EA-F353-454D-BA6F-306794C0A637}" srcOrd="1" destOrd="0" presId="urn:microsoft.com/office/officeart/2005/8/layout/process4"/>
    <dgm:cxn modelId="{3E19BA57-2850-0841-ADC1-0FBF031876C7}" type="presParOf" srcId="{0D2A17AB-38EA-324C-8F9E-D6F3464A1260}" destId="{B31D059E-49AA-C246-A1B7-0314DA3311AB}" srcOrd="2" destOrd="0" presId="urn:microsoft.com/office/officeart/2005/8/layout/process4"/>
    <dgm:cxn modelId="{BF9F5B36-249B-C340-8A3F-43FBC38DE16F}" type="presParOf" srcId="{0D2A17AB-38EA-324C-8F9E-D6F3464A1260}" destId="{8BFE3A8A-9C96-5742-AFD2-8698E8F0492E}" srcOrd="3" destOrd="0" presId="urn:microsoft.com/office/officeart/2005/8/layout/process4"/>
    <dgm:cxn modelId="{F7FA295D-B12A-FD4D-9710-EFA758306E58}" type="presParOf" srcId="{BD9D6D74-461E-0144-83A7-D4AA7603E4EC}" destId="{2458141C-DFF7-DF41-A263-4358866BDEC6}" srcOrd="1" destOrd="0" presId="urn:microsoft.com/office/officeart/2005/8/layout/process4"/>
    <dgm:cxn modelId="{C133DB11-8018-5D40-BC60-C383F7B64BA5}" type="presParOf" srcId="{BD9D6D74-461E-0144-83A7-D4AA7603E4EC}" destId="{650A7E74-421A-D44A-B20D-D6DFD0E35149}" srcOrd="2" destOrd="0" presId="urn:microsoft.com/office/officeart/2005/8/layout/process4"/>
    <dgm:cxn modelId="{A6E59A0F-79CD-7A44-BA13-8473F735A4CB}" type="presParOf" srcId="{650A7E74-421A-D44A-B20D-D6DFD0E35149}" destId="{685DC38F-A4D2-5F48-ABD3-05A46084BF3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3595E6-C65A-4697-828E-5A7C09D936C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18F7702-272C-4465-ACDF-977202E7C026}">
      <dgm:prSet/>
      <dgm:spPr/>
      <dgm:t>
        <a:bodyPr/>
        <a:lstStyle/>
        <a:p>
          <a:r>
            <a:rPr lang="en-US"/>
            <a:t>Chart’s Requirements </a:t>
          </a:r>
        </a:p>
      </dgm:t>
    </dgm:pt>
    <dgm:pt modelId="{3C401814-079F-4AFD-B531-D62CE7948B5D}" type="parTrans" cxnId="{40D4B20F-AFE8-4333-9E97-E5E0E485CD5D}">
      <dgm:prSet/>
      <dgm:spPr/>
      <dgm:t>
        <a:bodyPr/>
        <a:lstStyle/>
        <a:p>
          <a:endParaRPr lang="en-US"/>
        </a:p>
      </dgm:t>
    </dgm:pt>
    <dgm:pt modelId="{937C361B-4BF7-4589-BC60-77C36C4DA587}" type="sibTrans" cxnId="{40D4B20F-AFE8-4333-9E97-E5E0E485CD5D}">
      <dgm:prSet/>
      <dgm:spPr/>
      <dgm:t>
        <a:bodyPr/>
        <a:lstStyle/>
        <a:p>
          <a:endParaRPr lang="en-US"/>
        </a:p>
      </dgm:t>
    </dgm:pt>
    <dgm:pt modelId="{3565FE98-2EA6-4A51-B64C-892D6D6BCFF5}">
      <dgm:prSet/>
      <dgm:spPr/>
      <dgm:t>
        <a:bodyPr/>
        <a:lstStyle/>
        <a:p>
          <a:r>
            <a:rPr lang="en-US"/>
            <a:t>Total sales by Fat Content. </a:t>
          </a:r>
        </a:p>
      </dgm:t>
    </dgm:pt>
    <dgm:pt modelId="{6B902BA2-4B2F-4A3F-9A15-544A9CBCA889}" type="parTrans" cxnId="{61592CDE-10BA-47B8-AEC8-0A3C55DB6201}">
      <dgm:prSet/>
      <dgm:spPr/>
      <dgm:t>
        <a:bodyPr/>
        <a:lstStyle/>
        <a:p>
          <a:endParaRPr lang="en-US"/>
        </a:p>
      </dgm:t>
    </dgm:pt>
    <dgm:pt modelId="{4633D4AB-EC97-4B04-999F-A2AFF747E165}" type="sibTrans" cxnId="{61592CDE-10BA-47B8-AEC8-0A3C55DB6201}">
      <dgm:prSet/>
      <dgm:spPr/>
      <dgm:t>
        <a:bodyPr/>
        <a:lstStyle/>
        <a:p>
          <a:endParaRPr lang="en-US"/>
        </a:p>
      </dgm:t>
    </dgm:pt>
    <dgm:pt modelId="{976B638B-D258-40B7-811B-EDF3A07A7585}">
      <dgm:prSet/>
      <dgm:spPr/>
      <dgm:t>
        <a:bodyPr/>
        <a:lstStyle/>
        <a:p>
          <a:r>
            <a:rPr lang="en-US"/>
            <a:t>Total sales by Item Type. </a:t>
          </a:r>
        </a:p>
      </dgm:t>
    </dgm:pt>
    <dgm:pt modelId="{00DE5935-539E-4064-9917-DE0226A53168}" type="parTrans" cxnId="{7644F03C-9FE1-4C64-80C9-2A86DAEECDF2}">
      <dgm:prSet/>
      <dgm:spPr/>
      <dgm:t>
        <a:bodyPr/>
        <a:lstStyle/>
        <a:p>
          <a:endParaRPr lang="en-US"/>
        </a:p>
      </dgm:t>
    </dgm:pt>
    <dgm:pt modelId="{DD01D887-B7B0-47D5-9861-8749BCAB9CC9}" type="sibTrans" cxnId="{7644F03C-9FE1-4C64-80C9-2A86DAEECDF2}">
      <dgm:prSet/>
      <dgm:spPr/>
      <dgm:t>
        <a:bodyPr/>
        <a:lstStyle/>
        <a:p>
          <a:endParaRPr lang="en-US"/>
        </a:p>
      </dgm:t>
    </dgm:pt>
    <dgm:pt modelId="{CE788682-A011-4AB7-AF2E-40F71BBF566C}">
      <dgm:prSet/>
      <dgm:spPr/>
      <dgm:t>
        <a:bodyPr/>
        <a:lstStyle/>
        <a:p>
          <a:r>
            <a:rPr lang="en-US"/>
            <a:t>Fat Content by Outlet for Total Sales. </a:t>
          </a:r>
        </a:p>
      </dgm:t>
    </dgm:pt>
    <dgm:pt modelId="{B721C811-B1F4-4241-914B-E948C978D609}" type="parTrans" cxnId="{FCF8C20A-E415-4B07-9E08-442E4F0233A1}">
      <dgm:prSet/>
      <dgm:spPr/>
      <dgm:t>
        <a:bodyPr/>
        <a:lstStyle/>
        <a:p>
          <a:endParaRPr lang="en-US"/>
        </a:p>
      </dgm:t>
    </dgm:pt>
    <dgm:pt modelId="{00D0CD87-00EB-4315-9440-BC7C11216169}" type="sibTrans" cxnId="{FCF8C20A-E415-4B07-9E08-442E4F0233A1}">
      <dgm:prSet/>
      <dgm:spPr/>
      <dgm:t>
        <a:bodyPr/>
        <a:lstStyle/>
        <a:p>
          <a:endParaRPr lang="en-US"/>
        </a:p>
      </dgm:t>
    </dgm:pt>
    <dgm:pt modelId="{37346343-E442-4A47-8F66-6F3F976A0B6D}">
      <dgm:prSet/>
      <dgm:spPr/>
      <dgm:t>
        <a:bodyPr/>
        <a:lstStyle/>
        <a:p>
          <a:r>
            <a:rPr lang="en-US"/>
            <a:t>Total Sales by Outlet Establishment. </a:t>
          </a:r>
        </a:p>
      </dgm:t>
    </dgm:pt>
    <dgm:pt modelId="{5E4E1038-264E-4E7C-A304-855D6800E193}" type="parTrans" cxnId="{20ABD08E-21B1-41E2-B344-82A6D59F2D29}">
      <dgm:prSet/>
      <dgm:spPr/>
      <dgm:t>
        <a:bodyPr/>
        <a:lstStyle/>
        <a:p>
          <a:endParaRPr lang="en-US"/>
        </a:p>
      </dgm:t>
    </dgm:pt>
    <dgm:pt modelId="{ACD9DEA4-9D2D-46EA-9FA1-EE996A11D27B}" type="sibTrans" cxnId="{20ABD08E-21B1-41E2-B344-82A6D59F2D29}">
      <dgm:prSet/>
      <dgm:spPr/>
      <dgm:t>
        <a:bodyPr/>
        <a:lstStyle/>
        <a:p>
          <a:endParaRPr lang="en-US"/>
        </a:p>
      </dgm:t>
    </dgm:pt>
    <dgm:pt modelId="{C071D405-3EFF-4B57-8647-50DEF6E05D8A}">
      <dgm:prSet/>
      <dgm:spPr/>
      <dgm:t>
        <a:bodyPr/>
        <a:lstStyle/>
        <a:p>
          <a:r>
            <a:rPr lang="en-US"/>
            <a:t>Sales by Outlet Size. </a:t>
          </a:r>
        </a:p>
      </dgm:t>
    </dgm:pt>
    <dgm:pt modelId="{F8D4A674-8548-4ABC-B259-40D3DD3C77AB}" type="parTrans" cxnId="{039BF95F-8808-4C2B-90C5-38ACFD69B091}">
      <dgm:prSet/>
      <dgm:spPr/>
      <dgm:t>
        <a:bodyPr/>
        <a:lstStyle/>
        <a:p>
          <a:endParaRPr lang="en-US"/>
        </a:p>
      </dgm:t>
    </dgm:pt>
    <dgm:pt modelId="{8A278BD7-25E9-432B-94CA-8B20D0E773FC}" type="sibTrans" cxnId="{039BF95F-8808-4C2B-90C5-38ACFD69B091}">
      <dgm:prSet/>
      <dgm:spPr/>
      <dgm:t>
        <a:bodyPr/>
        <a:lstStyle/>
        <a:p>
          <a:endParaRPr lang="en-US"/>
        </a:p>
      </dgm:t>
    </dgm:pt>
    <dgm:pt modelId="{6DB475BC-BDC8-443F-9F71-2F97BC689BFC}">
      <dgm:prSet/>
      <dgm:spPr/>
      <dgm:t>
        <a:bodyPr/>
        <a:lstStyle/>
        <a:p>
          <a:r>
            <a:rPr lang="en-US"/>
            <a:t>Sales by Outlet Location. </a:t>
          </a:r>
        </a:p>
      </dgm:t>
    </dgm:pt>
    <dgm:pt modelId="{F22D5F92-385B-4BE7-8FE8-3F0A1B0510CD}" type="parTrans" cxnId="{9B4B365B-4365-40F5-AC3F-38217216078E}">
      <dgm:prSet/>
      <dgm:spPr/>
      <dgm:t>
        <a:bodyPr/>
        <a:lstStyle/>
        <a:p>
          <a:endParaRPr lang="en-US"/>
        </a:p>
      </dgm:t>
    </dgm:pt>
    <dgm:pt modelId="{4A96BCDD-2EF2-4B5E-AB08-EB23A6CF3775}" type="sibTrans" cxnId="{9B4B365B-4365-40F5-AC3F-38217216078E}">
      <dgm:prSet/>
      <dgm:spPr/>
      <dgm:t>
        <a:bodyPr/>
        <a:lstStyle/>
        <a:p>
          <a:endParaRPr lang="en-US"/>
        </a:p>
      </dgm:t>
    </dgm:pt>
    <dgm:pt modelId="{08A04E0F-189F-4B46-877C-C79802DE99DE}">
      <dgm:prSet/>
      <dgm:spPr/>
      <dgm:t>
        <a:bodyPr/>
        <a:lstStyle/>
        <a:p>
          <a:r>
            <a:rPr lang="en-US"/>
            <a:t>All Metrics by Outlet Type. </a:t>
          </a:r>
        </a:p>
      </dgm:t>
    </dgm:pt>
    <dgm:pt modelId="{3FC90EBD-6DA1-4B3A-A5B9-60D04F4EEACB}" type="parTrans" cxnId="{447C18A6-E7AE-4603-BEB7-53973C6CB708}">
      <dgm:prSet/>
      <dgm:spPr/>
      <dgm:t>
        <a:bodyPr/>
        <a:lstStyle/>
        <a:p>
          <a:endParaRPr lang="en-US"/>
        </a:p>
      </dgm:t>
    </dgm:pt>
    <dgm:pt modelId="{E9121BBE-602C-4C0C-8184-8C66C14EE4F2}" type="sibTrans" cxnId="{447C18A6-E7AE-4603-BEB7-53973C6CB708}">
      <dgm:prSet/>
      <dgm:spPr/>
      <dgm:t>
        <a:bodyPr/>
        <a:lstStyle/>
        <a:p>
          <a:endParaRPr lang="en-US"/>
        </a:p>
      </dgm:t>
    </dgm:pt>
    <dgm:pt modelId="{768F1D4B-F8FB-994B-A12F-76B34DE65059}" type="pres">
      <dgm:prSet presAssocID="{963595E6-C65A-4697-828E-5A7C09D936CC}" presName="Name0" presStyleCnt="0">
        <dgm:presLayoutVars>
          <dgm:dir/>
          <dgm:resizeHandles val="exact"/>
        </dgm:presLayoutVars>
      </dgm:prSet>
      <dgm:spPr/>
    </dgm:pt>
    <dgm:pt modelId="{AD258FEB-119C-144C-8BF9-E9D4CB2608A6}" type="pres">
      <dgm:prSet presAssocID="{A18F7702-272C-4465-ACDF-977202E7C026}" presName="node" presStyleLbl="node1" presStyleIdx="0" presStyleCnt="1">
        <dgm:presLayoutVars>
          <dgm:bulletEnabled val="1"/>
        </dgm:presLayoutVars>
      </dgm:prSet>
      <dgm:spPr/>
    </dgm:pt>
  </dgm:ptLst>
  <dgm:cxnLst>
    <dgm:cxn modelId="{FCF8C20A-E415-4B07-9E08-442E4F0233A1}" srcId="{A18F7702-272C-4465-ACDF-977202E7C026}" destId="{CE788682-A011-4AB7-AF2E-40F71BBF566C}" srcOrd="2" destOrd="0" parTransId="{B721C811-B1F4-4241-914B-E948C978D609}" sibTransId="{00D0CD87-00EB-4315-9440-BC7C11216169}"/>
    <dgm:cxn modelId="{40D4B20F-AFE8-4333-9E97-E5E0E485CD5D}" srcId="{963595E6-C65A-4697-828E-5A7C09D936CC}" destId="{A18F7702-272C-4465-ACDF-977202E7C026}" srcOrd="0" destOrd="0" parTransId="{3C401814-079F-4AFD-B531-D62CE7948B5D}" sibTransId="{937C361B-4BF7-4589-BC60-77C36C4DA587}"/>
    <dgm:cxn modelId="{7644F03C-9FE1-4C64-80C9-2A86DAEECDF2}" srcId="{A18F7702-272C-4465-ACDF-977202E7C026}" destId="{976B638B-D258-40B7-811B-EDF3A07A7585}" srcOrd="1" destOrd="0" parTransId="{00DE5935-539E-4064-9917-DE0226A53168}" sibTransId="{DD01D887-B7B0-47D5-9861-8749BCAB9CC9}"/>
    <dgm:cxn modelId="{D8D88747-88EE-FF4D-A0B4-6E7B38169F6C}" type="presOf" srcId="{08A04E0F-189F-4B46-877C-C79802DE99DE}" destId="{AD258FEB-119C-144C-8BF9-E9D4CB2608A6}" srcOrd="0" destOrd="7" presId="urn:microsoft.com/office/officeart/2016/7/layout/RepeatingBendingProcessNew"/>
    <dgm:cxn modelId="{04B65348-2375-ED45-8251-3B27DF0ECA43}" type="presOf" srcId="{963595E6-C65A-4697-828E-5A7C09D936CC}" destId="{768F1D4B-F8FB-994B-A12F-76B34DE65059}" srcOrd="0" destOrd="0" presId="urn:microsoft.com/office/officeart/2016/7/layout/RepeatingBendingProcessNew"/>
    <dgm:cxn modelId="{9B4B365B-4365-40F5-AC3F-38217216078E}" srcId="{A18F7702-272C-4465-ACDF-977202E7C026}" destId="{6DB475BC-BDC8-443F-9F71-2F97BC689BFC}" srcOrd="5" destOrd="0" parTransId="{F22D5F92-385B-4BE7-8FE8-3F0A1B0510CD}" sibTransId="{4A96BCDD-2EF2-4B5E-AB08-EB23A6CF3775}"/>
    <dgm:cxn modelId="{039BF95F-8808-4C2B-90C5-38ACFD69B091}" srcId="{A18F7702-272C-4465-ACDF-977202E7C026}" destId="{C071D405-3EFF-4B57-8647-50DEF6E05D8A}" srcOrd="4" destOrd="0" parTransId="{F8D4A674-8548-4ABC-B259-40D3DD3C77AB}" sibTransId="{8A278BD7-25E9-432B-94CA-8B20D0E773FC}"/>
    <dgm:cxn modelId="{23CE5E67-241E-F54E-87AD-20934AC73749}" type="presOf" srcId="{3565FE98-2EA6-4A51-B64C-892D6D6BCFF5}" destId="{AD258FEB-119C-144C-8BF9-E9D4CB2608A6}" srcOrd="0" destOrd="1" presId="urn:microsoft.com/office/officeart/2016/7/layout/RepeatingBendingProcessNew"/>
    <dgm:cxn modelId="{F5F55171-E622-694D-82A1-292927EF410B}" type="presOf" srcId="{C071D405-3EFF-4B57-8647-50DEF6E05D8A}" destId="{AD258FEB-119C-144C-8BF9-E9D4CB2608A6}" srcOrd="0" destOrd="5" presId="urn:microsoft.com/office/officeart/2016/7/layout/RepeatingBendingProcessNew"/>
    <dgm:cxn modelId="{DDF0E67A-243B-1D4B-8F42-2EFCE6568112}" type="presOf" srcId="{976B638B-D258-40B7-811B-EDF3A07A7585}" destId="{AD258FEB-119C-144C-8BF9-E9D4CB2608A6}" srcOrd="0" destOrd="2" presId="urn:microsoft.com/office/officeart/2016/7/layout/RepeatingBendingProcessNew"/>
    <dgm:cxn modelId="{20ABD08E-21B1-41E2-B344-82A6D59F2D29}" srcId="{A18F7702-272C-4465-ACDF-977202E7C026}" destId="{37346343-E442-4A47-8F66-6F3F976A0B6D}" srcOrd="3" destOrd="0" parTransId="{5E4E1038-264E-4E7C-A304-855D6800E193}" sibTransId="{ACD9DEA4-9D2D-46EA-9FA1-EE996A11D27B}"/>
    <dgm:cxn modelId="{621C3F9B-90C9-494A-957E-DD1F9B50AAC6}" type="presOf" srcId="{A18F7702-272C-4465-ACDF-977202E7C026}" destId="{AD258FEB-119C-144C-8BF9-E9D4CB2608A6}" srcOrd="0" destOrd="0" presId="urn:microsoft.com/office/officeart/2016/7/layout/RepeatingBendingProcessNew"/>
    <dgm:cxn modelId="{EB9D98A3-6748-B140-B723-31C5792D9BB2}" type="presOf" srcId="{6DB475BC-BDC8-443F-9F71-2F97BC689BFC}" destId="{AD258FEB-119C-144C-8BF9-E9D4CB2608A6}" srcOrd="0" destOrd="6" presId="urn:microsoft.com/office/officeart/2016/7/layout/RepeatingBendingProcessNew"/>
    <dgm:cxn modelId="{447C18A6-E7AE-4603-BEB7-53973C6CB708}" srcId="{A18F7702-272C-4465-ACDF-977202E7C026}" destId="{08A04E0F-189F-4B46-877C-C79802DE99DE}" srcOrd="6" destOrd="0" parTransId="{3FC90EBD-6DA1-4B3A-A5B9-60D04F4EEACB}" sibTransId="{E9121BBE-602C-4C0C-8184-8C66C14EE4F2}"/>
    <dgm:cxn modelId="{65D8C0C1-D4BD-4B4D-917D-0B81648FC1E2}" type="presOf" srcId="{37346343-E442-4A47-8F66-6F3F976A0B6D}" destId="{AD258FEB-119C-144C-8BF9-E9D4CB2608A6}" srcOrd="0" destOrd="4" presId="urn:microsoft.com/office/officeart/2016/7/layout/RepeatingBendingProcessNew"/>
    <dgm:cxn modelId="{61592CDE-10BA-47B8-AEC8-0A3C55DB6201}" srcId="{A18F7702-272C-4465-ACDF-977202E7C026}" destId="{3565FE98-2EA6-4A51-B64C-892D6D6BCFF5}" srcOrd="0" destOrd="0" parTransId="{6B902BA2-4B2F-4A3F-9A15-544A9CBCA889}" sibTransId="{4633D4AB-EC97-4B04-999F-A2AFF747E165}"/>
    <dgm:cxn modelId="{645101FA-6CF2-A948-8C21-3F466F8691D8}" type="presOf" srcId="{CE788682-A011-4AB7-AF2E-40F71BBF566C}" destId="{AD258FEB-119C-144C-8BF9-E9D4CB2608A6}" srcOrd="0" destOrd="3" presId="urn:microsoft.com/office/officeart/2016/7/layout/RepeatingBendingProcessNew"/>
    <dgm:cxn modelId="{C88500B6-31DA-4A4F-A91C-69FB8BF296A2}" type="presParOf" srcId="{768F1D4B-F8FB-994B-A12F-76B34DE65059}" destId="{AD258FEB-119C-144C-8BF9-E9D4CB2608A6}" srcOrd="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19F1B-F0C3-544D-BDDC-05EF68AC3B22}">
      <dsp:nvSpPr>
        <dsp:cNvPr id="0" name=""/>
        <dsp:cNvSpPr/>
      </dsp:nvSpPr>
      <dsp:spPr>
        <a:xfrm>
          <a:off x="0" y="3259357"/>
          <a:ext cx="7442201" cy="21384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KPI’s Requirements</a:t>
          </a:r>
        </a:p>
      </dsp:txBody>
      <dsp:txXfrm>
        <a:off x="0" y="3259357"/>
        <a:ext cx="7442201" cy="1154785"/>
      </dsp:txXfrm>
    </dsp:sp>
    <dsp:sp modelId="{A2D4102B-0055-774E-B07F-1A3B79B1BC84}">
      <dsp:nvSpPr>
        <dsp:cNvPr id="0" name=""/>
        <dsp:cNvSpPr/>
      </dsp:nvSpPr>
      <dsp:spPr>
        <a:xfrm>
          <a:off x="0" y="4371373"/>
          <a:ext cx="1860550" cy="9837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Total Sales</a:t>
          </a:r>
        </a:p>
      </dsp:txBody>
      <dsp:txXfrm>
        <a:off x="0" y="4371373"/>
        <a:ext cx="1860550" cy="983706"/>
      </dsp:txXfrm>
    </dsp:sp>
    <dsp:sp modelId="{243961EA-F353-454D-BA6F-306794C0A637}">
      <dsp:nvSpPr>
        <dsp:cNvPr id="0" name=""/>
        <dsp:cNvSpPr/>
      </dsp:nvSpPr>
      <dsp:spPr>
        <a:xfrm>
          <a:off x="1860550" y="4371373"/>
          <a:ext cx="1860550" cy="983706"/>
        </a:xfrm>
        <a:prstGeom prst="rect">
          <a:avLst/>
        </a:prstGeom>
        <a:solidFill>
          <a:schemeClr val="accent2">
            <a:tint val="40000"/>
            <a:alpha val="90000"/>
            <a:hueOff val="-104898"/>
            <a:satOff val="-3213"/>
            <a:lumOff val="-170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4898"/>
              <a:satOff val="-3213"/>
              <a:lumOff val="-17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Average Sales</a:t>
          </a:r>
        </a:p>
      </dsp:txBody>
      <dsp:txXfrm>
        <a:off x="1860550" y="4371373"/>
        <a:ext cx="1860550" cy="983706"/>
      </dsp:txXfrm>
    </dsp:sp>
    <dsp:sp modelId="{B31D059E-49AA-C246-A1B7-0314DA3311AB}">
      <dsp:nvSpPr>
        <dsp:cNvPr id="0" name=""/>
        <dsp:cNvSpPr/>
      </dsp:nvSpPr>
      <dsp:spPr>
        <a:xfrm>
          <a:off x="3721100" y="4371373"/>
          <a:ext cx="1860550" cy="983706"/>
        </a:xfrm>
        <a:prstGeom prst="rect">
          <a:avLst/>
        </a:prstGeom>
        <a:solidFill>
          <a:schemeClr val="accent2">
            <a:tint val="40000"/>
            <a:alpha val="90000"/>
            <a:hueOff val="-209797"/>
            <a:satOff val="-6425"/>
            <a:lumOff val="-34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9797"/>
              <a:satOff val="-6425"/>
              <a:lumOff val="-34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Number of Items</a:t>
          </a:r>
        </a:p>
      </dsp:txBody>
      <dsp:txXfrm>
        <a:off x="3721100" y="4371373"/>
        <a:ext cx="1860550" cy="983706"/>
      </dsp:txXfrm>
    </dsp:sp>
    <dsp:sp modelId="{8BFE3A8A-9C96-5742-AFD2-8698E8F0492E}">
      <dsp:nvSpPr>
        <dsp:cNvPr id="0" name=""/>
        <dsp:cNvSpPr/>
      </dsp:nvSpPr>
      <dsp:spPr>
        <a:xfrm>
          <a:off x="5581650" y="4371373"/>
          <a:ext cx="1860550" cy="983706"/>
        </a:xfrm>
        <a:prstGeom prst="rect">
          <a:avLst/>
        </a:prstGeom>
        <a:solidFill>
          <a:schemeClr val="accent2">
            <a:tint val="40000"/>
            <a:alpha val="90000"/>
            <a:hueOff val="-314695"/>
            <a:satOff val="-9638"/>
            <a:lumOff val="-51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4695"/>
              <a:satOff val="-9638"/>
              <a:lumOff val="-5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Average Rating </a:t>
          </a:r>
        </a:p>
      </dsp:txBody>
      <dsp:txXfrm>
        <a:off x="5581650" y="4371373"/>
        <a:ext cx="1860550" cy="983706"/>
      </dsp:txXfrm>
    </dsp:sp>
    <dsp:sp modelId="{685DC38F-A4D2-5F48-ABD3-05A46084BF31}">
      <dsp:nvSpPr>
        <dsp:cNvPr id="0" name=""/>
        <dsp:cNvSpPr/>
      </dsp:nvSpPr>
      <dsp:spPr>
        <a:xfrm rot="10800000">
          <a:off x="0" y="2435"/>
          <a:ext cx="7442201" cy="3288999"/>
        </a:xfrm>
        <a:prstGeom prst="upArrowCallou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To conduct analysis of Blinkit’s sales performance, customer satisfaction and inventory distribution to identify key insights and opportunities for optimization using various KPI’s and visualization in Power BI. </a:t>
          </a:r>
        </a:p>
      </dsp:txBody>
      <dsp:txXfrm rot="10800000">
        <a:off x="0" y="2435"/>
        <a:ext cx="7442201" cy="2137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58FEB-119C-144C-8BF9-E9D4CB2608A6}">
      <dsp:nvSpPr>
        <dsp:cNvPr id="0" name=""/>
        <dsp:cNvSpPr/>
      </dsp:nvSpPr>
      <dsp:spPr>
        <a:xfrm>
          <a:off x="0" y="897965"/>
          <a:ext cx="6171948" cy="37031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31" tIns="317454" rIns="302431" bIns="317454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Chart’s Requirements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Total sales by Fat Content.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Total sales by Item Type.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Fat Content by Outlet for Total Sales.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Total Sales by Outlet Establishment.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Sales by Outlet Size.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Sales by Outlet Location.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All Metrics by Outlet Type. </a:t>
          </a:r>
        </a:p>
      </dsp:txBody>
      <dsp:txXfrm>
        <a:off x="0" y="897965"/>
        <a:ext cx="6171948" cy="3703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0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5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2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0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2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8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8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3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9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66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CBF91-B31B-1F49-C1EE-47EA15BB6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sz="4000" b="1">
                <a:latin typeface="Times" pitchFamily="2" charset="0"/>
              </a:rPr>
              <a:t>BlinkIt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ACC0C-20D9-05E6-EEA7-258B15FD2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/>
          </a:bodyPr>
          <a:lstStyle/>
          <a:p>
            <a:r>
              <a:rPr lang="en-US" sz="1800" b="1">
                <a:latin typeface="Times" pitchFamily="2" charset="0"/>
              </a:rPr>
              <a:t>India’s Last Minute App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D7D0F20A-2026-4E1D-F606-922D2656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793" b="-1"/>
          <a:stretch>
            <a:fillRect/>
          </a:stretch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80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F4BEF-D229-9497-26F7-C83AA0C7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609601"/>
            <a:ext cx="2521714" cy="4488878"/>
          </a:xfrm>
        </p:spPr>
        <p:txBody>
          <a:bodyPr>
            <a:normAutofit/>
          </a:bodyPr>
          <a:lstStyle/>
          <a:p>
            <a:r>
              <a:rPr lang="en-US" sz="2700"/>
              <a:t>Business Requirement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BE643E-AD2D-F686-BE1D-464D8CE0B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26726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9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E8C8B-C1BC-ACED-4DB2-E0EF89F0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/>
              <a:t>Business Requirement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BF5D75-0F56-9168-ADBE-E6F40A6FA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383592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90080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95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Calisto MT</vt:lpstr>
      <vt:lpstr>Times</vt:lpstr>
      <vt:lpstr>Univers Condensed</vt:lpstr>
      <vt:lpstr>ChronicleVTI</vt:lpstr>
      <vt:lpstr>BlinkIt Analysis</vt:lpstr>
      <vt:lpstr>Business Requirement</vt:lpstr>
      <vt:lpstr>Business Requirement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 Analysis</dc:title>
  <dc:creator>Srikanth Kolar Vijayaragavarao</dc:creator>
  <cp:lastModifiedBy>Srikanth Kolar Vijayaragavarao</cp:lastModifiedBy>
  <cp:revision>1</cp:revision>
  <dcterms:created xsi:type="dcterms:W3CDTF">2025-05-30T02:12:46Z</dcterms:created>
  <dcterms:modified xsi:type="dcterms:W3CDTF">2025-05-30T02:25:22Z</dcterms:modified>
</cp:coreProperties>
</file>