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90"/>
  </p:normalViewPr>
  <p:slideViewPr>
    <p:cSldViewPr snapToGrid="0" snapToObjects="1">
      <p:cViewPr varScale="1">
        <p:scale>
          <a:sx n="126" d="100"/>
          <a:sy n="126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B7EE-C7E4-3842-BDEE-5CE040320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E539C-B942-B34F-900E-12A2A0CE2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F93D-6DAD-8D4C-A396-EF257C4D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C086-198F-8E4D-B43D-044429CD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3129-8DC3-CA4F-A798-11022651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F470-BC0D-C94B-8E61-D6245145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FCAFD-4B7C-6A42-9373-C0F40CFA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B5C4-5512-8D4E-AD16-DF58318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27F4-641E-534C-A1FB-1DD531A1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E06F-3CB7-534A-8263-6966F960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9387C-3E7A-AE4E-93CF-B3E1FC6FB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651D7-0987-1A4B-AA23-74C2A0C5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F599-D650-0F49-AF4C-582B8641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8981-50E4-A548-851C-50DDBA7A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28F2-1756-BF4C-9438-F2BEADF2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CF95-E119-5347-AE51-3C54649C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AFDB-BE41-0D44-B414-D1184751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F41B-8D35-7D40-B486-6836B56C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7085-2C8E-4E4A-A6A3-600F2552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AE47-F7B2-134B-84AF-01BF8F2C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C094-826E-9A4C-8B95-084F3A80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6E34F-0A16-B241-A4EB-3326DFAC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8AAF0-E55A-FB45-8A2F-09F43C00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9B67-F4BA-5A4E-8137-491CCB4F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4D85-AC2A-7844-8BE0-0386EB7E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9B25-E459-0142-89F5-938F84B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8AFC-B522-3B45-BBF7-5E592E9A1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63925-9D5C-E247-ADED-F6ABEA58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FB40-864A-1F4A-9FBB-756D39D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08117-1E39-8444-AA38-D02BE3DA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B8E1-33A8-CF47-B98A-E1133072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0100-8956-2449-B8EC-2A67E567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21CC-F120-7F42-B330-8CA9760C4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5BEC-2F9D-1B41-BA98-08FE64BE2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E2899-88A7-BD44-B1EB-77C3118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6CC82-A4A2-2348-973E-C78E539A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305E2-6F9E-2843-8389-9E70B21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966D6-55A8-184B-9C4A-69C6EAFA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39223-3B90-794A-96B8-C1ACD395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153D-A734-294F-A754-041F70CB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59008-76EE-A341-A701-9251121F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E522-BDA9-0347-8153-ABFA9D8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D3D9B-2CAF-9143-90BA-BE92F1B0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A39FC-342B-4D4F-84A5-E28FE0CF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CCAC7-6DCE-0C45-83E3-4E3E9956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369C1-343A-834C-88E0-A57ABD4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B012-88C1-BE4F-9517-A19139A7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3BBA-80F9-4140-B053-15A21CFF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81772-BA1B-0F40-BB87-44FCB439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64147-7ED5-A044-906A-6B81CCC3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C915-D582-974F-8EA0-5CDB64D7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707FC-43AC-9F42-AB05-B9095B5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5A4D-3D17-974C-A27F-ADBDDB75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FB378-21A9-D440-A344-35D163F6A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57196-4846-194E-8ADA-38A5E7BE5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BF82A-7A29-0142-A72D-0E388B72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0C7B-032D-F344-AAC2-5E193CD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059D9-2A1D-D14A-A8A9-7D3051DF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05F15-A658-4540-AE2C-47321DCB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5208-60AF-6645-B1FE-821B1ECB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7EEA-6CFE-0048-8B2A-DDA146CB5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679-B508-964B-A27F-5638BE0213A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C394-18BA-364D-B4F5-BBE50A973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78C6-4EA3-B44A-9EDF-46D7868DF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8A03-C83C-DD41-AA1B-0119CEFA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F84696-CCE9-804C-AF25-4A538221B955}"/>
              </a:ext>
            </a:extLst>
          </p:cNvPr>
          <p:cNvGrpSpPr/>
          <p:nvPr/>
        </p:nvGrpSpPr>
        <p:grpSpPr>
          <a:xfrm>
            <a:off x="2682240" y="1109177"/>
            <a:ext cx="7091680" cy="3863506"/>
            <a:chOff x="2562225" y="1164779"/>
            <a:chExt cx="1751013" cy="181962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33304FB-1278-2745-94E8-C5ECC02CBD11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8277A2-D318-9F41-936E-517B01B2C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512" y="2872793"/>
              <a:ext cx="1222099" cy="69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285519-68A9-894F-96D8-DC241B78B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125" y="1164779"/>
              <a:ext cx="86481" cy="17215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F7C55D3-A998-DE45-97FF-9A11E80B6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62" y="2725833"/>
            <a:ext cx="462524" cy="488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4E975F-EE1A-C044-94C4-058043FBC01E}"/>
              </a:ext>
            </a:extLst>
          </p:cNvPr>
          <p:cNvSpPr txBox="1"/>
          <p:nvPr/>
        </p:nvSpPr>
        <p:spPr>
          <a:xfrm>
            <a:off x="2935618" y="3364822"/>
            <a:ext cx="749248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pc="-50" dirty="0"/>
              <a:t>Amazon Kinesis Streams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79B23-1739-9842-9243-015703084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98" y="2706808"/>
            <a:ext cx="437033" cy="5262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0B4D4B-99A0-DC41-AB6A-8BAFC01A6957}"/>
              </a:ext>
            </a:extLst>
          </p:cNvPr>
          <p:cNvSpPr txBox="1"/>
          <p:nvPr/>
        </p:nvSpPr>
        <p:spPr>
          <a:xfrm>
            <a:off x="5760138" y="3335546"/>
            <a:ext cx="749248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pc="-50" dirty="0"/>
              <a:t>Amazon Kinesis Firehose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4E701-35A5-8847-8847-AFFE5D4FD667}"/>
              </a:ext>
            </a:extLst>
          </p:cNvPr>
          <p:cNvSpPr txBox="1"/>
          <p:nvPr/>
        </p:nvSpPr>
        <p:spPr>
          <a:xfrm>
            <a:off x="4402810" y="3364822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Lambda function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A6CBAF-1B5D-DC4A-BB2D-F2FEA7C00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22" y="2682998"/>
            <a:ext cx="539424" cy="5663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4CEBE5-034B-724E-AF0C-0E3F2A12BEEC}"/>
              </a:ext>
            </a:extLst>
          </p:cNvPr>
          <p:cNvSpPr txBox="1"/>
          <p:nvPr/>
        </p:nvSpPr>
        <p:spPr>
          <a:xfrm>
            <a:off x="7232747" y="3291815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cs typeface="Helvetica Neue"/>
              </a:rPr>
              <a:t>RAW S3 </a:t>
            </a:r>
            <a:br>
              <a:rPr lang="en-US" sz="800" b="1" dirty="0">
                <a:cs typeface="Helvetica Neue"/>
              </a:rPr>
            </a:br>
            <a:r>
              <a:rPr lang="en-US" sz="800" b="1" dirty="0">
                <a:cs typeface="Helvetica Neue"/>
              </a:rPr>
              <a:t>bucket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D2543D-E03B-244F-99AB-676F7ECF0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3" y="2723124"/>
            <a:ext cx="468336" cy="5262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DD78A5-AC4C-9446-A409-8E1B0490A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611" y="2745006"/>
            <a:ext cx="471996" cy="5663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A9DC18-3B47-584E-AAC5-548F6CE99989}"/>
              </a:ext>
            </a:extLst>
          </p:cNvPr>
          <p:cNvSpPr txBox="1"/>
          <p:nvPr/>
        </p:nvSpPr>
        <p:spPr>
          <a:xfrm>
            <a:off x="8523968" y="3346350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Amazon EMR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447E-AEB2-E242-B15A-A58D37782408}"/>
              </a:ext>
            </a:extLst>
          </p:cNvPr>
          <p:cNvSpPr txBox="1"/>
          <p:nvPr/>
        </p:nvSpPr>
        <p:spPr>
          <a:xfrm>
            <a:off x="1222620" y="3301282"/>
            <a:ext cx="883866" cy="127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dirty="0">
                <a:cs typeface="Helvetica Neue"/>
              </a:rPr>
              <a:t>Internet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DFE81C-38F1-BF44-8730-94EAE6531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79" y="2714380"/>
            <a:ext cx="829696" cy="54375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174632-65D9-7F43-AA26-0B82E51398F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3521986" y="2966196"/>
            <a:ext cx="921336" cy="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82285B-FB61-AA48-8D79-4962D4471163}"/>
              </a:ext>
            </a:extLst>
          </p:cNvPr>
          <p:cNvCxnSpPr/>
          <p:nvPr/>
        </p:nvCxnSpPr>
        <p:spPr>
          <a:xfrm>
            <a:off x="4901548" y="2977511"/>
            <a:ext cx="996250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5E77B9-FBFB-0441-8E20-8CD15C559E2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355827" y="2977511"/>
            <a:ext cx="896226" cy="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689AC0-C953-A245-B2A2-BB2B9E02A0AA}"/>
              </a:ext>
            </a:extLst>
          </p:cNvPr>
          <p:cNvCxnSpPr/>
          <p:nvPr/>
        </p:nvCxnSpPr>
        <p:spPr>
          <a:xfrm>
            <a:off x="7680875" y="3008597"/>
            <a:ext cx="996250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EA3C55-5E7B-5446-A490-8F935444A31E}"/>
              </a:ext>
            </a:extLst>
          </p:cNvPr>
          <p:cNvSpPr txBox="1"/>
          <p:nvPr/>
        </p:nvSpPr>
        <p:spPr>
          <a:xfrm>
            <a:off x="8694658" y="468659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cs typeface="Helvetica Neue"/>
              </a:rPr>
              <a:t>S3 </a:t>
            </a:r>
            <a:br>
              <a:rPr lang="en-US" sz="800" b="1" dirty="0">
                <a:cs typeface="Helvetica Neue"/>
              </a:rPr>
            </a:br>
            <a:r>
              <a:rPr lang="en-US" sz="800" b="1" dirty="0">
                <a:cs typeface="Helvetica Neue"/>
              </a:rPr>
              <a:t>bucket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33850F2-1ED5-9444-8CCF-DC11CBC20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303" y="4223399"/>
            <a:ext cx="468336" cy="52626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668D1-6D33-B64A-A2BB-5847AA02C9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>
            <a:off x="8889728" y="3346350"/>
            <a:ext cx="21743" cy="87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7F8FA3-C45E-0246-AEDE-5E72C7A3870B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V="1">
            <a:off x="2082375" y="2969943"/>
            <a:ext cx="977087" cy="1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A858D7-AD0C-4F46-93BA-EB67A66D1646}"/>
              </a:ext>
            </a:extLst>
          </p:cNvPr>
          <p:cNvSpPr txBox="1"/>
          <p:nvPr/>
        </p:nvSpPr>
        <p:spPr>
          <a:xfrm>
            <a:off x="5079633" y="285799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Processed compressed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E2F519-CB4B-244E-8D4A-B85358CCE43D}"/>
              </a:ext>
            </a:extLst>
          </p:cNvPr>
          <p:cNvSpPr txBox="1"/>
          <p:nvPr/>
        </p:nvSpPr>
        <p:spPr>
          <a:xfrm>
            <a:off x="6473273" y="285799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Generating larger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7844B2-A9D1-A744-B3CB-B4FA9F97B394}"/>
              </a:ext>
            </a:extLst>
          </p:cNvPr>
          <p:cNvSpPr txBox="1"/>
          <p:nvPr/>
        </p:nvSpPr>
        <p:spPr>
          <a:xfrm>
            <a:off x="8584658" y="3499747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Parquet conversion using Apache spark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09665C-B95E-9D48-A110-74762C0A9DC1}"/>
              </a:ext>
            </a:extLst>
          </p:cNvPr>
          <p:cNvSpPr txBox="1"/>
          <p:nvPr/>
        </p:nvSpPr>
        <p:spPr>
          <a:xfrm>
            <a:off x="7859636" y="289104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Read larger compressed files from S3</a:t>
            </a:r>
          </a:p>
        </p:txBody>
      </p:sp>
    </p:spTree>
    <p:extLst>
      <p:ext uri="{BB962C8B-B14F-4D97-AF65-F5344CB8AC3E}">
        <p14:creationId xmlns:p14="http://schemas.microsoft.com/office/powerpoint/2010/main" val="99496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2018-08-29T18:27:38Z</dcterms:created>
  <dcterms:modified xsi:type="dcterms:W3CDTF">2018-08-29T19:01:14Z</dcterms:modified>
</cp:coreProperties>
</file>