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11D869-DB25-B76A-FF71-86C5EE34CCB2}" v="49" dt="2024-08-31T14:27:43.63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lIns="91440" tIns="45720" rIns="91440" bIns="45720" rtlCol="0" anchor="t">
            <a:spAutoFit/>
          </a:bodyPr>
          <a:lstStyle/>
          <a:p>
            <a:r>
              <a:rPr lang="en-US" sz="2400" dirty="0"/>
              <a:t>STUDENT NAME:</a:t>
            </a:r>
            <a:r>
              <a:rPr lang="en-IN" sz="2400" dirty="0"/>
              <a:t> SRIKANTH K</a:t>
            </a:r>
          </a:p>
          <a:p>
            <a:r>
              <a:rPr lang="en-US" sz="2400" dirty="0"/>
              <a:t>REGISTER NO:312207201</a:t>
            </a:r>
            <a:endParaRPr lang="en-US" sz="2400" dirty="0">
              <a:ea typeface="Calibri"/>
              <a:cs typeface="Calibri"/>
            </a:endParaRPr>
          </a:p>
          <a:p>
            <a:r>
              <a:rPr lang="en-US" sz="2400" dirty="0"/>
              <a:t>DEPARTMENT: B.COM MARKETING MANAGEMENT</a:t>
            </a:r>
            <a:endParaRPr lang="en-US" sz="2400" dirty="0">
              <a:ea typeface="Calibri"/>
              <a:cs typeface="Calibri"/>
            </a:endParaRPr>
          </a:p>
          <a:p>
            <a:r>
              <a:rPr lang="en-US" sz="2400" dirty="0"/>
              <a:t>COLLEGE: AGURCHAND MANMULL JAIN COLLEGE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TotalTime>
  <Words>1171</Words>
  <Application>Microsoft Office PowerPoint</Application>
  <PresentationFormat>Widescreen</PresentationFormat>
  <Paragraphs>101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Badri Venkat</cp:lastModifiedBy>
  <cp:revision>22</cp:revision>
  <dcterms:created xsi:type="dcterms:W3CDTF">2024-03-29T15:07:22Z</dcterms:created>
  <dcterms:modified xsi:type="dcterms:W3CDTF">2024-08-31T14:45:07Z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