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Box office Collections by Film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Box office collections by Distributor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Left Nav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Box office Collections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Box office Collections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Box office Collections by Lead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Average of Gross to Budget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Left Nav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Budget vs Box Office Collections by Film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Average Box office Collections by Phase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Left Nav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Critic Score by Film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Box Office Collections by Character Family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Left Nav Background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Box Office Collections by Character Family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Critic Score by Film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Filter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200cec40-656e-45da-9640-be9bcb0613d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62adc83a24f42a6" /><Relationship Type="http://schemas.openxmlformats.org/officeDocument/2006/relationships/slideLayout" Target="/ppt/slideLayouts/slideLayout8.xml" Id="R87704573a9984944" /><Relationship Type="http://schemas.openxmlformats.org/officeDocument/2006/relationships/hyperlink" Target="https://app.powerbi.com/groups/me/reports/200cec40-656e-45da-9640-be9bcb0613dd/?pbi_source=PowerPoint" TargetMode="External" Id="RelId0" /><Relationship Type="http://schemas.openxmlformats.org/officeDocument/2006/relationships/image" Target="/ppt/media/image4.png" Id="imgId7910529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99851a29f55403b" /><Relationship Type="http://schemas.openxmlformats.org/officeDocument/2006/relationships/slideLayout" Target="/ppt/slideLayouts/slideLayout8.xml" Id="Rc8096623ed5e4c7c" /><Relationship Type="http://schemas.openxmlformats.org/officeDocument/2006/relationships/hyperlink" Target="https://app.powerbi.com/groups/me/reports/200cec40-656e-45da-9640-be9bcb0613dd/?pbi_source=PowerPoint" TargetMode="External" Id="RelId1" /><Relationship Type="http://schemas.openxmlformats.org/officeDocument/2006/relationships/image" Target="/ppt/media/image5.png" Id="imgId7910529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eb1008f429e242cd" /><Relationship Type="http://schemas.openxmlformats.org/officeDocument/2006/relationships/slideLayout" Target="/ppt/slideLayouts/slideLayout8.xml" Id="R95d0a5430e7641ab" /><Relationship Type="http://schemas.openxmlformats.org/officeDocument/2006/relationships/hyperlink" Target="https://app.powerbi.com/groups/me/reports/200cec40-656e-45da-9640-be9bcb0613dd/?pbi_source=PowerPoint" TargetMode="External" Id="RelId2" /><Relationship Type="http://schemas.openxmlformats.org/officeDocument/2006/relationships/image" Target="/ppt/media/image6.png" Id="imgId7910529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345738470b4d4ad1" /><Relationship Type="http://schemas.openxmlformats.org/officeDocument/2006/relationships/slideLayout" Target="/ppt/slideLayouts/slideLayout8.xml" Id="R8f9bee066f0147a2" /><Relationship Type="http://schemas.openxmlformats.org/officeDocument/2006/relationships/hyperlink" Target="https://app.powerbi.com/groups/me/reports/200cec40-656e-45da-9640-be9bcb0613dd/?pbi_source=PowerPoint" TargetMode="External" Id="RelId3" /><Relationship Type="http://schemas.openxmlformats.org/officeDocument/2006/relationships/image" Target="/ppt/media/image7.png" Id="imgId7910529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Marvel vs DC</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1/29/2025 2:09:43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8/8/2024 4:54:25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Box office Collections by Film ,Box office collections by Distributor ,Left Nav Background ,Filter Button ,actionButton ,advancedSlicerVisual ,advancedSlicerVisual ,advancedSlicerVisual ,shape ,Box office Collections by Year ,Box office Collections by Month ,Box office Collections by Lead ,card ,card ,image ,card ,image ,image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7910529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Marvel vs DC</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verage of Gross to Budget by Year ,Filter Button ,Left Nav Background ,Budget vs Box Office Collections by Film ,actionButton ,slicer ,advancedSlicerVisual ,advancedSlicerVisual ,shape ,card ,image ,card ,card ,image ,image ,image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7910529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Gross to Budget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verage Box office Collections by Phase ,card ,card ,card ,Left Nav Background ,Critic Score by Film ,Box Office Collections by Character Family ,scatterChart ,card ,Filter Button ,actionButton ,advancedSlicerVisual ,advancedSlicerVisual ,shape ,slicer ,image ,image ,image ,image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7910529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Marvel</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Left Nav Background ,scatterChart ,Box Office Collections by Character Family ,Critic Score by Film ,card ,card ,card ,card ,Filter Button ,actionButton ,advancedSlicerVisual ,advancedSlicerVisual ,shape ,slicer ,image ,image ,image ,image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7910529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DC</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