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360"/>
    <a:srgbClr val="141414"/>
    <a:srgbClr val="1D1D1D"/>
    <a:srgbClr val="262626"/>
    <a:srgbClr val="0505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5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6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2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3726-AF75-433B-8537-A493A4EE84B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A340-9817-4B96-AEAE-B62414458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4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4127571" y="3560456"/>
            <a:ext cx="2640201" cy="21967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sp>
        <p:nvSpPr>
          <p:cNvPr id="159" name="Rectangle 158"/>
          <p:cNvSpPr/>
          <p:nvPr/>
        </p:nvSpPr>
        <p:spPr>
          <a:xfrm>
            <a:off x="4127571" y="3746241"/>
            <a:ext cx="2640201" cy="21967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1274989" y="848349"/>
            <a:ext cx="2640201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Controller Power UP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1274989" y="1285182"/>
            <a:ext cx="2640201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All peripherals initialized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1274989" y="2156843"/>
            <a:ext cx="2640201" cy="25157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Monitor BOOTLOADER Pin</a:t>
            </a:r>
            <a:endParaRPr lang="en-IN" sz="1200" dirty="0"/>
          </a:p>
        </p:txBody>
      </p:sp>
      <p:sp>
        <p:nvSpPr>
          <p:cNvPr id="7" name="Diamond 6"/>
          <p:cNvSpPr/>
          <p:nvPr/>
        </p:nvSpPr>
        <p:spPr>
          <a:xfrm>
            <a:off x="1683020" y="2714850"/>
            <a:ext cx="1824139" cy="486232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Timer expired</a:t>
            </a:r>
            <a:endParaRPr lang="en-IN" sz="1200" dirty="0"/>
          </a:p>
        </p:txBody>
      </p:sp>
      <p:sp>
        <p:nvSpPr>
          <p:cNvPr id="8" name="Diamond 7"/>
          <p:cNvSpPr/>
          <p:nvPr/>
        </p:nvSpPr>
        <p:spPr>
          <a:xfrm>
            <a:off x="1683020" y="3483169"/>
            <a:ext cx="1824139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Button pressed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1274990" y="1722016"/>
            <a:ext cx="2640201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timer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595089" y="1043157"/>
            <a:ext cx="0" cy="242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2595089" y="1479989"/>
            <a:ext cx="1" cy="24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0"/>
          </p:cNvCxnSpPr>
          <p:nvPr/>
        </p:nvCxnSpPr>
        <p:spPr>
          <a:xfrm flipH="1">
            <a:off x="2595089" y="1916823"/>
            <a:ext cx="1" cy="24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595089" y="2408423"/>
            <a:ext cx="0" cy="306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2595089" y="3201082"/>
            <a:ext cx="0" cy="282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6" idx="3"/>
          </p:cNvCxnSpPr>
          <p:nvPr/>
        </p:nvCxnSpPr>
        <p:spPr>
          <a:xfrm flipV="1">
            <a:off x="3507159" y="2282634"/>
            <a:ext cx="408031" cy="675332"/>
          </a:xfrm>
          <a:prstGeom prst="bentConnector3">
            <a:avLst>
              <a:gd name="adj1" fmla="val 1747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35" idx="0"/>
          </p:cNvCxnSpPr>
          <p:nvPr/>
        </p:nvCxnSpPr>
        <p:spPr>
          <a:xfrm>
            <a:off x="2595089" y="4041148"/>
            <a:ext cx="0" cy="264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74989" y="4306135"/>
            <a:ext cx="2640201" cy="25157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Go To Application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7824" y="115253"/>
            <a:ext cx="990090" cy="33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27571" y="3562744"/>
            <a:ext cx="2640201" cy="40477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Begin FW upgrade and wait for Status</a:t>
            </a:r>
            <a:endParaRPr lang="en-IN" sz="1200" dirty="0"/>
          </a:p>
        </p:txBody>
      </p:sp>
      <p:cxnSp>
        <p:nvCxnSpPr>
          <p:cNvPr id="61" name="Straight Arrow Connector 60"/>
          <p:cNvCxnSpPr>
            <a:stCxn id="8" idx="3"/>
            <a:endCxn id="60" idx="1"/>
          </p:cNvCxnSpPr>
          <p:nvPr/>
        </p:nvCxnSpPr>
        <p:spPr>
          <a:xfrm>
            <a:off x="3507159" y="3762158"/>
            <a:ext cx="620413" cy="2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6" idx="3"/>
            <a:endCxn id="42" idx="1"/>
          </p:cNvCxnSpPr>
          <p:nvPr/>
        </p:nvCxnSpPr>
        <p:spPr>
          <a:xfrm flipV="1">
            <a:off x="6767773" y="957729"/>
            <a:ext cx="1424003" cy="2712566"/>
          </a:xfrm>
          <a:prstGeom prst="bentConnector3">
            <a:avLst>
              <a:gd name="adj1" fmla="val 732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4543498" y="4750464"/>
            <a:ext cx="1824139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Status OK?</a:t>
            </a:r>
            <a:endParaRPr lang="en-IN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483812" y="2766778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34193" y="3223158"/>
            <a:ext cx="371926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360852" y="5344208"/>
            <a:ext cx="504037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8191776" y="860325"/>
            <a:ext cx="2208168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Wait for </a:t>
            </a:r>
            <a:r>
              <a:rPr lang="en-GB" sz="1200" dirty="0" smtClean="0"/>
              <a:t>Data from </a:t>
            </a:r>
            <a:r>
              <a:rPr lang="en-GB" sz="1200" dirty="0"/>
              <a:t>PC</a:t>
            </a:r>
            <a:endParaRPr lang="en-IN" sz="1200" dirty="0"/>
          </a:p>
        </p:txBody>
      </p:sp>
      <p:sp>
        <p:nvSpPr>
          <p:cNvPr id="43" name="Diamond 42"/>
          <p:cNvSpPr/>
          <p:nvPr/>
        </p:nvSpPr>
        <p:spPr>
          <a:xfrm>
            <a:off x="8287783" y="1297160"/>
            <a:ext cx="2016154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Data received</a:t>
            </a:r>
            <a:endParaRPr lang="en-IN" sz="1200" dirty="0"/>
          </a:p>
        </p:txBody>
      </p:sp>
      <p:sp>
        <p:nvSpPr>
          <p:cNvPr id="56" name="Rectangle 55"/>
          <p:cNvSpPr/>
          <p:nvPr/>
        </p:nvSpPr>
        <p:spPr>
          <a:xfrm>
            <a:off x="8191776" y="2097166"/>
            <a:ext cx="2208168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Verify data</a:t>
            </a:r>
            <a:endParaRPr lang="en-IN" sz="1200" dirty="0"/>
          </a:p>
        </p:txBody>
      </p:sp>
      <p:sp>
        <p:nvSpPr>
          <p:cNvPr id="58" name="Diamond 57"/>
          <p:cNvSpPr/>
          <p:nvPr/>
        </p:nvSpPr>
        <p:spPr>
          <a:xfrm>
            <a:off x="8287783" y="2534000"/>
            <a:ext cx="2016154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Data is GOOD</a:t>
            </a:r>
            <a:endParaRPr lang="en-IN" sz="1200" dirty="0"/>
          </a:p>
        </p:txBody>
      </p:sp>
      <p:sp>
        <p:nvSpPr>
          <p:cNvPr id="59" name="Rectangle 58"/>
          <p:cNvSpPr/>
          <p:nvPr/>
        </p:nvSpPr>
        <p:spPr>
          <a:xfrm>
            <a:off x="8191776" y="4111086"/>
            <a:ext cx="2208168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Write to Flash</a:t>
            </a:r>
            <a:endParaRPr lang="en-IN" sz="1200" dirty="0"/>
          </a:p>
        </p:txBody>
      </p:sp>
      <p:cxnSp>
        <p:nvCxnSpPr>
          <p:cNvPr id="68" name="Elbow Connector 67"/>
          <p:cNvCxnSpPr>
            <a:stCxn id="43" idx="3"/>
            <a:endCxn id="42" idx="3"/>
          </p:cNvCxnSpPr>
          <p:nvPr/>
        </p:nvCxnSpPr>
        <p:spPr>
          <a:xfrm flipV="1">
            <a:off x="10303937" y="957729"/>
            <a:ext cx="96007" cy="618421"/>
          </a:xfrm>
          <a:prstGeom prst="bentConnector3">
            <a:avLst>
              <a:gd name="adj1" fmla="val 417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2" idx="2"/>
            <a:endCxn id="43" idx="0"/>
          </p:cNvCxnSpPr>
          <p:nvPr/>
        </p:nvCxnSpPr>
        <p:spPr>
          <a:xfrm>
            <a:off x="9295860" y="1055132"/>
            <a:ext cx="0" cy="242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3" idx="2"/>
            <a:endCxn id="56" idx="0"/>
          </p:cNvCxnSpPr>
          <p:nvPr/>
        </p:nvCxnSpPr>
        <p:spPr>
          <a:xfrm>
            <a:off x="9295860" y="1855140"/>
            <a:ext cx="0" cy="24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6" idx="2"/>
            <a:endCxn id="58" idx="0"/>
          </p:cNvCxnSpPr>
          <p:nvPr/>
        </p:nvCxnSpPr>
        <p:spPr>
          <a:xfrm>
            <a:off x="9295860" y="2291974"/>
            <a:ext cx="0" cy="24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12" idx="0"/>
          </p:cNvCxnSpPr>
          <p:nvPr/>
        </p:nvCxnSpPr>
        <p:spPr>
          <a:xfrm>
            <a:off x="9295860" y="3091980"/>
            <a:ext cx="0" cy="223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490894" y="5781838"/>
            <a:ext cx="1609935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Return Status</a:t>
            </a:r>
            <a:endParaRPr lang="en-IN" sz="1200" dirty="0"/>
          </a:p>
        </p:txBody>
      </p:sp>
      <p:sp>
        <p:nvSpPr>
          <p:cNvPr id="86" name="Diamond 85"/>
          <p:cNvSpPr/>
          <p:nvPr/>
        </p:nvSpPr>
        <p:spPr>
          <a:xfrm>
            <a:off x="8287783" y="4546946"/>
            <a:ext cx="2016154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FLASH Written</a:t>
            </a:r>
            <a:endParaRPr lang="en-IN" sz="1200" dirty="0"/>
          </a:p>
        </p:txBody>
      </p:sp>
      <p:cxnSp>
        <p:nvCxnSpPr>
          <p:cNvPr id="87" name="Straight Arrow Connector 86"/>
          <p:cNvCxnSpPr>
            <a:stCxn id="59" idx="2"/>
            <a:endCxn id="86" idx="0"/>
          </p:cNvCxnSpPr>
          <p:nvPr/>
        </p:nvCxnSpPr>
        <p:spPr>
          <a:xfrm>
            <a:off x="9295860" y="4305893"/>
            <a:ext cx="0" cy="241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695815" y="5359230"/>
            <a:ext cx="1200092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Status OK</a:t>
            </a:r>
            <a:endParaRPr lang="en-IN" sz="1200" dirty="0"/>
          </a:p>
        </p:txBody>
      </p:sp>
      <p:cxnSp>
        <p:nvCxnSpPr>
          <p:cNvPr id="91" name="Straight Arrow Connector 90"/>
          <p:cNvCxnSpPr>
            <a:stCxn id="86" idx="2"/>
            <a:endCxn id="90" idx="0"/>
          </p:cNvCxnSpPr>
          <p:nvPr/>
        </p:nvCxnSpPr>
        <p:spPr>
          <a:xfrm>
            <a:off x="9295860" y="5104926"/>
            <a:ext cx="0" cy="254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167514" y="5344208"/>
            <a:ext cx="714357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cxnSp>
        <p:nvCxnSpPr>
          <p:cNvPr id="94" name="Straight Arrow Connector 93"/>
          <p:cNvCxnSpPr>
            <a:stCxn id="90" idx="2"/>
            <a:endCxn id="85" idx="0"/>
          </p:cNvCxnSpPr>
          <p:nvPr/>
        </p:nvCxnSpPr>
        <p:spPr>
          <a:xfrm>
            <a:off x="9295860" y="5554038"/>
            <a:ext cx="1" cy="22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360852" y="5344207"/>
            <a:ext cx="1536117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Status NOT OK</a:t>
            </a:r>
            <a:endParaRPr lang="en-IN" sz="1200" dirty="0"/>
          </a:p>
        </p:txBody>
      </p:sp>
      <p:cxnSp>
        <p:nvCxnSpPr>
          <p:cNvPr id="100" name="Elbow Connector 99"/>
          <p:cNvCxnSpPr>
            <a:stCxn id="86" idx="3"/>
            <a:endCxn id="120" idx="0"/>
          </p:cNvCxnSpPr>
          <p:nvPr/>
        </p:nvCxnSpPr>
        <p:spPr>
          <a:xfrm>
            <a:off x="10303937" y="4825936"/>
            <a:ext cx="308934" cy="5182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12" idx="3"/>
            <a:endCxn id="97" idx="0"/>
          </p:cNvCxnSpPr>
          <p:nvPr/>
        </p:nvCxnSpPr>
        <p:spPr>
          <a:xfrm>
            <a:off x="10303937" y="3594456"/>
            <a:ext cx="824974" cy="17497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Diamond 111"/>
          <p:cNvSpPr/>
          <p:nvPr/>
        </p:nvSpPr>
        <p:spPr>
          <a:xfrm>
            <a:off x="8287783" y="3315466"/>
            <a:ext cx="2016154" cy="557980"/>
          </a:xfrm>
          <a:prstGeom prst="diamond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ABORT CMD</a:t>
            </a:r>
            <a:endParaRPr lang="en-IN" sz="1200" dirty="0"/>
          </a:p>
        </p:txBody>
      </p:sp>
      <p:cxnSp>
        <p:nvCxnSpPr>
          <p:cNvPr id="114" name="Straight Arrow Connector 113"/>
          <p:cNvCxnSpPr>
            <a:stCxn id="112" idx="2"/>
            <a:endCxn id="59" idx="0"/>
          </p:cNvCxnSpPr>
          <p:nvPr/>
        </p:nvCxnSpPr>
        <p:spPr>
          <a:xfrm>
            <a:off x="9295860" y="3873445"/>
            <a:ext cx="0" cy="237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8" idx="3"/>
            <a:endCxn id="105" idx="0"/>
          </p:cNvCxnSpPr>
          <p:nvPr/>
        </p:nvCxnSpPr>
        <p:spPr>
          <a:xfrm>
            <a:off x="10303937" y="2812990"/>
            <a:ext cx="1220756" cy="25312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009952" y="3856079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275970" y="2606934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242960" y="1348644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27966" y="4599405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265334" y="3392035"/>
            <a:ext cx="371926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81498" y="1839560"/>
            <a:ext cx="371926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81498" y="3074413"/>
            <a:ext cx="371926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4" name="Elbow Connector 143"/>
          <p:cNvCxnSpPr>
            <a:stCxn id="97" idx="2"/>
            <a:endCxn id="85" idx="3"/>
          </p:cNvCxnSpPr>
          <p:nvPr/>
        </p:nvCxnSpPr>
        <p:spPr>
          <a:xfrm rot="5400000">
            <a:off x="10444756" y="5195088"/>
            <a:ext cx="340228" cy="10280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5" idx="1"/>
            <a:endCxn id="159" idx="3"/>
          </p:cNvCxnSpPr>
          <p:nvPr/>
        </p:nvCxnSpPr>
        <p:spPr>
          <a:xfrm rot="10800000">
            <a:off x="6767773" y="3856081"/>
            <a:ext cx="1723121" cy="2023162"/>
          </a:xfrm>
          <a:prstGeom prst="bentConnector3">
            <a:avLst>
              <a:gd name="adj1" fmla="val 394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60" idx="2"/>
            <a:endCxn id="77" idx="0"/>
          </p:cNvCxnSpPr>
          <p:nvPr/>
        </p:nvCxnSpPr>
        <p:spPr>
          <a:xfrm>
            <a:off x="5447672" y="3967523"/>
            <a:ext cx="7895" cy="78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517649" y="5407669"/>
            <a:ext cx="1728132" cy="194807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Initiate RESET</a:t>
            </a:r>
            <a:endParaRPr lang="en-IN" sz="1200" dirty="0"/>
          </a:p>
        </p:txBody>
      </p:sp>
      <p:cxnSp>
        <p:nvCxnSpPr>
          <p:cNvPr id="166" name="Straight Arrow Connector 165"/>
          <p:cNvCxnSpPr>
            <a:stCxn id="77" idx="2"/>
            <a:endCxn id="169" idx="0"/>
          </p:cNvCxnSpPr>
          <p:nvPr/>
        </p:nvCxnSpPr>
        <p:spPr>
          <a:xfrm flipH="1">
            <a:off x="5447672" y="5308444"/>
            <a:ext cx="7895" cy="465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4258633" y="5773506"/>
            <a:ext cx="2378076" cy="54249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ENDLESS WHILE LOOP</a:t>
            </a:r>
          </a:p>
          <a:p>
            <a:pPr algn="ctr"/>
            <a:r>
              <a:rPr lang="en-GB" sz="1200" dirty="0" smtClean="0"/>
              <a:t>User is expected to RESET</a:t>
            </a:r>
            <a:endParaRPr lang="en-IN" sz="1200" dirty="0"/>
          </a:p>
        </p:txBody>
      </p:sp>
      <p:cxnSp>
        <p:nvCxnSpPr>
          <p:cNvPr id="170" name="Elbow Connector 169"/>
          <p:cNvCxnSpPr>
            <a:stCxn id="77" idx="1"/>
            <a:endCxn id="165" idx="0"/>
          </p:cNvCxnSpPr>
          <p:nvPr/>
        </p:nvCxnSpPr>
        <p:spPr>
          <a:xfrm rot="10800000" flipV="1">
            <a:off x="3381716" y="5029454"/>
            <a:ext cx="1161783" cy="3782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endCxn id="4" idx="0"/>
          </p:cNvCxnSpPr>
          <p:nvPr/>
        </p:nvCxnSpPr>
        <p:spPr>
          <a:xfrm>
            <a:off x="879608" y="562847"/>
            <a:ext cx="1715482" cy="2855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00451" y="339114"/>
            <a:ext cx="99180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UP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7" name="Elbow Connector 176"/>
          <p:cNvCxnSpPr>
            <a:stCxn id="165" idx="2"/>
            <a:endCxn id="180" idx="3"/>
          </p:cNvCxnSpPr>
          <p:nvPr/>
        </p:nvCxnSpPr>
        <p:spPr>
          <a:xfrm rot="5400000">
            <a:off x="2563551" y="5305714"/>
            <a:ext cx="521403" cy="11149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274989" y="6011733"/>
            <a:ext cx="99180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UP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7530750" y="114823"/>
            <a:ext cx="4544457" cy="6534543"/>
          </a:xfrm>
          <a:prstGeom prst="roundRect">
            <a:avLst>
              <a:gd name="adj" fmla="val 4434"/>
            </a:avLst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190" name="TextBox 189"/>
          <p:cNvSpPr txBox="1"/>
          <p:nvPr/>
        </p:nvSpPr>
        <p:spPr>
          <a:xfrm>
            <a:off x="10198428" y="126799"/>
            <a:ext cx="1485991" cy="33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OTA_UART.c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103460" y="114823"/>
            <a:ext cx="5902689" cy="6534543"/>
          </a:xfrm>
          <a:prstGeom prst="roundRect">
            <a:avLst>
              <a:gd name="adj" fmla="val 4434"/>
            </a:avLst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246" name="TextBox 245"/>
          <p:cNvSpPr txBox="1"/>
          <p:nvPr/>
        </p:nvSpPr>
        <p:spPr>
          <a:xfrm>
            <a:off x="5510242" y="5289668"/>
            <a:ext cx="247950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143363" y="4829586"/>
            <a:ext cx="371926" cy="224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635437" y="664936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R1.1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195058" y="179067"/>
            <a:ext cx="0" cy="65781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474719" y="179067"/>
            <a:ext cx="0" cy="67319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91549" y="373467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80000">
            <a:off x="4496367" y="294424"/>
            <a:ext cx="16735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START COMMAND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91549" y="866447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-120000">
            <a:off x="4033250" y="762527"/>
            <a:ext cx="2603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ACKNOWLEDGE / UN-ACKNOWLEDGE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98568" y="1293629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0000">
            <a:off x="4689335" y="1214586"/>
            <a:ext cx="13016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FW HEADER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91548" y="1786609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-120000">
            <a:off x="4033249" y="1682689"/>
            <a:ext cx="2603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ACKNOWLEDGE / UN-ACKNOWLEDGE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4531" y="2107126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0000">
            <a:off x="4163942" y="2028083"/>
            <a:ext cx="23243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 RUNNING FW HEADER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77513" y="2547749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-120000">
            <a:off x="4391112" y="2443829"/>
            <a:ext cx="18594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APP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 SIZE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12604" y="2843952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0000">
            <a:off x="4052552" y="2764909"/>
            <a:ext cx="2603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ACKNOWLEDGE / UN-ACKNOWLEDGE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98567" y="4014584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-120000">
            <a:off x="4272705" y="3910664"/>
            <a:ext cx="21384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APP DATA IN CHUNKS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77514" y="4370575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0000">
            <a:off x="3459618" y="4291532"/>
            <a:ext cx="371896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ACKNOWLEDGE /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UN-ACKNOWLEDGE EVERY CHUNK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05586" y="5155263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0000">
            <a:off x="4324457" y="5076220"/>
            <a:ext cx="20454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FW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IN CHUNKS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170494" y="5604722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-120000">
            <a:off x="3454350" y="5500802"/>
            <a:ext cx="371896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ACKNOWLEDGE / UN-ACKNOWLEDGE EVERY CHUNK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87305" y="6030250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80000">
            <a:off x="4585100" y="5951207"/>
            <a:ext cx="14875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END COMMAND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52213" y="6479709"/>
            <a:ext cx="6283171" cy="160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-120000">
            <a:off x="3993914" y="6375789"/>
            <a:ext cx="2603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ACKNOWLEDGE /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UN-ACKNOWLEDGE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037621" y="250757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37621" y="803609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80972" y="0"/>
            <a:ext cx="13016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OTA-STATE-IDLE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0972" y="431843"/>
            <a:ext cx="13946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OTA-STATE-START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037621" y="2499047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80972" y="1214586"/>
            <a:ext cx="14875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OTA-STATE-HEADER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80972" y="2764909"/>
            <a:ext cx="18594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OTA-STATE-APP-HEADER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37621" y="3395684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80972" y="3513519"/>
            <a:ext cx="16735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OTA-STATE-APP-DATA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037621" y="4909035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80972" y="4986822"/>
            <a:ext cx="13016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OTA-STATE-DATA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037621" y="5828217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80972" y="5990008"/>
            <a:ext cx="12086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OTA-STATE-END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037621" y="6392162"/>
            <a:ext cx="986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780972" y="6513493"/>
            <a:ext cx="13016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OTA-STATE-IDLE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98201" y="3538208"/>
            <a:ext cx="6283170" cy="2985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0000">
            <a:off x="3991665" y="3459165"/>
            <a:ext cx="26962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 RUNNING FIRMWARE CODE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100879" y="3211017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PC SOFTWARE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10631511" y="3211018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STM32 Micro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56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147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Chili</dc:creator>
  <cp:lastModifiedBy>Chili</cp:lastModifiedBy>
  <cp:revision>43</cp:revision>
  <dcterms:created xsi:type="dcterms:W3CDTF">2024-05-14T16:10:06Z</dcterms:created>
  <dcterms:modified xsi:type="dcterms:W3CDTF">2024-05-26T23:36:21Z</dcterms:modified>
</cp:coreProperties>
</file>