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619" r:id="rId6"/>
    <p:sldId id="3620" r:id="rId7"/>
    <p:sldId id="3621" r:id="rId8"/>
    <p:sldId id="3622" r:id="rId9"/>
    <p:sldId id="3625" r:id="rId10"/>
    <p:sldId id="3626" r:id="rId11"/>
    <p:sldId id="3618" r:id="rId12"/>
    <p:sldId id="3623" r:id="rId13"/>
  </p:sldIdLst>
  <p:sldSz cx="9147175" cy="5145088"/>
  <p:notesSz cx="6858000" cy="9144000"/>
  <p:embeddedFontLst>
    <p:embeddedFont>
      <p:font typeface="Open Sans Light" panose="020B0306030504020204" pitchFamily="34" charset="0"/>
      <p:regular r:id="rId15"/>
      <p:italic r:id="rId16"/>
    </p:embeddedFont>
    <p:embeddedFont>
      <p:font typeface="Open Sans SemiBold" panose="020B03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I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E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8A051-0356-604F-B4CA-FC5D02E75E72}" v="101" dt="2024-08-01T12:25:1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5842"/>
  </p:normalViewPr>
  <p:slideViewPr>
    <p:cSldViewPr snapToGrid="0" snapToObjects="1">
      <p:cViewPr varScale="1">
        <p:scale>
          <a:sx n="206" d="100"/>
          <a:sy n="206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éphane Gros" userId="66e03797-d1c3-486d-a0fa-2cf9c842ba08" providerId="ADAL" clId="{D808A051-0356-604F-B4CA-FC5D02E75E72}"/>
    <pc:docChg chg="undo custSel addSld delSld modSld sldOrd">
      <pc:chgData name="Stéphane Gros" userId="66e03797-d1c3-486d-a0fa-2cf9c842ba08" providerId="ADAL" clId="{D808A051-0356-604F-B4CA-FC5D02E75E72}" dt="2024-08-01T12:25:21.544" v="4611"/>
      <pc:docMkLst>
        <pc:docMk/>
      </pc:docMkLst>
      <pc:sldChg chg="modSp mod">
        <pc:chgData name="Stéphane Gros" userId="66e03797-d1c3-486d-a0fa-2cf9c842ba08" providerId="ADAL" clId="{D808A051-0356-604F-B4CA-FC5D02E75E72}" dt="2024-07-29T16:14:45.611" v="2907" actId="20577"/>
        <pc:sldMkLst>
          <pc:docMk/>
          <pc:sldMk cId="3905699154" sldId="256"/>
        </pc:sldMkLst>
        <pc:spChg chg="mod">
          <ac:chgData name="Stéphane Gros" userId="66e03797-d1c3-486d-a0fa-2cf9c842ba08" providerId="ADAL" clId="{D808A051-0356-604F-B4CA-FC5D02E75E72}" dt="2024-07-29T16:13:59.082" v="2859" actId="20577"/>
          <ac:spMkLst>
            <pc:docMk/>
            <pc:sldMk cId="3905699154" sldId="256"/>
            <ac:spMk id="2" creationId="{6484D191-410F-C244-8379-4A2E2A6E2CCA}"/>
          </ac:spMkLst>
        </pc:spChg>
        <pc:spChg chg="mod">
          <ac:chgData name="Stéphane Gros" userId="66e03797-d1c3-486d-a0fa-2cf9c842ba08" providerId="ADAL" clId="{D808A051-0356-604F-B4CA-FC5D02E75E72}" dt="2024-07-29T16:14:28.152" v="2886" actId="20577"/>
          <ac:spMkLst>
            <pc:docMk/>
            <pc:sldMk cId="3905699154" sldId="256"/>
            <ac:spMk id="3" creationId="{D629A4ED-F434-374E-9C21-8B4FBCFEF40C}"/>
          </ac:spMkLst>
        </pc:spChg>
        <pc:spChg chg="mod">
          <ac:chgData name="Stéphane Gros" userId="66e03797-d1c3-486d-a0fa-2cf9c842ba08" providerId="ADAL" clId="{D808A051-0356-604F-B4CA-FC5D02E75E72}" dt="2024-07-29T16:14:45.611" v="2907" actId="20577"/>
          <ac:spMkLst>
            <pc:docMk/>
            <pc:sldMk cId="3905699154" sldId="256"/>
            <ac:spMk id="4" creationId="{07E00097-87CC-2F46-AE8C-103CF67E28EA}"/>
          </ac:spMkLst>
        </pc:spChg>
      </pc:sldChg>
      <pc:sldChg chg="del">
        <pc:chgData name="Stéphane Gros" userId="66e03797-d1c3-486d-a0fa-2cf9c842ba08" providerId="ADAL" clId="{D808A051-0356-604F-B4CA-FC5D02E75E72}" dt="2024-07-29T09:16:05.307" v="0" actId="2696"/>
        <pc:sldMkLst>
          <pc:docMk/>
          <pc:sldMk cId="3736222173" sldId="257"/>
        </pc:sldMkLst>
      </pc:sldChg>
      <pc:sldChg chg="modSp mod">
        <pc:chgData name="Stéphane Gros" userId="66e03797-d1c3-486d-a0fa-2cf9c842ba08" providerId="ADAL" clId="{D808A051-0356-604F-B4CA-FC5D02E75E72}" dt="2024-07-30T08:34:25.947" v="4259" actId="20577"/>
        <pc:sldMkLst>
          <pc:docMk/>
          <pc:sldMk cId="719493247" sldId="3618"/>
        </pc:sldMkLst>
        <pc:spChg chg="mod">
          <ac:chgData name="Stéphane Gros" userId="66e03797-d1c3-486d-a0fa-2cf9c842ba08" providerId="ADAL" clId="{D808A051-0356-604F-B4CA-FC5D02E75E72}" dt="2024-07-30T08:34:25.947" v="4259" actId="20577"/>
          <ac:spMkLst>
            <pc:docMk/>
            <pc:sldMk cId="719493247" sldId="3618"/>
            <ac:spMk id="5" creationId="{B11D249C-871A-4530-95AA-D50E50F0C8E3}"/>
          </ac:spMkLst>
        </pc:spChg>
      </pc:sldChg>
      <pc:sldChg chg="addSp modSp new mod modClrScheme chgLayout">
        <pc:chgData name="Stéphane Gros" userId="66e03797-d1c3-486d-a0fa-2cf9c842ba08" providerId="ADAL" clId="{D808A051-0356-604F-B4CA-FC5D02E75E72}" dt="2024-07-30T13:54:40.860" v="4491" actId="6549"/>
        <pc:sldMkLst>
          <pc:docMk/>
          <pc:sldMk cId="2371068002" sldId="3619"/>
        </pc:sldMkLst>
        <pc:spChg chg="mod">
          <ac:chgData name="Stéphane Gros" userId="66e03797-d1c3-486d-a0fa-2cf9c842ba08" providerId="ADAL" clId="{D808A051-0356-604F-B4CA-FC5D02E75E72}" dt="2024-07-30T13:54:40.860" v="4491" actId="6549"/>
          <ac:spMkLst>
            <pc:docMk/>
            <pc:sldMk cId="2371068002" sldId="3619"/>
            <ac:spMk id="2" creationId="{775B4353-F437-3FC3-9826-13BB2F40E5F2}"/>
          </ac:spMkLst>
        </pc:spChg>
        <pc:spChg chg="mod ord">
          <ac:chgData name="Stéphane Gros" userId="66e03797-d1c3-486d-a0fa-2cf9c842ba08" providerId="ADAL" clId="{D808A051-0356-604F-B4CA-FC5D02E75E72}" dt="2024-07-29T16:18:05.277" v="2933" actId="26606"/>
          <ac:spMkLst>
            <pc:docMk/>
            <pc:sldMk cId="2371068002" sldId="3619"/>
            <ac:spMk id="3" creationId="{199101B8-0A68-2C4E-82FF-0A05FD774200}"/>
          </ac:spMkLst>
        </pc:spChg>
        <pc:picChg chg="add mod">
          <ac:chgData name="Stéphane Gros" userId="66e03797-d1c3-486d-a0fa-2cf9c842ba08" providerId="ADAL" clId="{D808A051-0356-604F-B4CA-FC5D02E75E72}" dt="2024-07-29T16:19:02.763" v="2936" actId="1076"/>
          <ac:picMkLst>
            <pc:docMk/>
            <pc:sldMk cId="2371068002" sldId="3619"/>
            <ac:picMk id="5122" creationId="{4DEAD7B0-3CF9-8D9C-335A-22B8A7A43F5B}"/>
          </ac:picMkLst>
        </pc:picChg>
      </pc:sldChg>
      <pc:sldChg chg="addSp delSp modSp new mod">
        <pc:chgData name="Stéphane Gros" userId="66e03797-d1c3-486d-a0fa-2cf9c842ba08" providerId="ADAL" clId="{D808A051-0356-604F-B4CA-FC5D02E75E72}" dt="2024-07-29T16:03:56.810" v="2165" actId="1076"/>
        <pc:sldMkLst>
          <pc:docMk/>
          <pc:sldMk cId="3680913124" sldId="3620"/>
        </pc:sldMkLst>
        <pc:spChg chg="del">
          <ac:chgData name="Stéphane Gros" userId="66e03797-d1c3-486d-a0fa-2cf9c842ba08" providerId="ADAL" clId="{D808A051-0356-604F-B4CA-FC5D02E75E72}" dt="2024-07-29T09:17:11.565" v="112" actId="931"/>
          <ac:spMkLst>
            <pc:docMk/>
            <pc:sldMk cId="3680913124" sldId="3620"/>
            <ac:spMk id="2" creationId="{5E66E486-0760-9C9E-DA99-D2F2D943EEEA}"/>
          </ac:spMkLst>
        </pc:spChg>
        <pc:spChg chg="add mod">
          <ac:chgData name="Stéphane Gros" userId="66e03797-d1c3-486d-a0fa-2cf9c842ba08" providerId="ADAL" clId="{D808A051-0356-604F-B4CA-FC5D02E75E72}" dt="2024-07-29T12:30:52.002" v="710" actId="207"/>
          <ac:spMkLst>
            <pc:docMk/>
            <pc:sldMk cId="3680913124" sldId="3620"/>
            <ac:spMk id="2" creationId="{7A8F6561-61E5-4B87-9B99-D5833A54731D}"/>
          </ac:spMkLst>
        </pc:spChg>
        <pc:spChg chg="mod">
          <ac:chgData name="Stéphane Gros" userId="66e03797-d1c3-486d-a0fa-2cf9c842ba08" providerId="ADAL" clId="{D808A051-0356-604F-B4CA-FC5D02E75E72}" dt="2024-07-29T09:16:37.964" v="42" actId="20577"/>
          <ac:spMkLst>
            <pc:docMk/>
            <pc:sldMk cId="3680913124" sldId="3620"/>
            <ac:spMk id="3" creationId="{F3B5C269-6541-0803-25EB-121DBC43C95F}"/>
          </ac:spMkLst>
        </pc:spChg>
        <pc:spChg chg="add mod">
          <ac:chgData name="Stéphane Gros" userId="66e03797-d1c3-486d-a0fa-2cf9c842ba08" providerId="ADAL" clId="{D808A051-0356-604F-B4CA-FC5D02E75E72}" dt="2024-07-29T12:31:09.745" v="727" actId="1076"/>
          <ac:spMkLst>
            <pc:docMk/>
            <pc:sldMk cId="3680913124" sldId="3620"/>
            <ac:spMk id="4" creationId="{79CBEDFF-91A6-5953-1E27-7A6F2FF66CAB}"/>
          </ac:spMkLst>
        </pc:spChg>
        <pc:spChg chg="add del">
          <ac:chgData name="Stéphane Gros" userId="66e03797-d1c3-486d-a0fa-2cf9c842ba08" providerId="ADAL" clId="{D808A051-0356-604F-B4CA-FC5D02E75E72}" dt="2024-07-29T09:30:05.084" v="431" actId="478"/>
          <ac:spMkLst>
            <pc:docMk/>
            <pc:sldMk cId="3680913124" sldId="3620"/>
            <ac:spMk id="6" creationId="{31E8A5C8-513E-E9B5-20B4-45D2F9F70CF1}"/>
          </ac:spMkLst>
        </pc:spChg>
        <pc:spChg chg="add mod">
          <ac:chgData name="Stéphane Gros" userId="66e03797-d1c3-486d-a0fa-2cf9c842ba08" providerId="ADAL" clId="{D808A051-0356-604F-B4CA-FC5D02E75E72}" dt="2024-07-29T16:03:56.810" v="2165" actId="1076"/>
          <ac:spMkLst>
            <pc:docMk/>
            <pc:sldMk cId="3680913124" sldId="3620"/>
            <ac:spMk id="6" creationId="{C561E174-D5DB-ED99-6FFE-F014FC6BEB1F}"/>
          </ac:spMkLst>
        </pc:spChg>
        <pc:spChg chg="add mod">
          <ac:chgData name="Stéphane Gros" userId="66e03797-d1c3-486d-a0fa-2cf9c842ba08" providerId="ADAL" clId="{D808A051-0356-604F-B4CA-FC5D02E75E72}" dt="2024-07-29T09:31:43.294" v="639" actId="692"/>
          <ac:spMkLst>
            <pc:docMk/>
            <pc:sldMk cId="3680913124" sldId="3620"/>
            <ac:spMk id="7" creationId="{310F31CF-A877-8D3D-700F-88200D7A3082}"/>
          </ac:spMkLst>
        </pc:spChg>
        <pc:spChg chg="add mod">
          <ac:chgData name="Stéphane Gros" userId="66e03797-d1c3-486d-a0fa-2cf9c842ba08" providerId="ADAL" clId="{D808A051-0356-604F-B4CA-FC5D02E75E72}" dt="2024-07-29T09:32:07.063" v="642" actId="207"/>
          <ac:spMkLst>
            <pc:docMk/>
            <pc:sldMk cId="3680913124" sldId="3620"/>
            <ac:spMk id="8" creationId="{28C40496-2AC9-7210-F78B-A92A4ABB5210}"/>
          </ac:spMkLst>
        </pc:spChg>
        <pc:picChg chg="add mod">
          <ac:chgData name="Stéphane Gros" userId="66e03797-d1c3-486d-a0fa-2cf9c842ba08" providerId="ADAL" clId="{D808A051-0356-604F-B4CA-FC5D02E75E72}" dt="2024-07-29T09:17:13.126" v="113" actId="27614"/>
          <ac:picMkLst>
            <pc:docMk/>
            <pc:sldMk cId="3680913124" sldId="3620"/>
            <ac:picMk id="5" creationId="{E1225DE6-745B-C6F5-C4DA-DD7137599105}"/>
          </ac:picMkLst>
        </pc:picChg>
      </pc:sldChg>
      <pc:sldChg chg="addSp delSp modSp new mod modClrScheme chgLayout">
        <pc:chgData name="Stéphane Gros" userId="66e03797-d1c3-486d-a0fa-2cf9c842ba08" providerId="ADAL" clId="{D808A051-0356-604F-B4CA-FC5D02E75E72}" dt="2024-07-30T13:58:58.434" v="4493" actId="478"/>
        <pc:sldMkLst>
          <pc:docMk/>
          <pc:sldMk cId="4001152983" sldId="3621"/>
        </pc:sldMkLst>
        <pc:spChg chg="add mod">
          <ac:chgData name="Stéphane Gros" userId="66e03797-d1c3-486d-a0fa-2cf9c842ba08" providerId="ADAL" clId="{D808A051-0356-604F-B4CA-FC5D02E75E72}" dt="2024-07-29T16:03:49.184" v="2163" actId="1035"/>
          <ac:spMkLst>
            <pc:docMk/>
            <pc:sldMk cId="4001152983" sldId="3621"/>
            <ac:spMk id="2" creationId="{3BF6D08B-F04F-59FE-9BE7-8C909D1BE3E2}"/>
          </ac:spMkLst>
        </pc:spChg>
        <pc:spChg chg="del">
          <ac:chgData name="Stéphane Gros" userId="66e03797-d1c3-486d-a0fa-2cf9c842ba08" providerId="ADAL" clId="{D808A051-0356-604F-B4CA-FC5D02E75E72}" dt="2024-07-29T09:17:17.348" v="114" actId="931"/>
          <ac:spMkLst>
            <pc:docMk/>
            <pc:sldMk cId="4001152983" sldId="3621"/>
            <ac:spMk id="2" creationId="{7BEE6670-1492-7A18-2C3E-AE1751BC0DBC}"/>
          </ac:spMkLst>
        </pc:spChg>
        <pc:spChg chg="mod">
          <ac:chgData name="Stéphane Gros" userId="66e03797-d1c3-486d-a0fa-2cf9c842ba08" providerId="ADAL" clId="{D808A051-0356-604F-B4CA-FC5D02E75E72}" dt="2024-07-29T09:19:46.156" v="185" actId="26606"/>
          <ac:spMkLst>
            <pc:docMk/>
            <pc:sldMk cId="4001152983" sldId="3621"/>
            <ac:spMk id="3" creationId="{F921367D-C368-A57C-33B8-3D0823FDD297}"/>
          </ac:spMkLst>
        </pc:spChg>
        <pc:spChg chg="add del mod">
          <ac:chgData name="Stéphane Gros" userId="66e03797-d1c3-486d-a0fa-2cf9c842ba08" providerId="ADAL" clId="{D808A051-0356-604F-B4CA-FC5D02E75E72}" dt="2024-07-29T09:19:41.809" v="181" actId="26606"/>
          <ac:spMkLst>
            <pc:docMk/>
            <pc:sldMk cId="4001152983" sldId="3621"/>
            <ac:spMk id="8" creationId="{1DF4ED10-61B5-C1BD-E1C1-C44B400890AA}"/>
          </ac:spMkLst>
        </pc:spChg>
        <pc:spChg chg="add del mod">
          <ac:chgData name="Stéphane Gros" userId="66e03797-d1c3-486d-a0fa-2cf9c842ba08" providerId="ADAL" clId="{D808A051-0356-604F-B4CA-FC5D02E75E72}" dt="2024-07-29T09:18:44.154" v="122" actId="478"/>
          <ac:spMkLst>
            <pc:docMk/>
            <pc:sldMk cId="4001152983" sldId="3621"/>
            <ac:spMk id="9" creationId="{49A1F4CE-47E2-8990-D3C5-36819C299F99}"/>
          </ac:spMkLst>
        </pc:spChg>
        <pc:spChg chg="add del mod">
          <ac:chgData name="Stéphane Gros" userId="66e03797-d1c3-486d-a0fa-2cf9c842ba08" providerId="ADAL" clId="{D808A051-0356-604F-B4CA-FC5D02E75E72}" dt="2024-07-29T09:18:38.643" v="118" actId="931"/>
          <ac:spMkLst>
            <pc:docMk/>
            <pc:sldMk cId="4001152983" sldId="3621"/>
            <ac:spMk id="10" creationId="{64C53895-F58A-1BC3-E613-1A292E90C6D2}"/>
          </ac:spMkLst>
        </pc:spChg>
        <pc:spChg chg="add mod">
          <ac:chgData name="Stéphane Gros" userId="66e03797-d1c3-486d-a0fa-2cf9c842ba08" providerId="ADAL" clId="{D808A051-0356-604F-B4CA-FC5D02E75E72}" dt="2024-07-29T09:29:27.371" v="423" actId="692"/>
          <ac:spMkLst>
            <pc:docMk/>
            <pc:sldMk cId="4001152983" sldId="3621"/>
            <ac:spMk id="11" creationId="{116851AA-9E73-89ED-7CE9-9B4ADD3260FE}"/>
          </ac:spMkLst>
        </pc:spChg>
        <pc:spChg chg="add del mod">
          <ac:chgData name="Stéphane Gros" userId="66e03797-d1c3-486d-a0fa-2cf9c842ba08" providerId="ADAL" clId="{D808A051-0356-604F-B4CA-FC5D02E75E72}" dt="2024-07-29T09:19:41.809" v="181" actId="26606"/>
          <ac:spMkLst>
            <pc:docMk/>
            <pc:sldMk cId="4001152983" sldId="3621"/>
            <ac:spMk id="12" creationId="{E19B0B45-2C9F-D9AF-330E-016FDAD4848F}"/>
          </ac:spMkLst>
        </pc:spChg>
        <pc:spChg chg="add mod">
          <ac:chgData name="Stéphane Gros" userId="66e03797-d1c3-486d-a0fa-2cf9c842ba08" providerId="ADAL" clId="{D808A051-0356-604F-B4CA-FC5D02E75E72}" dt="2024-07-29T09:28:02.275" v="390" actId="692"/>
          <ac:spMkLst>
            <pc:docMk/>
            <pc:sldMk cId="4001152983" sldId="3621"/>
            <ac:spMk id="13" creationId="{95684855-564D-DD20-B919-FC0F8A11C1F5}"/>
          </ac:spMkLst>
        </pc:spChg>
        <pc:spChg chg="add del mod">
          <ac:chgData name="Stéphane Gros" userId="66e03797-d1c3-486d-a0fa-2cf9c842ba08" providerId="ADAL" clId="{D808A051-0356-604F-B4CA-FC5D02E75E72}" dt="2024-07-29T09:19:42.601" v="183" actId="26606"/>
          <ac:spMkLst>
            <pc:docMk/>
            <pc:sldMk cId="4001152983" sldId="3621"/>
            <ac:spMk id="14" creationId="{088634EF-3BEC-16B5-6189-5CF737BDCECC}"/>
          </ac:spMkLst>
        </pc:spChg>
        <pc:spChg chg="add mod">
          <ac:chgData name="Stéphane Gros" userId="66e03797-d1c3-486d-a0fa-2cf9c842ba08" providerId="ADAL" clId="{D808A051-0356-604F-B4CA-FC5D02E75E72}" dt="2024-07-29T09:28:11.366" v="394" actId="692"/>
          <ac:spMkLst>
            <pc:docMk/>
            <pc:sldMk cId="4001152983" sldId="3621"/>
            <ac:spMk id="15" creationId="{02419043-ED85-AD3B-7345-D2B3BA664CA4}"/>
          </ac:spMkLst>
        </pc:spChg>
        <pc:spChg chg="add del mod">
          <ac:chgData name="Stéphane Gros" userId="66e03797-d1c3-486d-a0fa-2cf9c842ba08" providerId="ADAL" clId="{D808A051-0356-604F-B4CA-FC5D02E75E72}" dt="2024-07-29T09:19:46.156" v="185" actId="26606"/>
          <ac:spMkLst>
            <pc:docMk/>
            <pc:sldMk cId="4001152983" sldId="3621"/>
            <ac:spMk id="16" creationId="{1DF4ED10-61B5-C1BD-E1C1-C44B400890AA}"/>
          </ac:spMkLst>
        </pc:spChg>
        <pc:spChg chg="add del mod">
          <ac:chgData name="Stéphane Gros" userId="66e03797-d1c3-486d-a0fa-2cf9c842ba08" providerId="ADAL" clId="{D808A051-0356-604F-B4CA-FC5D02E75E72}" dt="2024-07-29T09:19:46.156" v="185" actId="26606"/>
          <ac:spMkLst>
            <pc:docMk/>
            <pc:sldMk cId="4001152983" sldId="3621"/>
            <ac:spMk id="17" creationId="{E19B0B45-2C9F-D9AF-330E-016FDAD4848F}"/>
          </ac:spMkLst>
        </pc:spChg>
        <pc:spChg chg="add del mod">
          <ac:chgData name="Stéphane Gros" userId="66e03797-d1c3-486d-a0fa-2cf9c842ba08" providerId="ADAL" clId="{D808A051-0356-604F-B4CA-FC5D02E75E72}" dt="2024-07-30T13:58:57.733" v="4492" actId="478"/>
          <ac:spMkLst>
            <pc:docMk/>
            <pc:sldMk cId="4001152983" sldId="3621"/>
            <ac:spMk id="18" creationId="{C1C08CA8-674B-B0FB-FA9F-7FB28EF205BA}"/>
          </ac:spMkLst>
        </pc:spChg>
        <pc:spChg chg="add del">
          <ac:chgData name="Stéphane Gros" userId="66e03797-d1c3-486d-a0fa-2cf9c842ba08" providerId="ADAL" clId="{D808A051-0356-604F-B4CA-FC5D02E75E72}" dt="2024-07-29T09:20:09.604" v="187" actId="478"/>
          <ac:spMkLst>
            <pc:docMk/>
            <pc:sldMk cId="4001152983" sldId="3621"/>
            <ac:spMk id="19" creationId="{B9016538-1182-9EA1-23BE-5997DDDC910C}"/>
          </ac:spMkLst>
        </pc:spChg>
        <pc:picChg chg="add mod">
          <ac:chgData name="Stéphane Gros" userId="66e03797-d1c3-486d-a0fa-2cf9c842ba08" providerId="ADAL" clId="{D808A051-0356-604F-B4CA-FC5D02E75E72}" dt="2024-07-29T09:29:18.658" v="419" actId="12788"/>
          <ac:picMkLst>
            <pc:docMk/>
            <pc:sldMk cId="4001152983" sldId="3621"/>
            <ac:picMk id="5" creationId="{65E3CD96-B5F1-3EC8-E14E-18CEEB8A6C0B}"/>
          </ac:picMkLst>
        </pc:picChg>
        <pc:picChg chg="add del mod">
          <ac:chgData name="Stéphane Gros" userId="66e03797-d1c3-486d-a0fa-2cf9c842ba08" providerId="ADAL" clId="{D808A051-0356-604F-B4CA-FC5D02E75E72}" dt="2024-07-29T09:18:41.275" v="121" actId="478"/>
          <ac:picMkLst>
            <pc:docMk/>
            <pc:sldMk cId="4001152983" sldId="3621"/>
            <ac:picMk id="7" creationId="{F56FCC21-AB0D-230E-BC65-737A01C5D663}"/>
          </ac:picMkLst>
        </pc:picChg>
        <pc:cxnChg chg="add del mod">
          <ac:chgData name="Stéphane Gros" userId="66e03797-d1c3-486d-a0fa-2cf9c842ba08" providerId="ADAL" clId="{D808A051-0356-604F-B4CA-FC5D02E75E72}" dt="2024-07-29T09:24:54.471" v="329" actId="478"/>
          <ac:cxnSpMkLst>
            <pc:docMk/>
            <pc:sldMk cId="4001152983" sldId="3621"/>
            <ac:cxnSpMk id="21" creationId="{43FCABE7-A5F4-471B-02C8-5EAE2E791999}"/>
          </ac:cxnSpMkLst>
        </pc:cxnChg>
        <pc:cxnChg chg="add del mod">
          <ac:chgData name="Stéphane Gros" userId="66e03797-d1c3-486d-a0fa-2cf9c842ba08" providerId="ADAL" clId="{D808A051-0356-604F-B4CA-FC5D02E75E72}" dt="2024-07-29T09:25:22.073" v="334" actId="478"/>
          <ac:cxnSpMkLst>
            <pc:docMk/>
            <pc:sldMk cId="4001152983" sldId="3621"/>
            <ac:cxnSpMk id="29" creationId="{DB9D2C7A-E29B-6659-1BDC-414CFF0DA59C}"/>
          </ac:cxnSpMkLst>
        </pc:cxnChg>
        <pc:cxnChg chg="add mod">
          <ac:chgData name="Stéphane Gros" userId="66e03797-d1c3-486d-a0fa-2cf9c842ba08" providerId="ADAL" clId="{D808A051-0356-604F-B4CA-FC5D02E75E72}" dt="2024-07-29T09:28:24.818" v="396" actId="14100"/>
          <ac:cxnSpMkLst>
            <pc:docMk/>
            <pc:sldMk cId="4001152983" sldId="3621"/>
            <ac:cxnSpMk id="34" creationId="{B8A17F2D-B31A-59FD-680D-CCF7D8A3C7B1}"/>
          </ac:cxnSpMkLst>
        </pc:cxnChg>
        <pc:cxnChg chg="add mod">
          <ac:chgData name="Stéphane Gros" userId="66e03797-d1c3-486d-a0fa-2cf9c842ba08" providerId="ADAL" clId="{D808A051-0356-604F-B4CA-FC5D02E75E72}" dt="2024-07-29T09:28:29.529" v="400" actId="692"/>
          <ac:cxnSpMkLst>
            <pc:docMk/>
            <pc:sldMk cId="4001152983" sldId="3621"/>
            <ac:cxnSpMk id="36" creationId="{46E607EE-94D7-0B85-DFE8-0B0691EB78CF}"/>
          </ac:cxnSpMkLst>
        </pc:cxnChg>
        <pc:cxnChg chg="add del mod">
          <ac:chgData name="Stéphane Gros" userId="66e03797-d1c3-486d-a0fa-2cf9c842ba08" providerId="ADAL" clId="{D808A051-0356-604F-B4CA-FC5D02E75E72}" dt="2024-07-29T09:28:46.127" v="402" actId="478"/>
          <ac:cxnSpMkLst>
            <pc:docMk/>
            <pc:sldMk cId="4001152983" sldId="3621"/>
            <ac:cxnSpMk id="39" creationId="{111D45EA-B887-AE24-40CA-BD30D3896C92}"/>
          </ac:cxnSpMkLst>
        </pc:cxnChg>
        <pc:cxnChg chg="add del mod">
          <ac:chgData name="Stéphane Gros" userId="66e03797-d1c3-486d-a0fa-2cf9c842ba08" providerId="ADAL" clId="{D808A051-0356-604F-B4CA-FC5D02E75E72}" dt="2024-07-30T13:58:58.434" v="4493" actId="478"/>
          <ac:cxnSpMkLst>
            <pc:docMk/>
            <pc:sldMk cId="4001152983" sldId="3621"/>
            <ac:cxnSpMk id="41" creationId="{25CBB5D5-C1D3-B12B-9FC2-35B2340CA48E}"/>
          </ac:cxnSpMkLst>
        </pc:cxnChg>
        <pc:cxnChg chg="add mod">
          <ac:chgData name="Stéphane Gros" userId="66e03797-d1c3-486d-a0fa-2cf9c842ba08" providerId="ADAL" clId="{D808A051-0356-604F-B4CA-FC5D02E75E72}" dt="2024-07-29T09:29:46.138" v="429" actId="14100"/>
          <ac:cxnSpMkLst>
            <pc:docMk/>
            <pc:sldMk cId="4001152983" sldId="3621"/>
            <ac:cxnSpMk id="43" creationId="{1F8124F5-E96D-DE13-48B7-41CDC0EEB921}"/>
          </ac:cxnSpMkLst>
        </pc:cxnChg>
      </pc:sldChg>
      <pc:sldChg chg="addSp delSp modSp new mod">
        <pc:chgData name="Stéphane Gros" userId="66e03797-d1c3-486d-a0fa-2cf9c842ba08" providerId="ADAL" clId="{D808A051-0356-604F-B4CA-FC5D02E75E72}" dt="2024-07-30T14:05:08.585" v="4505" actId="1076"/>
        <pc:sldMkLst>
          <pc:docMk/>
          <pc:sldMk cId="4287912693" sldId="3622"/>
        </pc:sldMkLst>
        <pc:spChg chg="mod">
          <ac:chgData name="Stéphane Gros" userId="66e03797-d1c3-486d-a0fa-2cf9c842ba08" providerId="ADAL" clId="{D808A051-0356-604F-B4CA-FC5D02E75E72}" dt="2024-07-30T14:04:42.919" v="4502" actId="27636"/>
          <ac:spMkLst>
            <pc:docMk/>
            <pc:sldMk cId="4287912693" sldId="3622"/>
            <ac:spMk id="2" creationId="{FA5BCEA9-8606-DDC9-17E0-60911A5934E4}"/>
          </ac:spMkLst>
        </pc:spChg>
        <pc:spChg chg="mod">
          <ac:chgData name="Stéphane Gros" userId="66e03797-d1c3-486d-a0fa-2cf9c842ba08" providerId="ADAL" clId="{D808A051-0356-604F-B4CA-FC5D02E75E72}" dt="2024-07-29T09:16:57.856" v="100" actId="20577"/>
          <ac:spMkLst>
            <pc:docMk/>
            <pc:sldMk cId="4287912693" sldId="3622"/>
            <ac:spMk id="3" creationId="{35804344-1D9B-CC10-46D3-2B439D5BA184}"/>
          </ac:spMkLst>
        </pc:spChg>
        <pc:spChg chg="add del mod">
          <ac:chgData name="Stéphane Gros" userId="66e03797-d1c3-486d-a0fa-2cf9c842ba08" providerId="ADAL" clId="{D808A051-0356-604F-B4CA-FC5D02E75E72}" dt="2024-07-30T08:46:35.997" v="4432"/>
          <ac:spMkLst>
            <pc:docMk/>
            <pc:sldMk cId="4287912693" sldId="3622"/>
            <ac:spMk id="4" creationId="{62BCDFDA-F792-8E72-AE39-99A4F6180AFD}"/>
          </ac:spMkLst>
        </pc:spChg>
        <pc:spChg chg="add del mod">
          <ac:chgData name="Stéphane Gros" userId="66e03797-d1c3-486d-a0fa-2cf9c842ba08" providerId="ADAL" clId="{D808A051-0356-604F-B4CA-FC5D02E75E72}" dt="2024-07-30T08:48:38.379" v="4446"/>
          <ac:spMkLst>
            <pc:docMk/>
            <pc:sldMk cId="4287912693" sldId="3622"/>
            <ac:spMk id="7" creationId="{1B083F46-55B1-BD51-5AC0-4314352518D9}"/>
          </ac:spMkLst>
        </pc:spChg>
        <pc:spChg chg="add del mod">
          <ac:chgData name="Stéphane Gros" userId="66e03797-d1c3-486d-a0fa-2cf9c842ba08" providerId="ADAL" clId="{D808A051-0356-604F-B4CA-FC5D02E75E72}" dt="2024-07-30T08:48:36.383" v="4442"/>
          <ac:spMkLst>
            <pc:docMk/>
            <pc:sldMk cId="4287912693" sldId="3622"/>
            <ac:spMk id="8" creationId="{D909C2CB-1E5D-AC78-D766-DB5AAE76B432}"/>
          </ac:spMkLst>
        </pc:spChg>
        <pc:spChg chg="add del mod">
          <ac:chgData name="Stéphane Gros" userId="66e03797-d1c3-486d-a0fa-2cf9c842ba08" providerId="ADAL" clId="{D808A051-0356-604F-B4CA-FC5D02E75E72}" dt="2024-07-30T08:48:37.141" v="4444"/>
          <ac:spMkLst>
            <pc:docMk/>
            <pc:sldMk cId="4287912693" sldId="3622"/>
            <ac:spMk id="9" creationId="{CFD40DAD-6CC3-BF67-281A-897DF72EA824}"/>
          </ac:spMkLst>
        </pc:spChg>
        <pc:spChg chg="add mod">
          <ac:chgData name="Stéphane Gros" userId="66e03797-d1c3-486d-a0fa-2cf9c842ba08" providerId="ADAL" clId="{D808A051-0356-604F-B4CA-FC5D02E75E72}" dt="2024-07-30T14:05:08.585" v="4505" actId="1076"/>
          <ac:spMkLst>
            <pc:docMk/>
            <pc:sldMk cId="4287912693" sldId="3622"/>
            <ac:spMk id="20" creationId="{3121480A-067D-6445-47B4-93D1641D1BEC}"/>
          </ac:spMkLst>
        </pc:spChg>
        <pc:picChg chg="add del mod">
          <ac:chgData name="Stéphane Gros" userId="66e03797-d1c3-486d-a0fa-2cf9c842ba08" providerId="ADAL" clId="{D808A051-0356-604F-B4CA-FC5D02E75E72}" dt="2024-07-30T08:49:50.762" v="4459" actId="478"/>
          <ac:picMkLst>
            <pc:docMk/>
            <pc:sldMk cId="4287912693" sldId="3622"/>
            <ac:picMk id="6" creationId="{90EB96AB-16D7-0C5A-454E-D5CA5A5B511D}"/>
          </ac:picMkLst>
        </pc:picChg>
        <pc:picChg chg="add del mod">
          <ac:chgData name="Stéphane Gros" userId="66e03797-d1c3-486d-a0fa-2cf9c842ba08" providerId="ADAL" clId="{D808A051-0356-604F-B4CA-FC5D02E75E72}" dt="2024-07-30T08:52:12.396" v="4472" actId="478"/>
          <ac:picMkLst>
            <pc:docMk/>
            <pc:sldMk cId="4287912693" sldId="3622"/>
            <ac:picMk id="11" creationId="{54584109-5C87-D15F-8387-0EE03961F456}"/>
          </ac:picMkLst>
        </pc:picChg>
        <pc:picChg chg="add del mod">
          <ac:chgData name="Stéphane Gros" userId="66e03797-d1c3-486d-a0fa-2cf9c842ba08" providerId="ADAL" clId="{D808A051-0356-604F-B4CA-FC5D02E75E72}" dt="2024-07-30T08:52:35.313" v="4479" actId="478"/>
          <ac:picMkLst>
            <pc:docMk/>
            <pc:sldMk cId="4287912693" sldId="3622"/>
            <ac:picMk id="13" creationId="{44587D08-E0EB-ED6D-BC48-7A2BE70F1F1C}"/>
          </ac:picMkLst>
        </pc:picChg>
        <pc:picChg chg="add del mod">
          <ac:chgData name="Stéphane Gros" userId="66e03797-d1c3-486d-a0fa-2cf9c842ba08" providerId="ADAL" clId="{D808A051-0356-604F-B4CA-FC5D02E75E72}" dt="2024-07-30T08:53:21.029" v="4488" actId="478"/>
          <ac:picMkLst>
            <pc:docMk/>
            <pc:sldMk cId="4287912693" sldId="3622"/>
            <ac:picMk id="15" creationId="{BFF2705B-7CA9-AA34-0A71-BB0BE491268A}"/>
          </ac:picMkLst>
        </pc:picChg>
        <pc:picChg chg="add del mod">
          <ac:chgData name="Stéphane Gros" userId="66e03797-d1c3-486d-a0fa-2cf9c842ba08" providerId="ADAL" clId="{D808A051-0356-604F-B4CA-FC5D02E75E72}" dt="2024-07-30T08:53:28.533" v="4490" actId="478"/>
          <ac:picMkLst>
            <pc:docMk/>
            <pc:sldMk cId="4287912693" sldId="3622"/>
            <ac:picMk id="17" creationId="{8DCD7092-BBE1-3E27-E531-5112FC02DA21}"/>
          </ac:picMkLst>
        </pc:picChg>
        <pc:picChg chg="add mod">
          <ac:chgData name="Stéphane Gros" userId="66e03797-d1c3-486d-a0fa-2cf9c842ba08" providerId="ADAL" clId="{D808A051-0356-604F-B4CA-FC5D02E75E72}" dt="2024-07-30T14:04:45.784" v="4503" actId="1076"/>
          <ac:picMkLst>
            <pc:docMk/>
            <pc:sldMk cId="4287912693" sldId="3622"/>
            <ac:picMk id="19" creationId="{9F300DB9-82D7-DD4F-96C3-F94CC58F6027}"/>
          </ac:picMkLst>
        </pc:picChg>
      </pc:sldChg>
      <pc:sldChg chg="modSp new mod ord">
        <pc:chgData name="Stéphane Gros" userId="66e03797-d1c3-486d-a0fa-2cf9c842ba08" providerId="ADAL" clId="{D808A051-0356-604F-B4CA-FC5D02E75E72}" dt="2024-08-01T12:25:21.544" v="4611"/>
        <pc:sldMkLst>
          <pc:docMk/>
          <pc:sldMk cId="1523531012" sldId="3623"/>
        </pc:sldMkLst>
        <pc:spChg chg="mod">
          <ac:chgData name="Stéphane Gros" userId="66e03797-d1c3-486d-a0fa-2cf9c842ba08" providerId="ADAL" clId="{D808A051-0356-604F-B4CA-FC5D02E75E72}" dt="2024-08-01T12:25:21.544" v="4611"/>
          <ac:spMkLst>
            <pc:docMk/>
            <pc:sldMk cId="1523531012" sldId="3623"/>
            <ac:spMk id="2" creationId="{DCCD7BB7-A247-9C29-296C-E0998C068F80}"/>
          </ac:spMkLst>
        </pc:spChg>
        <pc:spChg chg="mod">
          <ac:chgData name="Stéphane Gros" userId="66e03797-d1c3-486d-a0fa-2cf9c842ba08" providerId="ADAL" clId="{D808A051-0356-604F-B4CA-FC5D02E75E72}" dt="2024-07-29T09:17:06.520" v="111" actId="20577"/>
          <ac:spMkLst>
            <pc:docMk/>
            <pc:sldMk cId="1523531012" sldId="3623"/>
            <ac:spMk id="3" creationId="{264EB909-69B3-B421-2A9C-77CB789B1BB6}"/>
          </ac:spMkLst>
        </pc:spChg>
      </pc:sldChg>
      <pc:sldChg chg="addSp delSp modSp new del mod">
        <pc:chgData name="Stéphane Gros" userId="66e03797-d1c3-486d-a0fa-2cf9c842ba08" providerId="ADAL" clId="{D808A051-0356-604F-B4CA-FC5D02E75E72}" dt="2024-07-29T15:09:31.246" v="1181" actId="2696"/>
        <pc:sldMkLst>
          <pc:docMk/>
          <pc:sldMk cId="92914550" sldId="3624"/>
        </pc:sldMkLst>
        <pc:spChg chg="add del">
          <ac:chgData name="Stéphane Gros" userId="66e03797-d1c3-486d-a0fa-2cf9c842ba08" providerId="ADAL" clId="{D808A051-0356-604F-B4CA-FC5D02E75E72}" dt="2024-07-29T15:05:22.208" v="1175" actId="931"/>
          <ac:spMkLst>
            <pc:docMk/>
            <pc:sldMk cId="92914550" sldId="3624"/>
            <ac:spMk id="2" creationId="{7BEBC553-4530-4A68-89FB-2809AE9CB46A}"/>
          </ac:spMkLst>
        </pc:spChg>
        <pc:spChg chg="mod">
          <ac:chgData name="Stéphane Gros" userId="66e03797-d1c3-486d-a0fa-2cf9c842ba08" providerId="ADAL" clId="{D808A051-0356-604F-B4CA-FC5D02E75E72}" dt="2024-07-29T14:42:00.002" v="1152" actId="20577"/>
          <ac:spMkLst>
            <pc:docMk/>
            <pc:sldMk cId="92914550" sldId="3624"/>
            <ac:spMk id="3" creationId="{1942D58C-9604-5B12-0A51-7061B5A73664}"/>
          </ac:spMkLst>
        </pc:spChg>
        <pc:spChg chg="add del mod">
          <ac:chgData name="Stéphane Gros" userId="66e03797-d1c3-486d-a0fa-2cf9c842ba08" providerId="ADAL" clId="{D808A051-0356-604F-B4CA-FC5D02E75E72}" dt="2024-07-29T14:42:33.533" v="1172"/>
          <ac:spMkLst>
            <pc:docMk/>
            <pc:sldMk cId="92914550" sldId="3624"/>
            <ac:spMk id="4" creationId="{5BBC2A57-486E-2698-A082-A77D2E8CAC5A}"/>
          </ac:spMkLst>
        </pc:spChg>
        <pc:spChg chg="add mod">
          <ac:chgData name="Stéphane Gros" userId="66e03797-d1c3-486d-a0fa-2cf9c842ba08" providerId="ADAL" clId="{D808A051-0356-604F-B4CA-FC5D02E75E72}" dt="2024-07-29T14:42:32.507" v="1171"/>
          <ac:spMkLst>
            <pc:docMk/>
            <pc:sldMk cId="92914550" sldId="3624"/>
            <ac:spMk id="5" creationId="{BB1EE6AD-1A14-393F-3A2F-E5E24107F1A1}"/>
          </ac:spMkLst>
        </pc:spChg>
        <pc:spChg chg="add mod">
          <ac:chgData name="Stéphane Gros" userId="66e03797-d1c3-486d-a0fa-2cf9c842ba08" providerId="ADAL" clId="{D808A051-0356-604F-B4CA-FC5D02E75E72}" dt="2024-07-29T15:09:29.716" v="1180" actId="478"/>
          <ac:spMkLst>
            <pc:docMk/>
            <pc:sldMk cId="92914550" sldId="3624"/>
            <ac:spMk id="7" creationId="{252D210B-FF45-296C-DE1F-A98AF3AEE33F}"/>
          </ac:spMkLst>
        </pc:spChg>
        <pc:picChg chg="add del mod">
          <ac:chgData name="Stéphane Gros" userId="66e03797-d1c3-486d-a0fa-2cf9c842ba08" providerId="ADAL" clId="{D808A051-0356-604F-B4CA-FC5D02E75E72}" dt="2024-07-29T15:09:29.716" v="1180" actId="478"/>
          <ac:picMkLst>
            <pc:docMk/>
            <pc:sldMk cId="92914550" sldId="3624"/>
            <ac:picMk id="5" creationId="{4BCE738B-9904-E833-482D-711665707C12}"/>
          </ac:picMkLst>
        </pc:picChg>
      </pc:sldChg>
      <pc:sldChg chg="addSp delSp modSp new mod">
        <pc:chgData name="Stéphane Gros" userId="66e03797-d1c3-486d-a0fa-2cf9c842ba08" providerId="ADAL" clId="{D808A051-0356-604F-B4CA-FC5D02E75E72}" dt="2024-07-30T14:17:58.186" v="4577" actId="1076"/>
        <pc:sldMkLst>
          <pc:docMk/>
          <pc:sldMk cId="3813165220" sldId="3625"/>
        </pc:sldMkLst>
        <pc:spChg chg="del">
          <ac:chgData name="Stéphane Gros" userId="66e03797-d1c3-486d-a0fa-2cf9c842ba08" providerId="ADAL" clId="{D808A051-0356-604F-B4CA-FC5D02E75E72}" dt="2024-07-29T15:05:18.159" v="1173" actId="931"/>
          <ac:spMkLst>
            <pc:docMk/>
            <pc:sldMk cId="3813165220" sldId="3625"/>
            <ac:spMk id="2" creationId="{0611D779-24D6-1692-6BB0-913A3639CDFD}"/>
          </ac:spMkLst>
        </pc:spChg>
        <pc:spChg chg="mod">
          <ac:chgData name="Stéphane Gros" userId="66e03797-d1c3-486d-a0fa-2cf9c842ba08" providerId="ADAL" clId="{D808A051-0356-604F-B4CA-FC5D02E75E72}" dt="2024-07-29T15:09:46.950" v="1210" actId="20577"/>
          <ac:spMkLst>
            <pc:docMk/>
            <pc:sldMk cId="3813165220" sldId="3625"/>
            <ac:spMk id="3" creationId="{5C189972-C6C5-2AF0-9E5D-918C9AD2270E}"/>
          </ac:spMkLst>
        </pc:spChg>
        <pc:spChg chg="add mod">
          <ac:chgData name="Stéphane Gros" userId="66e03797-d1c3-486d-a0fa-2cf9c842ba08" providerId="ADAL" clId="{D808A051-0356-604F-B4CA-FC5D02E75E72}" dt="2024-07-29T15:21:43.777" v="1319" actId="20577"/>
          <ac:spMkLst>
            <pc:docMk/>
            <pc:sldMk cId="3813165220" sldId="3625"/>
            <ac:spMk id="8" creationId="{28A412FB-942D-F4F6-0CD8-76FF849BB568}"/>
          </ac:spMkLst>
        </pc:spChg>
        <pc:spChg chg="add mod">
          <ac:chgData name="Stéphane Gros" userId="66e03797-d1c3-486d-a0fa-2cf9c842ba08" providerId="ADAL" clId="{D808A051-0356-604F-B4CA-FC5D02E75E72}" dt="2024-07-29T15:21:46.272" v="1321" actId="20577"/>
          <ac:spMkLst>
            <pc:docMk/>
            <pc:sldMk cId="3813165220" sldId="3625"/>
            <ac:spMk id="9" creationId="{EFD46808-D4C0-8DD8-929B-02C3019E2C1F}"/>
          </ac:spMkLst>
        </pc:spChg>
        <pc:spChg chg="add del mod">
          <ac:chgData name="Stéphane Gros" userId="66e03797-d1c3-486d-a0fa-2cf9c842ba08" providerId="ADAL" clId="{D808A051-0356-604F-B4CA-FC5D02E75E72}" dt="2024-07-30T14:16:21.249" v="4554" actId="478"/>
          <ac:spMkLst>
            <pc:docMk/>
            <pc:sldMk cId="3813165220" sldId="3625"/>
            <ac:spMk id="10" creationId="{C42A96B4-45D8-6CA3-81E0-E0AE83758734}"/>
          </ac:spMkLst>
        </pc:spChg>
        <pc:spChg chg="add del">
          <ac:chgData name="Stéphane Gros" userId="66e03797-d1c3-486d-a0fa-2cf9c842ba08" providerId="ADAL" clId="{D808A051-0356-604F-B4CA-FC5D02E75E72}" dt="2024-07-29T15:22:32.542" v="1329" actId="11529"/>
          <ac:spMkLst>
            <pc:docMk/>
            <pc:sldMk cId="3813165220" sldId="3625"/>
            <ac:spMk id="13" creationId="{6F177953-3FB2-A66A-4363-9CCAE11C68AD}"/>
          </ac:spMkLst>
        </pc:spChg>
        <pc:spChg chg="add mod">
          <ac:chgData name="Stéphane Gros" userId="66e03797-d1c3-486d-a0fa-2cf9c842ba08" providerId="ADAL" clId="{D808A051-0356-604F-B4CA-FC5D02E75E72}" dt="2024-07-29T15:22:50.219" v="1334" actId="1076"/>
          <ac:spMkLst>
            <pc:docMk/>
            <pc:sldMk cId="3813165220" sldId="3625"/>
            <ac:spMk id="14" creationId="{7339D46F-09D1-87DB-DE52-97F5B908C924}"/>
          </ac:spMkLst>
        </pc:spChg>
        <pc:spChg chg="add mod">
          <ac:chgData name="Stéphane Gros" userId="66e03797-d1c3-486d-a0fa-2cf9c842ba08" providerId="ADAL" clId="{D808A051-0356-604F-B4CA-FC5D02E75E72}" dt="2024-07-30T14:17:53.130" v="4575" actId="1076"/>
          <ac:spMkLst>
            <pc:docMk/>
            <pc:sldMk cId="3813165220" sldId="3625"/>
            <ac:spMk id="17" creationId="{ABE5E824-0F48-FFE5-A93A-9EC79758A6EC}"/>
          </ac:spMkLst>
        </pc:spChg>
        <pc:spChg chg="add mod">
          <ac:chgData name="Stéphane Gros" userId="66e03797-d1c3-486d-a0fa-2cf9c842ba08" providerId="ADAL" clId="{D808A051-0356-604F-B4CA-FC5D02E75E72}" dt="2024-07-29T15:24:07.695" v="1351" actId="207"/>
          <ac:spMkLst>
            <pc:docMk/>
            <pc:sldMk cId="3813165220" sldId="3625"/>
            <ac:spMk id="18" creationId="{419E7B68-911B-7553-7664-B204DDE3D0AA}"/>
          </ac:spMkLst>
        </pc:spChg>
        <pc:spChg chg="add del mod">
          <ac:chgData name="Stéphane Gros" userId="66e03797-d1c3-486d-a0fa-2cf9c842ba08" providerId="ADAL" clId="{D808A051-0356-604F-B4CA-FC5D02E75E72}" dt="2024-07-29T15:24:27.345" v="1354" actId="478"/>
          <ac:spMkLst>
            <pc:docMk/>
            <pc:sldMk cId="3813165220" sldId="3625"/>
            <ac:spMk id="22" creationId="{ED4E9E5A-2F55-7059-DEDE-77F3DD1A24FA}"/>
          </ac:spMkLst>
        </pc:spChg>
        <pc:spChg chg="add del mod">
          <ac:chgData name="Stéphane Gros" userId="66e03797-d1c3-486d-a0fa-2cf9c842ba08" providerId="ADAL" clId="{D808A051-0356-604F-B4CA-FC5D02E75E72}" dt="2024-07-29T15:25:29.830" v="1367" actId="478"/>
          <ac:spMkLst>
            <pc:docMk/>
            <pc:sldMk cId="3813165220" sldId="3625"/>
            <ac:spMk id="23" creationId="{F5486723-1E47-168F-4EA9-6F9DFF0F03FC}"/>
          </ac:spMkLst>
        </pc:spChg>
        <pc:spChg chg="add del mod">
          <ac:chgData name="Stéphane Gros" userId="66e03797-d1c3-486d-a0fa-2cf9c842ba08" providerId="ADAL" clId="{D808A051-0356-604F-B4CA-FC5D02E75E72}" dt="2024-07-29T15:25:27.642" v="1366" actId="478"/>
          <ac:spMkLst>
            <pc:docMk/>
            <pc:sldMk cId="3813165220" sldId="3625"/>
            <ac:spMk id="25" creationId="{34DADD12-78D3-D3B6-FDE6-06A232022BDC}"/>
          </ac:spMkLst>
        </pc:spChg>
        <pc:spChg chg="add mod">
          <ac:chgData name="Stéphane Gros" userId="66e03797-d1c3-486d-a0fa-2cf9c842ba08" providerId="ADAL" clId="{D808A051-0356-604F-B4CA-FC5D02E75E72}" dt="2024-07-29T15:26:13.965" v="1372" actId="692"/>
          <ac:spMkLst>
            <pc:docMk/>
            <pc:sldMk cId="3813165220" sldId="3625"/>
            <ac:spMk id="26" creationId="{50816D5D-9A0D-4E42-0D97-9C384EE94731}"/>
          </ac:spMkLst>
        </pc:spChg>
        <pc:spChg chg="add del mod">
          <ac:chgData name="Stéphane Gros" userId="66e03797-d1c3-486d-a0fa-2cf9c842ba08" providerId="ADAL" clId="{D808A051-0356-604F-B4CA-FC5D02E75E72}" dt="2024-07-30T14:16:19.719" v="4553" actId="478"/>
          <ac:spMkLst>
            <pc:docMk/>
            <pc:sldMk cId="3813165220" sldId="3625"/>
            <ac:spMk id="27" creationId="{5A5375DF-FE84-9087-46A6-6CC2BB38FA23}"/>
          </ac:spMkLst>
        </pc:spChg>
        <pc:spChg chg="add mod">
          <ac:chgData name="Stéphane Gros" userId="66e03797-d1c3-486d-a0fa-2cf9c842ba08" providerId="ADAL" clId="{D808A051-0356-604F-B4CA-FC5D02E75E72}" dt="2024-07-29T15:27:01.777" v="1378" actId="208"/>
          <ac:spMkLst>
            <pc:docMk/>
            <pc:sldMk cId="3813165220" sldId="3625"/>
            <ac:spMk id="28" creationId="{1FBCA717-DCAF-9D6A-5949-3D45BC540E77}"/>
          </ac:spMkLst>
        </pc:spChg>
        <pc:spChg chg="add mod">
          <ac:chgData name="Stéphane Gros" userId="66e03797-d1c3-486d-a0fa-2cf9c842ba08" providerId="ADAL" clId="{D808A051-0356-604F-B4CA-FC5D02E75E72}" dt="2024-07-29T15:28:20.581" v="1407" actId="207"/>
          <ac:spMkLst>
            <pc:docMk/>
            <pc:sldMk cId="3813165220" sldId="3625"/>
            <ac:spMk id="29" creationId="{9039768A-C9C3-4CC5-8F46-223B539DC659}"/>
          </ac:spMkLst>
        </pc:spChg>
        <pc:spChg chg="add mod">
          <ac:chgData name="Stéphane Gros" userId="66e03797-d1c3-486d-a0fa-2cf9c842ba08" providerId="ADAL" clId="{D808A051-0356-604F-B4CA-FC5D02E75E72}" dt="2024-07-29T15:28:00.891" v="1403" actId="2085"/>
          <ac:spMkLst>
            <pc:docMk/>
            <pc:sldMk cId="3813165220" sldId="3625"/>
            <ac:spMk id="30" creationId="{8D994C25-BCAA-17D5-AA47-9BA6E32CFEE4}"/>
          </ac:spMkLst>
        </pc:spChg>
        <pc:spChg chg="add del mod">
          <ac:chgData name="Stéphane Gros" userId="66e03797-d1c3-486d-a0fa-2cf9c842ba08" providerId="ADAL" clId="{D808A051-0356-604F-B4CA-FC5D02E75E72}" dt="2024-07-29T15:30:34.706" v="1412" actId="478"/>
          <ac:spMkLst>
            <pc:docMk/>
            <pc:sldMk cId="3813165220" sldId="3625"/>
            <ac:spMk id="31" creationId="{C91BF470-2FEE-9E83-7839-D221E4EB9F03}"/>
          </ac:spMkLst>
        </pc:spChg>
        <pc:spChg chg="add mod">
          <ac:chgData name="Stéphane Gros" userId="66e03797-d1c3-486d-a0fa-2cf9c842ba08" providerId="ADAL" clId="{D808A051-0356-604F-B4CA-FC5D02E75E72}" dt="2024-07-29T16:43:35.273" v="4244"/>
          <ac:spMkLst>
            <pc:docMk/>
            <pc:sldMk cId="3813165220" sldId="3625"/>
            <ac:spMk id="32" creationId="{181B7307-BA7D-11E7-13AB-B7956421EE74}"/>
          </ac:spMkLst>
        </pc:spChg>
        <pc:spChg chg="add mod">
          <ac:chgData name="Stéphane Gros" userId="66e03797-d1c3-486d-a0fa-2cf9c842ba08" providerId="ADAL" clId="{D808A051-0356-604F-B4CA-FC5D02E75E72}" dt="2024-07-29T16:03:17.553" v="2139" actId="1076"/>
          <ac:spMkLst>
            <pc:docMk/>
            <pc:sldMk cId="3813165220" sldId="3625"/>
            <ac:spMk id="33" creationId="{5BE0AAD4-C276-0417-B10F-69E73A46EDBD}"/>
          </ac:spMkLst>
        </pc:spChg>
        <pc:spChg chg="add mod">
          <ac:chgData name="Stéphane Gros" userId="66e03797-d1c3-486d-a0fa-2cf9c842ba08" providerId="ADAL" clId="{D808A051-0356-604F-B4CA-FC5D02E75E72}" dt="2024-07-29T16:29:43.962" v="3229" actId="207"/>
          <ac:spMkLst>
            <pc:docMk/>
            <pc:sldMk cId="3813165220" sldId="3625"/>
            <ac:spMk id="34" creationId="{787B55F0-5DF4-04E1-082E-6C98534BECE5}"/>
          </ac:spMkLst>
        </pc:spChg>
        <pc:spChg chg="add mod">
          <ac:chgData name="Stéphane Gros" userId="66e03797-d1c3-486d-a0fa-2cf9c842ba08" providerId="ADAL" clId="{D808A051-0356-604F-B4CA-FC5D02E75E72}" dt="2024-07-29T16:30:30.858" v="3559" actId="692"/>
          <ac:spMkLst>
            <pc:docMk/>
            <pc:sldMk cId="3813165220" sldId="3625"/>
            <ac:spMk id="35" creationId="{F5D7B269-A202-5EAF-8484-58FC381B9EEA}"/>
          </ac:spMkLst>
        </pc:spChg>
        <pc:spChg chg="add del mod">
          <ac:chgData name="Stéphane Gros" userId="66e03797-d1c3-486d-a0fa-2cf9c842ba08" providerId="ADAL" clId="{D808A051-0356-604F-B4CA-FC5D02E75E72}" dt="2024-07-29T16:31:08.277" v="3571" actId="478"/>
          <ac:spMkLst>
            <pc:docMk/>
            <pc:sldMk cId="3813165220" sldId="3625"/>
            <ac:spMk id="36" creationId="{47C60C95-A9EC-13E5-CAE6-51D618ED6713}"/>
          </ac:spMkLst>
        </pc:spChg>
        <pc:spChg chg="add mod">
          <ac:chgData name="Stéphane Gros" userId="66e03797-d1c3-486d-a0fa-2cf9c842ba08" providerId="ADAL" clId="{D808A051-0356-604F-B4CA-FC5D02E75E72}" dt="2024-07-29T16:32:30.977" v="3640" actId="1076"/>
          <ac:spMkLst>
            <pc:docMk/>
            <pc:sldMk cId="3813165220" sldId="3625"/>
            <ac:spMk id="37" creationId="{E9754E1F-CF61-671E-6D17-9FE444E69923}"/>
          </ac:spMkLst>
        </pc:spChg>
        <pc:spChg chg="add mod">
          <ac:chgData name="Stéphane Gros" userId="66e03797-d1c3-486d-a0fa-2cf9c842ba08" providerId="ADAL" clId="{D808A051-0356-604F-B4CA-FC5D02E75E72}" dt="2024-07-29T16:35:02.598" v="3746" actId="14100"/>
          <ac:spMkLst>
            <pc:docMk/>
            <pc:sldMk cId="3813165220" sldId="3625"/>
            <ac:spMk id="44" creationId="{B260D301-7C81-2E55-993D-AE87CA564B7A}"/>
          </ac:spMkLst>
        </pc:spChg>
        <pc:spChg chg="add del mod">
          <ac:chgData name="Stéphane Gros" userId="66e03797-d1c3-486d-a0fa-2cf9c842ba08" providerId="ADAL" clId="{D808A051-0356-604F-B4CA-FC5D02E75E72}" dt="2024-07-29T16:39:58.791" v="4146" actId="478"/>
          <ac:spMkLst>
            <pc:docMk/>
            <pc:sldMk cId="3813165220" sldId="3625"/>
            <ac:spMk id="45" creationId="{40F911A3-776D-AF31-7791-1718755FD017}"/>
          </ac:spMkLst>
        </pc:spChg>
        <pc:spChg chg="add mod">
          <ac:chgData name="Stéphane Gros" userId="66e03797-d1c3-486d-a0fa-2cf9c842ba08" providerId="ADAL" clId="{D808A051-0356-604F-B4CA-FC5D02E75E72}" dt="2024-07-29T16:42:27.852" v="4240" actId="20577"/>
          <ac:spMkLst>
            <pc:docMk/>
            <pc:sldMk cId="3813165220" sldId="3625"/>
            <ac:spMk id="46" creationId="{57212F16-82C1-CB37-EEFE-37E0AA2050A2}"/>
          </ac:spMkLst>
        </pc:spChg>
        <pc:spChg chg="add mod">
          <ac:chgData name="Stéphane Gros" userId="66e03797-d1c3-486d-a0fa-2cf9c842ba08" providerId="ADAL" clId="{D808A051-0356-604F-B4CA-FC5D02E75E72}" dt="2024-07-30T14:12:39" v="4522" actId="208"/>
          <ac:spMkLst>
            <pc:docMk/>
            <pc:sldMk cId="3813165220" sldId="3625"/>
            <ac:spMk id="47" creationId="{B81E601A-3EA3-9F2B-AE62-DB86CC8DB855}"/>
          </ac:spMkLst>
        </pc:spChg>
        <pc:spChg chg="add del">
          <ac:chgData name="Stéphane Gros" userId="66e03797-d1c3-486d-a0fa-2cf9c842ba08" providerId="ADAL" clId="{D808A051-0356-604F-B4CA-FC5D02E75E72}" dt="2024-07-30T14:12:56.840" v="4524" actId="478"/>
          <ac:spMkLst>
            <pc:docMk/>
            <pc:sldMk cId="3813165220" sldId="3625"/>
            <ac:spMk id="48" creationId="{6C927D98-DB4A-63F7-9A0E-D55E12520F3A}"/>
          </ac:spMkLst>
        </pc:spChg>
        <pc:spChg chg="add mod">
          <ac:chgData name="Stéphane Gros" userId="66e03797-d1c3-486d-a0fa-2cf9c842ba08" providerId="ADAL" clId="{D808A051-0356-604F-B4CA-FC5D02E75E72}" dt="2024-07-30T14:14:16.087" v="4549" actId="1076"/>
          <ac:spMkLst>
            <pc:docMk/>
            <pc:sldMk cId="3813165220" sldId="3625"/>
            <ac:spMk id="51" creationId="{37DFE9ED-E8A1-5D21-C093-F3E8B9068E35}"/>
          </ac:spMkLst>
        </pc:spChg>
        <pc:spChg chg="add mod">
          <ac:chgData name="Stéphane Gros" userId="66e03797-d1c3-486d-a0fa-2cf9c842ba08" providerId="ADAL" clId="{D808A051-0356-604F-B4CA-FC5D02E75E72}" dt="2024-07-30T14:16:31.199" v="4555"/>
          <ac:spMkLst>
            <pc:docMk/>
            <pc:sldMk cId="3813165220" sldId="3625"/>
            <ac:spMk id="52" creationId="{491D1756-9676-CBD7-1CFA-3FB2AC751FEF}"/>
          </ac:spMkLst>
        </pc:spChg>
        <pc:spChg chg="add mod">
          <ac:chgData name="Stéphane Gros" userId="66e03797-d1c3-486d-a0fa-2cf9c842ba08" providerId="ADAL" clId="{D808A051-0356-604F-B4CA-FC5D02E75E72}" dt="2024-07-30T14:16:52.710" v="4562" actId="14100"/>
          <ac:spMkLst>
            <pc:docMk/>
            <pc:sldMk cId="3813165220" sldId="3625"/>
            <ac:spMk id="53" creationId="{A0696958-37A2-2745-E73D-B0C12AB8AC5A}"/>
          </ac:spMkLst>
        </pc:spChg>
        <pc:spChg chg="add mod">
          <ac:chgData name="Stéphane Gros" userId="66e03797-d1c3-486d-a0fa-2cf9c842ba08" providerId="ADAL" clId="{D808A051-0356-604F-B4CA-FC5D02E75E72}" dt="2024-07-30T14:17:07.103" v="4568" actId="1036"/>
          <ac:spMkLst>
            <pc:docMk/>
            <pc:sldMk cId="3813165220" sldId="3625"/>
            <ac:spMk id="54" creationId="{505B331F-E6BF-E478-56E7-46A7C8D8E9C6}"/>
          </ac:spMkLst>
        </pc:spChg>
        <pc:spChg chg="add mod">
          <ac:chgData name="Stéphane Gros" userId="66e03797-d1c3-486d-a0fa-2cf9c842ba08" providerId="ADAL" clId="{D808A051-0356-604F-B4CA-FC5D02E75E72}" dt="2024-07-30T14:17:19.557" v="4571"/>
          <ac:spMkLst>
            <pc:docMk/>
            <pc:sldMk cId="3813165220" sldId="3625"/>
            <ac:spMk id="55" creationId="{F6CB773A-B92D-A5A0-5D98-21EE904EEC9C}"/>
          </ac:spMkLst>
        </pc:spChg>
        <pc:spChg chg="add mod">
          <ac:chgData name="Stéphane Gros" userId="66e03797-d1c3-486d-a0fa-2cf9c842ba08" providerId="ADAL" clId="{D808A051-0356-604F-B4CA-FC5D02E75E72}" dt="2024-07-30T14:17:48.659" v="4574"/>
          <ac:spMkLst>
            <pc:docMk/>
            <pc:sldMk cId="3813165220" sldId="3625"/>
            <ac:spMk id="56" creationId="{ABAD95D2-3FA2-6070-C21B-2AB03F333EED}"/>
          </ac:spMkLst>
        </pc:spChg>
        <pc:spChg chg="add mod">
          <ac:chgData name="Stéphane Gros" userId="66e03797-d1c3-486d-a0fa-2cf9c842ba08" providerId="ADAL" clId="{D808A051-0356-604F-B4CA-FC5D02E75E72}" dt="2024-07-30T14:17:58.186" v="4577" actId="1076"/>
          <ac:spMkLst>
            <pc:docMk/>
            <pc:sldMk cId="3813165220" sldId="3625"/>
            <ac:spMk id="57" creationId="{5579A82B-940C-D5D7-B997-3D5C5E766EE9}"/>
          </ac:spMkLst>
        </pc:spChg>
        <pc:picChg chg="add del mod">
          <ac:chgData name="Stéphane Gros" userId="66e03797-d1c3-486d-a0fa-2cf9c842ba08" providerId="ADAL" clId="{D808A051-0356-604F-B4CA-FC5D02E75E72}" dt="2024-07-30T14:12:02.878" v="4508" actId="1076"/>
          <ac:picMkLst>
            <pc:docMk/>
            <pc:sldMk cId="3813165220" sldId="3625"/>
            <ac:picMk id="5" creationId="{701B823A-E23F-B39A-066F-DE612C366165}"/>
          </ac:picMkLst>
        </pc:picChg>
        <pc:picChg chg="add del mod modCrop">
          <ac:chgData name="Stéphane Gros" userId="66e03797-d1c3-486d-a0fa-2cf9c842ba08" providerId="ADAL" clId="{D808A051-0356-604F-B4CA-FC5D02E75E72}" dt="2024-07-29T15:15:24.889" v="1249" actId="478"/>
          <ac:picMkLst>
            <pc:docMk/>
            <pc:sldMk cId="3813165220" sldId="3625"/>
            <ac:picMk id="6" creationId="{1D3FDC5B-6F8F-EED6-8E50-266B1CB89165}"/>
          </ac:picMkLst>
        </pc:picChg>
        <pc:picChg chg="add mod">
          <ac:chgData name="Stéphane Gros" userId="66e03797-d1c3-486d-a0fa-2cf9c842ba08" providerId="ADAL" clId="{D808A051-0356-604F-B4CA-FC5D02E75E72}" dt="2024-07-30T14:13:40.507" v="4542" actId="1076"/>
          <ac:picMkLst>
            <pc:docMk/>
            <pc:sldMk cId="3813165220" sldId="3625"/>
            <ac:picMk id="7" creationId="{5B59BFB9-AA4F-62FF-6EFA-068CA254953F}"/>
          </ac:picMkLst>
        </pc:picChg>
        <pc:cxnChg chg="add del mod">
          <ac:chgData name="Stéphane Gros" userId="66e03797-d1c3-486d-a0fa-2cf9c842ba08" providerId="ADAL" clId="{D808A051-0356-604F-B4CA-FC5D02E75E72}" dt="2024-07-29T15:25:59.559" v="1370" actId="478"/>
          <ac:cxnSpMkLst>
            <pc:docMk/>
            <pc:sldMk cId="3813165220" sldId="3625"/>
            <ac:cxnSpMk id="12" creationId="{70895C92-DD6F-9BE5-7B9A-D94ACA22915B}"/>
          </ac:cxnSpMkLst>
        </pc:cxnChg>
        <pc:cxnChg chg="add del mod">
          <ac:chgData name="Stéphane Gros" userId="66e03797-d1c3-486d-a0fa-2cf9c842ba08" providerId="ADAL" clId="{D808A051-0356-604F-B4CA-FC5D02E75E72}" dt="2024-07-29T15:25:55.300" v="1369" actId="478"/>
          <ac:cxnSpMkLst>
            <pc:docMk/>
            <pc:sldMk cId="3813165220" sldId="3625"/>
            <ac:cxnSpMk id="16" creationId="{F6EDB0F2-9C3D-DF17-1230-2B0F6C71FD3E}"/>
          </ac:cxnSpMkLst>
        </pc:cxnChg>
        <pc:cxnChg chg="add del">
          <ac:chgData name="Stéphane Gros" userId="66e03797-d1c3-486d-a0fa-2cf9c842ba08" providerId="ADAL" clId="{D808A051-0356-604F-B4CA-FC5D02E75E72}" dt="2024-07-29T15:24:29.317" v="1355" actId="478"/>
          <ac:cxnSpMkLst>
            <pc:docMk/>
            <pc:sldMk cId="3813165220" sldId="3625"/>
            <ac:cxnSpMk id="20" creationId="{DF8B47F6-4E24-2E84-2F78-0FDCEF0A6132}"/>
          </ac:cxnSpMkLst>
        </pc:cxnChg>
        <pc:cxnChg chg="add mod">
          <ac:chgData name="Stéphane Gros" userId="66e03797-d1c3-486d-a0fa-2cf9c842ba08" providerId="ADAL" clId="{D808A051-0356-604F-B4CA-FC5D02E75E72}" dt="2024-07-29T16:32:46.893" v="3646" actId="14100"/>
          <ac:cxnSpMkLst>
            <pc:docMk/>
            <pc:sldMk cId="3813165220" sldId="3625"/>
            <ac:cxnSpMk id="39" creationId="{3010FE5B-CD4F-B64C-252C-EB044DEAA783}"/>
          </ac:cxnSpMkLst>
        </pc:cxnChg>
        <pc:cxnChg chg="add mod">
          <ac:chgData name="Stéphane Gros" userId="66e03797-d1c3-486d-a0fa-2cf9c842ba08" providerId="ADAL" clId="{D808A051-0356-604F-B4CA-FC5D02E75E72}" dt="2024-07-29T16:32:58.294" v="3665" actId="14100"/>
          <ac:cxnSpMkLst>
            <pc:docMk/>
            <pc:sldMk cId="3813165220" sldId="3625"/>
            <ac:cxnSpMk id="41" creationId="{E4FE1F85-D81D-3770-DF18-12B2C26331DB}"/>
          </ac:cxnSpMkLst>
        </pc:cxnChg>
        <pc:cxnChg chg="add del mod">
          <ac:chgData name="Stéphane Gros" userId="66e03797-d1c3-486d-a0fa-2cf9c842ba08" providerId="ADAL" clId="{D808A051-0356-604F-B4CA-FC5D02E75E72}" dt="2024-07-30T14:13:51.589" v="4545" actId="478"/>
          <ac:cxnSpMkLst>
            <pc:docMk/>
            <pc:sldMk cId="3813165220" sldId="3625"/>
            <ac:cxnSpMk id="50" creationId="{C0F7839E-F6B3-19F8-400F-3B4A33FECF08}"/>
          </ac:cxnSpMkLst>
        </pc:cxnChg>
      </pc:sldChg>
      <pc:sldChg chg="addSp delSp modSp new mod setBg modClrScheme chgLayout">
        <pc:chgData name="Stéphane Gros" userId="66e03797-d1c3-486d-a0fa-2cf9c842ba08" providerId="ADAL" clId="{D808A051-0356-604F-B4CA-FC5D02E75E72}" dt="2024-07-31T07:10:33.684" v="4594" actId="1076"/>
        <pc:sldMkLst>
          <pc:docMk/>
          <pc:sldMk cId="558943632" sldId="3626"/>
        </pc:sldMkLst>
        <pc:spChg chg="add del">
          <ac:chgData name="Stéphane Gros" userId="66e03797-d1c3-486d-a0fa-2cf9c842ba08" providerId="ADAL" clId="{D808A051-0356-604F-B4CA-FC5D02E75E72}" dt="2024-07-29T15:31:56.176" v="1416" actId="931"/>
          <ac:spMkLst>
            <pc:docMk/>
            <pc:sldMk cId="558943632" sldId="3626"/>
            <ac:spMk id="2" creationId="{E74656DE-7017-FBF5-FE51-120680AD9FC1}"/>
          </ac:spMkLst>
        </pc:spChg>
        <pc:spChg chg="mod">
          <ac:chgData name="Stéphane Gros" userId="66e03797-d1c3-486d-a0fa-2cf9c842ba08" providerId="ADAL" clId="{D808A051-0356-604F-B4CA-FC5D02E75E72}" dt="2024-07-29T15:46:11.358" v="1473" actId="1076"/>
          <ac:spMkLst>
            <pc:docMk/>
            <pc:sldMk cId="558943632" sldId="3626"/>
            <ac:spMk id="3" creationId="{D3872681-70F3-8BC0-BBE5-9FFF36E0D69A}"/>
          </ac:spMkLst>
        </pc:spChg>
        <pc:spChg chg="add">
          <ac:chgData name="Stéphane Gros" userId="66e03797-d1c3-486d-a0fa-2cf9c842ba08" providerId="ADAL" clId="{D808A051-0356-604F-B4CA-FC5D02E75E72}" dt="2024-07-29T15:31:25.645" v="1413"/>
          <ac:spMkLst>
            <pc:docMk/>
            <pc:sldMk cId="558943632" sldId="3626"/>
            <ac:spMk id="4" creationId="{5F609A27-4B1F-3C12-4667-9C3F63EB6F48}"/>
          </ac:spMkLst>
        </pc:spChg>
        <pc:spChg chg="add mod">
          <ac:chgData name="Stéphane Gros" userId="66e03797-d1c3-486d-a0fa-2cf9c842ba08" providerId="ADAL" clId="{D808A051-0356-604F-B4CA-FC5D02E75E72}" dt="2024-07-29T15:31:30.072" v="1415"/>
          <ac:spMkLst>
            <pc:docMk/>
            <pc:sldMk cId="558943632" sldId="3626"/>
            <ac:spMk id="5" creationId="{C9F28BDD-9B3C-7479-C3A3-67A592F48464}"/>
          </ac:spMkLst>
        </pc:spChg>
        <pc:spChg chg="add mod">
          <ac:chgData name="Stéphane Gros" userId="66e03797-d1c3-486d-a0fa-2cf9c842ba08" providerId="ADAL" clId="{D808A051-0356-604F-B4CA-FC5D02E75E72}" dt="2024-07-29T15:46:22.487" v="1475" actId="1076"/>
          <ac:spMkLst>
            <pc:docMk/>
            <pc:sldMk cId="558943632" sldId="3626"/>
            <ac:spMk id="8" creationId="{49CC5DA5-2269-4125-C766-C370667B6F39}"/>
          </ac:spMkLst>
        </pc:spChg>
        <pc:spChg chg="add del mod">
          <ac:chgData name="Stéphane Gros" userId="66e03797-d1c3-486d-a0fa-2cf9c842ba08" providerId="ADAL" clId="{D808A051-0356-604F-B4CA-FC5D02E75E72}" dt="2024-07-29T15:33:15.890" v="1421" actId="26606"/>
          <ac:spMkLst>
            <pc:docMk/>
            <pc:sldMk cId="558943632" sldId="3626"/>
            <ac:spMk id="12" creationId="{9BA37650-07CB-1E18-946F-5CC59B66225F}"/>
          </ac:spMkLst>
        </pc:spChg>
        <pc:spChg chg="add del">
          <ac:chgData name="Stéphane Gros" userId="66e03797-d1c3-486d-a0fa-2cf9c842ba08" providerId="ADAL" clId="{D808A051-0356-604F-B4CA-FC5D02E75E72}" dt="2024-07-29T15:48:00.351" v="1483" actId="22"/>
          <ac:spMkLst>
            <pc:docMk/>
            <pc:sldMk cId="558943632" sldId="3626"/>
            <ac:spMk id="13" creationId="{BA6D8C64-BFD2-0FC2-57AD-575BF293AB30}"/>
          </ac:spMkLst>
        </pc:spChg>
        <pc:spChg chg="add del mod">
          <ac:chgData name="Stéphane Gros" userId="66e03797-d1c3-486d-a0fa-2cf9c842ba08" providerId="ADAL" clId="{D808A051-0356-604F-B4CA-FC5D02E75E72}" dt="2024-07-29T15:50:41.283" v="1529" actId="478"/>
          <ac:spMkLst>
            <pc:docMk/>
            <pc:sldMk cId="558943632" sldId="3626"/>
            <ac:spMk id="16" creationId="{3FE4CA2F-75B2-50EA-4256-51754740A70C}"/>
          </ac:spMkLst>
        </pc:spChg>
        <pc:spChg chg="add del">
          <ac:chgData name="Stéphane Gros" userId="66e03797-d1c3-486d-a0fa-2cf9c842ba08" providerId="ADAL" clId="{D808A051-0356-604F-B4CA-FC5D02E75E72}" dt="2024-07-29T15:51:10.024" v="1532" actId="478"/>
          <ac:spMkLst>
            <pc:docMk/>
            <pc:sldMk cId="558943632" sldId="3626"/>
            <ac:spMk id="17" creationId="{CA5F6512-0CF2-9454-4D54-67A7F65DBB88}"/>
          </ac:spMkLst>
        </pc:spChg>
        <pc:spChg chg="add del">
          <ac:chgData name="Stéphane Gros" userId="66e03797-d1c3-486d-a0fa-2cf9c842ba08" providerId="ADAL" clId="{D808A051-0356-604F-B4CA-FC5D02E75E72}" dt="2024-07-29T15:51:22.355" v="1534" actId="478"/>
          <ac:spMkLst>
            <pc:docMk/>
            <pc:sldMk cId="558943632" sldId="3626"/>
            <ac:spMk id="18" creationId="{01BB49E2-C5B4-34C2-4966-1E06998699E4}"/>
          </ac:spMkLst>
        </pc:spChg>
        <pc:spChg chg="add del mod">
          <ac:chgData name="Stéphane Gros" userId="66e03797-d1c3-486d-a0fa-2cf9c842ba08" providerId="ADAL" clId="{D808A051-0356-604F-B4CA-FC5D02E75E72}" dt="2024-07-29T15:53:04.476" v="1541" actId="478"/>
          <ac:spMkLst>
            <pc:docMk/>
            <pc:sldMk cId="558943632" sldId="3626"/>
            <ac:spMk id="19" creationId="{32F98C6B-0C15-6AE9-091E-106DF3E4C3F9}"/>
          </ac:spMkLst>
        </pc:spChg>
        <pc:spChg chg="add del mod">
          <ac:chgData name="Stéphane Gros" userId="66e03797-d1c3-486d-a0fa-2cf9c842ba08" providerId="ADAL" clId="{D808A051-0356-604F-B4CA-FC5D02E75E72}" dt="2024-07-29T15:53:05.123" v="1542" actId="478"/>
          <ac:spMkLst>
            <pc:docMk/>
            <pc:sldMk cId="558943632" sldId="3626"/>
            <ac:spMk id="20" creationId="{AB7CA723-5F64-A377-81A8-AD5B0C9D5EFC}"/>
          </ac:spMkLst>
        </pc:spChg>
        <pc:spChg chg="add mod">
          <ac:chgData name="Stéphane Gros" userId="66e03797-d1c3-486d-a0fa-2cf9c842ba08" providerId="ADAL" clId="{D808A051-0356-604F-B4CA-FC5D02E75E72}" dt="2024-07-29T15:59:27.580" v="2058" actId="1076"/>
          <ac:spMkLst>
            <pc:docMk/>
            <pc:sldMk cId="558943632" sldId="3626"/>
            <ac:spMk id="21" creationId="{B34F7BD9-450D-7818-4F28-CA858F8E49C2}"/>
          </ac:spMkLst>
        </pc:spChg>
        <pc:spChg chg="add del mod">
          <ac:chgData name="Stéphane Gros" userId="66e03797-d1c3-486d-a0fa-2cf9c842ba08" providerId="ADAL" clId="{D808A051-0356-604F-B4CA-FC5D02E75E72}" dt="2024-07-29T15:53:42.854" v="1556" actId="478"/>
          <ac:spMkLst>
            <pc:docMk/>
            <pc:sldMk cId="558943632" sldId="3626"/>
            <ac:spMk id="22" creationId="{5B26A1A7-7AF8-2635-2F0F-BB45CA0A9F8F}"/>
          </ac:spMkLst>
        </pc:spChg>
        <pc:spChg chg="add mod">
          <ac:chgData name="Stéphane Gros" userId="66e03797-d1c3-486d-a0fa-2cf9c842ba08" providerId="ADAL" clId="{D808A051-0356-604F-B4CA-FC5D02E75E72}" dt="2024-07-29T15:57:01.543" v="1794" actId="207"/>
          <ac:spMkLst>
            <pc:docMk/>
            <pc:sldMk cId="558943632" sldId="3626"/>
            <ac:spMk id="23" creationId="{70040A39-BF9B-7E28-16C5-0FD686F7972D}"/>
          </ac:spMkLst>
        </pc:spChg>
        <pc:spChg chg="add mod">
          <ac:chgData name="Stéphane Gros" userId="66e03797-d1c3-486d-a0fa-2cf9c842ba08" providerId="ADAL" clId="{D808A051-0356-604F-B4CA-FC5D02E75E72}" dt="2024-07-29T15:55:06.196" v="1595" actId="1036"/>
          <ac:spMkLst>
            <pc:docMk/>
            <pc:sldMk cId="558943632" sldId="3626"/>
            <ac:spMk id="24" creationId="{B3B5EEC7-DD99-F352-5E2F-1AE1B90CDC98}"/>
          </ac:spMkLst>
        </pc:spChg>
        <pc:spChg chg="add del">
          <ac:chgData name="Stéphane Gros" userId="66e03797-d1c3-486d-a0fa-2cf9c842ba08" providerId="ADAL" clId="{D808A051-0356-604F-B4CA-FC5D02E75E72}" dt="2024-07-29T15:58:19.917" v="2051" actId="478"/>
          <ac:spMkLst>
            <pc:docMk/>
            <pc:sldMk cId="558943632" sldId="3626"/>
            <ac:spMk id="25" creationId="{CB5D943A-C91B-FC18-9A8F-07EE2ADB0705}"/>
          </ac:spMkLst>
        </pc:spChg>
        <pc:spChg chg="add del">
          <ac:chgData name="Stéphane Gros" userId="66e03797-d1c3-486d-a0fa-2cf9c842ba08" providerId="ADAL" clId="{D808A051-0356-604F-B4CA-FC5D02E75E72}" dt="2024-07-29T15:59:52.727" v="2062" actId="478"/>
          <ac:spMkLst>
            <pc:docMk/>
            <pc:sldMk cId="558943632" sldId="3626"/>
            <ac:spMk id="35" creationId="{6CA40296-FB62-BD9F-1D5E-9744F2986E58}"/>
          </ac:spMkLst>
        </pc:spChg>
        <pc:spChg chg="add del mod">
          <ac:chgData name="Stéphane Gros" userId="66e03797-d1c3-486d-a0fa-2cf9c842ba08" providerId="ADAL" clId="{D808A051-0356-604F-B4CA-FC5D02E75E72}" dt="2024-07-29T16:00:33.208" v="2068" actId="478"/>
          <ac:spMkLst>
            <pc:docMk/>
            <pc:sldMk cId="558943632" sldId="3626"/>
            <ac:spMk id="36" creationId="{CE4C3F59-89E8-6020-4643-47F9755BFD25}"/>
          </ac:spMkLst>
        </pc:spChg>
        <pc:spChg chg="add del">
          <ac:chgData name="Stéphane Gros" userId="66e03797-d1c3-486d-a0fa-2cf9c842ba08" providerId="ADAL" clId="{D808A051-0356-604F-B4CA-FC5D02E75E72}" dt="2024-07-29T16:00:32.608" v="2067" actId="478"/>
          <ac:spMkLst>
            <pc:docMk/>
            <pc:sldMk cId="558943632" sldId="3626"/>
            <ac:spMk id="37" creationId="{690BF135-F81C-49E1-15C2-0AD6EB91BE3E}"/>
          </ac:spMkLst>
        </pc:spChg>
        <pc:spChg chg="add mod">
          <ac:chgData name="Stéphane Gros" userId="66e03797-d1c3-486d-a0fa-2cf9c842ba08" providerId="ADAL" clId="{D808A051-0356-604F-B4CA-FC5D02E75E72}" dt="2024-07-29T16:00:58.257" v="2071" actId="692"/>
          <ac:spMkLst>
            <pc:docMk/>
            <pc:sldMk cId="558943632" sldId="3626"/>
            <ac:spMk id="38" creationId="{0C6124FD-B3BB-7300-F52A-BEDC4A8DBE81}"/>
          </ac:spMkLst>
        </pc:spChg>
        <pc:spChg chg="add mod">
          <ac:chgData name="Stéphane Gros" userId="66e03797-d1c3-486d-a0fa-2cf9c842ba08" providerId="ADAL" clId="{D808A051-0356-604F-B4CA-FC5D02E75E72}" dt="2024-07-29T16:01:17.945" v="2074" actId="692"/>
          <ac:spMkLst>
            <pc:docMk/>
            <pc:sldMk cId="558943632" sldId="3626"/>
            <ac:spMk id="39" creationId="{CC21B332-FFEA-AFAD-E40B-6D68ECC51E0D}"/>
          </ac:spMkLst>
        </pc:spChg>
        <pc:spChg chg="add mod">
          <ac:chgData name="Stéphane Gros" userId="66e03797-d1c3-486d-a0fa-2cf9c842ba08" providerId="ADAL" clId="{D808A051-0356-604F-B4CA-FC5D02E75E72}" dt="2024-07-29T16:02:01.996" v="2088" actId="2085"/>
          <ac:spMkLst>
            <pc:docMk/>
            <pc:sldMk cId="558943632" sldId="3626"/>
            <ac:spMk id="40" creationId="{B85CF00A-434D-5218-1BBB-9E2B9EE784C8}"/>
          </ac:spMkLst>
        </pc:spChg>
        <pc:spChg chg="add mod">
          <ac:chgData name="Stéphane Gros" userId="66e03797-d1c3-486d-a0fa-2cf9c842ba08" providerId="ADAL" clId="{D808A051-0356-604F-B4CA-FC5D02E75E72}" dt="2024-07-29T16:02:37.895" v="2116" actId="1076"/>
          <ac:spMkLst>
            <pc:docMk/>
            <pc:sldMk cId="558943632" sldId="3626"/>
            <ac:spMk id="41" creationId="{843BF9D3-053D-2CFD-DF59-E8AF4ED13692}"/>
          </ac:spMkLst>
        </pc:spChg>
        <pc:spChg chg="add mod">
          <ac:chgData name="Stéphane Gros" userId="66e03797-d1c3-486d-a0fa-2cf9c842ba08" providerId="ADAL" clId="{D808A051-0356-604F-B4CA-FC5D02E75E72}" dt="2024-07-31T07:10:33.684" v="4594" actId="1076"/>
          <ac:spMkLst>
            <pc:docMk/>
            <pc:sldMk cId="558943632" sldId="3626"/>
            <ac:spMk id="42" creationId="{566B0D2F-FF95-89DE-4578-986A125FAACA}"/>
          </ac:spMkLst>
        </pc:spChg>
        <pc:picChg chg="add mod">
          <ac:chgData name="Stéphane Gros" userId="66e03797-d1c3-486d-a0fa-2cf9c842ba08" providerId="ADAL" clId="{D808A051-0356-604F-B4CA-FC5D02E75E72}" dt="2024-07-29T15:46:22.487" v="1475" actId="1076"/>
          <ac:picMkLst>
            <pc:docMk/>
            <pc:sldMk cId="558943632" sldId="3626"/>
            <ac:picMk id="7" creationId="{63B2F334-98E9-C465-5A9F-644EB4E16296}"/>
          </ac:picMkLst>
        </pc:picChg>
        <pc:picChg chg="add del mod">
          <ac:chgData name="Stéphane Gros" userId="66e03797-d1c3-486d-a0fa-2cf9c842ba08" providerId="ADAL" clId="{D808A051-0356-604F-B4CA-FC5D02E75E72}" dt="2024-07-29T15:47:27.321" v="1481" actId="478"/>
          <ac:picMkLst>
            <pc:docMk/>
            <pc:sldMk cId="558943632" sldId="3626"/>
            <ac:picMk id="10" creationId="{035D96F8-C19F-EEAF-141C-F3EE440ED012}"/>
          </ac:picMkLst>
        </pc:picChg>
        <pc:picChg chg="add mod">
          <ac:chgData name="Stéphane Gros" userId="66e03797-d1c3-486d-a0fa-2cf9c842ba08" providerId="ADAL" clId="{D808A051-0356-604F-B4CA-FC5D02E75E72}" dt="2024-07-29T15:53:09.679" v="1543" actId="1076"/>
          <ac:picMkLst>
            <pc:docMk/>
            <pc:sldMk cId="558943632" sldId="3626"/>
            <ac:picMk id="15" creationId="{2CBD8FEE-CE8D-3B21-4504-2A4B6C875851}"/>
          </ac:picMkLst>
        </pc:picChg>
        <pc:cxnChg chg="add mod">
          <ac:chgData name="Stéphane Gros" userId="66e03797-d1c3-486d-a0fa-2cf9c842ba08" providerId="ADAL" clId="{D808A051-0356-604F-B4CA-FC5D02E75E72}" dt="2024-07-29T15:59:35.893" v="2060" actId="14100"/>
          <ac:cxnSpMkLst>
            <pc:docMk/>
            <pc:sldMk cId="558943632" sldId="3626"/>
            <ac:cxnSpMk id="27" creationId="{BF5C130A-1703-7AFA-377C-5A7125BC4326}"/>
          </ac:cxnSpMkLst>
        </pc:cxnChg>
        <pc:cxnChg chg="add mod">
          <ac:chgData name="Stéphane Gros" userId="66e03797-d1c3-486d-a0fa-2cf9c842ba08" providerId="ADAL" clId="{D808A051-0356-604F-B4CA-FC5D02E75E72}" dt="2024-07-29T15:59:32.208" v="2059" actId="14100"/>
          <ac:cxnSpMkLst>
            <pc:docMk/>
            <pc:sldMk cId="558943632" sldId="3626"/>
            <ac:cxnSpMk id="29" creationId="{8FA8A6CF-EE59-0C9C-D519-331EDB26A68A}"/>
          </ac:cxnSpMkLst>
        </pc:cxnChg>
      </pc:sldChg>
      <pc:sldChg chg="del">
        <pc:chgData name="Stéphane Gros" userId="66e03797-d1c3-486d-a0fa-2cf9c842ba08" providerId="ADAL" clId="{D808A051-0356-604F-B4CA-FC5D02E75E72}" dt="2024-07-29T09:16:05.307" v="0" actId="2696"/>
        <pc:sldMkLst>
          <pc:docMk/>
          <pc:sldMk cId="1909690507" sldId="3662"/>
        </pc:sldMkLst>
      </pc:sldChg>
      <pc:sldChg chg="del">
        <pc:chgData name="Stéphane Gros" userId="66e03797-d1c3-486d-a0fa-2cf9c842ba08" providerId="ADAL" clId="{D808A051-0356-604F-B4CA-FC5D02E75E72}" dt="2024-07-29T09:16:05.307" v="0" actId="2696"/>
        <pc:sldMkLst>
          <pc:docMk/>
          <pc:sldMk cId="4018574053" sldId="3675"/>
        </pc:sldMkLst>
      </pc:sldChg>
      <pc:sldChg chg="del">
        <pc:chgData name="Stéphane Gros" userId="66e03797-d1c3-486d-a0fa-2cf9c842ba08" providerId="ADAL" clId="{D808A051-0356-604F-B4CA-FC5D02E75E72}" dt="2024-07-29T09:16:05.307" v="0" actId="2696"/>
        <pc:sldMkLst>
          <pc:docMk/>
          <pc:sldMk cId="366646290" sldId="2142532516"/>
        </pc:sldMkLst>
      </pc:sldChg>
      <pc:sldChg chg="del">
        <pc:chgData name="Stéphane Gros" userId="66e03797-d1c3-486d-a0fa-2cf9c842ba08" providerId="ADAL" clId="{D808A051-0356-604F-B4CA-FC5D02E75E72}" dt="2024-07-29T09:16:05.307" v="0" actId="2696"/>
        <pc:sldMkLst>
          <pc:docMk/>
          <pc:sldMk cId="2176676113" sldId="2142532553"/>
        </pc:sldMkLst>
      </pc:sldChg>
      <pc:sldMasterChg chg="delSldLayout">
        <pc:chgData name="Stéphane Gros" userId="66e03797-d1c3-486d-a0fa-2cf9c842ba08" providerId="ADAL" clId="{D808A051-0356-604F-B4CA-FC5D02E75E72}" dt="2024-07-29T09:16:05.307" v="0" actId="2696"/>
        <pc:sldMasterMkLst>
          <pc:docMk/>
          <pc:sldMasterMk cId="1787950521" sldId="2147483672"/>
        </pc:sldMasterMkLst>
        <pc:sldLayoutChg chg="del">
          <pc:chgData name="Stéphane Gros" userId="66e03797-d1c3-486d-a0fa-2cf9c842ba08" providerId="ADAL" clId="{D808A051-0356-604F-B4CA-FC5D02E75E72}" dt="2024-07-29T09:16:05.307" v="0" actId="2696"/>
          <pc:sldLayoutMkLst>
            <pc:docMk/>
            <pc:sldMasterMk cId="1787950521" sldId="2147483672"/>
            <pc:sldLayoutMk cId="2900368029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33EDB494-4EC6-B044-A4C4-62DA12FFE66D}" type="datetimeFigureOut">
              <a:rPr lang="en-IT" smtClean="0"/>
              <a:pPr/>
              <a:t>8/1/24</a:t>
            </a:fld>
            <a:endParaRPr lang="en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90725B4F-77D9-C445-B33F-FA33C761F300}" type="slidenum">
              <a:rPr lang="en-IT" smtClean="0"/>
              <a:pPr/>
              <a:t>‹#›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358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F6E62-A728-B14B-A477-A092B65908F0}"/>
              </a:ext>
            </a:extLst>
          </p:cNvPr>
          <p:cNvSpPr txBox="1"/>
          <p:nvPr userDrawn="1"/>
        </p:nvSpPr>
        <p:spPr>
          <a:xfrm>
            <a:off x="7854823" y="612586"/>
            <a:ext cx="18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1B74-6DB8-EF4A-A26B-4DEAC48CBCBB}"/>
              </a:ext>
            </a:extLst>
          </p:cNvPr>
          <p:cNvSpPr txBox="1"/>
          <p:nvPr userDrawn="1"/>
        </p:nvSpPr>
        <p:spPr>
          <a:xfrm>
            <a:off x="7586283" y="579019"/>
            <a:ext cx="18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DD586-2341-554B-90CD-B3D9D44FB328}"/>
              </a:ext>
            </a:extLst>
          </p:cNvPr>
          <p:cNvSpPr/>
          <p:nvPr userDrawn="1"/>
        </p:nvSpPr>
        <p:spPr>
          <a:xfrm>
            <a:off x="6326631" y="0"/>
            <a:ext cx="2888891" cy="5145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7BE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6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FA15AE-AF64-7B4D-A4B1-39A27DDF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356" y="2655729"/>
            <a:ext cx="5288573" cy="523193"/>
          </a:xfrm>
        </p:spPr>
        <p:txBody>
          <a:bodyPr>
            <a:normAutofit/>
          </a:bodyPr>
          <a:lstStyle>
            <a:lvl1pPr marL="0" indent="0" algn="l">
              <a:buNone/>
              <a:defRPr sz="2001" i="1">
                <a:solidFill>
                  <a:schemeClr val="accent1"/>
                </a:solidFill>
              </a:defRPr>
            </a:lvl1pPr>
            <a:lvl2pPr marL="342995" indent="0" algn="ctr">
              <a:buNone/>
              <a:defRPr sz="1500"/>
            </a:lvl2pPr>
            <a:lvl3pPr marL="685989" indent="0" algn="ctr">
              <a:buNone/>
              <a:defRPr sz="1350"/>
            </a:lvl3pPr>
            <a:lvl4pPr marL="1028984" indent="0" algn="ctr">
              <a:buNone/>
              <a:defRPr sz="1200"/>
            </a:lvl4pPr>
            <a:lvl5pPr marL="1371977" indent="0" algn="ctr">
              <a:buNone/>
              <a:defRPr sz="1200"/>
            </a:lvl5pPr>
            <a:lvl6pPr marL="1714971" indent="0" algn="ctr">
              <a:buNone/>
              <a:defRPr sz="1200"/>
            </a:lvl6pPr>
            <a:lvl7pPr marL="2057965" indent="0" algn="ctr">
              <a:buNone/>
              <a:defRPr sz="1200"/>
            </a:lvl7pPr>
            <a:lvl8pPr marL="2400960" indent="0" algn="ctr">
              <a:buNone/>
              <a:defRPr sz="1200"/>
            </a:lvl8pPr>
            <a:lvl9pPr marL="2743955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LID4096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647930E-14F2-AE43-953E-50CFC8703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354" y="3825724"/>
            <a:ext cx="5233571" cy="32808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10EBE10-B9BB-6548-9679-C4036B60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354" y="4199854"/>
            <a:ext cx="5233571" cy="608048"/>
          </a:xfrm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9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FC33D-FCF5-F14A-9B88-1DF7F71CE8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45" y="1622824"/>
            <a:ext cx="4096083" cy="9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8" y="1369642"/>
            <a:ext cx="5264691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DD58E5-AFDB-4673-B440-104512489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3943" y="1369642"/>
            <a:ext cx="2471659" cy="32574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1E572D-417C-2149-A451-CC27187327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226" y="861564"/>
            <a:ext cx="7986080" cy="274323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5C4BD-A700-824C-A0F8-36F95749DC64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DBF8F21-0F72-214A-BDB9-93E8B45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17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BC989E-D501-4308-AAF5-D81026790804}"/>
              </a:ext>
            </a:extLst>
          </p:cNvPr>
          <p:cNvSpPr/>
          <p:nvPr userDrawn="1"/>
        </p:nvSpPr>
        <p:spPr>
          <a:xfrm>
            <a:off x="4573588" y="3657"/>
            <a:ext cx="4573590" cy="5141430"/>
          </a:xfrm>
          <a:prstGeom prst="rect">
            <a:avLst/>
          </a:prstGeom>
          <a:solidFill>
            <a:srgbClr val="F7BE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6026CF8-8329-453C-B723-9353DC2A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28" y="279718"/>
            <a:ext cx="3769261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70" y="1369642"/>
            <a:ext cx="3672620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F417-3DC3-4972-B916-B9FB28B5E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228" y="879687"/>
            <a:ext cx="3769261" cy="274323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35BC1-067A-4269-AE5B-FB3B9FDFD852}"/>
              </a:ext>
            </a:extLst>
          </p:cNvPr>
          <p:cNvSpPr/>
          <p:nvPr userDrawn="1"/>
        </p:nvSpPr>
        <p:spPr>
          <a:xfrm>
            <a:off x="3684280" y="4865371"/>
            <a:ext cx="877731" cy="15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4158CEE5-5F32-4B95-A805-BE0A256AAF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86067" y="1386108"/>
            <a:ext cx="3672620" cy="326451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DABFB2E-2E5D-4F1B-9C13-5AF45D256B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9426" y="896154"/>
            <a:ext cx="3769261" cy="274323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CDEC200-A9FF-4181-A6BB-E76726D8A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89426" y="279718"/>
            <a:ext cx="3769261" cy="542006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2801" b="0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876B0-6AB6-4544-B6F1-6A7F01D90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5307"/>
          <a:stretch/>
        </p:blipFill>
        <p:spPr>
          <a:xfrm>
            <a:off x="8420839" y="386908"/>
            <a:ext cx="564356" cy="3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FEA40A-FA8A-406D-B66A-98D021010A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DC245-ECA4-453E-9951-C9354BD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05" y="1282702"/>
            <a:ext cx="3266340" cy="2140213"/>
          </a:xfrm>
        </p:spPr>
        <p:txBody>
          <a:bodyPr anchor="b">
            <a:normAutofit/>
          </a:bodyPr>
          <a:lstStyle>
            <a:lvl1pPr>
              <a:lnSpc>
                <a:spcPct val="125000"/>
              </a:lnSpc>
              <a:defRPr sz="2801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A3B1-03B4-4044-99B3-D9F212C6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05" y="3443161"/>
            <a:ext cx="3266340" cy="551338"/>
          </a:xfrm>
        </p:spPr>
        <p:txBody>
          <a:bodyPr/>
          <a:lstStyle>
            <a:lvl1pPr marL="0" indent="0">
              <a:buNone/>
              <a:defRPr sz="1801" i="1">
                <a:solidFill>
                  <a:schemeClr val="accent1"/>
                </a:solidFill>
              </a:defRPr>
            </a:lvl1pPr>
            <a:lvl2pPr marL="3429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98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9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9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9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3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FEA40A-FA8A-406D-B66A-98D021010A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3587" y="0"/>
            <a:ext cx="4573588" cy="51450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DC245-ECA4-453E-9951-C9354BD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05" y="1282702"/>
            <a:ext cx="3266340" cy="2140213"/>
          </a:xfrm>
        </p:spPr>
        <p:txBody>
          <a:bodyPr anchor="b">
            <a:normAutofit/>
          </a:bodyPr>
          <a:lstStyle>
            <a:lvl1pPr>
              <a:lnSpc>
                <a:spcPct val="125000"/>
              </a:lnSpc>
              <a:defRPr sz="2801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A3B1-03B4-4044-99B3-D9F212C6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05" y="3443161"/>
            <a:ext cx="3266340" cy="551338"/>
          </a:xfrm>
        </p:spPr>
        <p:txBody>
          <a:bodyPr/>
          <a:lstStyle>
            <a:lvl1pPr marL="0" indent="0">
              <a:buNone/>
              <a:defRPr sz="1801" i="1">
                <a:solidFill>
                  <a:schemeClr val="accent1"/>
                </a:solidFill>
              </a:defRPr>
            </a:lvl1pPr>
            <a:lvl2pPr marL="3429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98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9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9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9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91A0F-8DF2-432E-B822-F63E86D8E419}"/>
              </a:ext>
            </a:extLst>
          </p:cNvPr>
          <p:cNvSpPr/>
          <p:nvPr userDrawn="1"/>
        </p:nvSpPr>
        <p:spPr>
          <a:xfrm>
            <a:off x="0" y="573451"/>
            <a:ext cx="1173887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</p:spTree>
    <p:extLst>
      <p:ext uri="{BB962C8B-B14F-4D97-AF65-F5344CB8AC3E}">
        <p14:creationId xmlns:p14="http://schemas.microsoft.com/office/powerpoint/2010/main" val="33457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7889438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A5DF5-C80D-2A4A-9BAF-26472AD134ED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7B9AE40-27DB-B54E-8D30-B6EE8C5E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665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90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mall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DD2F5F-5E7D-4D4A-B5F3-74F124AA181E}"/>
              </a:ext>
            </a:extLst>
          </p:cNvPr>
          <p:cNvSpPr/>
          <p:nvPr userDrawn="1"/>
        </p:nvSpPr>
        <p:spPr>
          <a:xfrm>
            <a:off x="7350473" y="396563"/>
            <a:ext cx="1790351" cy="338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53913-268F-4498-926E-2FD4ADCA8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281" y="419152"/>
            <a:ext cx="497187" cy="292914"/>
          </a:xfrm>
          <a:prstGeom prst="rect">
            <a:avLst/>
          </a:prstGeom>
        </p:spPr>
      </p:pic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7889438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BAB8E-013B-7D49-961B-FF07132791C4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66F09A4-4355-974F-95B7-D887EA30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7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7889438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F417-3DC3-4972-B916-B9FB28B5E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226" y="861564"/>
            <a:ext cx="7986080" cy="274323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6E945-CB2F-8D49-B835-C8DA5883D3B4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6E9D5BA-F36A-2942-A34D-61493932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689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70" y="1369642"/>
            <a:ext cx="3742092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E67A-9D05-4D9A-BFE5-4E6E9A830B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6214" y="1369642"/>
            <a:ext cx="3742092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9F79-5650-8D49-82E1-478E01B741EE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CC4B363-AD82-8B4E-A35A-9091A552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086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70" y="1620958"/>
            <a:ext cx="3742092" cy="3013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E67A-9D05-4D9A-BFE5-4E6E9A830B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6214" y="1620958"/>
            <a:ext cx="3742092" cy="3013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F90F1E-B53F-4367-BCD9-9B30C3BA7C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870" y="1279342"/>
            <a:ext cx="3742092" cy="27432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E00556-9260-4652-A9B4-E4CBFEF10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76214" y="1279342"/>
            <a:ext cx="3742092" cy="27432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7DDE0E-2A82-C84C-B981-2CEA97ACC4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3394" y="825391"/>
            <a:ext cx="7986080" cy="274323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DFCCE-B3AE-5A4A-9570-0197408F0243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D46B3C9-5FCA-D944-842F-666386D6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E23D-15DF-9148-84D3-7AC80129AD17}"/>
              </a:ext>
            </a:extLst>
          </p:cNvPr>
          <p:cNvSpPr txBox="1"/>
          <p:nvPr userDrawn="1"/>
        </p:nvSpPr>
        <p:spPr>
          <a:xfrm>
            <a:off x="7655183" y="4894109"/>
            <a:ext cx="1847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sz="1013" dirty="0"/>
          </a:p>
        </p:txBody>
      </p:sp>
    </p:spTree>
    <p:extLst>
      <p:ext uri="{BB962C8B-B14F-4D97-AF65-F5344CB8AC3E}">
        <p14:creationId xmlns:p14="http://schemas.microsoft.com/office/powerpoint/2010/main" val="7495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2815795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E67A-9D05-4D9A-BFE5-4E6E9A830B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02512" y="1369642"/>
            <a:ext cx="2815795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30482-E9E8-3E45-B604-B27EB5184D2F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CA9F4CF-A2BE-8648-95A9-2C7C5A18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74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9945A4-9B80-384D-A655-5B4B630169E5}"/>
              </a:ext>
            </a:extLst>
          </p:cNvPr>
          <p:cNvSpPr/>
          <p:nvPr userDrawn="1"/>
        </p:nvSpPr>
        <p:spPr>
          <a:xfrm>
            <a:off x="6326631" y="0"/>
            <a:ext cx="2888891" cy="5145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7BE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6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5745206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CA9A3-C6E9-C145-960F-314DA75AEB69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A2F3F30-3A02-2446-893B-142FC97E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1337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313A1-CB8F-2E40-9B6F-FE09B337A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9293" y="4718050"/>
            <a:ext cx="1622185" cy="3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F85F7B-FC51-A243-A11F-E939E1BDC48D}"/>
              </a:ext>
            </a:extLst>
          </p:cNvPr>
          <p:cNvSpPr/>
          <p:nvPr userDrawn="1"/>
        </p:nvSpPr>
        <p:spPr>
          <a:xfrm>
            <a:off x="6326631" y="0"/>
            <a:ext cx="2888891" cy="5145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7BE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88053-4C74-4732-9CD8-301490EB5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9293" y="4718050"/>
            <a:ext cx="1622185" cy="360111"/>
          </a:xfrm>
          <a:prstGeom prst="rect">
            <a:avLst/>
          </a:prstGeom>
        </p:spPr>
      </p:pic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2815795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E67A-9D05-4D9A-BFE5-4E6E9A830B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44397" y="1369642"/>
            <a:ext cx="2815795" cy="3264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EDF4E-D0E4-4744-B36D-8909141A6458}"/>
              </a:ext>
            </a:extLst>
          </p:cNvPr>
          <p:cNvSpPr/>
          <p:nvPr userDrawn="1"/>
        </p:nvSpPr>
        <p:spPr>
          <a:xfrm>
            <a:off x="0" y="573451"/>
            <a:ext cx="648225" cy="132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06AA4BA-CC1A-364D-8941-D35811CD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7BE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5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174C865F-6B1C-41EA-AA64-A1B526FC726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372895" y="4742497"/>
            <a:ext cx="1616150" cy="358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B2F1-3B0C-499C-9DB2-7A2D86DE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27" y="279718"/>
            <a:ext cx="7986080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746B-FCAB-4781-A3CD-D7FF08AC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69" y="1369642"/>
            <a:ext cx="7889438" cy="326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5184-AFFE-494E-A607-70CD3B0EA3D8}"/>
              </a:ext>
            </a:extLst>
          </p:cNvPr>
          <p:cNvSpPr txBox="1"/>
          <p:nvPr userDrawn="1"/>
        </p:nvSpPr>
        <p:spPr>
          <a:xfrm>
            <a:off x="64808" y="4863626"/>
            <a:ext cx="195961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sz="700" i="1" dirty="0"/>
              <a:t>AXELERA AI Confidential </a:t>
            </a:r>
          </a:p>
        </p:txBody>
      </p:sp>
    </p:spTree>
    <p:extLst>
      <p:ext uri="{BB962C8B-B14F-4D97-AF65-F5344CB8AC3E}">
        <p14:creationId xmlns:p14="http://schemas.microsoft.com/office/powerpoint/2010/main" val="1787950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5" r:id="rId12"/>
    <p:sldLayoutId id="2147483686" r:id="rId13"/>
  </p:sldLayoutIdLst>
  <p:txStyles>
    <p:titleStyle>
      <a:lvl1pPr algn="l" defTabSz="685989" rtl="0" eaLnBrk="1" latinLnBrk="0" hangingPunct="1">
        <a:lnSpc>
          <a:spcPct val="90000"/>
        </a:lnSpc>
        <a:spcBef>
          <a:spcPct val="0"/>
        </a:spcBef>
        <a:buNone/>
        <a:defRPr sz="2801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7" indent="-171497" algn="l" defTabSz="685989" rtl="0" eaLnBrk="1" latinLnBrk="0" hangingPunct="1">
        <a:lnSpc>
          <a:spcPct val="125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91" indent="-171497" algn="l" defTabSz="685989" rtl="0" eaLnBrk="1" latinLnBrk="0" hangingPunct="1">
        <a:lnSpc>
          <a:spcPct val="125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85" indent="-171497" algn="l" defTabSz="685989" rtl="0" eaLnBrk="1" latinLnBrk="0" hangingPunct="1">
        <a:lnSpc>
          <a:spcPct val="125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80" indent="-171497" algn="l" defTabSz="685989" rtl="0" eaLnBrk="1" latinLnBrk="0" hangingPunct="1">
        <a:lnSpc>
          <a:spcPct val="125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75" indent="-171497" algn="l" defTabSz="685989" rtl="0" eaLnBrk="1" latinLnBrk="0" hangingPunct="1">
        <a:lnSpc>
          <a:spcPct val="125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69" indent="-171497" algn="l" defTabSz="6859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64" indent="-171497" algn="l" defTabSz="6859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58" indent="-171497" algn="l" defTabSz="6859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51" indent="-171497" algn="l" defTabSz="6859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5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9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84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77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71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65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60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55" algn="l" defTabSz="6859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xelera.ai/prod/europa/latest/europa_verification/dcd_verification_document/#verification-strategy" TargetMode="External"/><Relationship Id="rId2" Type="http://schemas.openxmlformats.org/officeDocument/2006/relationships/hyperlink" Target="https://doc.axelera.ai/prod/europa/latest/europa_architecture/blocks/dcd/dcd_block_sp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xeleraai.sharepoint.com/:v:/r/sites/AXELERAAI-ResearchandDevelopment/Gedeelde%20documenten/Research%20and%20Development/hw/projects/europa/verification/recordings/Decoder%20verification%20presentation-20240801_103259-Meeting%20Recording.mp4?csf=1&amp;web=1&amp;nav=eyJyZWZlcnJhbEluZm8iOnsicmVmZXJyYWxBcHAiOiJTdHJlYW1XZWJBcHAiLCJyZWZlcnJhbFZpZXciOiJTaGFyZURpYWxvZy1MaW5rIiwicmVmZXJyYWxBcHBQbGF0Zm9ybSI6IldlYiIsInJlZmVycmFsTW9kZSI6InZpZXcifX0%3D&amp;e=L7x6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4D191-410F-C244-8379-4A2E2A6E2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A4ED-F434-374E-9C21-8B4FBCFEF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aka Codec and DCD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00097-87CC-2F46-AE8C-103CF67E2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Stephane Gros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6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B4353-F437-3FC3-9826-13BB2F40E5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70" y="1369642"/>
            <a:ext cx="3742092" cy="3264510"/>
          </a:xfrm>
        </p:spPr>
        <p:txBody>
          <a:bodyPr>
            <a:normAutofit/>
          </a:bodyPr>
          <a:lstStyle/>
          <a:p>
            <a:r>
              <a:rPr lang="en-FR" dirty="0"/>
              <a:t>Why a decoder? Offload the host</a:t>
            </a:r>
          </a:p>
          <a:p>
            <a:r>
              <a:rPr lang="en-FR" dirty="0"/>
              <a:t>Third party IP from Allegro DVT</a:t>
            </a:r>
          </a:p>
          <a:p>
            <a:r>
              <a:rPr lang="en-FR" dirty="0"/>
              <a:t>Features: AVC, HEVC, JPG, post-processing, up to 4K</a:t>
            </a:r>
          </a:p>
          <a:p>
            <a:endParaRPr lang="en-FR" dirty="0"/>
          </a:p>
          <a:p>
            <a:pPr marL="0" indent="0">
              <a:buNone/>
            </a:pPr>
            <a:endParaRPr lang="en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EAD7B0-3CF9-8D9C-335A-22B8A7A4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1863" y="1860878"/>
            <a:ext cx="3742092" cy="14233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9101B8-0A68-2C4E-82FF-0A05FD77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</p:spPr>
        <p:txBody>
          <a:bodyPr anchor="ctr">
            <a:normAutofit/>
          </a:bodyPr>
          <a:lstStyle/>
          <a:p>
            <a:r>
              <a:rPr lang="en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10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E1225DE6-745B-C6F5-C4DA-DD71375991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28787" y="1731963"/>
            <a:ext cx="5689600" cy="254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B5C269-6541-0803-25EB-121DBC43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Block diagram – IP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F31CF-A877-8D3D-700F-88200D7A3082}"/>
              </a:ext>
            </a:extLst>
          </p:cNvPr>
          <p:cNvSpPr/>
          <p:nvPr/>
        </p:nvSpPr>
        <p:spPr>
          <a:xfrm>
            <a:off x="3172968" y="1929384"/>
            <a:ext cx="3054096" cy="1773936"/>
          </a:xfrm>
          <a:prstGeom prst="rect">
            <a:avLst/>
          </a:prstGeom>
          <a:solidFill>
            <a:srgbClr val="06E6E0">
              <a:alpha val="15000"/>
            </a:srgbClr>
          </a:solidFill>
          <a:ln w="19050">
            <a:solidFill>
              <a:srgbClr val="06E6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40496-2AC9-7210-F78B-A92A4ABB5210}"/>
              </a:ext>
            </a:extLst>
          </p:cNvPr>
          <p:cNvSpPr/>
          <p:nvPr/>
        </p:nvSpPr>
        <p:spPr>
          <a:xfrm>
            <a:off x="1975104" y="1731963"/>
            <a:ext cx="5138928" cy="222738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F6561-61E5-4B87-9B99-D5833A54731D}"/>
              </a:ext>
            </a:extLst>
          </p:cNvPr>
          <p:cNvSpPr txBox="1"/>
          <p:nvPr/>
        </p:nvSpPr>
        <p:spPr>
          <a:xfrm>
            <a:off x="1909089" y="1431881"/>
            <a:ext cx="18258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DCD wrapper (</a:t>
            </a:r>
            <a:r>
              <a:rPr lang="en-US" dirty="0" err="1">
                <a:solidFill>
                  <a:schemeClr val="accent1"/>
                </a:solidFill>
              </a:rPr>
              <a:t>dcd_p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FR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BEDFF-91A6-5953-1E27-7A6F2FF66CAB}"/>
              </a:ext>
            </a:extLst>
          </p:cNvPr>
          <p:cNvSpPr txBox="1"/>
          <p:nvPr/>
        </p:nvSpPr>
        <p:spPr>
          <a:xfrm>
            <a:off x="3943607" y="1680633"/>
            <a:ext cx="1259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6E6E0"/>
                </a:solidFill>
              </a:rPr>
              <a:t>Allegro DVT 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1E174-D5DB-ED99-6FFE-F014FC6BEB1F}"/>
              </a:ext>
            </a:extLst>
          </p:cNvPr>
          <p:cNvSpPr txBox="1"/>
          <p:nvPr/>
        </p:nvSpPr>
        <p:spPr>
          <a:xfrm>
            <a:off x="1648476" y="4243602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Credit: Stefan Mach</a:t>
            </a:r>
          </a:p>
        </p:txBody>
      </p:sp>
    </p:spTree>
    <p:extLst>
      <p:ext uri="{BB962C8B-B14F-4D97-AF65-F5344CB8AC3E}">
        <p14:creationId xmlns:p14="http://schemas.microsoft.com/office/powerpoint/2010/main" val="36809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5E3CD96-B5F1-3EC8-E14E-18CEEB8A6C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02541" y="1448929"/>
            <a:ext cx="3742092" cy="3105935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851AA-9E73-89ED-7CE9-9B4ADD3260FE}"/>
              </a:ext>
            </a:extLst>
          </p:cNvPr>
          <p:cNvSpPr txBox="1"/>
          <p:nvPr/>
        </p:nvSpPr>
        <p:spPr>
          <a:xfrm>
            <a:off x="3127679" y="4652883"/>
            <a:ext cx="2891817" cy="300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FR" dirty="0"/>
              <a:t>Read/Write frame buffers (DDR, L2)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84855-564D-DD20-B919-FC0F8A11C1F5}"/>
              </a:ext>
            </a:extLst>
          </p:cNvPr>
          <p:cNvSpPr txBox="1"/>
          <p:nvPr/>
        </p:nvSpPr>
        <p:spPr>
          <a:xfrm>
            <a:off x="2325835" y="982139"/>
            <a:ext cx="2321469" cy="300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FR" dirty="0"/>
              <a:t>MCU code + data (DDR, L2)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19043-ED85-AD3B-7345-D2B3BA664CA4}"/>
              </a:ext>
            </a:extLst>
          </p:cNvPr>
          <p:cNvSpPr txBox="1"/>
          <p:nvPr/>
        </p:nvSpPr>
        <p:spPr>
          <a:xfrm>
            <a:off x="5029200" y="982139"/>
            <a:ext cx="1864357" cy="300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FR" dirty="0"/>
              <a:t>IP configuration (APU)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1367D-C368-A57C-33B8-3D0823F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4" y="342164"/>
            <a:ext cx="7986080" cy="542006"/>
          </a:xfrm>
        </p:spPr>
        <p:txBody>
          <a:bodyPr anchor="ctr">
            <a:normAutofit/>
          </a:bodyPr>
          <a:lstStyle/>
          <a:p>
            <a:r>
              <a:rPr lang="en-FR" dirty="0"/>
              <a:t>Block diagram – System integration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A17F2D-B31A-59FD-680D-CCF7D8A3C7B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86570" y="1282221"/>
            <a:ext cx="454494" cy="683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E607EE-94D7-0B85-DFE8-0B0691EB78CF}"/>
              </a:ext>
            </a:extLst>
          </p:cNvPr>
          <p:cNvCxnSpPr>
            <a:stCxn id="15" idx="2"/>
          </p:cNvCxnSpPr>
          <p:nvPr/>
        </p:nvCxnSpPr>
        <p:spPr>
          <a:xfrm flipH="1">
            <a:off x="5029200" y="1282221"/>
            <a:ext cx="932179" cy="683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8124F5-E96D-DE13-48B7-41CDC0EEB92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07992" y="4444560"/>
            <a:ext cx="65596" cy="208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F6D08B-F04F-59FE-9BE7-8C909D1BE3E2}"/>
              </a:ext>
            </a:extLst>
          </p:cNvPr>
          <p:cNvSpPr txBox="1"/>
          <p:nvPr/>
        </p:nvSpPr>
        <p:spPr>
          <a:xfrm>
            <a:off x="6375220" y="441451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Credit: Stefan Mach</a:t>
            </a:r>
          </a:p>
        </p:txBody>
      </p:sp>
    </p:spTree>
    <p:extLst>
      <p:ext uri="{BB962C8B-B14F-4D97-AF65-F5344CB8AC3E}">
        <p14:creationId xmlns:p14="http://schemas.microsoft.com/office/powerpoint/2010/main" val="40011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5BCEA9-8606-DDC9-17E0-60911A5934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69" y="1369642"/>
            <a:ext cx="4688032" cy="3264510"/>
          </a:xfrm>
        </p:spPr>
        <p:txBody>
          <a:bodyPr>
            <a:normAutofit fontScale="55000" lnSpcReduction="20000"/>
          </a:bodyPr>
          <a:lstStyle/>
          <a:p>
            <a:r>
              <a:rPr lang="en-FR" dirty="0"/>
              <a:t>Strategy</a:t>
            </a:r>
          </a:p>
          <a:p>
            <a:pPr lvl="1"/>
            <a:r>
              <a:rPr lang="en-FR" dirty="0"/>
              <a:t>The IP is already verified by the vendor</a:t>
            </a:r>
          </a:p>
          <a:p>
            <a:pPr lvl="1"/>
            <a:r>
              <a:rPr lang="en-FR" dirty="0"/>
              <a:t>What we want to verify</a:t>
            </a:r>
          </a:p>
          <a:p>
            <a:pPr lvl="2"/>
            <a:r>
              <a:rPr lang="en-FR" dirty="0"/>
              <a:t>Integration of RAMs and other technology components </a:t>
            </a:r>
            <a:r>
              <a:rPr lang="en-FR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FR" dirty="0">
                <a:solidFill>
                  <a:schemeClr val="accent1"/>
                </a:solidFill>
              </a:rPr>
              <a:t>block level</a:t>
            </a:r>
          </a:p>
          <a:p>
            <a:pPr lvl="2"/>
            <a:r>
              <a:rPr lang="en-FR" dirty="0"/>
              <a:t>Integration to the rest of the system </a:t>
            </a:r>
            <a:r>
              <a:rPr lang="en-FR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FR" dirty="0">
                <a:solidFill>
                  <a:schemeClr val="accent1"/>
                </a:solidFill>
              </a:rPr>
              <a:t>system level </a:t>
            </a:r>
          </a:p>
          <a:p>
            <a:pPr lvl="2"/>
            <a:r>
              <a:rPr lang="en-FR" dirty="0"/>
              <a:t>Performances </a:t>
            </a:r>
            <a:r>
              <a:rPr lang="en-FR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FR" dirty="0">
                <a:solidFill>
                  <a:schemeClr val="accent1"/>
                </a:solidFill>
              </a:rPr>
              <a:t>system level</a:t>
            </a:r>
          </a:p>
          <a:p>
            <a:r>
              <a:rPr lang="en-FR" dirty="0"/>
              <a:t>Tests:</a:t>
            </a:r>
          </a:p>
          <a:p>
            <a:pPr lvl="1"/>
            <a:r>
              <a:rPr lang="en-FR" dirty="0"/>
              <a:t>Pre-built: traces provided by Allegro DVT for a first level of validation (block level only)</a:t>
            </a:r>
          </a:p>
          <a:p>
            <a:pPr lvl="1"/>
            <a:r>
              <a:rPr lang="en-FR" dirty="0"/>
              <a:t>Baremetal</a:t>
            </a:r>
          </a:p>
          <a:p>
            <a:pPr lvl="2"/>
            <a:r>
              <a:rPr lang="en-FR" dirty="0"/>
              <a:t>Traces generated with Allegro DVT’s validation flow and streams</a:t>
            </a:r>
          </a:p>
          <a:p>
            <a:pPr lvl="2"/>
            <a:r>
              <a:rPr lang="en-FR" dirty="0"/>
              <a:t>Converted to C for system level verification or directly run on the block level testbench</a:t>
            </a:r>
          </a:p>
          <a:p>
            <a:pPr lvl="1"/>
            <a:r>
              <a:rPr lang="en-FR" dirty="0"/>
              <a:t>Linux: tests using the linux driver provided by Allegro DVT</a:t>
            </a:r>
          </a:p>
          <a:p>
            <a:r>
              <a:rPr lang="en-FR" dirty="0"/>
              <a:t>Coverage</a:t>
            </a:r>
          </a:p>
          <a:p>
            <a:pPr lvl="1"/>
            <a:r>
              <a:rPr lang="en-FR" dirty="0"/>
              <a:t>Testplan</a:t>
            </a:r>
          </a:p>
          <a:p>
            <a:pPr lvl="1"/>
            <a:r>
              <a:rPr lang="en-FR" dirty="0"/>
              <a:t>Toggle coverage on the interface</a:t>
            </a:r>
          </a:p>
          <a:p>
            <a:pPr lvl="1"/>
            <a:r>
              <a:rPr lang="en-FR" dirty="0"/>
              <a:t>Performances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04344-1D9B-CC10-46D3-2B439D5B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Verification strategy</a:t>
            </a:r>
          </a:p>
        </p:txBody>
      </p:sp>
      <p:pic>
        <p:nvPicPr>
          <p:cNvPr id="19" name="Picture 18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9F300DB9-82D7-DD4F-96C3-F94CC58F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97" y="2288465"/>
            <a:ext cx="3250949" cy="14268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21480A-067D-6445-47B4-93D1641D1BEC}"/>
              </a:ext>
            </a:extLst>
          </p:cNvPr>
          <p:cNvSpPr txBox="1"/>
          <p:nvPr/>
        </p:nvSpPr>
        <p:spPr>
          <a:xfrm>
            <a:off x="5450173" y="3683389"/>
            <a:ext cx="8595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Source: Allegro DVT</a:t>
            </a:r>
          </a:p>
        </p:txBody>
      </p:sp>
    </p:spTree>
    <p:extLst>
      <p:ext uri="{BB962C8B-B14F-4D97-AF65-F5344CB8AC3E}">
        <p14:creationId xmlns:p14="http://schemas.microsoft.com/office/powerpoint/2010/main" val="42879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701B823A-E23F-B39A-066F-DE612C3661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202" y="1351987"/>
            <a:ext cx="4062810" cy="27557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189972-C6C5-2AF0-9E5D-918C9AD2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Block level testbench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9BFB9-AA4F-62FF-6EFA-068CA254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18" y="1871004"/>
            <a:ext cx="4596620" cy="1808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412FB-942D-F4F6-0CD8-76FF849BB568}"/>
              </a:ext>
            </a:extLst>
          </p:cNvPr>
          <p:cNvSpPr/>
          <p:nvPr/>
        </p:nvSpPr>
        <p:spPr>
          <a:xfrm>
            <a:off x="4518474" y="2100890"/>
            <a:ext cx="1052560" cy="7627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lg_amba_sram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46808-D4C0-8DD8-929B-02C3019E2C1F}"/>
              </a:ext>
            </a:extLst>
          </p:cNvPr>
          <p:cNvSpPr/>
          <p:nvPr/>
        </p:nvSpPr>
        <p:spPr>
          <a:xfrm>
            <a:off x="4726530" y="2919575"/>
            <a:ext cx="844504" cy="6119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a</a:t>
            </a:r>
            <a:r>
              <a:rPr lang="en-FR" sz="800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lg_amba_ctrl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9D46F-09D1-87DB-DE52-97F5B908C924}"/>
              </a:ext>
            </a:extLst>
          </p:cNvPr>
          <p:cNvSpPr/>
          <p:nvPr/>
        </p:nvSpPr>
        <p:spPr>
          <a:xfrm>
            <a:off x="1228178" y="3169291"/>
            <a:ext cx="922181" cy="2585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5E824-0F48-FFE5-A93A-9EC79758A6EC}"/>
              </a:ext>
            </a:extLst>
          </p:cNvPr>
          <p:cNvSpPr txBox="1"/>
          <p:nvPr/>
        </p:nvSpPr>
        <p:spPr>
          <a:xfrm>
            <a:off x="3088487" y="2358518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>
                <a:solidFill>
                  <a:schemeClr val="accent1"/>
                </a:solidFill>
              </a:rPr>
              <a:t>load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9E7B68-911B-7553-7664-B204DDE3D0AA}"/>
              </a:ext>
            </a:extLst>
          </p:cNvPr>
          <p:cNvSpPr/>
          <p:nvPr/>
        </p:nvSpPr>
        <p:spPr>
          <a:xfrm>
            <a:off x="838230" y="2175804"/>
            <a:ext cx="912454" cy="2391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816D5D-9A0D-4E42-0D97-9C384EE94731}"/>
              </a:ext>
            </a:extLst>
          </p:cNvPr>
          <p:cNvSpPr/>
          <p:nvPr/>
        </p:nvSpPr>
        <p:spPr>
          <a:xfrm>
            <a:off x="821183" y="2410265"/>
            <a:ext cx="3900872" cy="1355968"/>
          </a:xfrm>
          <a:custGeom>
            <a:avLst/>
            <a:gdLst>
              <a:gd name="connsiteX0" fmla="*/ 458977 w 3900872"/>
              <a:gd name="connsiteY0" fmla="*/ 0 h 1355968"/>
              <a:gd name="connsiteX1" fmla="*/ 149488 w 3900872"/>
              <a:gd name="connsiteY1" fmla="*/ 1130104 h 1355968"/>
              <a:gd name="connsiteX2" fmla="*/ 2555063 w 3900872"/>
              <a:gd name="connsiteY2" fmla="*/ 1336430 h 1355968"/>
              <a:gd name="connsiteX3" fmla="*/ 3900872 w 3900872"/>
              <a:gd name="connsiteY3" fmla="*/ 839372 h 1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0872" h="1355968">
                <a:moveTo>
                  <a:pt x="458977" y="0"/>
                </a:moveTo>
                <a:cubicBezTo>
                  <a:pt x="129558" y="453683"/>
                  <a:pt x="-199860" y="907366"/>
                  <a:pt x="149488" y="1130104"/>
                </a:cubicBezTo>
                <a:cubicBezTo>
                  <a:pt x="498836" y="1352842"/>
                  <a:pt x="1929832" y="1384885"/>
                  <a:pt x="2555063" y="1336430"/>
                </a:cubicBezTo>
                <a:cubicBezTo>
                  <a:pt x="3180294" y="1287975"/>
                  <a:pt x="3540583" y="1063673"/>
                  <a:pt x="3900872" y="839372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FBCA717-DCAF-9D6A-5949-3D45BC540E77}"/>
              </a:ext>
            </a:extLst>
          </p:cNvPr>
          <p:cNvSpPr/>
          <p:nvPr/>
        </p:nvSpPr>
        <p:spPr>
          <a:xfrm>
            <a:off x="1749083" y="2865120"/>
            <a:ext cx="2869809" cy="788011"/>
          </a:xfrm>
          <a:custGeom>
            <a:avLst/>
            <a:gdLst>
              <a:gd name="connsiteX0" fmla="*/ 0 w 2869809"/>
              <a:gd name="connsiteY0" fmla="*/ 562708 h 788011"/>
              <a:gd name="connsiteX1" fmla="*/ 464234 w 2869809"/>
              <a:gd name="connsiteY1" fmla="*/ 787791 h 788011"/>
              <a:gd name="connsiteX2" fmla="*/ 2142979 w 2869809"/>
              <a:gd name="connsiteY2" fmla="*/ 590843 h 788011"/>
              <a:gd name="connsiteX3" fmla="*/ 2869809 w 2869809"/>
              <a:gd name="connsiteY3" fmla="*/ 0 h 78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9809" h="788011">
                <a:moveTo>
                  <a:pt x="0" y="562708"/>
                </a:moveTo>
                <a:cubicBezTo>
                  <a:pt x="53535" y="672905"/>
                  <a:pt x="107071" y="783102"/>
                  <a:pt x="464234" y="787791"/>
                </a:cubicBezTo>
                <a:cubicBezTo>
                  <a:pt x="821397" y="792480"/>
                  <a:pt x="1742050" y="722141"/>
                  <a:pt x="2142979" y="590843"/>
                </a:cubicBezTo>
                <a:cubicBezTo>
                  <a:pt x="2543908" y="459545"/>
                  <a:pt x="2706858" y="229772"/>
                  <a:pt x="2869809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39768A-C9C3-4CC5-8F46-223B539DC659}"/>
              </a:ext>
            </a:extLst>
          </p:cNvPr>
          <p:cNvSpPr txBox="1"/>
          <p:nvPr/>
        </p:nvSpPr>
        <p:spPr>
          <a:xfrm>
            <a:off x="3217013" y="3340351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>
                <a:solidFill>
                  <a:schemeClr val="accent1"/>
                </a:solidFill>
              </a:rPr>
              <a:t>load</a:t>
            </a:r>
            <a:endParaRPr lang="en-FR" sz="11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94C25-BCAA-17D5-AA47-9BA6E32CFEE4}"/>
              </a:ext>
            </a:extLst>
          </p:cNvPr>
          <p:cNvSpPr txBox="1"/>
          <p:nvPr/>
        </p:nvSpPr>
        <p:spPr>
          <a:xfrm>
            <a:off x="2373561" y="3728466"/>
            <a:ext cx="64953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sz="900" dirty="0">
                <a:solidFill>
                  <a:schemeClr val="accent2"/>
                </a:solidFill>
              </a:rPr>
              <a:t>Executes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1B7307-BA7D-11E7-13AB-B7956421EE74}"/>
              </a:ext>
            </a:extLst>
          </p:cNvPr>
          <p:cNvSpPr txBox="1"/>
          <p:nvPr/>
        </p:nvSpPr>
        <p:spPr>
          <a:xfrm>
            <a:off x="119890" y="4093754"/>
            <a:ext cx="8595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Source: Allegro DVT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0AAD4-C276-0417-B10F-69E73A46EDBD}"/>
              </a:ext>
            </a:extLst>
          </p:cNvPr>
          <p:cNvSpPr txBox="1"/>
          <p:nvPr/>
        </p:nvSpPr>
        <p:spPr>
          <a:xfrm>
            <a:off x="4332926" y="3665573"/>
            <a:ext cx="8595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Source: Allegro DVT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B55F0-5DF4-04E1-082E-6C98534BECE5}"/>
              </a:ext>
            </a:extLst>
          </p:cNvPr>
          <p:cNvSpPr/>
          <p:nvPr/>
        </p:nvSpPr>
        <p:spPr>
          <a:xfrm>
            <a:off x="4573587" y="2572544"/>
            <a:ext cx="575188" cy="240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800" dirty="0">
                <a:solidFill>
                  <a:schemeClr val="bg1"/>
                </a:solidFill>
              </a:rPr>
              <a:t>DIFF</a:t>
            </a:r>
            <a:endParaRPr lang="en-FR" sz="900" dirty="0">
              <a:solidFill>
                <a:schemeClr val="bg1"/>
              </a:solidFill>
            </a:endParaRP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F5D7B269-A202-5EAF-8484-58FC381B9EEA}"/>
              </a:ext>
            </a:extLst>
          </p:cNvPr>
          <p:cNvSpPr/>
          <p:nvPr/>
        </p:nvSpPr>
        <p:spPr>
          <a:xfrm>
            <a:off x="3650145" y="2621280"/>
            <a:ext cx="424797" cy="192258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54E1F-CF61-671E-6D17-9FE444E69923}"/>
              </a:ext>
            </a:extLst>
          </p:cNvPr>
          <p:cNvSpPr/>
          <p:nvPr/>
        </p:nvSpPr>
        <p:spPr>
          <a:xfrm>
            <a:off x="4407118" y="1166813"/>
            <a:ext cx="2575147" cy="511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FR" dirty="0"/>
              <a:t>ecoder_scoreboard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10FE5B-CD4F-B64C-252C-EB044DEAA783}"/>
              </a:ext>
            </a:extLst>
          </p:cNvPr>
          <p:cNvCxnSpPr>
            <a:cxnSpLocks/>
          </p:cNvCxnSpPr>
          <p:nvPr/>
        </p:nvCxnSpPr>
        <p:spPr>
          <a:xfrm flipV="1">
            <a:off x="5636455" y="1681519"/>
            <a:ext cx="0" cy="154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FE1F85-D81D-3770-DF18-12B2C26331DB}"/>
              </a:ext>
            </a:extLst>
          </p:cNvPr>
          <p:cNvCxnSpPr>
            <a:cxnSpLocks/>
          </p:cNvCxnSpPr>
          <p:nvPr/>
        </p:nvCxnSpPr>
        <p:spPr>
          <a:xfrm flipV="1">
            <a:off x="5788855" y="1683865"/>
            <a:ext cx="0" cy="79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B260D301-7C81-2E55-993D-AE87CA564B7A}"/>
              </a:ext>
            </a:extLst>
          </p:cNvPr>
          <p:cNvSpPr/>
          <p:nvPr/>
        </p:nvSpPr>
        <p:spPr>
          <a:xfrm>
            <a:off x="7427742" y="1003495"/>
            <a:ext cx="1022252" cy="440788"/>
          </a:xfrm>
          <a:prstGeom prst="wedgeRectCallout">
            <a:avLst>
              <a:gd name="adj1" fmla="val -156338"/>
              <a:gd name="adj2" fmla="val 241164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800" dirty="0"/>
              <a:t>AXI MCU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800" dirty="0"/>
              <a:t>AXI Core0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800" dirty="0"/>
              <a:t>AXI Core1</a:t>
            </a: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57212F16-82C1-CB37-EEFE-37E0AA2050A2}"/>
              </a:ext>
            </a:extLst>
          </p:cNvPr>
          <p:cNvSpPr txBox="1">
            <a:spLocks/>
          </p:cNvSpPr>
          <p:nvPr/>
        </p:nvSpPr>
        <p:spPr>
          <a:xfrm>
            <a:off x="4515729" y="3841789"/>
            <a:ext cx="4324082" cy="111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97" indent="-171497" algn="l" defTabSz="685989" rtl="0" eaLnBrk="1" latinLnBrk="0" hangingPunct="1">
              <a:lnSpc>
                <a:spcPct val="125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91" indent="-171497" algn="l" defTabSz="685989" rtl="0" eaLnBrk="1" latinLnBrk="0" hangingPunct="1">
              <a:lnSpc>
                <a:spcPct val="125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85" indent="-171497" algn="l" defTabSz="685989" rtl="0" eaLnBrk="1" latinLnBrk="0" hangingPunct="1">
              <a:lnSpc>
                <a:spcPct val="125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80" indent="-171497" algn="l" defTabSz="685989" rtl="0" eaLnBrk="1" latinLnBrk="0" hangingPunct="1">
              <a:lnSpc>
                <a:spcPct val="125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75" indent="-171497" algn="l" defTabSz="685989" rtl="0" eaLnBrk="1" latinLnBrk="0" hangingPunct="1">
              <a:lnSpc>
                <a:spcPct val="125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69" indent="-171497" algn="l" defTabSz="68598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64" indent="-171497" algn="l" defTabSz="68598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58" indent="-171497" algn="l" defTabSz="68598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51" indent="-171497" algn="l" defTabSz="68598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FR" sz="800" dirty="0"/>
              <a:t>Based on the testbench delivered by Allegro </a:t>
            </a:r>
            <a:r>
              <a:rPr lang="en-FR" sz="800" dirty="0">
                <a:sym typeface="Wingdings" pitchFamily="2" charset="2"/>
              </a:rPr>
              <a:t> plug and play with their validation flow</a:t>
            </a:r>
            <a:endParaRPr lang="en-FR" sz="800" dirty="0"/>
          </a:p>
          <a:p>
            <a:pPr>
              <a:lnSpc>
                <a:spcPct val="100000"/>
              </a:lnSpc>
            </a:pPr>
            <a:r>
              <a:rPr lang="en-FR" sz="800" dirty="0"/>
              <a:t>Modifications</a:t>
            </a:r>
          </a:p>
          <a:p>
            <a:pPr lvl="1">
              <a:lnSpc>
                <a:spcPct val="100000"/>
              </a:lnSpc>
            </a:pPr>
            <a:r>
              <a:rPr lang="en-FR" sz="700" dirty="0"/>
              <a:t>Adaptation to our env (vsim support, pass/fail condition)</a:t>
            </a:r>
          </a:p>
          <a:p>
            <a:pPr lvl="1">
              <a:lnSpc>
                <a:spcPct val="100000"/>
              </a:lnSpc>
            </a:pPr>
            <a:r>
              <a:rPr lang="en-FR" sz="700" dirty="0"/>
              <a:t>Comparison done by the testbench</a:t>
            </a:r>
          </a:p>
          <a:p>
            <a:pPr lvl="1">
              <a:lnSpc>
                <a:spcPct val="100000"/>
              </a:lnSpc>
            </a:pPr>
            <a:r>
              <a:rPr lang="en-FR" sz="700" dirty="0"/>
              <a:t>UVM friendly</a:t>
            </a:r>
          </a:p>
          <a:p>
            <a:pPr lvl="1">
              <a:lnSpc>
                <a:spcPct val="100000"/>
              </a:lnSpc>
            </a:pPr>
            <a:r>
              <a:rPr lang="en-FR" sz="700" dirty="0"/>
              <a:t>Added a scoreboard for debug</a:t>
            </a:r>
          </a:p>
          <a:p>
            <a:pPr>
              <a:lnSpc>
                <a:spcPct val="100000"/>
              </a:lnSpc>
            </a:pPr>
            <a:endParaRPr lang="en-FR" sz="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1E601A-3EA3-9F2B-AE62-DB86CC8DB855}"/>
              </a:ext>
            </a:extLst>
          </p:cNvPr>
          <p:cNvSpPr/>
          <p:nvPr/>
        </p:nvSpPr>
        <p:spPr>
          <a:xfrm>
            <a:off x="3433076" y="2135691"/>
            <a:ext cx="860696" cy="30329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accent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FE9ED-E8A1-5D21-C093-F3E8B9068E35}"/>
              </a:ext>
            </a:extLst>
          </p:cNvPr>
          <p:cNvSpPr txBox="1"/>
          <p:nvPr/>
        </p:nvSpPr>
        <p:spPr>
          <a:xfrm>
            <a:off x="4467454" y="2134435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chemeClr val="accent3"/>
                </a:solidFill>
              </a:rPr>
              <a:t>read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91D1756-9676-CBD7-1CFA-3FB2AC751FEF}"/>
              </a:ext>
            </a:extLst>
          </p:cNvPr>
          <p:cNvSpPr/>
          <p:nvPr/>
        </p:nvSpPr>
        <p:spPr>
          <a:xfrm>
            <a:off x="4299910" y="2281486"/>
            <a:ext cx="370221" cy="292215"/>
          </a:xfrm>
          <a:custGeom>
            <a:avLst/>
            <a:gdLst>
              <a:gd name="connsiteX0" fmla="*/ 0 w 370221"/>
              <a:gd name="connsiteY0" fmla="*/ 2284 h 292215"/>
              <a:gd name="connsiteX1" fmla="*/ 285471 w 370221"/>
              <a:gd name="connsiteY1" fmla="*/ 42428 h 292215"/>
              <a:gd name="connsiteX2" fmla="*/ 370221 w 370221"/>
              <a:gd name="connsiteY2" fmla="*/ 292215 h 29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221" h="292215">
                <a:moveTo>
                  <a:pt x="0" y="2284"/>
                </a:moveTo>
                <a:cubicBezTo>
                  <a:pt x="111884" y="-1805"/>
                  <a:pt x="223768" y="-5894"/>
                  <a:pt x="285471" y="42428"/>
                </a:cubicBezTo>
                <a:cubicBezTo>
                  <a:pt x="347174" y="90750"/>
                  <a:pt x="358697" y="191482"/>
                  <a:pt x="370221" y="292215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696958-37A2-2745-E73D-B0C12AB8AC5A}"/>
              </a:ext>
            </a:extLst>
          </p:cNvPr>
          <p:cNvSpPr/>
          <p:nvPr/>
        </p:nvSpPr>
        <p:spPr>
          <a:xfrm>
            <a:off x="1971535" y="2705012"/>
            <a:ext cx="922181" cy="17441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05B331F-E6BF-E478-56E7-46A7C8D8E9C6}"/>
              </a:ext>
            </a:extLst>
          </p:cNvPr>
          <p:cNvSpPr/>
          <p:nvPr/>
        </p:nvSpPr>
        <p:spPr>
          <a:xfrm>
            <a:off x="1958383" y="2561748"/>
            <a:ext cx="922181" cy="1744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6CB773A-B92D-A5A0-5D98-21EE904EEC9C}"/>
              </a:ext>
            </a:extLst>
          </p:cNvPr>
          <p:cNvSpPr/>
          <p:nvPr/>
        </p:nvSpPr>
        <p:spPr>
          <a:xfrm>
            <a:off x="2881475" y="2534029"/>
            <a:ext cx="1636999" cy="111040"/>
          </a:xfrm>
          <a:custGeom>
            <a:avLst/>
            <a:gdLst>
              <a:gd name="connsiteX0" fmla="*/ 0 w 1636999"/>
              <a:gd name="connsiteY0" fmla="*/ 111040 h 111040"/>
              <a:gd name="connsiteX1" fmla="*/ 593245 w 1636999"/>
              <a:gd name="connsiteY1" fmla="*/ 12910 h 111040"/>
              <a:gd name="connsiteX2" fmla="*/ 1636999 w 1636999"/>
              <a:gd name="connsiteY2" fmla="*/ 3989 h 1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6999" h="111040">
                <a:moveTo>
                  <a:pt x="0" y="111040"/>
                </a:moveTo>
                <a:cubicBezTo>
                  <a:pt x="160206" y="70896"/>
                  <a:pt x="320412" y="30752"/>
                  <a:pt x="593245" y="12910"/>
                </a:cubicBezTo>
                <a:cubicBezTo>
                  <a:pt x="866078" y="-4932"/>
                  <a:pt x="1251538" y="-472"/>
                  <a:pt x="1636999" y="3989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BAD95D2-3FA2-6070-C21B-2AB03F333EED}"/>
              </a:ext>
            </a:extLst>
          </p:cNvPr>
          <p:cNvSpPr/>
          <p:nvPr/>
        </p:nvSpPr>
        <p:spPr>
          <a:xfrm>
            <a:off x="2894857" y="2747660"/>
            <a:ext cx="1681603" cy="178959"/>
          </a:xfrm>
          <a:custGeom>
            <a:avLst/>
            <a:gdLst>
              <a:gd name="connsiteX0" fmla="*/ 0 w 1681603"/>
              <a:gd name="connsiteY0" fmla="*/ 44605 h 178959"/>
              <a:gd name="connsiteX1" fmla="*/ 1039293 w 1681603"/>
              <a:gd name="connsiteY1" fmla="*/ 178420 h 178959"/>
              <a:gd name="connsiteX2" fmla="*/ 1681603 w 1681603"/>
              <a:gd name="connsiteY2" fmla="*/ 0 h 17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603" h="178959">
                <a:moveTo>
                  <a:pt x="0" y="44605"/>
                </a:moveTo>
                <a:cubicBezTo>
                  <a:pt x="379513" y="115229"/>
                  <a:pt x="759026" y="185854"/>
                  <a:pt x="1039293" y="178420"/>
                </a:cubicBezTo>
                <a:cubicBezTo>
                  <a:pt x="1319560" y="170986"/>
                  <a:pt x="1500581" y="85493"/>
                  <a:pt x="1681603" y="0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79A82B-940C-D5D7-B997-3D5C5E766EE9}"/>
              </a:ext>
            </a:extLst>
          </p:cNvPr>
          <p:cNvSpPr txBox="1"/>
          <p:nvPr/>
        </p:nvSpPr>
        <p:spPr>
          <a:xfrm>
            <a:off x="3701706" y="28891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chemeClr val="accent3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81316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CC5DA5-2269-4125-C766-C370667B6F39}"/>
              </a:ext>
            </a:extLst>
          </p:cNvPr>
          <p:cNvSpPr/>
          <p:nvPr/>
        </p:nvSpPr>
        <p:spPr>
          <a:xfrm>
            <a:off x="93026" y="1266093"/>
            <a:ext cx="4896037" cy="2916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B2F334-98E9-C465-5A9F-644EB4E162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96" y="1302974"/>
            <a:ext cx="4820248" cy="28002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872681-70F3-8BC0-BBE5-9FFF36E0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System level testbench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CF00A-434D-5218-1BBB-9E2B9EE784C8}"/>
              </a:ext>
            </a:extLst>
          </p:cNvPr>
          <p:cNvSpPr/>
          <p:nvPr/>
        </p:nvSpPr>
        <p:spPr>
          <a:xfrm>
            <a:off x="5828714" y="1514622"/>
            <a:ext cx="3137095" cy="2368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5" name="Picture 1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CBD8FEE-CE8D-3B21-4504-2A4B6C87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03" y="1560075"/>
            <a:ext cx="3048000" cy="2286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4F7BD9-450D-7818-4F28-CA858F8E49C2}"/>
              </a:ext>
            </a:extLst>
          </p:cNvPr>
          <p:cNvSpPr/>
          <p:nvPr/>
        </p:nvSpPr>
        <p:spPr>
          <a:xfrm>
            <a:off x="5074740" y="3298555"/>
            <a:ext cx="717453" cy="24853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50" dirty="0"/>
              <a:t>compile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5EEC7-DD99-F352-5E2F-1AE1B90CDC98}"/>
              </a:ext>
            </a:extLst>
          </p:cNvPr>
          <p:cNvSpPr/>
          <p:nvPr/>
        </p:nvSpPr>
        <p:spPr>
          <a:xfrm>
            <a:off x="3835791" y="3123027"/>
            <a:ext cx="810643" cy="984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70040A39-BF9B-7E28-16C5-0FD686F7972D}"/>
              </a:ext>
            </a:extLst>
          </p:cNvPr>
          <p:cNvSpPr/>
          <p:nvPr/>
        </p:nvSpPr>
        <p:spPr>
          <a:xfrm>
            <a:off x="3839066" y="3229059"/>
            <a:ext cx="807368" cy="798990"/>
          </a:xfrm>
          <a:prstGeom prst="foldedCorner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" dirty="0"/>
              <a:t>B</a:t>
            </a:r>
            <a:r>
              <a:rPr lang="en-FR" sz="600" dirty="0"/>
              <a:t>aremetal driver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C130A-1703-7AFA-377C-5A7125BC432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84542" y="2822917"/>
            <a:ext cx="390198" cy="59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8A6CF-EE59-0C9C-D519-331EDB26A6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46434" y="3422820"/>
            <a:ext cx="428306" cy="1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0C6124FD-B3BB-7300-F52A-BEDC4A8DBE81}"/>
              </a:ext>
            </a:extLst>
          </p:cNvPr>
          <p:cNvSpPr/>
          <p:nvPr/>
        </p:nvSpPr>
        <p:spPr>
          <a:xfrm>
            <a:off x="5430129" y="3549748"/>
            <a:ext cx="2724443" cy="769112"/>
          </a:xfrm>
          <a:custGeom>
            <a:avLst/>
            <a:gdLst>
              <a:gd name="connsiteX0" fmla="*/ 0 w 2724443"/>
              <a:gd name="connsiteY0" fmla="*/ 0 h 769112"/>
              <a:gd name="connsiteX1" fmla="*/ 1270782 w 2724443"/>
              <a:gd name="connsiteY1" fmla="*/ 769034 h 769112"/>
              <a:gd name="connsiteX2" fmla="*/ 2724443 w 2724443"/>
              <a:gd name="connsiteY2" fmla="*/ 37514 h 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443" h="769112">
                <a:moveTo>
                  <a:pt x="0" y="0"/>
                </a:moveTo>
                <a:cubicBezTo>
                  <a:pt x="408354" y="381391"/>
                  <a:pt x="816708" y="762782"/>
                  <a:pt x="1270782" y="769034"/>
                </a:cubicBezTo>
                <a:cubicBezTo>
                  <a:pt x="1724856" y="775286"/>
                  <a:pt x="2224649" y="406400"/>
                  <a:pt x="2724443" y="3751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C21B332-FFEA-AFAD-E40B-6D68ECC51E0D}"/>
              </a:ext>
            </a:extLst>
          </p:cNvPr>
          <p:cNvSpPr/>
          <p:nvPr/>
        </p:nvSpPr>
        <p:spPr>
          <a:xfrm>
            <a:off x="6058486" y="3840480"/>
            <a:ext cx="581465" cy="251901"/>
          </a:xfrm>
          <a:custGeom>
            <a:avLst/>
            <a:gdLst>
              <a:gd name="connsiteX0" fmla="*/ 0 w 581465"/>
              <a:gd name="connsiteY0" fmla="*/ 239151 h 251901"/>
              <a:gd name="connsiteX1" fmla="*/ 468923 w 581465"/>
              <a:gd name="connsiteY1" fmla="*/ 225083 h 251901"/>
              <a:gd name="connsiteX2" fmla="*/ 581465 w 581465"/>
              <a:gd name="connsiteY2" fmla="*/ 0 h 25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65" h="251901">
                <a:moveTo>
                  <a:pt x="0" y="239151"/>
                </a:moveTo>
                <a:cubicBezTo>
                  <a:pt x="186006" y="252046"/>
                  <a:pt x="372012" y="264941"/>
                  <a:pt x="468923" y="225083"/>
                </a:cubicBezTo>
                <a:cubicBezTo>
                  <a:pt x="565834" y="185225"/>
                  <a:pt x="573649" y="92612"/>
                  <a:pt x="581465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3BF9D3-053D-2CFD-DF59-E8AF4ED13692}"/>
              </a:ext>
            </a:extLst>
          </p:cNvPr>
          <p:cNvSpPr txBox="1"/>
          <p:nvPr/>
        </p:nvSpPr>
        <p:spPr>
          <a:xfrm>
            <a:off x="7349" y="4182795"/>
            <a:ext cx="7681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600" dirty="0"/>
              <a:t>Credit: Max Wipfi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B0D2F-FF95-89DE-4578-986A125FAACA}"/>
              </a:ext>
            </a:extLst>
          </p:cNvPr>
          <p:cNvSpPr txBox="1"/>
          <p:nvPr/>
        </p:nvSpPr>
        <p:spPr>
          <a:xfrm>
            <a:off x="5344452" y="4022723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accent3"/>
                </a:solidFill>
              </a:rPr>
              <a:t>L</a:t>
            </a:r>
            <a:r>
              <a:rPr lang="en-FR" sz="1000" dirty="0">
                <a:solidFill>
                  <a:schemeClr val="accent3"/>
                </a:solidFill>
              </a:rPr>
              <a:t>oad .elf</a:t>
            </a:r>
            <a:endParaRPr lang="en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4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sitting, table, dark&#10;&#10;Description automatically generated">
            <a:extLst>
              <a:ext uri="{FF2B5EF4-FFF2-40B4-BE49-F238E27FC236}">
                <a16:creationId xmlns:a16="http://schemas.microsoft.com/office/drawing/2014/main" id="{E7FBF7D5-FDCE-4790-95DE-ABB3E409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18018" r="46829" b="18018"/>
          <a:stretch/>
        </p:blipFill>
        <p:spPr>
          <a:xfrm>
            <a:off x="4962343" y="-99"/>
            <a:ext cx="4184833" cy="5145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3E985B-90A8-4546-A6EC-A95E2827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Thank you!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D249C-871A-4530-95AA-D50E50F0C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90E92-25C9-49AE-95A5-6821C662F769}"/>
              </a:ext>
            </a:extLst>
          </p:cNvPr>
          <p:cNvSpPr/>
          <p:nvPr/>
        </p:nvSpPr>
        <p:spPr>
          <a:xfrm>
            <a:off x="3822701" y="4791930"/>
            <a:ext cx="1296987" cy="204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84EC2779-83EF-417F-AD43-815D3269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35" y="4731870"/>
            <a:ext cx="1616150" cy="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D7BB7-A247-9C29-296C-E0998C068F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FR" dirty="0"/>
              <a:t>Architecture specification: </a:t>
            </a:r>
            <a:r>
              <a:rPr lang="en-GB" dirty="0">
                <a:hlinkClick r:id="rId2"/>
              </a:rPr>
              <a:t>https://doc.axelera.ai/prod/europa/latest/europa_architecture/blocks/dcd/dcd_block_spec/</a:t>
            </a:r>
            <a:endParaRPr lang="en-GB" dirty="0"/>
          </a:p>
          <a:p>
            <a:r>
              <a:rPr lang="en-GB" dirty="0"/>
              <a:t>Verification document: </a:t>
            </a:r>
            <a:r>
              <a:rPr lang="en-GB" dirty="0">
                <a:hlinkClick r:id="rId3"/>
              </a:rPr>
              <a:t>https://doc.axelera.ai/prod/europa/latest/europa_verification/dcd_verification_document/#verification-strategy</a:t>
            </a:r>
            <a:endParaRPr lang="en-GB" dirty="0"/>
          </a:p>
          <a:p>
            <a:r>
              <a:rPr lang="en-GB"/>
              <a:t>Recording: </a:t>
            </a:r>
            <a:r>
              <a:rPr lang="en-GB">
                <a:hlinkClick r:id="rId4"/>
              </a:rPr>
              <a:t>Decoder verification presentation-20240801_103259-Meeting Recording.mp4</a:t>
            </a:r>
            <a:endParaRPr lang="en-GB" dirty="0"/>
          </a:p>
          <a:p>
            <a:endParaRPr lang="en-GB" dirty="0"/>
          </a:p>
          <a:p>
            <a:endParaRPr lang="en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EB909-69B3-B421-2A9C-77CB789B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Useful link</a:t>
            </a:r>
          </a:p>
        </p:txBody>
      </p:sp>
    </p:spTree>
    <p:extLst>
      <p:ext uri="{BB962C8B-B14F-4D97-AF65-F5344CB8AC3E}">
        <p14:creationId xmlns:p14="http://schemas.microsoft.com/office/powerpoint/2010/main" val="1523531012"/>
      </p:ext>
    </p:extLst>
  </p:cSld>
  <p:clrMapOvr>
    <a:masterClrMapping/>
  </p:clrMapOvr>
</p:sld>
</file>

<file path=ppt/theme/theme1.xml><?xml version="1.0" encoding="utf-8"?>
<a:theme xmlns:a="http://schemas.openxmlformats.org/drawingml/2006/main" name="AXELERA_AI-Dark">
  <a:themeElements>
    <a:clrScheme name="Custom 9">
      <a:dk1>
        <a:sysClr val="windowText" lastClr="000000"/>
      </a:dk1>
      <a:lt1>
        <a:sysClr val="window" lastClr="FFFFFF"/>
      </a:lt1>
      <a:dk2>
        <a:srgbClr val="39302A"/>
      </a:dk2>
      <a:lt2>
        <a:srgbClr val="898D8D"/>
      </a:lt2>
      <a:accent1>
        <a:srgbClr val="F6BE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XELERA_AI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ELERA AI - TEMPLATE_V2 (black only)" id="{599A3050-1396-074A-B902-4C792F686966}" vid="{865EDC5E-9C71-0D47-B20A-84F2DC5D8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a92b4621-2244-4464-8cf2-c36e0d70a76f" xsi:nil="true"/>
    <lcf76f155ced4ddcb4097134ff3c332f xmlns="385554a8-30c3-4d29-9285-9f316a83ff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E45021D0BBE4EB529043727665B61" ma:contentTypeVersion="22" ma:contentTypeDescription="Een nieuw document maken." ma:contentTypeScope="" ma:versionID="28541fa58a89e94edeffc020990df2e7">
  <xsd:schema xmlns:xsd="http://www.w3.org/2001/XMLSchema" xmlns:xs="http://www.w3.org/2001/XMLSchema" xmlns:p="http://schemas.microsoft.com/office/2006/metadata/properties" xmlns:ns2="385554a8-30c3-4d29-9285-9f316a83ff5c" xmlns:ns3="a92b4621-2244-4464-8cf2-c36e0d70a76f" xmlns:ns4="http://schemas.microsoft.com/sharepoint/v4" targetNamespace="http://schemas.microsoft.com/office/2006/metadata/properties" ma:root="true" ma:fieldsID="3472965adf652a5eed7d9028dd008ac6" ns2:_="" ns3:_="" ns4:_="">
    <xsd:import namespace="385554a8-30c3-4d29-9285-9f316a83ff5c"/>
    <xsd:import namespace="a92b4621-2244-4464-8cf2-c36e0d70a76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4:IconOverlay" minOccurs="0"/>
                <xsd:element ref="ns3:TaxCatchAll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54a8-30c3-4d29-9285-9f316a83f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91a9d352-5f46-4516-a79f-6e0356149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b4621-2244-4464-8cf2-c36e0d70a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56fd556-e7f4-4161-833e-c83078638af4}" ma:internalName="TaxCatchAll" ma:showField="CatchAllData" ma:web="a92b4621-2244-4464-8cf2-c36e0d70a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69190-FA0C-40CA-A420-2BC7F69B4E33}">
  <ds:schemaRefs>
    <ds:schemaRef ds:uri="http://purl.org/dc/dcmitype/"/>
    <ds:schemaRef ds:uri="385554a8-30c3-4d29-9285-9f316a83ff5c"/>
    <ds:schemaRef ds:uri="http://purl.org/dc/elements/1.1/"/>
    <ds:schemaRef ds:uri="http://schemas.microsoft.com/office/2006/documentManagement/types"/>
    <ds:schemaRef ds:uri="http://schemas.microsoft.com/sharepoint/v4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a92b4621-2244-4464-8cf2-c36e0d70a76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538A37-6312-4209-8FF2-6FD27ED7F7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E66F52-35E1-4738-97B2-FE1396FFA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554a8-30c3-4d29-9285-9f316a83ff5c"/>
    <ds:schemaRef ds:uri="a92b4621-2244-4464-8cf2-c36e0d70a76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c838ba7-c38c-416d-a793-1de07a190ebd}" enabled="0" method="" siteId="{9c838ba7-c38c-416d-a793-1de07a190eb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364</Words>
  <Application>Microsoft Macintosh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Light</vt:lpstr>
      <vt:lpstr>Open Sans SemiBold</vt:lpstr>
      <vt:lpstr>Arial</vt:lpstr>
      <vt:lpstr>Times New Roman</vt:lpstr>
      <vt:lpstr>Wingdings</vt:lpstr>
      <vt:lpstr>AXELERA_AI-Dark</vt:lpstr>
      <vt:lpstr>PowerPoint Presentation</vt:lpstr>
      <vt:lpstr>Introduction</vt:lpstr>
      <vt:lpstr>Block diagram – IP level</vt:lpstr>
      <vt:lpstr>Block diagram – System integration</vt:lpstr>
      <vt:lpstr>Verification strategy</vt:lpstr>
      <vt:lpstr>Block level testbench</vt:lpstr>
      <vt:lpstr>System level testbench</vt:lpstr>
      <vt:lpstr>Thank you!</vt:lpstr>
      <vt:lpstr>Useful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Barbato</dc:creator>
  <cp:lastModifiedBy>Stéphane Gros</cp:lastModifiedBy>
  <cp:revision>2</cp:revision>
  <dcterms:created xsi:type="dcterms:W3CDTF">2021-10-19T16:17:57Z</dcterms:created>
  <dcterms:modified xsi:type="dcterms:W3CDTF">2024-08-01T12:25:31Z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0x010100D25E45021D0BBE4EB529043727665B61</vt:lpwstr>
  </property>
</Properties>
</file>