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9" r:id="rId5"/>
    <p:sldId id="260" r:id="rId6"/>
    <p:sldId id="261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4"/>
    <p:restoredTop sz="89699"/>
  </p:normalViewPr>
  <p:slideViewPr>
    <p:cSldViewPr snapToGrid="0" snapToObjects="1">
      <p:cViewPr varScale="1">
        <p:scale>
          <a:sx n="64" d="100"/>
          <a:sy n="64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0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9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0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661537"/>
              </p:ext>
            </p:extLst>
          </p:nvPr>
        </p:nvGraphicFramePr>
        <p:xfrm>
          <a:off x="261" y="6590"/>
          <a:ext cx="12006506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dirty="0"/>
                        <a:t>Customization Rule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Aggregation Feature (All Accounts)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67969" y="674954"/>
            <a:ext cx="1630108" cy="13917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Customization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Rule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1D1EAB9-D1C4-1541-AF62-7328A3DEB43E}"/>
              </a:ext>
            </a:extLst>
          </p:cNvPr>
          <p:cNvSpPr/>
          <p:nvPr/>
        </p:nvSpPr>
        <p:spPr>
          <a:xfrm>
            <a:off x="10181493" y="674954"/>
            <a:ext cx="1565030" cy="14352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Customization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Rule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DE49FA0-7C97-4A4E-B0B3-5937CC01C61F}"/>
              </a:ext>
            </a:extLst>
          </p:cNvPr>
          <p:cNvSpPr/>
          <p:nvPr/>
        </p:nvSpPr>
        <p:spPr>
          <a:xfrm>
            <a:off x="3526309" y="1913688"/>
            <a:ext cx="1761308" cy="120720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Disable Account Identified on Application?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4F182CE-A89B-8B4A-9B97-BC98FA17E0ED}"/>
              </a:ext>
            </a:extLst>
          </p:cNvPr>
          <p:cNvSpPr/>
          <p:nvPr/>
        </p:nvSpPr>
        <p:spPr>
          <a:xfrm>
            <a:off x="567969" y="2339945"/>
            <a:ext cx="1761306" cy="117249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Lock Account Identified on Application?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F199B10-9D2D-4742-B07F-C9C54A133F15}"/>
              </a:ext>
            </a:extLst>
          </p:cNvPr>
          <p:cNvSpPr/>
          <p:nvPr/>
        </p:nvSpPr>
        <p:spPr>
          <a:xfrm>
            <a:off x="6356397" y="1751794"/>
            <a:ext cx="1903976" cy="1530988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Privileged Account  Identified on Application?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B69671A-881C-6248-8AE4-09D30C44A797}"/>
              </a:ext>
            </a:extLst>
          </p:cNvPr>
          <p:cNvSpPr/>
          <p:nvPr/>
        </p:nvSpPr>
        <p:spPr>
          <a:xfrm>
            <a:off x="9015751" y="1919374"/>
            <a:ext cx="1810996" cy="151579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Service Account Identified on Application?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14AFD81-A686-0547-B09A-F5758E8A6364}"/>
              </a:ext>
            </a:extLst>
          </p:cNvPr>
          <p:cNvSpPr/>
          <p:nvPr/>
        </p:nvSpPr>
        <p:spPr>
          <a:xfrm>
            <a:off x="562205" y="4040626"/>
            <a:ext cx="1936809" cy="1273526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Lock Account Java Regular Expression or String Comparison Match?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592F967-8BA2-224D-A482-4CE3B82792F5}"/>
              </a:ext>
            </a:extLst>
          </p:cNvPr>
          <p:cNvSpPr/>
          <p:nvPr/>
        </p:nvSpPr>
        <p:spPr>
          <a:xfrm>
            <a:off x="3504999" y="3693711"/>
            <a:ext cx="1936808" cy="156258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Disable Account Java Regular Expression or String Comparison Match?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CAB1B08-4D6B-2546-9A51-61C8403BBCD7}"/>
              </a:ext>
            </a:extLst>
          </p:cNvPr>
          <p:cNvSpPr/>
          <p:nvPr/>
        </p:nvSpPr>
        <p:spPr>
          <a:xfrm>
            <a:off x="6335262" y="3708695"/>
            <a:ext cx="1946245" cy="171030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Privileged Account Java Regular Expression or String Comparison Match?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1A09A72-8796-5C47-A893-63294B321BF9}"/>
              </a:ext>
            </a:extLst>
          </p:cNvPr>
          <p:cNvSpPr/>
          <p:nvPr/>
        </p:nvSpPr>
        <p:spPr>
          <a:xfrm>
            <a:off x="9174962" y="3722962"/>
            <a:ext cx="1936808" cy="168176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Service Account Java Regular Expression or String Comparison Match?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77601B-646F-5648-8D53-B953F0CA921B}"/>
              </a:ext>
            </a:extLst>
          </p:cNvPr>
          <p:cNvSpPr/>
          <p:nvPr/>
        </p:nvSpPr>
        <p:spPr>
          <a:xfrm>
            <a:off x="881171" y="5760504"/>
            <a:ext cx="1617843" cy="73027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Lock property on Account and set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IIQLocked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13C12D6-3800-8148-AFDD-12FEBA9FF9F0}"/>
              </a:ext>
            </a:extLst>
          </p:cNvPr>
          <p:cNvSpPr/>
          <p:nvPr/>
        </p:nvSpPr>
        <p:spPr>
          <a:xfrm>
            <a:off x="3631015" y="5997720"/>
            <a:ext cx="1461198" cy="59885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Disable Property on Account and set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IIIQDisabled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4270B12-220F-1B4C-BFF0-63771046B95C}"/>
              </a:ext>
            </a:extLst>
          </p:cNvPr>
          <p:cNvSpPr/>
          <p:nvPr/>
        </p:nvSpPr>
        <p:spPr>
          <a:xfrm>
            <a:off x="6820369" y="5997721"/>
            <a:ext cx="1461198" cy="59885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Privileged Account Property on Account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D6DC86C-1474-474C-B11F-1F3463421028}"/>
              </a:ext>
            </a:extLst>
          </p:cNvPr>
          <p:cNvSpPr/>
          <p:nvPr/>
        </p:nvSpPr>
        <p:spPr>
          <a:xfrm>
            <a:off x="9650572" y="6008184"/>
            <a:ext cx="1461198" cy="59885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Service Account Property on Account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D370806-B87C-2B46-A08E-2D399DD34C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15115" y="1751793"/>
            <a:ext cx="2794449" cy="728046"/>
          </a:xfrm>
          <a:prstGeom prst="bentConnector3">
            <a:avLst>
              <a:gd name="adj1" fmla="val 58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02D7DCB-7305-4B44-859C-FEE71EC193C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29275" y="2549236"/>
            <a:ext cx="1197034" cy="376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F1A0C57-2CD9-EF41-89DD-287E97D5FDE9}"/>
              </a:ext>
            </a:extLst>
          </p:cNvPr>
          <p:cNvCxnSpPr>
            <a:cxnSpLocks/>
          </p:cNvCxnSpPr>
          <p:nvPr/>
        </p:nvCxnSpPr>
        <p:spPr>
          <a:xfrm>
            <a:off x="5176377" y="2437815"/>
            <a:ext cx="1180020" cy="111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E724893-353A-FF4A-950D-BF687114275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260373" y="2517288"/>
            <a:ext cx="755378" cy="159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18A0D7E-8C2A-C34B-BEDE-63DBDBA16DFA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399686" y="5445076"/>
            <a:ext cx="446352" cy="184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A6F8428-CED6-B643-9FBD-A8E21EDE824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99014" y="2926191"/>
            <a:ext cx="184505" cy="1751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8E7F4E2-C6D9-324B-92AF-17E2D87086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3482" y="5524511"/>
            <a:ext cx="723132" cy="223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3F51496-5A91-594D-B80C-840A8130137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41807" y="2546185"/>
            <a:ext cx="522927" cy="1928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9260D14-B5C4-B24E-A1BC-261E486F9D27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7115998" y="5562751"/>
            <a:ext cx="578724" cy="291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AFBE13E-C1E9-B441-8F91-F5C461ABB32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281507" y="2546184"/>
            <a:ext cx="193951" cy="2017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EFD6736-DCA4-8B41-9625-652D04BD8A7F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0033435" y="5514662"/>
            <a:ext cx="592989" cy="373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D9B14DA-A219-FE4B-9EF3-8C613D2937D3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1067856" y="2120619"/>
            <a:ext cx="43914" cy="2443228"/>
          </a:xfrm>
          <a:prstGeom prst="bentConnector4">
            <a:avLst>
              <a:gd name="adj1" fmla="val -520563"/>
              <a:gd name="adj2" fmla="val 67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8D980C6-5C43-B94B-BEEC-B7D74991809C}"/>
              </a:ext>
            </a:extLst>
          </p:cNvPr>
          <p:cNvCxnSpPr>
            <a:cxnSpLocks/>
          </p:cNvCxnSpPr>
          <p:nvPr/>
        </p:nvCxnSpPr>
        <p:spPr>
          <a:xfrm rot="5400000">
            <a:off x="1123220" y="3769442"/>
            <a:ext cx="646731" cy="127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C517D4B-D4A1-6541-910D-253FDF35ADCC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142744" y="3385106"/>
            <a:ext cx="767522" cy="23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B01810A-D559-BD43-9975-CA8E41F225EB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9168" y="3479585"/>
            <a:ext cx="686021" cy="292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09F315F-4E82-2249-9EF3-EC1DDC2C45A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9460073" y="3625664"/>
            <a:ext cx="651676" cy="270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70DB752-241C-3547-9839-4AC732312AC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499014" y="4748379"/>
            <a:ext cx="109555" cy="1377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083DFDE-07B6-7A46-95C5-ABBADE39E12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092213" y="4475004"/>
            <a:ext cx="674174" cy="1822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A07CFDE-B37D-D943-866D-ECFF41394D8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281567" y="4583373"/>
            <a:ext cx="96915" cy="1713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50E2F73-E179-9A4E-B814-BA9C79185C2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1111770" y="4583373"/>
            <a:ext cx="124428" cy="172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0436805-3F8D-3F41-B360-5824A43CCBBB}"/>
              </a:ext>
            </a:extLst>
          </p:cNvPr>
          <p:cNvSpPr/>
          <p:nvPr/>
        </p:nvSpPr>
        <p:spPr>
          <a:xfrm>
            <a:off x="1436854" y="346765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BC752D6-6F93-0345-BD20-CD06B95B5FFC}"/>
              </a:ext>
            </a:extLst>
          </p:cNvPr>
          <p:cNvSpPr/>
          <p:nvPr/>
        </p:nvSpPr>
        <p:spPr>
          <a:xfrm>
            <a:off x="1530609" y="5231207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44FE02-C464-8D46-B0D7-A0391B07AC75}"/>
              </a:ext>
            </a:extLst>
          </p:cNvPr>
          <p:cNvSpPr/>
          <p:nvPr/>
        </p:nvSpPr>
        <p:spPr>
          <a:xfrm>
            <a:off x="4304404" y="3150069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F20C2A-63E0-E048-A12D-F338E3733282}"/>
              </a:ext>
            </a:extLst>
          </p:cNvPr>
          <p:cNvSpPr/>
          <p:nvPr/>
        </p:nvSpPr>
        <p:spPr>
          <a:xfrm>
            <a:off x="4435822" y="527384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C950BF-77D2-B340-A576-FE1F022B654B}"/>
              </a:ext>
            </a:extLst>
          </p:cNvPr>
          <p:cNvSpPr/>
          <p:nvPr/>
        </p:nvSpPr>
        <p:spPr>
          <a:xfrm>
            <a:off x="7288470" y="3303776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A4D1D0-3B51-FF44-B279-B7F456A25441}"/>
              </a:ext>
            </a:extLst>
          </p:cNvPr>
          <p:cNvSpPr/>
          <p:nvPr/>
        </p:nvSpPr>
        <p:spPr>
          <a:xfrm>
            <a:off x="7232036" y="5344725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4F9A4F-BB2D-2744-A215-5561BDF85745}"/>
              </a:ext>
            </a:extLst>
          </p:cNvPr>
          <p:cNvSpPr/>
          <p:nvPr/>
        </p:nvSpPr>
        <p:spPr>
          <a:xfrm>
            <a:off x="9448579" y="3423319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BA19A4A-3956-6741-8CFA-B9547B87138C}"/>
              </a:ext>
            </a:extLst>
          </p:cNvPr>
          <p:cNvSpPr/>
          <p:nvPr/>
        </p:nvSpPr>
        <p:spPr>
          <a:xfrm>
            <a:off x="10107715" y="532213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7440FBD-5607-AB45-975A-6F412B8A51BA}"/>
              </a:ext>
            </a:extLst>
          </p:cNvPr>
          <p:cNvSpPr/>
          <p:nvPr/>
        </p:nvSpPr>
        <p:spPr>
          <a:xfrm>
            <a:off x="10904053" y="418698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1A9EF53-E1F7-2949-9911-4892850B50A3}"/>
              </a:ext>
            </a:extLst>
          </p:cNvPr>
          <p:cNvSpPr/>
          <p:nvPr/>
        </p:nvSpPr>
        <p:spPr>
          <a:xfrm>
            <a:off x="2230227" y="2611895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DD42494-99FA-644D-94B6-82EC0DC0A729}"/>
              </a:ext>
            </a:extLst>
          </p:cNvPr>
          <p:cNvSpPr/>
          <p:nvPr/>
        </p:nvSpPr>
        <p:spPr>
          <a:xfrm>
            <a:off x="5179740" y="214123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2966534-EDC5-7642-9022-4AAE665AD778}"/>
              </a:ext>
            </a:extLst>
          </p:cNvPr>
          <p:cNvSpPr/>
          <p:nvPr/>
        </p:nvSpPr>
        <p:spPr>
          <a:xfrm>
            <a:off x="8201395" y="2194656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CBD858F-64AC-9049-B91B-85BF8173CB82}"/>
              </a:ext>
            </a:extLst>
          </p:cNvPr>
          <p:cNvSpPr/>
          <p:nvPr/>
        </p:nvSpPr>
        <p:spPr>
          <a:xfrm>
            <a:off x="8117610" y="428502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01742AD-7ACE-A948-8324-165D1F330F0B}"/>
              </a:ext>
            </a:extLst>
          </p:cNvPr>
          <p:cNvSpPr/>
          <p:nvPr/>
        </p:nvSpPr>
        <p:spPr>
          <a:xfrm>
            <a:off x="5373833" y="418698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F84A8C-9800-3640-B36E-1B7C6A4075A5}"/>
              </a:ext>
            </a:extLst>
          </p:cNvPr>
          <p:cNvSpPr/>
          <p:nvPr/>
        </p:nvSpPr>
        <p:spPr>
          <a:xfrm>
            <a:off x="2298120" y="4327149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A9D3C0D0-E1A6-EA4F-A85E-9FF39164497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0826747" y="2479839"/>
            <a:ext cx="241109" cy="197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0174E82-E537-164F-BE5D-673D23301D43}"/>
              </a:ext>
            </a:extLst>
          </p:cNvPr>
          <p:cNvSpPr/>
          <p:nvPr/>
        </p:nvSpPr>
        <p:spPr>
          <a:xfrm>
            <a:off x="10598143" y="235833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C133DE40-DDB3-7040-A32B-8CF0D12FA946}"/>
              </a:ext>
            </a:extLst>
          </p:cNvPr>
          <p:cNvSpPr/>
          <p:nvPr/>
        </p:nvSpPr>
        <p:spPr>
          <a:xfrm>
            <a:off x="3316357" y="497180"/>
            <a:ext cx="2369859" cy="1247525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Customization Rule Defined?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B82CBCC-F812-644F-9227-305755521371}"/>
              </a:ext>
            </a:extLst>
          </p:cNvPr>
          <p:cNvCxnSpPr>
            <a:cxnSpLocks/>
          </p:cNvCxnSpPr>
          <p:nvPr/>
        </p:nvCxnSpPr>
        <p:spPr>
          <a:xfrm flipV="1">
            <a:off x="2230227" y="1192696"/>
            <a:ext cx="1049367" cy="21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FF8AE4F-E0A4-6E4E-ABAC-B8067F710937}"/>
              </a:ext>
            </a:extLst>
          </p:cNvPr>
          <p:cNvSpPr/>
          <p:nvPr/>
        </p:nvSpPr>
        <p:spPr>
          <a:xfrm>
            <a:off x="3279594" y="135435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CB0C19F-EAD0-8B4E-B307-3E961C500AA6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5686216" y="1120943"/>
            <a:ext cx="4457150" cy="390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15734-9EC5-DB4D-9488-83C471EE9734}"/>
              </a:ext>
            </a:extLst>
          </p:cNvPr>
          <p:cNvSpPr/>
          <p:nvPr/>
        </p:nvSpPr>
        <p:spPr>
          <a:xfrm>
            <a:off x="5766387" y="73613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2451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82146"/>
              </p:ext>
            </p:extLst>
          </p:nvPr>
        </p:nvGraphicFramePr>
        <p:xfrm>
          <a:off x="-2987" y="6590"/>
          <a:ext cx="12194987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dirty="0"/>
                        <a:t>Correlation Rule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Aggregation Feature (All Accounts)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849324" y="946960"/>
            <a:ext cx="1344147" cy="14352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Correlation Rule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1AC425-CBFD-5543-9F93-1628BD0A8AFA}"/>
              </a:ext>
            </a:extLst>
          </p:cNvPr>
          <p:cNvCxnSpPr>
            <a:cxnSpLocks/>
            <a:stCxn id="3" idx="6"/>
            <a:endCxn id="78" idx="0"/>
          </p:cNvCxnSpPr>
          <p:nvPr/>
        </p:nvCxnSpPr>
        <p:spPr>
          <a:xfrm flipV="1">
            <a:off x="2193471" y="1233711"/>
            <a:ext cx="1846627" cy="430850"/>
          </a:xfrm>
          <a:prstGeom prst="bentConnector4">
            <a:avLst>
              <a:gd name="adj1" fmla="val 23045"/>
              <a:gd name="adj2" fmla="val 219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678005C4-826F-7245-BF8E-425C35C4B769}"/>
              </a:ext>
            </a:extLst>
          </p:cNvPr>
          <p:cNvSpPr/>
          <p:nvPr/>
        </p:nvSpPr>
        <p:spPr>
          <a:xfrm>
            <a:off x="3044588" y="1233711"/>
            <a:ext cx="1991020" cy="142862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Correlation Rule Defined?</a:t>
            </a:r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EF6CA41D-C39B-6344-9559-CE26B974D204}"/>
              </a:ext>
            </a:extLst>
          </p:cNvPr>
          <p:cNvSpPr/>
          <p:nvPr/>
        </p:nvSpPr>
        <p:spPr>
          <a:xfrm>
            <a:off x="817770" y="2787548"/>
            <a:ext cx="1796800" cy="157187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Service Account Expression Defined on Application?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5053B056-A867-A84C-9297-FC7DBE565BC7}"/>
              </a:ext>
            </a:extLst>
          </p:cNvPr>
          <p:cNvSpPr/>
          <p:nvPr/>
        </p:nvSpPr>
        <p:spPr>
          <a:xfrm>
            <a:off x="817770" y="4883994"/>
            <a:ext cx="2290628" cy="1703417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Service Account Match (Java Regex or String Comparison)?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C0C4492-3A8E-3F47-840A-627AD714AAB1}"/>
              </a:ext>
            </a:extLst>
          </p:cNvPr>
          <p:cNvSpPr/>
          <p:nvPr/>
        </p:nvSpPr>
        <p:spPr>
          <a:xfrm>
            <a:off x="6003514" y="5352961"/>
            <a:ext cx="1461198" cy="98088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Service Account Name</a:t>
            </a:r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776AA394-26BD-854D-B195-4259B9DEABE3}"/>
              </a:ext>
            </a:extLst>
          </p:cNvPr>
          <p:cNvSpPr/>
          <p:nvPr/>
        </p:nvSpPr>
        <p:spPr>
          <a:xfrm>
            <a:off x="4133687" y="3802792"/>
            <a:ext cx="2155145" cy="1944865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Distinguished Name?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75B17F2-251E-3E41-BAD5-54D470230363}"/>
              </a:ext>
            </a:extLst>
          </p:cNvPr>
          <p:cNvSpPr/>
          <p:nvPr/>
        </p:nvSpPr>
        <p:spPr>
          <a:xfrm>
            <a:off x="7622986" y="1390257"/>
            <a:ext cx="1404574" cy="83554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Common Name and Set it as Account Name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DA8E787-2F3F-0740-BB13-6C9D28FFD412}"/>
              </a:ext>
            </a:extLst>
          </p:cNvPr>
          <p:cNvSpPr/>
          <p:nvPr/>
        </p:nvSpPr>
        <p:spPr>
          <a:xfrm>
            <a:off x="8647701" y="4104797"/>
            <a:ext cx="1094278" cy="103056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Append Application Name with Account Name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5097059-157C-CF40-B45E-E198C49EB79D}"/>
              </a:ext>
            </a:extLst>
          </p:cNvPr>
          <p:cNvCxnSpPr>
            <a:cxnSpLocks/>
            <a:endCxn id="56" idx="6"/>
          </p:cNvCxnSpPr>
          <p:nvPr/>
        </p:nvCxnSpPr>
        <p:spPr>
          <a:xfrm>
            <a:off x="4039575" y="2684317"/>
            <a:ext cx="7687973" cy="3051385"/>
          </a:xfrm>
          <a:prstGeom prst="bentConnector3">
            <a:avLst>
              <a:gd name="adj1" fmla="val 102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209EFC57-7551-2A42-BC60-C0E059C027B6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 flipV="1">
            <a:off x="1862980" y="1948022"/>
            <a:ext cx="1181609" cy="839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C0E32D1A-F865-554B-A830-C56714D9C42F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614570" y="1061432"/>
            <a:ext cx="8674649" cy="2437144"/>
          </a:xfrm>
          <a:prstGeom prst="bentConnector4">
            <a:avLst>
              <a:gd name="adj1" fmla="val 42743"/>
              <a:gd name="adj2" fmla="val 109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83B0317-69F6-9548-A1B2-95F0D4AC197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08398" y="3559209"/>
            <a:ext cx="437349" cy="2176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2BE2C35-12C8-F349-8128-962DDCEF391D}"/>
              </a:ext>
            </a:extLst>
          </p:cNvPr>
          <p:cNvCxnSpPr>
            <a:cxnSpLocks/>
            <a:endCxn id="82" idx="0"/>
          </p:cNvCxnSpPr>
          <p:nvPr/>
        </p:nvCxnSpPr>
        <p:spPr>
          <a:xfrm rot="16200000" flipH="1">
            <a:off x="1602534" y="4523444"/>
            <a:ext cx="474184" cy="246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656537AB-6C99-4848-A292-1DF899E5847C}"/>
              </a:ext>
            </a:extLst>
          </p:cNvPr>
          <p:cNvCxnSpPr>
            <a:cxnSpLocks/>
          </p:cNvCxnSpPr>
          <p:nvPr/>
        </p:nvCxnSpPr>
        <p:spPr>
          <a:xfrm flipV="1">
            <a:off x="2004717" y="5780871"/>
            <a:ext cx="3206542" cy="844719"/>
          </a:xfrm>
          <a:prstGeom prst="bentConnector3">
            <a:avLst>
              <a:gd name="adj1" fmla="val 6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D79E3478-9CE0-2B43-B0E6-A0521E0FE9D4}"/>
              </a:ext>
            </a:extLst>
          </p:cNvPr>
          <p:cNvCxnSpPr>
            <a:cxnSpLocks/>
            <a:stCxn id="86" idx="3"/>
            <a:endCxn id="84" idx="0"/>
          </p:cNvCxnSpPr>
          <p:nvPr/>
        </p:nvCxnSpPr>
        <p:spPr>
          <a:xfrm>
            <a:off x="6288832" y="4775225"/>
            <a:ext cx="445281" cy="577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26314AAC-7390-374A-ABBD-50EC0D687BF9}"/>
              </a:ext>
            </a:extLst>
          </p:cNvPr>
          <p:cNvCxnSpPr>
            <a:cxnSpLocks/>
            <a:stCxn id="84" idx="3"/>
            <a:endCxn id="89" idx="1"/>
          </p:cNvCxnSpPr>
          <p:nvPr/>
        </p:nvCxnSpPr>
        <p:spPr>
          <a:xfrm flipV="1">
            <a:off x="7464712" y="4620081"/>
            <a:ext cx="1182989" cy="1223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B10EB26B-4186-4142-995B-C6B34DEDDB4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>
            <a:off x="9027560" y="1808028"/>
            <a:ext cx="167280" cy="2296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B5035EE0-F146-EB4E-A99D-FCD4250DF61A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9741979" y="3818181"/>
            <a:ext cx="515949" cy="801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E9EBAAB-F4C6-7A43-BC36-8A51A03262C2}"/>
              </a:ext>
            </a:extLst>
          </p:cNvPr>
          <p:cNvCxnSpPr>
            <a:cxnSpLocks/>
            <a:stCxn id="86" idx="0"/>
            <a:endCxn id="88" idx="1"/>
          </p:cNvCxnSpPr>
          <p:nvPr/>
        </p:nvCxnSpPr>
        <p:spPr>
          <a:xfrm rot="5400000" flipH="1" flipV="1">
            <a:off x="5419741" y="1599547"/>
            <a:ext cx="1994764" cy="2411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992CD22-EA38-5A47-9121-18D271EDE03E}"/>
              </a:ext>
            </a:extLst>
          </p:cNvPr>
          <p:cNvSpPr/>
          <p:nvPr/>
        </p:nvSpPr>
        <p:spPr>
          <a:xfrm>
            <a:off x="2463678" y="1858027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342D0AF-241E-4948-A277-18269CC6A4E4}"/>
              </a:ext>
            </a:extLst>
          </p:cNvPr>
          <p:cNvSpPr/>
          <p:nvPr/>
        </p:nvSpPr>
        <p:spPr>
          <a:xfrm>
            <a:off x="1637623" y="428633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551F8C6-6386-B248-9D29-A58F6BA00990}"/>
              </a:ext>
            </a:extLst>
          </p:cNvPr>
          <p:cNvSpPr/>
          <p:nvPr/>
        </p:nvSpPr>
        <p:spPr>
          <a:xfrm>
            <a:off x="2538111" y="631776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7BF9187-8B8C-714B-898E-7756A03B1006}"/>
              </a:ext>
            </a:extLst>
          </p:cNvPr>
          <p:cNvSpPr/>
          <p:nvPr/>
        </p:nvSpPr>
        <p:spPr>
          <a:xfrm>
            <a:off x="5283571" y="212830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A6D54E4-8FC5-6D42-8F8D-98B41166A835}"/>
              </a:ext>
            </a:extLst>
          </p:cNvPr>
          <p:cNvSpPr/>
          <p:nvPr/>
        </p:nvSpPr>
        <p:spPr>
          <a:xfrm>
            <a:off x="6244793" y="4456674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6037782-A483-A64B-863D-346574981AAD}"/>
              </a:ext>
            </a:extLst>
          </p:cNvPr>
          <p:cNvSpPr/>
          <p:nvPr/>
        </p:nvSpPr>
        <p:spPr>
          <a:xfrm>
            <a:off x="3039271" y="535334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8BF3BA3-4795-0A48-967E-8BEAB7274A7B}"/>
              </a:ext>
            </a:extLst>
          </p:cNvPr>
          <p:cNvSpPr/>
          <p:nvPr/>
        </p:nvSpPr>
        <p:spPr>
          <a:xfrm>
            <a:off x="2819203" y="313224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EFE2AF7-C653-5F40-A9AD-E512D4695664}"/>
              </a:ext>
            </a:extLst>
          </p:cNvPr>
          <p:cNvSpPr/>
          <p:nvPr/>
        </p:nvSpPr>
        <p:spPr>
          <a:xfrm>
            <a:off x="4410883" y="238216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A496667-37FA-C941-B56E-E247D500EE28}"/>
              </a:ext>
            </a:extLst>
          </p:cNvPr>
          <p:cNvSpPr/>
          <p:nvPr/>
        </p:nvSpPr>
        <p:spPr>
          <a:xfrm>
            <a:off x="10383401" y="5018101"/>
            <a:ext cx="1344147" cy="14352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 Correlation Rule</a:t>
            </a:r>
          </a:p>
        </p:txBody>
      </p:sp>
      <p:sp>
        <p:nvSpPr>
          <p:cNvPr id="11" name="Regular Pentagon 10">
            <a:extLst>
              <a:ext uri="{FF2B5EF4-FFF2-40B4-BE49-F238E27FC236}">
                <a16:creationId xmlns:a16="http://schemas.microsoft.com/office/drawing/2014/main" id="{0F03E9DE-5EFE-924B-8635-4E0C0D7DEE10}"/>
              </a:ext>
            </a:extLst>
          </p:cNvPr>
          <p:cNvSpPr/>
          <p:nvPr/>
        </p:nvSpPr>
        <p:spPr>
          <a:xfrm rot="10800000">
            <a:off x="10986867" y="1061432"/>
            <a:ext cx="604705" cy="86700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B049B95C-0373-484A-B479-408EBB0486AA}"/>
              </a:ext>
            </a:extLst>
          </p:cNvPr>
          <p:cNvSpPr/>
          <p:nvPr/>
        </p:nvSpPr>
        <p:spPr>
          <a:xfrm>
            <a:off x="9518909" y="2787107"/>
            <a:ext cx="1482681" cy="103485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Match Found?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5B22166-BE4A-824C-8C72-9DC027284E1D}"/>
              </a:ext>
            </a:extLst>
          </p:cNvPr>
          <p:cNvSpPr/>
          <p:nvPr/>
        </p:nvSpPr>
        <p:spPr>
          <a:xfrm>
            <a:off x="9407419" y="1682399"/>
            <a:ext cx="1328550" cy="69430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Return Searched Service Account Identity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A6CCBB4-724F-B945-BC18-FE93F2E6655E}"/>
              </a:ext>
            </a:extLst>
          </p:cNvPr>
          <p:cNvCxnSpPr>
            <a:cxnSpLocks/>
            <a:stCxn id="79" idx="0"/>
            <a:endCxn id="81" idx="2"/>
          </p:cNvCxnSpPr>
          <p:nvPr/>
        </p:nvCxnSpPr>
        <p:spPr>
          <a:xfrm rot="16200000" flipV="1">
            <a:off x="9960772" y="2487629"/>
            <a:ext cx="410401" cy="188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E41F0A8-F2E9-704E-A26F-AA12BC74E118}"/>
              </a:ext>
            </a:extLst>
          </p:cNvPr>
          <p:cNvCxnSpPr>
            <a:cxnSpLocks/>
            <a:stCxn id="81" idx="3"/>
            <a:endCxn id="56" idx="0"/>
          </p:cNvCxnSpPr>
          <p:nvPr/>
        </p:nvCxnSpPr>
        <p:spPr>
          <a:xfrm>
            <a:off x="10735969" y="2029553"/>
            <a:ext cx="319506" cy="2988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9AA10927-A87F-984B-8B2B-2EAA90B2D8ED}"/>
              </a:ext>
            </a:extLst>
          </p:cNvPr>
          <p:cNvCxnSpPr>
            <a:cxnSpLocks/>
            <a:stCxn id="79" idx="3"/>
            <a:endCxn id="11" idx="0"/>
          </p:cNvCxnSpPr>
          <p:nvPr/>
        </p:nvCxnSpPr>
        <p:spPr>
          <a:xfrm flipV="1">
            <a:off x="11001590" y="1928435"/>
            <a:ext cx="287629" cy="1376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2DC3C95-2E2A-3440-B815-4335309DE0A9}"/>
              </a:ext>
            </a:extLst>
          </p:cNvPr>
          <p:cNvSpPr/>
          <p:nvPr/>
        </p:nvSpPr>
        <p:spPr>
          <a:xfrm>
            <a:off x="11191713" y="2780804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5A939A2-D975-B445-96D7-C3948C7CD3B2}"/>
              </a:ext>
            </a:extLst>
          </p:cNvPr>
          <p:cNvSpPr/>
          <p:nvPr/>
        </p:nvSpPr>
        <p:spPr>
          <a:xfrm>
            <a:off x="10051878" y="228808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8016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241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921">
                <a:tc gridSpan="2">
                  <a:txBody>
                    <a:bodyPr/>
                    <a:lstStyle/>
                    <a:p>
                      <a:r>
                        <a:rPr lang="en-US" dirty="0"/>
                        <a:t>Correlation Rule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Aggregation Feature (All Accounts)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Diamond 37">
            <a:extLst>
              <a:ext uri="{FF2B5EF4-FFF2-40B4-BE49-F238E27FC236}">
                <a16:creationId xmlns:a16="http://schemas.microsoft.com/office/drawing/2014/main" id="{283F3454-779E-7548-8490-58726D83C262}"/>
              </a:ext>
            </a:extLst>
          </p:cNvPr>
          <p:cNvSpPr/>
          <p:nvPr/>
        </p:nvSpPr>
        <p:spPr>
          <a:xfrm>
            <a:off x="836909" y="3022319"/>
            <a:ext cx="2501900" cy="178445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Correlation Configuration Defined?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897357F4-1C69-0847-8955-EED5AB64A795}"/>
              </a:ext>
            </a:extLst>
          </p:cNvPr>
          <p:cNvSpPr/>
          <p:nvPr/>
        </p:nvSpPr>
        <p:spPr>
          <a:xfrm>
            <a:off x="4731390" y="819179"/>
            <a:ext cx="1482681" cy="103485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Match Found?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F4D462-3A31-474A-8907-769D1A041BF9}"/>
              </a:ext>
            </a:extLst>
          </p:cNvPr>
          <p:cNvSpPr/>
          <p:nvPr/>
        </p:nvSpPr>
        <p:spPr>
          <a:xfrm>
            <a:off x="10337940" y="1044360"/>
            <a:ext cx="1344147" cy="14352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 Correlation Rule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1F539158-1704-9542-9125-23619A8B151B}"/>
              </a:ext>
            </a:extLst>
          </p:cNvPr>
          <p:cNvSpPr/>
          <p:nvPr/>
        </p:nvSpPr>
        <p:spPr>
          <a:xfrm>
            <a:off x="7177377" y="4191912"/>
            <a:ext cx="2501900" cy="178445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Cube Attribute Multi-Valued?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FFD7FD3-4B93-7542-B06E-BE6EE8C0DF8F}"/>
              </a:ext>
            </a:extLst>
          </p:cNvPr>
          <p:cNvSpPr/>
          <p:nvPr/>
        </p:nvSpPr>
        <p:spPr>
          <a:xfrm>
            <a:off x="7828344" y="2600172"/>
            <a:ext cx="2269950" cy="96522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Multi-Valued Filter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2B3B1CA-4031-5941-BDAE-EBA7429E3DAB}"/>
              </a:ext>
            </a:extLst>
          </p:cNvPr>
          <p:cNvSpPr/>
          <p:nvPr/>
        </p:nvSpPr>
        <p:spPr>
          <a:xfrm>
            <a:off x="7802941" y="796738"/>
            <a:ext cx="2269950" cy="69430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Return Searched Identity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E7CA82B-6428-264F-9C19-E58328AA92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7698" y="2090248"/>
            <a:ext cx="1209362" cy="6709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F8311E2-290C-8F44-BC91-A5B858A104EC}"/>
              </a:ext>
            </a:extLst>
          </p:cNvPr>
          <p:cNvSpPr/>
          <p:nvPr/>
        </p:nvSpPr>
        <p:spPr>
          <a:xfrm>
            <a:off x="4075124" y="4526483"/>
            <a:ext cx="2436491" cy="11549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Iterate over  OR Conditions defined in Correlation Configuration in ORDER (EXIT On Condition Where Match Found)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91755B8A-99DF-ED49-8356-2F2E4A5EED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38560" y="1944068"/>
            <a:ext cx="499378" cy="384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7690411-0A6D-514F-800F-C32166D71E2C}"/>
              </a:ext>
            </a:extLst>
          </p:cNvPr>
          <p:cNvCxnSpPr>
            <a:cxnSpLocks/>
            <a:endCxn id="44" idx="3"/>
          </p:cNvCxnSpPr>
          <p:nvPr/>
        </p:nvCxnSpPr>
        <p:spPr>
          <a:xfrm rot="5400000" flipH="1" flipV="1">
            <a:off x="8888108" y="3873953"/>
            <a:ext cx="2001355" cy="419018"/>
          </a:xfrm>
          <a:prstGeom prst="bentConnector4">
            <a:avLst>
              <a:gd name="adj1" fmla="val 37943"/>
              <a:gd name="adj2" fmla="val 154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5BD3F268-359C-B742-943A-3CBF3ECF3AB9}"/>
              </a:ext>
            </a:extLst>
          </p:cNvPr>
          <p:cNvCxnSpPr>
            <a:cxnSpLocks/>
            <a:stCxn id="38" idx="2"/>
            <a:endCxn id="62" idx="2"/>
          </p:cNvCxnSpPr>
          <p:nvPr/>
        </p:nvCxnSpPr>
        <p:spPr>
          <a:xfrm rot="16200000" flipH="1">
            <a:off x="2932885" y="3961744"/>
            <a:ext cx="297212" cy="1987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07B96C7A-2131-C241-B362-F34FFF19C6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72371" y="3123452"/>
            <a:ext cx="1319660" cy="26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BE41BC42-0987-5A4E-ACAB-EA15055BE3AE}"/>
              </a:ext>
            </a:extLst>
          </p:cNvPr>
          <p:cNvCxnSpPr>
            <a:cxnSpLocks/>
          </p:cNvCxnSpPr>
          <p:nvPr/>
        </p:nvCxnSpPr>
        <p:spPr>
          <a:xfrm>
            <a:off x="5472731" y="821825"/>
            <a:ext cx="2330210" cy="457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A4C18D4A-84D3-B748-B968-A0BAF1D91C34}"/>
              </a:ext>
            </a:extLst>
          </p:cNvPr>
          <p:cNvCxnSpPr>
            <a:endCxn id="42" idx="0"/>
          </p:cNvCxnSpPr>
          <p:nvPr/>
        </p:nvCxnSpPr>
        <p:spPr>
          <a:xfrm flipV="1">
            <a:off x="10098294" y="1044360"/>
            <a:ext cx="911720" cy="111083"/>
          </a:xfrm>
          <a:prstGeom prst="bentConnector4">
            <a:avLst>
              <a:gd name="adj1" fmla="val 13143"/>
              <a:gd name="adj2" fmla="val 30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06A4AC8-852A-7845-8D61-A6659B3C9A66}"/>
              </a:ext>
            </a:extLst>
          </p:cNvPr>
          <p:cNvCxnSpPr>
            <a:cxnSpLocks/>
            <a:stCxn id="44" idx="1"/>
            <a:endCxn id="41" idx="3"/>
          </p:cNvCxnSpPr>
          <p:nvPr/>
        </p:nvCxnSpPr>
        <p:spPr>
          <a:xfrm rot="10800000">
            <a:off x="6214072" y="1336606"/>
            <a:ext cx="1614273" cy="1746179"/>
          </a:xfrm>
          <a:prstGeom prst="bentConnector3">
            <a:avLst>
              <a:gd name="adj1" fmla="val 79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020641C-7FE8-6644-9D76-A0474F6FB3CD}"/>
              </a:ext>
            </a:extLst>
          </p:cNvPr>
          <p:cNvSpPr/>
          <p:nvPr/>
        </p:nvSpPr>
        <p:spPr>
          <a:xfrm>
            <a:off x="2499583" y="4679192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A89FF04-7EFA-CA4E-9435-14E0B017B455}"/>
              </a:ext>
            </a:extLst>
          </p:cNvPr>
          <p:cNvSpPr/>
          <p:nvPr/>
        </p:nvSpPr>
        <p:spPr>
          <a:xfrm>
            <a:off x="6778213" y="972429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998E956-ABB3-C24E-9668-B3C78C3E0915}"/>
              </a:ext>
            </a:extLst>
          </p:cNvPr>
          <p:cNvSpPr/>
          <p:nvPr/>
        </p:nvSpPr>
        <p:spPr>
          <a:xfrm>
            <a:off x="5472730" y="1827962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5316227-BA0D-4847-AB95-4DC4F97893AE}"/>
              </a:ext>
            </a:extLst>
          </p:cNvPr>
          <p:cNvSpPr/>
          <p:nvPr/>
        </p:nvSpPr>
        <p:spPr>
          <a:xfrm>
            <a:off x="9642253" y="4472049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1C768FC6-B13D-5741-BB55-E30AA1D97CF9}"/>
              </a:ext>
            </a:extLst>
          </p:cNvPr>
          <p:cNvCxnSpPr>
            <a:cxnSpLocks/>
            <a:stCxn id="43" idx="0"/>
            <a:endCxn id="41" idx="1"/>
          </p:cNvCxnSpPr>
          <p:nvPr/>
        </p:nvCxnSpPr>
        <p:spPr>
          <a:xfrm rot="16200000" flipV="1">
            <a:off x="5152206" y="915790"/>
            <a:ext cx="2855307" cy="3696937"/>
          </a:xfrm>
          <a:prstGeom prst="bentConnector4">
            <a:avLst>
              <a:gd name="adj1" fmla="val 13841"/>
              <a:gd name="adj2" fmla="val 106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7936A3-A05D-6F4B-BA3B-73E1A3F89862}"/>
              </a:ext>
            </a:extLst>
          </p:cNvPr>
          <p:cNvSpPr/>
          <p:nvPr/>
        </p:nvSpPr>
        <p:spPr>
          <a:xfrm>
            <a:off x="7885443" y="3746695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E1EFEBF-FA0B-0744-9240-DE79A4540E43}"/>
              </a:ext>
            </a:extLst>
          </p:cNvPr>
          <p:cNvSpPr/>
          <p:nvPr/>
        </p:nvSpPr>
        <p:spPr>
          <a:xfrm>
            <a:off x="3250129" y="333069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80E74B55-2195-5544-BFA8-F056DEE39D7B}"/>
              </a:ext>
            </a:extLst>
          </p:cNvPr>
          <p:cNvSpPr/>
          <p:nvPr/>
        </p:nvSpPr>
        <p:spPr>
          <a:xfrm>
            <a:off x="2072653" y="1068294"/>
            <a:ext cx="1966197" cy="152659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Correlation Account Expression Defined on Application?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07E5E7C-2452-7145-9AA3-631FF68AB20C}"/>
              </a:ext>
            </a:extLst>
          </p:cNvPr>
          <p:cNvCxnSpPr>
            <a:cxnSpLocks/>
            <a:stCxn id="28" idx="0"/>
            <a:endCxn id="47" idx="0"/>
          </p:cNvCxnSpPr>
          <p:nvPr/>
        </p:nvCxnSpPr>
        <p:spPr>
          <a:xfrm rot="5400000" flipH="1" flipV="1">
            <a:off x="3444331" y="447719"/>
            <a:ext cx="231996" cy="1009154"/>
          </a:xfrm>
          <a:prstGeom prst="bentConnector3">
            <a:avLst>
              <a:gd name="adj1" fmla="val 198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CAE2E7-D883-474D-81FC-61DC0BAA2558}"/>
              </a:ext>
            </a:extLst>
          </p:cNvPr>
          <p:cNvSpPr/>
          <p:nvPr/>
        </p:nvSpPr>
        <p:spPr>
          <a:xfrm>
            <a:off x="3474053" y="836298"/>
            <a:ext cx="1181705" cy="46399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Execute Expression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82B4F-89F2-9446-B06E-5D90015EA47A}"/>
              </a:ext>
            </a:extLst>
          </p:cNvPr>
          <p:cNvSpPr/>
          <p:nvPr/>
        </p:nvSpPr>
        <p:spPr>
          <a:xfrm>
            <a:off x="2552572" y="71730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A443C69-B84A-E443-9FE6-538267B90F5F}"/>
              </a:ext>
            </a:extLst>
          </p:cNvPr>
          <p:cNvCxnSpPr>
            <a:cxnSpLocks/>
          </p:cNvCxnSpPr>
          <p:nvPr/>
        </p:nvCxnSpPr>
        <p:spPr>
          <a:xfrm flipV="1">
            <a:off x="3363464" y="2140683"/>
            <a:ext cx="7033919" cy="262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323A86D-8D0A-C54A-B54D-9817C8273E9D}"/>
              </a:ext>
            </a:extLst>
          </p:cNvPr>
          <p:cNvSpPr/>
          <p:nvPr/>
        </p:nvSpPr>
        <p:spPr>
          <a:xfrm>
            <a:off x="3840828" y="2078322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792123E-E121-CB40-8289-DE4A5B969F00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655758" y="952296"/>
            <a:ext cx="575209" cy="115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671274C-C424-CA47-AE29-6203820BB993}"/>
              </a:ext>
            </a:extLst>
          </p:cNvPr>
          <p:cNvCxnSpPr>
            <a:cxnSpLocks/>
            <a:stCxn id="62" idx="6"/>
            <a:endCxn id="43" idx="1"/>
          </p:cNvCxnSpPr>
          <p:nvPr/>
        </p:nvCxnSpPr>
        <p:spPr>
          <a:xfrm flipV="1">
            <a:off x="6511615" y="5084138"/>
            <a:ext cx="665762" cy="19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gular Pentagon 92">
            <a:extLst>
              <a:ext uri="{FF2B5EF4-FFF2-40B4-BE49-F238E27FC236}">
                <a16:creationId xmlns:a16="http://schemas.microsoft.com/office/drawing/2014/main" id="{3901392E-E83B-664C-9B2F-71AFD91FBC4B}"/>
              </a:ext>
            </a:extLst>
          </p:cNvPr>
          <p:cNvSpPr/>
          <p:nvPr/>
        </p:nvSpPr>
        <p:spPr>
          <a:xfrm rot="10800000">
            <a:off x="1127780" y="932693"/>
            <a:ext cx="604705" cy="86700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16805"/>
              </p:ext>
            </p:extLst>
          </p:nvPr>
        </p:nvGraphicFramePr>
        <p:xfrm>
          <a:off x="0" y="0"/>
          <a:ext cx="12184937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921">
                <a:tc gridSpan="2">
                  <a:txBody>
                    <a:bodyPr/>
                    <a:lstStyle/>
                    <a:p>
                      <a:r>
                        <a:rPr lang="en-US" dirty="0"/>
                        <a:t>Pre-Iterate Rule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Aggregation Feature (Accounts and Object Types)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78F08D2E-9392-F348-B254-88275FDCA1A2}"/>
              </a:ext>
            </a:extLst>
          </p:cNvPr>
          <p:cNvSpPr/>
          <p:nvPr/>
        </p:nvSpPr>
        <p:spPr>
          <a:xfrm>
            <a:off x="849324" y="946960"/>
            <a:ext cx="1344147" cy="14352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Pre-Iterate Rule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29769D42-9C78-2A4C-9782-2F8F8D87787E}"/>
              </a:ext>
            </a:extLst>
          </p:cNvPr>
          <p:cNvSpPr/>
          <p:nvPr/>
        </p:nvSpPr>
        <p:spPr>
          <a:xfrm>
            <a:off x="2314592" y="3549224"/>
            <a:ext cx="1991020" cy="142862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Validations Failed?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370C3C-E808-8D4B-B72B-AE6AF48F4A11}"/>
              </a:ext>
            </a:extLst>
          </p:cNvPr>
          <p:cNvSpPr/>
          <p:nvPr/>
        </p:nvSpPr>
        <p:spPr>
          <a:xfrm>
            <a:off x="4291472" y="398372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10AE5B6-2AE5-DE4A-9F47-7883BF32C609}"/>
              </a:ext>
            </a:extLst>
          </p:cNvPr>
          <p:cNvSpPr/>
          <p:nvPr/>
        </p:nvSpPr>
        <p:spPr>
          <a:xfrm>
            <a:off x="9288784" y="1414653"/>
            <a:ext cx="1344147" cy="14352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 Pre-Iterate Rule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1604F5E-A168-7048-BC10-DDDC968E1D06}"/>
              </a:ext>
            </a:extLst>
          </p:cNvPr>
          <p:cNvCxnSpPr>
            <a:cxnSpLocks/>
            <a:stCxn id="35" idx="0"/>
            <a:endCxn id="51" idx="0"/>
          </p:cNvCxnSpPr>
          <p:nvPr/>
        </p:nvCxnSpPr>
        <p:spPr>
          <a:xfrm rot="16200000" flipH="1">
            <a:off x="2171138" y="297219"/>
            <a:ext cx="489223" cy="1788704"/>
          </a:xfrm>
          <a:prstGeom prst="bentConnector3">
            <a:avLst>
              <a:gd name="adj1" fmla="val -46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9B05DFF-3B33-7841-B8CD-29FEBC0B151C}"/>
              </a:ext>
            </a:extLst>
          </p:cNvPr>
          <p:cNvSpPr/>
          <p:nvPr/>
        </p:nvSpPr>
        <p:spPr>
          <a:xfrm>
            <a:off x="5380249" y="3780922"/>
            <a:ext cx="2269950" cy="96522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Return Error Message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7634508B-B45D-1746-BC6A-0B01C59CAAC3}"/>
              </a:ext>
            </a:extLst>
          </p:cNvPr>
          <p:cNvSpPr/>
          <p:nvPr/>
        </p:nvSpPr>
        <p:spPr>
          <a:xfrm>
            <a:off x="2314592" y="1436183"/>
            <a:ext cx="1991020" cy="142862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Delimited File Transport Type “Local”?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CC9E8EB-FDCC-D84D-89CF-B4E3379AB8AC}"/>
              </a:ext>
            </a:extLst>
          </p:cNvPr>
          <p:cNvCxnSpPr>
            <a:cxnSpLocks/>
            <a:stCxn id="51" idx="3"/>
            <a:endCxn id="36" idx="0"/>
          </p:cNvCxnSpPr>
          <p:nvPr/>
        </p:nvCxnSpPr>
        <p:spPr>
          <a:xfrm flipH="1">
            <a:off x="3310102" y="2150494"/>
            <a:ext cx="995510" cy="1398730"/>
          </a:xfrm>
          <a:prstGeom prst="bentConnector4">
            <a:avLst>
              <a:gd name="adj1" fmla="val -22963"/>
              <a:gd name="adj2" fmla="val 75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C08420-2F28-6B41-BFB2-B429C8278FD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305612" y="4263535"/>
            <a:ext cx="1074637" cy="213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7825ECA-C7DF-4A41-A5F4-7B3A53C6BA1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650199" y="4263534"/>
            <a:ext cx="1060497" cy="161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D17DF838-8D4E-C248-A372-B6C940B87EF9}"/>
              </a:ext>
            </a:extLst>
          </p:cNvPr>
          <p:cNvSpPr/>
          <p:nvPr/>
        </p:nvSpPr>
        <p:spPr>
          <a:xfrm>
            <a:off x="2314592" y="5191061"/>
            <a:ext cx="1991020" cy="142862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Merge Required and File Not Sorted?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AC7315B-8E88-854C-B001-C018B51D5407}"/>
              </a:ext>
            </a:extLst>
          </p:cNvPr>
          <p:cNvSpPr/>
          <p:nvPr/>
        </p:nvSpPr>
        <p:spPr>
          <a:xfrm>
            <a:off x="5134606" y="5490774"/>
            <a:ext cx="2269950" cy="96522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Convert Identity Attribute Column Value Upper Case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C1F3BE4-55BE-304D-BD82-DBE6DCCE1A17}"/>
              </a:ext>
            </a:extLst>
          </p:cNvPr>
          <p:cNvSpPr/>
          <p:nvPr/>
        </p:nvSpPr>
        <p:spPr>
          <a:xfrm>
            <a:off x="8724836" y="3868065"/>
            <a:ext cx="1714376" cy="81227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Stop Aggregation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A9A3FCC-D9BB-314E-9B71-08C87320AAC0}"/>
              </a:ext>
            </a:extLst>
          </p:cNvPr>
          <p:cNvCxnSpPr>
            <a:cxnSpLocks/>
            <a:stCxn id="58" idx="3"/>
          </p:cNvCxnSpPr>
          <p:nvPr/>
        </p:nvCxnSpPr>
        <p:spPr>
          <a:xfrm flipH="1" flipV="1">
            <a:off x="10032707" y="2849854"/>
            <a:ext cx="406505" cy="1424348"/>
          </a:xfrm>
          <a:prstGeom prst="bentConnector4">
            <a:avLst>
              <a:gd name="adj1" fmla="val -56235"/>
              <a:gd name="adj2" fmla="val 64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994425EE-B968-4946-8E5A-C8F04BF8D3E4}"/>
              </a:ext>
            </a:extLst>
          </p:cNvPr>
          <p:cNvCxnSpPr>
            <a:cxnSpLocks/>
            <a:stCxn id="36" idx="1"/>
            <a:endCxn id="56" idx="1"/>
          </p:cNvCxnSpPr>
          <p:nvPr/>
        </p:nvCxnSpPr>
        <p:spPr>
          <a:xfrm rot="10800000" flipV="1">
            <a:off x="2314592" y="4263534"/>
            <a:ext cx="12700" cy="16418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B593F27-CB19-DA4E-9754-230B3332DC2F}"/>
              </a:ext>
            </a:extLst>
          </p:cNvPr>
          <p:cNvSpPr/>
          <p:nvPr/>
        </p:nvSpPr>
        <p:spPr>
          <a:xfrm>
            <a:off x="3554619" y="2931062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B7A5DCF-4B97-C142-827F-F659AC66137B}"/>
              </a:ext>
            </a:extLst>
          </p:cNvPr>
          <p:cNvCxnSpPr>
            <a:cxnSpLocks/>
          </p:cNvCxnSpPr>
          <p:nvPr/>
        </p:nvCxnSpPr>
        <p:spPr>
          <a:xfrm>
            <a:off x="3317172" y="1414653"/>
            <a:ext cx="5971612" cy="8020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5907773-C0ED-E343-B41A-46BC55B8837D}"/>
              </a:ext>
            </a:extLst>
          </p:cNvPr>
          <p:cNvSpPr/>
          <p:nvPr/>
        </p:nvSpPr>
        <p:spPr>
          <a:xfrm>
            <a:off x="3950337" y="106112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1DDB58F-D9D5-134C-8BF2-170E7A57A587}"/>
              </a:ext>
            </a:extLst>
          </p:cNvPr>
          <p:cNvSpPr/>
          <p:nvPr/>
        </p:nvSpPr>
        <p:spPr>
          <a:xfrm>
            <a:off x="2162511" y="5132527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7DEF8E8A-0AC8-B243-AFF9-8F1CDBC9461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305612" y="5750689"/>
            <a:ext cx="828994" cy="154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3C80DEA-E0AD-BA49-B9F6-73DB81D34EF2}"/>
              </a:ext>
            </a:extLst>
          </p:cNvPr>
          <p:cNvSpPr/>
          <p:nvPr/>
        </p:nvSpPr>
        <p:spPr>
          <a:xfrm>
            <a:off x="4213633" y="544160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982FB90-B107-9B4E-A041-07313F20C2F7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 flipH="1" flipV="1">
            <a:off x="4842254" y="1429228"/>
            <a:ext cx="3658302" cy="6722606"/>
          </a:xfrm>
          <a:prstGeom prst="bentConnector4">
            <a:avLst>
              <a:gd name="adj1" fmla="val -3125"/>
              <a:gd name="adj2" fmla="val 117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EB5DA7F-72DA-0543-B70A-5579441A3A59}"/>
              </a:ext>
            </a:extLst>
          </p:cNvPr>
          <p:cNvSpPr/>
          <p:nvPr/>
        </p:nvSpPr>
        <p:spPr>
          <a:xfrm>
            <a:off x="3456017" y="6427952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095EC99F-C93D-DD4A-8015-80D619EDDF4C}"/>
              </a:ext>
            </a:extLst>
          </p:cNvPr>
          <p:cNvCxnSpPr>
            <a:cxnSpLocks/>
          </p:cNvCxnSpPr>
          <p:nvPr/>
        </p:nvCxnSpPr>
        <p:spPr>
          <a:xfrm flipV="1">
            <a:off x="7404556" y="5132527"/>
            <a:ext cx="3804602" cy="1001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5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9E2EAE9-C627-B74B-AA45-77E99ED5F3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47838" cy="688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058">
                <a:tc gridSpan="2">
                  <a:txBody>
                    <a:bodyPr/>
                    <a:lstStyle/>
                    <a:p>
                      <a:r>
                        <a:rPr lang="en-US" dirty="0"/>
                        <a:t>Managed Entitlement Customization Rule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98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Joiner, Privileged Account, Logical Applications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4EF20930-625B-4C49-87F2-13682A3A721E}"/>
              </a:ext>
            </a:extLst>
          </p:cNvPr>
          <p:cNvSpPr/>
          <p:nvPr/>
        </p:nvSpPr>
        <p:spPr>
          <a:xfrm>
            <a:off x="567969" y="674954"/>
            <a:ext cx="1630108" cy="13917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(Managed Entitlement Customization)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Rule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009E5D5-F934-7943-B0A1-247C8DB8BCAD}"/>
              </a:ext>
            </a:extLst>
          </p:cNvPr>
          <p:cNvSpPr/>
          <p:nvPr/>
        </p:nvSpPr>
        <p:spPr>
          <a:xfrm>
            <a:off x="10181493" y="674954"/>
            <a:ext cx="1565030" cy="14352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 (Managed Entitlement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Customizatio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Rule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54D8117A-EABB-5D4C-A6FC-B549BC4D8E40}"/>
              </a:ext>
            </a:extLst>
          </p:cNvPr>
          <p:cNvSpPr/>
          <p:nvPr/>
        </p:nvSpPr>
        <p:spPr>
          <a:xfrm>
            <a:off x="3526309" y="1913688"/>
            <a:ext cx="1921120" cy="120720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Birthright Entitlement Identified on Application?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E3D2F293-BAB1-CB48-AA53-19995A3BC501}"/>
              </a:ext>
            </a:extLst>
          </p:cNvPr>
          <p:cNvSpPr/>
          <p:nvPr/>
        </p:nvSpPr>
        <p:spPr>
          <a:xfrm>
            <a:off x="535094" y="2339945"/>
            <a:ext cx="1950747" cy="117249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Privileged Entitlement Identified on Application?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DFFBCDE0-E6A0-204B-9283-344350776DEB}"/>
              </a:ext>
            </a:extLst>
          </p:cNvPr>
          <p:cNvSpPr/>
          <p:nvPr/>
        </p:nvSpPr>
        <p:spPr>
          <a:xfrm>
            <a:off x="6356397" y="1751794"/>
            <a:ext cx="1903976" cy="1530988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this a Business application?</a:t>
            </a: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5FFBE9D5-DB04-2A42-8851-C9C9E405C5A7}"/>
              </a:ext>
            </a:extLst>
          </p:cNvPr>
          <p:cNvSpPr/>
          <p:nvPr/>
        </p:nvSpPr>
        <p:spPr>
          <a:xfrm>
            <a:off x="562205" y="4040626"/>
            <a:ext cx="1936809" cy="1273526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Java Regular Expression or String Comparison Match?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205EA329-9E27-FC45-899F-1608CFAB2089}"/>
              </a:ext>
            </a:extLst>
          </p:cNvPr>
          <p:cNvSpPr/>
          <p:nvPr/>
        </p:nvSpPr>
        <p:spPr>
          <a:xfrm>
            <a:off x="3504999" y="3693711"/>
            <a:ext cx="1936808" cy="156258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Java Regular Expression or String Comparison Match?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A08A8BA-4197-E844-8F79-CE6F5BEEA33A}"/>
              </a:ext>
            </a:extLst>
          </p:cNvPr>
          <p:cNvSpPr/>
          <p:nvPr/>
        </p:nvSpPr>
        <p:spPr>
          <a:xfrm>
            <a:off x="881171" y="5760504"/>
            <a:ext cx="1617843" cy="73027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privileged entitlement flag on entitlement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7FF636C-AD93-DA4E-A7F2-81D54400905C}"/>
              </a:ext>
            </a:extLst>
          </p:cNvPr>
          <p:cNvSpPr/>
          <p:nvPr/>
        </p:nvSpPr>
        <p:spPr>
          <a:xfrm>
            <a:off x="3631015" y="5997720"/>
            <a:ext cx="1461198" cy="59885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birthright entitlement flag on entitlement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1FE91B2-0DDB-4241-806E-9D52D9ED5EC8}"/>
              </a:ext>
            </a:extLst>
          </p:cNvPr>
          <p:cNvSpPr/>
          <p:nvPr/>
        </p:nvSpPr>
        <p:spPr>
          <a:xfrm>
            <a:off x="6820369" y="5997721"/>
            <a:ext cx="1461198" cy="59885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 Business Application name on Entitlement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427F4EA-E6EF-E44F-9AD9-A5D900F0D7A9}"/>
              </a:ext>
            </a:extLst>
          </p:cNvPr>
          <p:cNvSpPr/>
          <p:nvPr/>
        </p:nvSpPr>
        <p:spPr>
          <a:xfrm>
            <a:off x="9502810" y="5336727"/>
            <a:ext cx="1461198" cy="59885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Make Entitlement Non Request able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52AC2A4-52D7-E84A-9225-91F06CDBBC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15115" y="1751793"/>
            <a:ext cx="2794449" cy="728046"/>
          </a:xfrm>
          <a:prstGeom prst="bentConnector3">
            <a:avLst>
              <a:gd name="adj1" fmla="val 58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A8E3AE0-F094-874E-8F2F-20DB2718033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2485841" y="2549237"/>
            <a:ext cx="1040468" cy="376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B0BE1C9-B6C1-0643-BAFC-069651CDB906}"/>
              </a:ext>
            </a:extLst>
          </p:cNvPr>
          <p:cNvCxnSpPr>
            <a:cxnSpLocks/>
          </p:cNvCxnSpPr>
          <p:nvPr/>
        </p:nvCxnSpPr>
        <p:spPr>
          <a:xfrm>
            <a:off x="5506407" y="2517288"/>
            <a:ext cx="849990" cy="31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72E52CF5-FD55-2949-A10B-7B08C1AADBDA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1399686" y="5445076"/>
            <a:ext cx="446352" cy="184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B58C376A-6A59-7F4D-93FF-CBE27B0FDD83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2499014" y="2926191"/>
            <a:ext cx="184505" cy="1751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FB7C6FB-432B-2D40-AC79-3ACA3B5BCD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11243" y="5274591"/>
            <a:ext cx="362165" cy="62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7CE7988F-06EC-9E4A-A9EF-A8851DC5ADC9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441807" y="2546185"/>
            <a:ext cx="522927" cy="1928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31B5993-DFE6-5F45-883E-62B0C4AD9B2D}"/>
              </a:ext>
            </a:extLst>
          </p:cNvPr>
          <p:cNvCxnSpPr>
            <a:cxnSpLocks/>
          </p:cNvCxnSpPr>
          <p:nvPr/>
        </p:nvCxnSpPr>
        <p:spPr>
          <a:xfrm rot="5400000">
            <a:off x="1123220" y="3769442"/>
            <a:ext cx="646731" cy="127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530E953-A143-2B44-A153-68A0746286D2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4182697" y="3425060"/>
            <a:ext cx="767522" cy="159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FFB8505-86CF-3C4B-B0F5-06404C397943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6202506" y="4388661"/>
            <a:ext cx="2714940" cy="503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1394E481-1D7C-004C-94D6-6EB6BCCED25D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2499014" y="4748379"/>
            <a:ext cx="109555" cy="1377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D6B6565E-5745-CD41-A787-974614DD9CA2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5092213" y="4475004"/>
            <a:ext cx="674174" cy="1822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230F5F-0A6A-2A42-81FD-BA054C8137FF}"/>
              </a:ext>
            </a:extLst>
          </p:cNvPr>
          <p:cNvSpPr/>
          <p:nvPr/>
        </p:nvSpPr>
        <p:spPr>
          <a:xfrm>
            <a:off x="1436854" y="346765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960E80-E75A-BB46-98FC-5D40E142D203}"/>
              </a:ext>
            </a:extLst>
          </p:cNvPr>
          <p:cNvSpPr/>
          <p:nvPr/>
        </p:nvSpPr>
        <p:spPr>
          <a:xfrm>
            <a:off x="1530609" y="5231207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D1E1C48-589C-0040-8400-CCBCFEBB7E7A}"/>
              </a:ext>
            </a:extLst>
          </p:cNvPr>
          <p:cNvSpPr/>
          <p:nvPr/>
        </p:nvSpPr>
        <p:spPr>
          <a:xfrm>
            <a:off x="4443453" y="3170714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F1E167B-95A6-244A-B67D-B07AD896C9A5}"/>
              </a:ext>
            </a:extLst>
          </p:cNvPr>
          <p:cNvSpPr/>
          <p:nvPr/>
        </p:nvSpPr>
        <p:spPr>
          <a:xfrm>
            <a:off x="3918780" y="493178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D008530-0364-E548-84E4-A40B4B3A9E98}"/>
              </a:ext>
            </a:extLst>
          </p:cNvPr>
          <p:cNvSpPr/>
          <p:nvPr/>
        </p:nvSpPr>
        <p:spPr>
          <a:xfrm>
            <a:off x="7288470" y="3303776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AC9978-74DB-B444-9B02-5D37A275C720}"/>
              </a:ext>
            </a:extLst>
          </p:cNvPr>
          <p:cNvSpPr/>
          <p:nvPr/>
        </p:nvSpPr>
        <p:spPr>
          <a:xfrm>
            <a:off x="2230227" y="2611895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A3125A-8328-3B43-A2B1-EDC13935BA34}"/>
              </a:ext>
            </a:extLst>
          </p:cNvPr>
          <p:cNvSpPr/>
          <p:nvPr/>
        </p:nvSpPr>
        <p:spPr>
          <a:xfrm>
            <a:off x="5179740" y="214123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6F0504-F1CB-0C48-98C2-888D64B1D6A1}"/>
              </a:ext>
            </a:extLst>
          </p:cNvPr>
          <p:cNvSpPr/>
          <p:nvPr/>
        </p:nvSpPr>
        <p:spPr>
          <a:xfrm>
            <a:off x="5373833" y="418698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863A7D1-946B-5E4C-A67C-888E295A6841}"/>
              </a:ext>
            </a:extLst>
          </p:cNvPr>
          <p:cNvSpPr/>
          <p:nvPr/>
        </p:nvSpPr>
        <p:spPr>
          <a:xfrm>
            <a:off x="2298120" y="4327149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C743646A-FDE5-E543-982D-BB46923AE2A2}"/>
              </a:ext>
            </a:extLst>
          </p:cNvPr>
          <p:cNvSpPr/>
          <p:nvPr/>
        </p:nvSpPr>
        <p:spPr>
          <a:xfrm>
            <a:off x="3316357" y="781527"/>
            <a:ext cx="2369859" cy="963178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Rule Defined?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8DAC4E9E-C607-184A-8E26-9EB21C5D74FA}"/>
              </a:ext>
            </a:extLst>
          </p:cNvPr>
          <p:cNvCxnSpPr>
            <a:cxnSpLocks/>
          </p:cNvCxnSpPr>
          <p:nvPr/>
        </p:nvCxnSpPr>
        <p:spPr>
          <a:xfrm flipV="1">
            <a:off x="2230227" y="1192696"/>
            <a:ext cx="1049367" cy="21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0A60B7E-A5B5-144A-8FF5-6C38AE64D0DD}"/>
              </a:ext>
            </a:extLst>
          </p:cNvPr>
          <p:cNvSpPr/>
          <p:nvPr/>
        </p:nvSpPr>
        <p:spPr>
          <a:xfrm>
            <a:off x="3279594" y="135435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4632BBB6-2129-EB42-BA4C-24F7127E296A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5686216" y="1263116"/>
            <a:ext cx="4457150" cy="248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BF670BD-C4AA-7841-A5F9-6B0E9A81A399}"/>
              </a:ext>
            </a:extLst>
          </p:cNvPr>
          <p:cNvSpPr/>
          <p:nvPr/>
        </p:nvSpPr>
        <p:spPr>
          <a:xfrm>
            <a:off x="5766387" y="73613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E989742D-44D3-A741-B960-A35C24E4683A}"/>
              </a:ext>
            </a:extLst>
          </p:cNvPr>
          <p:cNvSpPr/>
          <p:nvPr/>
        </p:nvSpPr>
        <p:spPr>
          <a:xfrm>
            <a:off x="9085694" y="2913562"/>
            <a:ext cx="1903976" cy="1530988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Logocal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Business application on Entitlement?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8CE20C36-AF5F-C94A-8FCC-C507D74F977C}"/>
              </a:ext>
            </a:extLst>
          </p:cNvPr>
          <p:cNvCxnSpPr>
            <a:cxnSpLocks/>
            <a:endCxn id="118" idx="1"/>
          </p:cNvCxnSpPr>
          <p:nvPr/>
        </p:nvCxnSpPr>
        <p:spPr>
          <a:xfrm rot="16200000" flipH="1">
            <a:off x="8157058" y="2750420"/>
            <a:ext cx="1085440" cy="771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96ECC8E-DC72-7146-9CF1-BB3DC41689F7}"/>
              </a:ext>
            </a:extLst>
          </p:cNvPr>
          <p:cNvCxnSpPr>
            <a:cxnSpLocks/>
            <a:stCxn id="118" idx="2"/>
          </p:cNvCxnSpPr>
          <p:nvPr/>
        </p:nvCxnSpPr>
        <p:spPr>
          <a:xfrm rot="16200000" flipH="1">
            <a:off x="9812022" y="4670209"/>
            <a:ext cx="869602" cy="418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F3F094EF-7530-B548-BB60-4A8C8076B058}"/>
              </a:ext>
            </a:extLst>
          </p:cNvPr>
          <p:cNvCxnSpPr>
            <a:cxnSpLocks/>
            <a:stCxn id="118" idx="3"/>
            <a:endCxn id="52" idx="5"/>
          </p:cNvCxnSpPr>
          <p:nvPr/>
        </p:nvCxnSpPr>
        <p:spPr>
          <a:xfrm flipV="1">
            <a:off x="10989670" y="1899975"/>
            <a:ext cx="527660" cy="1779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9CD42A3-A32F-4249-A6DD-CB9F7895DC27}"/>
              </a:ext>
            </a:extLst>
          </p:cNvPr>
          <p:cNvSpPr/>
          <p:nvPr/>
        </p:nvSpPr>
        <p:spPr>
          <a:xfrm>
            <a:off x="8440793" y="3099703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D508C9C-D561-9649-B2BA-F34C40CE5349}"/>
              </a:ext>
            </a:extLst>
          </p:cNvPr>
          <p:cNvSpPr/>
          <p:nvPr/>
        </p:nvSpPr>
        <p:spPr>
          <a:xfrm>
            <a:off x="10110558" y="435955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78F71E-AF1A-4E4F-B481-9796DA7024B4}"/>
              </a:ext>
            </a:extLst>
          </p:cNvPr>
          <p:cNvSpPr/>
          <p:nvPr/>
        </p:nvSpPr>
        <p:spPr>
          <a:xfrm>
            <a:off x="10851245" y="3401307"/>
            <a:ext cx="421602" cy="221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8B2762FC-BDFB-2540-B5D7-DE4644E6B618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10964008" y="3717615"/>
            <a:ext cx="186731" cy="1918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4CD3C22B-53AD-3943-A00F-35A5CAE0401F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8281567" y="1556823"/>
            <a:ext cx="629366" cy="4740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F4909F29-6397-7A4B-8952-633411CF3CD0}"/>
              </a:ext>
            </a:extLst>
          </p:cNvPr>
          <p:cNvSpPr/>
          <p:nvPr/>
        </p:nvSpPr>
        <p:spPr>
          <a:xfrm>
            <a:off x="2662489" y="4821922"/>
            <a:ext cx="1486336" cy="1128305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Manual Override?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BDE39C6-6E1C-1B4E-8F11-2E85B62C65C6}"/>
              </a:ext>
            </a:extLst>
          </p:cNvPr>
          <p:cNvCxnSpPr>
            <a:cxnSpLocks/>
            <a:stCxn id="50" idx="2"/>
            <a:endCxn id="72" idx="1"/>
          </p:cNvCxnSpPr>
          <p:nvPr/>
        </p:nvCxnSpPr>
        <p:spPr>
          <a:xfrm rot="16200000" flipH="1">
            <a:off x="3344877" y="6011007"/>
            <a:ext cx="346919" cy="225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CD4AABE-3F55-BB4F-91AC-C9B5755EEF81}"/>
              </a:ext>
            </a:extLst>
          </p:cNvPr>
          <p:cNvCxnSpPr>
            <a:cxnSpLocks/>
          </p:cNvCxnSpPr>
          <p:nvPr/>
        </p:nvCxnSpPr>
        <p:spPr>
          <a:xfrm flipV="1">
            <a:off x="3786073" y="5446586"/>
            <a:ext cx="1949966" cy="216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BD8EB70-07C5-6E4F-B02B-AA166971B586}"/>
              </a:ext>
            </a:extLst>
          </p:cNvPr>
          <p:cNvSpPr/>
          <p:nvPr/>
        </p:nvSpPr>
        <p:spPr>
          <a:xfrm>
            <a:off x="4034192" y="5353173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A1EDFC-78C9-A94C-B34D-731FD1FA8D8F}"/>
              </a:ext>
            </a:extLst>
          </p:cNvPr>
          <p:cNvSpPr/>
          <p:nvPr/>
        </p:nvSpPr>
        <p:spPr>
          <a:xfrm>
            <a:off x="2958683" y="5983106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354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9E2EAE9-C627-B74B-AA45-77E99ED5F3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47838" cy="6953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88">
                <a:tc gridSpan="2">
                  <a:txBody>
                    <a:bodyPr/>
                    <a:lstStyle/>
                    <a:p>
                      <a:r>
                        <a:rPr lang="en-US" dirty="0"/>
                        <a:t>Group Refresh Rule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36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Joiner, Privileged Account, Logical Applications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4EF20930-625B-4C49-87F2-13682A3A721E}"/>
              </a:ext>
            </a:extLst>
          </p:cNvPr>
          <p:cNvSpPr/>
          <p:nvPr/>
        </p:nvSpPr>
        <p:spPr>
          <a:xfrm>
            <a:off x="567969" y="674954"/>
            <a:ext cx="1630108" cy="13917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(Group Refresh)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Rule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009E5D5-F934-7943-B0A1-247C8DB8BCAD}"/>
              </a:ext>
            </a:extLst>
          </p:cNvPr>
          <p:cNvSpPr/>
          <p:nvPr/>
        </p:nvSpPr>
        <p:spPr>
          <a:xfrm>
            <a:off x="10181493" y="674954"/>
            <a:ext cx="1565030" cy="14352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 (Group Refresh)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Rule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54D8117A-EABB-5D4C-A6FC-B549BC4D8E40}"/>
              </a:ext>
            </a:extLst>
          </p:cNvPr>
          <p:cNvSpPr/>
          <p:nvPr/>
        </p:nvSpPr>
        <p:spPr>
          <a:xfrm>
            <a:off x="3526309" y="1913688"/>
            <a:ext cx="1921120" cy="120720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Birthright Entitlement Identified on Application?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E3D2F293-BAB1-CB48-AA53-19995A3BC501}"/>
              </a:ext>
            </a:extLst>
          </p:cNvPr>
          <p:cNvSpPr/>
          <p:nvPr/>
        </p:nvSpPr>
        <p:spPr>
          <a:xfrm>
            <a:off x="535094" y="2339945"/>
            <a:ext cx="1950747" cy="117249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Privileged Entitlement Identified on Application?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DFFBCDE0-E6A0-204B-9283-344350776DEB}"/>
              </a:ext>
            </a:extLst>
          </p:cNvPr>
          <p:cNvSpPr/>
          <p:nvPr/>
        </p:nvSpPr>
        <p:spPr>
          <a:xfrm>
            <a:off x="6356397" y="1751794"/>
            <a:ext cx="1903976" cy="1530988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this a Business application?</a:t>
            </a: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5FFBE9D5-DB04-2A42-8851-C9C9E405C5A7}"/>
              </a:ext>
            </a:extLst>
          </p:cNvPr>
          <p:cNvSpPr/>
          <p:nvPr/>
        </p:nvSpPr>
        <p:spPr>
          <a:xfrm>
            <a:off x="562205" y="4040626"/>
            <a:ext cx="1936809" cy="1273526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Java Regular Expression or String Comparison Match?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205EA329-9E27-FC45-899F-1608CFAB2089}"/>
              </a:ext>
            </a:extLst>
          </p:cNvPr>
          <p:cNvSpPr/>
          <p:nvPr/>
        </p:nvSpPr>
        <p:spPr>
          <a:xfrm>
            <a:off x="3504999" y="3693711"/>
            <a:ext cx="1936808" cy="156258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Java Regular Expression or String Comparison Match?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A08A8BA-4197-E844-8F79-CE6F5BEEA33A}"/>
              </a:ext>
            </a:extLst>
          </p:cNvPr>
          <p:cNvSpPr/>
          <p:nvPr/>
        </p:nvSpPr>
        <p:spPr>
          <a:xfrm>
            <a:off x="881171" y="5760504"/>
            <a:ext cx="1617843" cy="73027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privileged entitlement flag on entitlement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7FF636C-AD93-DA4E-A7F2-81D54400905C}"/>
              </a:ext>
            </a:extLst>
          </p:cNvPr>
          <p:cNvSpPr/>
          <p:nvPr/>
        </p:nvSpPr>
        <p:spPr>
          <a:xfrm>
            <a:off x="3631015" y="5997720"/>
            <a:ext cx="1461198" cy="59885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birthright entitlement flag on entitlement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1FE91B2-0DDB-4241-806E-9D52D9ED5EC8}"/>
              </a:ext>
            </a:extLst>
          </p:cNvPr>
          <p:cNvSpPr/>
          <p:nvPr/>
        </p:nvSpPr>
        <p:spPr>
          <a:xfrm>
            <a:off x="6820369" y="5997721"/>
            <a:ext cx="1461198" cy="59885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 Business Application name on Entitlement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427F4EA-E6EF-E44F-9AD9-A5D900F0D7A9}"/>
              </a:ext>
            </a:extLst>
          </p:cNvPr>
          <p:cNvSpPr/>
          <p:nvPr/>
        </p:nvSpPr>
        <p:spPr>
          <a:xfrm>
            <a:off x="9502810" y="5336727"/>
            <a:ext cx="1461198" cy="59885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Make Entitlement Non Request able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52AC2A4-52D7-E84A-9225-91F06CDBBC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15115" y="1751793"/>
            <a:ext cx="2794449" cy="728046"/>
          </a:xfrm>
          <a:prstGeom prst="bentConnector3">
            <a:avLst>
              <a:gd name="adj1" fmla="val 58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A8E3AE0-F094-874E-8F2F-20DB2718033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2485841" y="2549237"/>
            <a:ext cx="1040468" cy="376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B0BE1C9-B6C1-0643-BAFC-069651CDB906}"/>
              </a:ext>
            </a:extLst>
          </p:cNvPr>
          <p:cNvCxnSpPr>
            <a:cxnSpLocks/>
          </p:cNvCxnSpPr>
          <p:nvPr/>
        </p:nvCxnSpPr>
        <p:spPr>
          <a:xfrm>
            <a:off x="5506407" y="2517288"/>
            <a:ext cx="849990" cy="31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72E52CF5-FD55-2949-A10B-7B08C1AADBDA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1399686" y="5445076"/>
            <a:ext cx="446352" cy="184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B58C376A-6A59-7F4D-93FF-CBE27B0FDD83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2499014" y="2926191"/>
            <a:ext cx="184505" cy="1751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FB7C6FB-432B-2D40-AC79-3ACA3B5BCD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11243" y="5274591"/>
            <a:ext cx="362165" cy="62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7CE7988F-06EC-9E4A-A9EF-A8851DC5ADC9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441807" y="2546185"/>
            <a:ext cx="522927" cy="1928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31B5993-DFE6-5F45-883E-62B0C4AD9B2D}"/>
              </a:ext>
            </a:extLst>
          </p:cNvPr>
          <p:cNvCxnSpPr>
            <a:cxnSpLocks/>
          </p:cNvCxnSpPr>
          <p:nvPr/>
        </p:nvCxnSpPr>
        <p:spPr>
          <a:xfrm rot="5400000">
            <a:off x="1123220" y="3769442"/>
            <a:ext cx="646731" cy="127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530E953-A143-2B44-A153-68A0746286D2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4182697" y="3425060"/>
            <a:ext cx="767522" cy="159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FFB8505-86CF-3C4B-B0F5-06404C397943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6202506" y="4388661"/>
            <a:ext cx="2714940" cy="503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1394E481-1D7C-004C-94D6-6EB6BCCED25D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2499014" y="4748379"/>
            <a:ext cx="109555" cy="1377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D6B6565E-5745-CD41-A787-974614DD9CA2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5092213" y="4475004"/>
            <a:ext cx="674174" cy="1822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230F5F-0A6A-2A42-81FD-BA054C8137FF}"/>
              </a:ext>
            </a:extLst>
          </p:cNvPr>
          <p:cNvSpPr/>
          <p:nvPr/>
        </p:nvSpPr>
        <p:spPr>
          <a:xfrm>
            <a:off x="1436854" y="346765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960E80-E75A-BB46-98FC-5D40E142D203}"/>
              </a:ext>
            </a:extLst>
          </p:cNvPr>
          <p:cNvSpPr/>
          <p:nvPr/>
        </p:nvSpPr>
        <p:spPr>
          <a:xfrm>
            <a:off x="1530609" y="5231207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D1E1C48-589C-0040-8400-CCBCFEBB7E7A}"/>
              </a:ext>
            </a:extLst>
          </p:cNvPr>
          <p:cNvSpPr/>
          <p:nvPr/>
        </p:nvSpPr>
        <p:spPr>
          <a:xfrm>
            <a:off x="4443453" y="3170714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F1E167B-95A6-244A-B67D-B07AD896C9A5}"/>
              </a:ext>
            </a:extLst>
          </p:cNvPr>
          <p:cNvSpPr/>
          <p:nvPr/>
        </p:nvSpPr>
        <p:spPr>
          <a:xfrm>
            <a:off x="3918780" y="493178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D008530-0364-E548-84E4-A40B4B3A9E98}"/>
              </a:ext>
            </a:extLst>
          </p:cNvPr>
          <p:cNvSpPr/>
          <p:nvPr/>
        </p:nvSpPr>
        <p:spPr>
          <a:xfrm>
            <a:off x="7288470" y="3303776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AC9978-74DB-B444-9B02-5D37A275C720}"/>
              </a:ext>
            </a:extLst>
          </p:cNvPr>
          <p:cNvSpPr/>
          <p:nvPr/>
        </p:nvSpPr>
        <p:spPr>
          <a:xfrm>
            <a:off x="2230227" y="2611895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A3125A-8328-3B43-A2B1-EDC13935BA34}"/>
              </a:ext>
            </a:extLst>
          </p:cNvPr>
          <p:cNvSpPr/>
          <p:nvPr/>
        </p:nvSpPr>
        <p:spPr>
          <a:xfrm>
            <a:off x="5179740" y="214123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6F0504-F1CB-0C48-98C2-888D64B1D6A1}"/>
              </a:ext>
            </a:extLst>
          </p:cNvPr>
          <p:cNvSpPr/>
          <p:nvPr/>
        </p:nvSpPr>
        <p:spPr>
          <a:xfrm>
            <a:off x="5373833" y="4186988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863A7D1-946B-5E4C-A67C-888E295A6841}"/>
              </a:ext>
            </a:extLst>
          </p:cNvPr>
          <p:cNvSpPr/>
          <p:nvPr/>
        </p:nvSpPr>
        <p:spPr>
          <a:xfrm>
            <a:off x="2298120" y="4327149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C743646A-FDE5-E543-982D-BB46923AE2A2}"/>
              </a:ext>
            </a:extLst>
          </p:cNvPr>
          <p:cNvSpPr/>
          <p:nvPr/>
        </p:nvSpPr>
        <p:spPr>
          <a:xfrm>
            <a:off x="3316357" y="781527"/>
            <a:ext cx="2369859" cy="963178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Rule Defined?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8DAC4E9E-C607-184A-8E26-9EB21C5D74FA}"/>
              </a:ext>
            </a:extLst>
          </p:cNvPr>
          <p:cNvCxnSpPr>
            <a:cxnSpLocks/>
          </p:cNvCxnSpPr>
          <p:nvPr/>
        </p:nvCxnSpPr>
        <p:spPr>
          <a:xfrm flipV="1">
            <a:off x="2230227" y="1192696"/>
            <a:ext cx="1049367" cy="21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0A60B7E-A5B5-144A-8FF5-6C38AE64D0DD}"/>
              </a:ext>
            </a:extLst>
          </p:cNvPr>
          <p:cNvSpPr/>
          <p:nvPr/>
        </p:nvSpPr>
        <p:spPr>
          <a:xfrm>
            <a:off x="3279594" y="135435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4632BBB6-2129-EB42-BA4C-24F7127E296A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5686216" y="1263116"/>
            <a:ext cx="4457150" cy="248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BF670BD-C4AA-7841-A5F9-6B0E9A81A399}"/>
              </a:ext>
            </a:extLst>
          </p:cNvPr>
          <p:cNvSpPr/>
          <p:nvPr/>
        </p:nvSpPr>
        <p:spPr>
          <a:xfrm>
            <a:off x="5766387" y="73613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E989742D-44D3-A741-B960-A35C24E4683A}"/>
              </a:ext>
            </a:extLst>
          </p:cNvPr>
          <p:cNvSpPr/>
          <p:nvPr/>
        </p:nvSpPr>
        <p:spPr>
          <a:xfrm>
            <a:off x="9085694" y="2913562"/>
            <a:ext cx="1903976" cy="1530988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Logical Business application on Entitlement?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8CE20C36-AF5F-C94A-8FCC-C507D74F977C}"/>
              </a:ext>
            </a:extLst>
          </p:cNvPr>
          <p:cNvCxnSpPr>
            <a:cxnSpLocks/>
            <a:endCxn id="118" idx="1"/>
          </p:cNvCxnSpPr>
          <p:nvPr/>
        </p:nvCxnSpPr>
        <p:spPr>
          <a:xfrm rot="16200000" flipH="1">
            <a:off x="8157058" y="2750420"/>
            <a:ext cx="1085440" cy="771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96ECC8E-DC72-7146-9CF1-BB3DC41689F7}"/>
              </a:ext>
            </a:extLst>
          </p:cNvPr>
          <p:cNvCxnSpPr>
            <a:cxnSpLocks/>
            <a:stCxn id="118" idx="2"/>
          </p:cNvCxnSpPr>
          <p:nvPr/>
        </p:nvCxnSpPr>
        <p:spPr>
          <a:xfrm rot="16200000" flipH="1">
            <a:off x="9812022" y="4670209"/>
            <a:ext cx="869602" cy="418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F3F094EF-7530-B548-BB60-4A8C8076B058}"/>
              </a:ext>
            </a:extLst>
          </p:cNvPr>
          <p:cNvCxnSpPr>
            <a:cxnSpLocks/>
            <a:stCxn id="118" idx="3"/>
            <a:endCxn id="52" idx="5"/>
          </p:cNvCxnSpPr>
          <p:nvPr/>
        </p:nvCxnSpPr>
        <p:spPr>
          <a:xfrm flipV="1">
            <a:off x="10989670" y="1899975"/>
            <a:ext cx="527660" cy="1779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9CD42A3-A32F-4249-A6DD-CB9F7895DC27}"/>
              </a:ext>
            </a:extLst>
          </p:cNvPr>
          <p:cNvSpPr/>
          <p:nvPr/>
        </p:nvSpPr>
        <p:spPr>
          <a:xfrm>
            <a:off x="8440793" y="3099703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D508C9C-D561-9649-B2BA-F34C40CE5349}"/>
              </a:ext>
            </a:extLst>
          </p:cNvPr>
          <p:cNvSpPr/>
          <p:nvPr/>
        </p:nvSpPr>
        <p:spPr>
          <a:xfrm>
            <a:off x="10110558" y="435955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78F71E-AF1A-4E4F-B481-9796DA7024B4}"/>
              </a:ext>
            </a:extLst>
          </p:cNvPr>
          <p:cNvSpPr/>
          <p:nvPr/>
        </p:nvSpPr>
        <p:spPr>
          <a:xfrm>
            <a:off x="10851245" y="3401307"/>
            <a:ext cx="421602" cy="221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8B2762FC-BDFB-2540-B5D7-DE4644E6B618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10964008" y="3717615"/>
            <a:ext cx="186731" cy="1918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4CD3C22B-53AD-3943-A00F-35A5CAE0401F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8281567" y="1556823"/>
            <a:ext cx="629366" cy="4740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F4909F29-6397-7A4B-8952-633411CF3CD0}"/>
              </a:ext>
            </a:extLst>
          </p:cNvPr>
          <p:cNvSpPr/>
          <p:nvPr/>
        </p:nvSpPr>
        <p:spPr>
          <a:xfrm>
            <a:off x="2662489" y="4821922"/>
            <a:ext cx="1486336" cy="1128305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Manual Override?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BDE39C6-6E1C-1B4E-8F11-2E85B62C65C6}"/>
              </a:ext>
            </a:extLst>
          </p:cNvPr>
          <p:cNvCxnSpPr>
            <a:cxnSpLocks/>
            <a:stCxn id="50" idx="2"/>
            <a:endCxn id="72" idx="1"/>
          </p:cNvCxnSpPr>
          <p:nvPr/>
        </p:nvCxnSpPr>
        <p:spPr>
          <a:xfrm rot="16200000" flipH="1">
            <a:off x="3344877" y="6011007"/>
            <a:ext cx="346919" cy="225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CD4AABE-3F55-BB4F-91AC-C9B5755EEF81}"/>
              </a:ext>
            </a:extLst>
          </p:cNvPr>
          <p:cNvCxnSpPr>
            <a:cxnSpLocks/>
          </p:cNvCxnSpPr>
          <p:nvPr/>
        </p:nvCxnSpPr>
        <p:spPr>
          <a:xfrm flipV="1">
            <a:off x="3786073" y="5446586"/>
            <a:ext cx="1949966" cy="216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BD8EB70-07C5-6E4F-B02B-AA166971B586}"/>
              </a:ext>
            </a:extLst>
          </p:cNvPr>
          <p:cNvSpPr/>
          <p:nvPr/>
        </p:nvSpPr>
        <p:spPr>
          <a:xfrm>
            <a:off x="4034192" y="5353173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A1EDFC-78C9-A94C-B34D-731FD1FA8D8F}"/>
              </a:ext>
            </a:extLst>
          </p:cNvPr>
          <p:cNvSpPr/>
          <p:nvPr/>
        </p:nvSpPr>
        <p:spPr>
          <a:xfrm>
            <a:off x="2958683" y="5983106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4052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Props1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557</Words>
  <Application>Microsoft Macintosh PowerPoint</Application>
  <PresentationFormat>Widescreen</PresentationFormat>
  <Paragraphs>170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145</cp:revision>
  <dcterms:created xsi:type="dcterms:W3CDTF">2017-09-05T18:04:55Z</dcterms:created>
  <dcterms:modified xsi:type="dcterms:W3CDTF">2018-03-26T10:28:19Z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