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3076"/>
  </p:normalViewPr>
  <p:slideViewPr>
    <p:cSldViewPr snapToGrid="0" snapToObjects="1">
      <p:cViewPr varScale="1">
        <p:scale>
          <a:sx n="117" d="100"/>
          <a:sy n="117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CE612-9DC5-9C43-8A44-70324E9108AD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26D31-CA1E-CC41-A3A6-A314E260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2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6590"/>
          <a:ext cx="12063534" cy="6851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6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826">
                <a:tc gridSpan="2">
                  <a:txBody>
                    <a:bodyPr/>
                    <a:lstStyle/>
                    <a:p>
                      <a:r>
                        <a:rPr lang="en-US" baseline="0" dirty="0"/>
                        <a:t>Create Identity Process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25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" name="Oval 133">
            <a:extLst>
              <a:ext uri="{FF2B5EF4-FFF2-40B4-BE49-F238E27FC236}">
                <a16:creationId xmlns:a16="http://schemas.microsoft.com/office/drawing/2014/main" id="{BEAA94A8-8923-9F45-A763-31506C7D7BF8}"/>
              </a:ext>
            </a:extLst>
          </p:cNvPr>
          <p:cNvSpPr/>
          <p:nvPr/>
        </p:nvSpPr>
        <p:spPr>
          <a:xfrm>
            <a:off x="654116" y="562426"/>
            <a:ext cx="1425035" cy="10988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Create Identity Quick Link</a:t>
            </a:r>
          </a:p>
        </p:txBody>
      </p:sp>
      <p:sp>
        <p:nvSpPr>
          <p:cNvPr id="85" name="Diamond 84">
            <a:extLst>
              <a:ext uri="{FF2B5EF4-FFF2-40B4-BE49-F238E27FC236}">
                <a16:creationId xmlns:a16="http://schemas.microsoft.com/office/drawing/2014/main" id="{973AB308-8C65-2349-B217-C8DDF58ECDD3}"/>
              </a:ext>
            </a:extLst>
          </p:cNvPr>
          <p:cNvSpPr/>
          <p:nvPr/>
        </p:nvSpPr>
        <p:spPr>
          <a:xfrm>
            <a:off x="549336" y="2686759"/>
            <a:ext cx="1833338" cy="1190810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this a Service account or contractor  request?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F2D48EA8-8119-BA4B-80BD-B04974F14CE7}"/>
              </a:ext>
            </a:extLst>
          </p:cNvPr>
          <p:cNvSpPr/>
          <p:nvPr/>
        </p:nvSpPr>
        <p:spPr>
          <a:xfrm>
            <a:off x="2733267" y="879659"/>
            <a:ext cx="1141134" cy="77371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Service Account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9DFDA2E-8B4C-1140-8577-63B054BD6A1A}"/>
              </a:ext>
            </a:extLst>
          </p:cNvPr>
          <p:cNvSpPr/>
          <p:nvPr/>
        </p:nvSpPr>
        <p:spPr>
          <a:xfrm>
            <a:off x="1013856" y="5932861"/>
            <a:ext cx="1349115" cy="59032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4FA474E6-6C0D-9D48-8F02-21A2A61F1649}"/>
              </a:ext>
            </a:extLst>
          </p:cNvPr>
          <p:cNvSpPr/>
          <p:nvPr/>
        </p:nvSpPr>
        <p:spPr>
          <a:xfrm>
            <a:off x="2775217" y="3490713"/>
            <a:ext cx="1141134" cy="77371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Contractor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554287F-E4FE-8941-80A8-460A9831E807}"/>
              </a:ext>
            </a:extLst>
          </p:cNvPr>
          <p:cNvSpPr/>
          <p:nvPr/>
        </p:nvSpPr>
        <p:spPr>
          <a:xfrm>
            <a:off x="4732976" y="712128"/>
            <a:ext cx="1384043" cy="1116672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Create Cube and Set Manager , Email, Service Cube, Correlated, Owner/Administrator Attributes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86102F0-FABF-4647-9809-EC62748B1030}"/>
              </a:ext>
            </a:extLst>
          </p:cNvPr>
          <p:cNvSpPr/>
          <p:nvPr/>
        </p:nvSpPr>
        <p:spPr>
          <a:xfrm>
            <a:off x="4890632" y="2487103"/>
            <a:ext cx="1468127" cy="834629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Create Cube and Set Manager, Email ,Correlated, and  Joiner Attributes</a:t>
            </a:r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6E33705C-31C4-6D4C-8A5A-9D9712719553}"/>
              </a:ext>
            </a:extLst>
          </p:cNvPr>
          <p:cNvSpPr/>
          <p:nvPr/>
        </p:nvSpPr>
        <p:spPr>
          <a:xfrm>
            <a:off x="4890632" y="3808062"/>
            <a:ext cx="1833338" cy="1190810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Manager Approval Required?</a:t>
            </a:r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64C379D0-7A7B-A445-BAA7-C90AF190602D}"/>
              </a:ext>
            </a:extLst>
          </p:cNvPr>
          <p:cNvSpPr/>
          <p:nvPr/>
        </p:nvSpPr>
        <p:spPr>
          <a:xfrm>
            <a:off x="6812126" y="637989"/>
            <a:ext cx="1958717" cy="1285403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Owner or Administrator Approval Required?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378F14CC-C17D-2348-ABA8-753EABCF95E8}"/>
              </a:ext>
            </a:extLst>
          </p:cNvPr>
          <p:cNvSpPr/>
          <p:nvPr/>
        </p:nvSpPr>
        <p:spPr>
          <a:xfrm>
            <a:off x="7181477" y="2541925"/>
            <a:ext cx="1679995" cy="1190810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Approved?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45D7575-BA19-3140-A2B7-B1DA58C47B7E}"/>
              </a:ext>
            </a:extLst>
          </p:cNvPr>
          <p:cNvSpPr/>
          <p:nvPr/>
        </p:nvSpPr>
        <p:spPr>
          <a:xfrm>
            <a:off x="9374034" y="2100943"/>
            <a:ext cx="1468127" cy="974955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Edit and Save Cube with Create Form Attributes for </a:t>
            </a:r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Contractor or Service 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Account Cubes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C1692D52-5F7E-074C-A2A7-6CB62EF3EC38}"/>
              </a:ext>
            </a:extLst>
          </p:cNvPr>
          <p:cNvSpPr/>
          <p:nvPr/>
        </p:nvSpPr>
        <p:spPr>
          <a:xfrm>
            <a:off x="9893191" y="4549634"/>
            <a:ext cx="1468127" cy="834629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Kick off Joiner Process for Human Cubes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3F54061C-AB1A-B441-B155-DE22027B6D6D}"/>
              </a:ext>
            </a:extLst>
          </p:cNvPr>
          <p:cNvCxnSpPr>
            <a:cxnSpLocks/>
            <a:endCxn id="85" idx="0"/>
          </p:cNvCxnSpPr>
          <p:nvPr/>
        </p:nvCxnSpPr>
        <p:spPr>
          <a:xfrm rot="16200000" flipH="1">
            <a:off x="903575" y="2124329"/>
            <a:ext cx="1025490" cy="99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359C2530-5D9E-E948-8A98-2E3D8432E06B}"/>
              </a:ext>
            </a:extLst>
          </p:cNvPr>
          <p:cNvCxnSpPr>
            <a:cxnSpLocks/>
            <a:stCxn id="85" idx="3"/>
            <a:endCxn id="129" idx="1"/>
          </p:cNvCxnSpPr>
          <p:nvPr/>
        </p:nvCxnSpPr>
        <p:spPr>
          <a:xfrm flipV="1">
            <a:off x="2382674" y="1266515"/>
            <a:ext cx="350593" cy="2015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3D2AD7C7-6773-4A49-BBF8-E6F731D1FA6D}"/>
              </a:ext>
            </a:extLst>
          </p:cNvPr>
          <p:cNvCxnSpPr>
            <a:cxnSpLocks/>
            <a:stCxn id="85" idx="2"/>
          </p:cNvCxnSpPr>
          <p:nvPr/>
        </p:nvCxnSpPr>
        <p:spPr>
          <a:xfrm rot="5400000" flipH="1" flipV="1">
            <a:off x="2064882" y="3209185"/>
            <a:ext cx="69507" cy="1267262"/>
          </a:xfrm>
          <a:prstGeom prst="bentConnector4">
            <a:avLst>
              <a:gd name="adj1" fmla="val -328888"/>
              <a:gd name="adj2" fmla="val 86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42A11D05-7447-B445-9173-8EF7E974D82A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 flipV="1">
            <a:off x="3916351" y="2904418"/>
            <a:ext cx="974281" cy="973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BD05756-DFB8-B44F-AB37-193D573C2184}"/>
              </a:ext>
            </a:extLst>
          </p:cNvPr>
          <p:cNvCxnSpPr>
            <a:cxnSpLocks/>
            <a:stCxn id="129" idx="3"/>
          </p:cNvCxnSpPr>
          <p:nvPr/>
        </p:nvCxnSpPr>
        <p:spPr>
          <a:xfrm flipV="1">
            <a:off x="3874401" y="1111847"/>
            <a:ext cx="858575" cy="154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A9E0F7B7-A6C2-F44E-B77D-F6048F3FE3BD}"/>
              </a:ext>
            </a:extLst>
          </p:cNvPr>
          <p:cNvCxnSpPr>
            <a:cxnSpLocks/>
          </p:cNvCxnSpPr>
          <p:nvPr/>
        </p:nvCxnSpPr>
        <p:spPr>
          <a:xfrm flipV="1">
            <a:off x="6234659" y="3490712"/>
            <a:ext cx="1389241" cy="563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7AAC3CB2-7446-6544-B2D9-01077C766E63}"/>
              </a:ext>
            </a:extLst>
          </p:cNvPr>
          <p:cNvCxnSpPr>
            <a:cxnSpLocks/>
            <a:stCxn id="74" idx="3"/>
            <a:endCxn id="78" idx="2"/>
          </p:cNvCxnSpPr>
          <p:nvPr/>
        </p:nvCxnSpPr>
        <p:spPr>
          <a:xfrm flipV="1">
            <a:off x="6723970" y="3075898"/>
            <a:ext cx="3384128" cy="1327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19DC6BD-A4DF-2D4F-B844-E448E2921F74}"/>
              </a:ext>
            </a:extLst>
          </p:cNvPr>
          <p:cNvCxnSpPr>
            <a:cxnSpLocks/>
          </p:cNvCxnSpPr>
          <p:nvPr/>
        </p:nvCxnSpPr>
        <p:spPr>
          <a:xfrm>
            <a:off x="6117019" y="1111847"/>
            <a:ext cx="695107" cy="184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0B8CC83-7930-A240-B45D-304D40606036}"/>
              </a:ext>
            </a:extLst>
          </p:cNvPr>
          <p:cNvCxnSpPr>
            <a:cxnSpLocks/>
            <a:stCxn id="75" idx="2"/>
          </p:cNvCxnSpPr>
          <p:nvPr/>
        </p:nvCxnSpPr>
        <p:spPr>
          <a:xfrm rot="16200000" flipH="1">
            <a:off x="7597213" y="2117663"/>
            <a:ext cx="618533" cy="2299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7626902-AB7C-BC47-9736-2D2418021D7F}"/>
              </a:ext>
            </a:extLst>
          </p:cNvPr>
          <p:cNvCxnSpPr>
            <a:cxnSpLocks/>
            <a:endCxn id="78" idx="1"/>
          </p:cNvCxnSpPr>
          <p:nvPr/>
        </p:nvCxnSpPr>
        <p:spPr>
          <a:xfrm rot="5400000" flipH="1" flipV="1">
            <a:off x="8831733" y="2618161"/>
            <a:ext cx="572040" cy="512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BD90B5BC-D0C4-404C-B14E-07F21DAC7E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44498" y="3707929"/>
            <a:ext cx="1432017" cy="2513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9D9E25A5-23BC-E841-96DE-0AB6F2B3430D}"/>
              </a:ext>
            </a:extLst>
          </p:cNvPr>
          <p:cNvCxnSpPr>
            <a:cxnSpLocks/>
            <a:stCxn id="79" idx="2"/>
            <a:endCxn id="42" idx="3"/>
          </p:cNvCxnSpPr>
          <p:nvPr/>
        </p:nvCxnSpPr>
        <p:spPr>
          <a:xfrm rot="5400000">
            <a:off x="9249188" y="4551110"/>
            <a:ext cx="544914" cy="2211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02958B0-9780-B34B-850C-9F201C42C441}"/>
              </a:ext>
            </a:extLst>
          </p:cNvPr>
          <p:cNvSpPr/>
          <p:nvPr/>
        </p:nvSpPr>
        <p:spPr>
          <a:xfrm>
            <a:off x="7822097" y="1872780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8E62CF2-8ED4-3044-B454-A654ED0017B8}"/>
              </a:ext>
            </a:extLst>
          </p:cNvPr>
          <p:cNvSpPr/>
          <p:nvPr/>
        </p:nvSpPr>
        <p:spPr>
          <a:xfrm>
            <a:off x="8693290" y="2819025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92255B3-173D-B945-B83C-2F97BCFCCF02}"/>
              </a:ext>
            </a:extLst>
          </p:cNvPr>
          <p:cNvSpPr/>
          <p:nvPr/>
        </p:nvSpPr>
        <p:spPr>
          <a:xfrm>
            <a:off x="6389600" y="3683663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C0BF0B3-E05C-BD42-A766-6E9B7C988152}"/>
              </a:ext>
            </a:extLst>
          </p:cNvPr>
          <p:cNvSpPr/>
          <p:nvPr/>
        </p:nvSpPr>
        <p:spPr>
          <a:xfrm>
            <a:off x="1903965" y="3808062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FB3156F-B743-EC42-95B6-A9E4772C3F34}"/>
              </a:ext>
            </a:extLst>
          </p:cNvPr>
          <p:cNvSpPr/>
          <p:nvPr/>
        </p:nvSpPr>
        <p:spPr>
          <a:xfrm>
            <a:off x="2519093" y="2599804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655D16B-1A35-6441-AF47-9B786FEE3C2A}"/>
              </a:ext>
            </a:extLst>
          </p:cNvPr>
          <p:cNvSpPr/>
          <p:nvPr/>
        </p:nvSpPr>
        <p:spPr>
          <a:xfrm>
            <a:off x="8759159" y="986946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791203D-E341-C74E-BAB3-5A436D54F7C1}"/>
              </a:ext>
            </a:extLst>
          </p:cNvPr>
          <p:cNvSpPr/>
          <p:nvPr/>
        </p:nvSpPr>
        <p:spPr>
          <a:xfrm>
            <a:off x="6817715" y="4145523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B29C537D-F40C-8144-8801-A0F105C0BD0F}"/>
              </a:ext>
            </a:extLst>
          </p:cNvPr>
          <p:cNvCxnSpPr>
            <a:cxnSpLocks/>
            <a:stCxn id="75" idx="3"/>
            <a:endCxn id="78" idx="0"/>
          </p:cNvCxnSpPr>
          <p:nvPr/>
        </p:nvCxnSpPr>
        <p:spPr>
          <a:xfrm>
            <a:off x="8770843" y="1280691"/>
            <a:ext cx="1337255" cy="820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E06E6035-9ED3-AE4A-B7BA-D1D9A1FEEC1B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 rot="16200000" flipH="1">
            <a:off x="5472833" y="3473594"/>
            <a:ext cx="486330" cy="182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BF8B0446-E251-574C-ADE3-9ABD7BE538FF}"/>
              </a:ext>
            </a:extLst>
          </p:cNvPr>
          <p:cNvCxnSpPr>
            <a:cxnSpLocks/>
            <a:endCxn id="45" idx="0"/>
          </p:cNvCxnSpPr>
          <p:nvPr/>
        </p:nvCxnSpPr>
        <p:spPr>
          <a:xfrm rot="16200000" flipH="1">
            <a:off x="7948237" y="3842056"/>
            <a:ext cx="970918" cy="766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411C6DC-778A-9242-9942-B7EB8C941663}"/>
              </a:ext>
            </a:extLst>
          </p:cNvPr>
          <p:cNvSpPr/>
          <p:nvPr/>
        </p:nvSpPr>
        <p:spPr>
          <a:xfrm>
            <a:off x="7982242" y="3894743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B3D687D2-D6DA-C74A-9F03-BD8930527A21}"/>
              </a:ext>
            </a:extLst>
          </p:cNvPr>
          <p:cNvSpPr/>
          <p:nvPr/>
        </p:nvSpPr>
        <p:spPr>
          <a:xfrm>
            <a:off x="6234659" y="5123271"/>
            <a:ext cx="2181375" cy="1611812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Are there any Service Account </a:t>
            </a:r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or Contractor Repositories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?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51442BE-3F93-0A42-81AA-1E36B9D97943}"/>
              </a:ext>
            </a:extLst>
          </p:cNvPr>
          <p:cNvCxnSpPr>
            <a:cxnSpLocks/>
            <a:stCxn id="42" idx="1"/>
            <a:endCxn id="144" idx="6"/>
          </p:cNvCxnSpPr>
          <p:nvPr/>
        </p:nvCxnSpPr>
        <p:spPr>
          <a:xfrm rot="10800000" flipV="1">
            <a:off x="2362971" y="5929176"/>
            <a:ext cx="3871688" cy="2988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23F78BB-24C5-9343-AAC5-9D0C259DC043}"/>
              </a:ext>
            </a:extLst>
          </p:cNvPr>
          <p:cNvSpPr/>
          <p:nvPr/>
        </p:nvSpPr>
        <p:spPr>
          <a:xfrm>
            <a:off x="4403491" y="6009780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6B4CDEC-A1AF-4844-B757-4828BE2F76CA}"/>
              </a:ext>
            </a:extLst>
          </p:cNvPr>
          <p:cNvSpPr/>
          <p:nvPr/>
        </p:nvSpPr>
        <p:spPr>
          <a:xfrm>
            <a:off x="2586160" y="4746930"/>
            <a:ext cx="1437277" cy="967982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Provision to Authoritative Applications (invoke create provision policy for create)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AFA5521-46E7-C549-8CD2-DF98FC488B1C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4023438" y="5230921"/>
            <a:ext cx="2788697" cy="245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005932F2-923E-3549-9FD2-EA0B5FB0083B}"/>
              </a:ext>
            </a:extLst>
          </p:cNvPr>
          <p:cNvCxnSpPr>
            <a:cxnSpLocks/>
            <a:stCxn id="51" idx="1"/>
            <a:endCxn id="144" idx="0"/>
          </p:cNvCxnSpPr>
          <p:nvPr/>
        </p:nvCxnSpPr>
        <p:spPr>
          <a:xfrm rot="10800000" flipV="1">
            <a:off x="1688414" y="5230921"/>
            <a:ext cx="897746" cy="701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3DBB397-D725-E946-9789-C738A0508755}"/>
              </a:ext>
            </a:extLst>
          </p:cNvPr>
          <p:cNvSpPr/>
          <p:nvPr/>
        </p:nvSpPr>
        <p:spPr>
          <a:xfrm>
            <a:off x="5659556" y="5202707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A88595-D2A1-6044-8DC2-0D60B42BDBDC}"/>
              </a:ext>
            </a:extLst>
          </p:cNvPr>
          <p:cNvSpPr/>
          <p:nvPr/>
        </p:nvSpPr>
        <p:spPr>
          <a:xfrm>
            <a:off x="8142221" y="4710598"/>
            <a:ext cx="1349115" cy="59032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397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35b235699204a489217bbd987766bcc xmlns="893ae2ee-cb38-46e8-a2a8-91ff814c60f6">
      <Terms xmlns="http://schemas.microsoft.com/office/infopath/2007/PartnerControls"/>
    </i35b235699204a489217bbd987766bcc>
    <IconOverlay xmlns="http://schemas.microsoft.com/sharepoint/v4" xsi:nil="true"/>
    <TaxCatchAll xmlns="c54639ba-90e7-4a9a-9391-b486170165d5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51A599235694384FB79719A9FAE0A" ma:contentTypeVersion="4" ma:contentTypeDescription="Create a new document." ma:contentTypeScope="" ma:versionID="c1f529c01d9e8e240f1e0820498893e3">
  <xsd:schema xmlns:xsd="http://www.w3.org/2001/XMLSchema" xmlns:xs="http://www.w3.org/2001/XMLSchema" xmlns:p="http://schemas.microsoft.com/office/2006/metadata/properties" xmlns:ns2="893ae2ee-cb38-46e8-a2a8-91ff814c60f6" xmlns:ns3="c54639ba-90e7-4a9a-9391-b486170165d5" xmlns:ns4="http://schemas.microsoft.com/sharepoint/v4" targetNamespace="http://schemas.microsoft.com/office/2006/metadata/properties" ma:root="true" ma:fieldsID="cfef1904ebf0095b95f04576c393b4e0" ns2:_="" ns3:_="" ns4:_="">
    <xsd:import namespace="893ae2ee-cb38-46e8-a2a8-91ff814c60f6"/>
    <xsd:import namespace="c54639ba-90e7-4a9a-9391-b486170165d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35b235699204a489217bbd987766bcc" minOccurs="0"/>
                <xsd:element ref="ns3:TaxCatchAl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ae2ee-cb38-46e8-a2a8-91ff814c60f6" elementFormDefault="qualified">
    <xsd:import namespace="http://schemas.microsoft.com/office/2006/documentManagement/types"/>
    <xsd:import namespace="http://schemas.microsoft.com/office/infopath/2007/PartnerControls"/>
    <xsd:element name="i35b235699204a489217bbd987766bcc" ma:index="9" nillable="true" ma:taxonomy="true" ma:internalName="i35b235699204a489217bbd987766bcc" ma:taxonomyFieldName="Document_x0020_type" ma:displayName="Document type" ma:default="" ma:fieldId="{235b2356-9920-4a48-9217-bbd987766bcc}" ma:taxonomyMulti="true" ma:sspId="a2422bf6-4460-4dcf-8a89-b51b58388b6d" ma:termSetId="0662e58e-5d76-454d-95ad-a202c5fd0d0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639ba-90e7-4a9a-9391-b486170165d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9e9844f-9cd2-44ef-85ea-07f6b2250f6d}" ma:internalName="TaxCatchAll" ma:showField="CatchAllData" ma:web="a015294f-c90b-44e3-accb-053d1f46c8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CF648F-3170-478B-AE00-FE14FA4931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5BDF1E-78D9-4817-BD36-78CCFE250FD4}">
  <ds:schemaRefs>
    <ds:schemaRef ds:uri="http://schemas.microsoft.com/office/2006/metadata/properties"/>
    <ds:schemaRef ds:uri="http://schemas.microsoft.com/office/infopath/2007/PartnerControls"/>
    <ds:schemaRef ds:uri="893ae2ee-cb38-46e8-a2a8-91ff814c60f6"/>
    <ds:schemaRef ds:uri="http://schemas.microsoft.com/sharepoint/v4"/>
    <ds:schemaRef ds:uri="c54639ba-90e7-4a9a-9391-b486170165d5"/>
  </ds:schemaRefs>
</ds:datastoreItem>
</file>

<file path=customXml/itemProps3.xml><?xml version="1.0" encoding="utf-8"?>
<ds:datastoreItem xmlns:ds="http://schemas.openxmlformats.org/officeDocument/2006/customXml" ds:itemID="{F2CD3046-C57A-43BE-968F-ADA6F5396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3ae2ee-cb38-46e8-a2a8-91ff814c60f6"/>
    <ds:schemaRef ds:uri="c54639ba-90e7-4a9a-9391-b486170165d5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120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Grande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Khera</dc:creator>
  <cp:lastModifiedBy>Rohit Gupta</cp:lastModifiedBy>
  <cp:revision>127</cp:revision>
  <dcterms:created xsi:type="dcterms:W3CDTF">2017-09-05T18:04:55Z</dcterms:created>
  <dcterms:modified xsi:type="dcterms:W3CDTF">2018-09-25T08:23:24Z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0x01010096F51A599235694384FB79719A9FAE0A</vt:lpwstr>
  </property>
</Properties>
</file>