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3076"/>
  </p:normalViewPr>
  <p:slideViewPr>
    <p:cSldViewPr snapToGrid="0" snapToObjects="1">
      <p:cViewPr varScale="1">
        <p:scale>
          <a:sx n="117" d="100"/>
          <a:sy n="11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64173"/>
              </p:ext>
            </p:extLst>
          </p:nvPr>
        </p:nvGraphicFramePr>
        <p:xfrm>
          <a:off x="0" y="6590"/>
          <a:ext cx="12063534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Edit Identity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Edit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id="{BEAA94A8-8923-9F45-A763-31506C7D7BF8}"/>
              </a:ext>
            </a:extLst>
          </p:cNvPr>
          <p:cNvSpPr/>
          <p:nvPr/>
        </p:nvSpPr>
        <p:spPr>
          <a:xfrm>
            <a:off x="654116" y="562426"/>
            <a:ext cx="1425035" cy="10988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Edit Identity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Quick Link</a:t>
            </a: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973AB308-8C65-2349-B217-C8DDF58ECDD3}"/>
              </a:ext>
            </a:extLst>
          </p:cNvPr>
          <p:cNvSpPr/>
          <p:nvPr/>
        </p:nvSpPr>
        <p:spPr>
          <a:xfrm>
            <a:off x="549336" y="2686759"/>
            <a:ext cx="1833338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this a contractor or service account request?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F2D48EA8-8119-BA4B-80BD-B04974F14CE7}"/>
              </a:ext>
            </a:extLst>
          </p:cNvPr>
          <p:cNvSpPr/>
          <p:nvPr/>
        </p:nvSpPr>
        <p:spPr>
          <a:xfrm>
            <a:off x="2733267" y="879659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Service Account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9DFDA2E-8B4C-1140-8577-63B054BD6A1A}"/>
              </a:ext>
            </a:extLst>
          </p:cNvPr>
          <p:cNvSpPr/>
          <p:nvPr/>
        </p:nvSpPr>
        <p:spPr>
          <a:xfrm>
            <a:off x="1013856" y="5932861"/>
            <a:ext cx="1349115" cy="59032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FA474E6-6C0D-9D48-8F02-21A2A61F1649}"/>
              </a:ext>
            </a:extLst>
          </p:cNvPr>
          <p:cNvSpPr/>
          <p:nvPr/>
        </p:nvSpPr>
        <p:spPr>
          <a:xfrm>
            <a:off x="2775217" y="3490713"/>
            <a:ext cx="1141134" cy="773711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Contractor</a:t>
            </a: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6E33705C-31C4-6D4C-8A5A-9D9712719553}"/>
              </a:ext>
            </a:extLst>
          </p:cNvPr>
          <p:cNvSpPr/>
          <p:nvPr/>
        </p:nvSpPr>
        <p:spPr>
          <a:xfrm>
            <a:off x="4890632" y="3808062"/>
            <a:ext cx="1833338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Manager Approval Required?</a:t>
            </a: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64C379D0-7A7B-A445-BAA7-C90AF190602D}"/>
              </a:ext>
            </a:extLst>
          </p:cNvPr>
          <p:cNvSpPr/>
          <p:nvPr/>
        </p:nvSpPr>
        <p:spPr>
          <a:xfrm>
            <a:off x="6812126" y="637989"/>
            <a:ext cx="1958717" cy="1285403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Is Owner/Administrative Approval Required?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378F14CC-C17D-2348-ABA8-753EABCF95E8}"/>
              </a:ext>
            </a:extLst>
          </p:cNvPr>
          <p:cNvSpPr/>
          <p:nvPr/>
        </p:nvSpPr>
        <p:spPr>
          <a:xfrm>
            <a:off x="7181477" y="2541925"/>
            <a:ext cx="1679995" cy="1190810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Approved?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45D7575-BA19-3140-A2B7-B1DA58C47B7E}"/>
              </a:ext>
            </a:extLst>
          </p:cNvPr>
          <p:cNvSpPr/>
          <p:nvPr/>
        </p:nvSpPr>
        <p:spPr>
          <a:xfrm>
            <a:off x="9374034" y="2188797"/>
            <a:ext cx="1468127" cy="88710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Save Cube with Edit Form Attributes for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Contractor or Service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Account Cubes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1692D52-5F7E-074C-A2A7-6CB62EF3EC38}"/>
              </a:ext>
            </a:extLst>
          </p:cNvPr>
          <p:cNvSpPr/>
          <p:nvPr/>
        </p:nvSpPr>
        <p:spPr>
          <a:xfrm>
            <a:off x="9893191" y="4549634"/>
            <a:ext cx="1468127" cy="834629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Kick off Attribute Sync Process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for Contractors</a:t>
            </a:r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F54061C-AB1A-B441-B155-DE22027B6D6D}"/>
              </a:ext>
            </a:extLst>
          </p:cNvPr>
          <p:cNvCxnSpPr>
            <a:cxnSpLocks/>
            <a:endCxn id="85" idx="0"/>
          </p:cNvCxnSpPr>
          <p:nvPr/>
        </p:nvCxnSpPr>
        <p:spPr>
          <a:xfrm rot="16200000" flipH="1">
            <a:off x="903575" y="2124329"/>
            <a:ext cx="1025490" cy="99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59C2530-5D9E-E948-8A98-2E3D8432E06B}"/>
              </a:ext>
            </a:extLst>
          </p:cNvPr>
          <p:cNvCxnSpPr>
            <a:cxnSpLocks/>
            <a:stCxn id="85" idx="3"/>
            <a:endCxn id="129" idx="1"/>
          </p:cNvCxnSpPr>
          <p:nvPr/>
        </p:nvCxnSpPr>
        <p:spPr>
          <a:xfrm flipV="1">
            <a:off x="2382674" y="1266515"/>
            <a:ext cx="350593" cy="2015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3D2AD7C7-6773-4A49-BBF8-E6F731D1FA6D}"/>
              </a:ext>
            </a:extLst>
          </p:cNvPr>
          <p:cNvCxnSpPr>
            <a:cxnSpLocks/>
            <a:stCxn id="85" idx="2"/>
          </p:cNvCxnSpPr>
          <p:nvPr/>
        </p:nvCxnSpPr>
        <p:spPr>
          <a:xfrm rot="5400000" flipH="1" flipV="1">
            <a:off x="2064882" y="3209185"/>
            <a:ext cx="69507" cy="1267262"/>
          </a:xfrm>
          <a:prstGeom prst="bentConnector4">
            <a:avLst>
              <a:gd name="adj1" fmla="val -328888"/>
              <a:gd name="adj2" fmla="val 86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2A11D05-7447-B445-9173-8EF7E974D82A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3916351" y="3877569"/>
            <a:ext cx="974281" cy="525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BD05756-DFB8-B44F-AB37-193D573C2184}"/>
              </a:ext>
            </a:extLst>
          </p:cNvPr>
          <p:cNvCxnSpPr>
            <a:cxnSpLocks/>
            <a:stCxn id="129" idx="3"/>
            <a:endCxn id="75" idx="1"/>
          </p:cNvCxnSpPr>
          <p:nvPr/>
        </p:nvCxnSpPr>
        <p:spPr>
          <a:xfrm>
            <a:off x="3874401" y="1266515"/>
            <a:ext cx="2937725" cy="14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9E0F7B7-A6C2-F44E-B77D-F6048F3FE3BD}"/>
              </a:ext>
            </a:extLst>
          </p:cNvPr>
          <p:cNvCxnSpPr>
            <a:cxnSpLocks/>
          </p:cNvCxnSpPr>
          <p:nvPr/>
        </p:nvCxnSpPr>
        <p:spPr>
          <a:xfrm flipV="1">
            <a:off x="6234659" y="3490712"/>
            <a:ext cx="1389241" cy="563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7AAC3CB2-7446-6544-B2D9-01077C766E63}"/>
              </a:ext>
            </a:extLst>
          </p:cNvPr>
          <p:cNvCxnSpPr>
            <a:cxnSpLocks/>
            <a:stCxn id="74" idx="3"/>
            <a:endCxn id="78" idx="2"/>
          </p:cNvCxnSpPr>
          <p:nvPr/>
        </p:nvCxnSpPr>
        <p:spPr>
          <a:xfrm flipV="1">
            <a:off x="6723970" y="3075899"/>
            <a:ext cx="3384128" cy="1327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0B8CC83-7930-A240-B45D-304D40606036}"/>
              </a:ext>
            </a:extLst>
          </p:cNvPr>
          <p:cNvCxnSpPr>
            <a:cxnSpLocks/>
            <a:stCxn id="75" idx="2"/>
          </p:cNvCxnSpPr>
          <p:nvPr/>
        </p:nvCxnSpPr>
        <p:spPr>
          <a:xfrm rot="16200000" flipH="1">
            <a:off x="7597213" y="2117663"/>
            <a:ext cx="618533" cy="2299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626902-AB7C-BC47-9736-2D2418021D7F}"/>
              </a:ext>
            </a:extLst>
          </p:cNvPr>
          <p:cNvCxnSpPr>
            <a:cxnSpLocks/>
            <a:endCxn id="78" idx="1"/>
          </p:cNvCxnSpPr>
          <p:nvPr/>
        </p:nvCxnSpPr>
        <p:spPr>
          <a:xfrm rot="5400000" flipH="1" flipV="1">
            <a:off x="8853697" y="2640123"/>
            <a:ext cx="528112" cy="512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BD90B5BC-D0C4-404C-B14E-07F21DAC7E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44498" y="3707929"/>
            <a:ext cx="1432017" cy="251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9D9E25A5-23BC-E841-96DE-0AB6F2B3430D}"/>
              </a:ext>
            </a:extLst>
          </p:cNvPr>
          <p:cNvCxnSpPr>
            <a:cxnSpLocks/>
            <a:stCxn id="79" idx="2"/>
            <a:endCxn id="42" idx="3"/>
          </p:cNvCxnSpPr>
          <p:nvPr/>
        </p:nvCxnSpPr>
        <p:spPr>
          <a:xfrm rot="5400000">
            <a:off x="9249188" y="4551110"/>
            <a:ext cx="544914" cy="2211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2958B0-9780-B34B-850C-9F201C42C441}"/>
              </a:ext>
            </a:extLst>
          </p:cNvPr>
          <p:cNvSpPr/>
          <p:nvPr/>
        </p:nvSpPr>
        <p:spPr>
          <a:xfrm>
            <a:off x="7822097" y="187278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8E62CF2-8ED4-3044-B454-A654ED0017B8}"/>
              </a:ext>
            </a:extLst>
          </p:cNvPr>
          <p:cNvSpPr/>
          <p:nvPr/>
        </p:nvSpPr>
        <p:spPr>
          <a:xfrm>
            <a:off x="8693290" y="281902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92255B3-173D-B945-B83C-2F97BCFCCF02}"/>
              </a:ext>
            </a:extLst>
          </p:cNvPr>
          <p:cNvSpPr/>
          <p:nvPr/>
        </p:nvSpPr>
        <p:spPr>
          <a:xfrm>
            <a:off x="6389600" y="368366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C0BF0B3-E05C-BD42-A766-6E9B7C988152}"/>
              </a:ext>
            </a:extLst>
          </p:cNvPr>
          <p:cNvSpPr/>
          <p:nvPr/>
        </p:nvSpPr>
        <p:spPr>
          <a:xfrm>
            <a:off x="1903965" y="380806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FB3156F-B743-EC42-95B6-A9E4772C3F34}"/>
              </a:ext>
            </a:extLst>
          </p:cNvPr>
          <p:cNvSpPr/>
          <p:nvPr/>
        </p:nvSpPr>
        <p:spPr>
          <a:xfrm>
            <a:off x="2519093" y="2599804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655D16B-1A35-6441-AF47-9B786FEE3C2A}"/>
              </a:ext>
            </a:extLst>
          </p:cNvPr>
          <p:cNvSpPr/>
          <p:nvPr/>
        </p:nvSpPr>
        <p:spPr>
          <a:xfrm>
            <a:off x="8759159" y="986946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791203D-E341-C74E-BAB3-5A436D54F7C1}"/>
              </a:ext>
            </a:extLst>
          </p:cNvPr>
          <p:cNvSpPr/>
          <p:nvPr/>
        </p:nvSpPr>
        <p:spPr>
          <a:xfrm>
            <a:off x="6817715" y="414552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B29C537D-F40C-8144-8801-A0F105C0BD0F}"/>
              </a:ext>
            </a:extLst>
          </p:cNvPr>
          <p:cNvCxnSpPr>
            <a:cxnSpLocks/>
            <a:stCxn id="75" idx="3"/>
            <a:endCxn id="78" idx="0"/>
          </p:cNvCxnSpPr>
          <p:nvPr/>
        </p:nvCxnSpPr>
        <p:spPr>
          <a:xfrm>
            <a:off x="8770843" y="1280691"/>
            <a:ext cx="1337255" cy="908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BF8B0446-E251-574C-ADE3-9ABD7BE538FF}"/>
              </a:ext>
            </a:extLst>
          </p:cNvPr>
          <p:cNvCxnSpPr>
            <a:cxnSpLocks/>
            <a:endCxn id="65" idx="0"/>
          </p:cNvCxnSpPr>
          <p:nvPr/>
        </p:nvCxnSpPr>
        <p:spPr>
          <a:xfrm rot="16200000" flipH="1">
            <a:off x="7891715" y="3898578"/>
            <a:ext cx="1007250" cy="68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411C6DC-778A-9242-9942-B7EB8C941663}"/>
              </a:ext>
            </a:extLst>
          </p:cNvPr>
          <p:cNvSpPr/>
          <p:nvPr/>
        </p:nvSpPr>
        <p:spPr>
          <a:xfrm>
            <a:off x="7982242" y="3894743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B3D687D2-D6DA-C74A-9F03-BD8930527A21}"/>
              </a:ext>
            </a:extLst>
          </p:cNvPr>
          <p:cNvSpPr/>
          <p:nvPr/>
        </p:nvSpPr>
        <p:spPr>
          <a:xfrm>
            <a:off x="6234659" y="5123271"/>
            <a:ext cx="2181375" cy="1611812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Are there any Service Account or Non Employee Repositories?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51442BE-3F93-0A42-81AA-1E36B9D97943}"/>
              </a:ext>
            </a:extLst>
          </p:cNvPr>
          <p:cNvCxnSpPr>
            <a:cxnSpLocks/>
            <a:stCxn id="42" idx="1"/>
            <a:endCxn id="144" idx="6"/>
          </p:cNvCxnSpPr>
          <p:nvPr/>
        </p:nvCxnSpPr>
        <p:spPr>
          <a:xfrm rot="10800000" flipV="1">
            <a:off x="2362971" y="5929176"/>
            <a:ext cx="3871688" cy="298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23F78BB-24C5-9343-AAC5-9D0C259DC043}"/>
              </a:ext>
            </a:extLst>
          </p:cNvPr>
          <p:cNvSpPr/>
          <p:nvPr/>
        </p:nvSpPr>
        <p:spPr>
          <a:xfrm>
            <a:off x="4403491" y="600978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6B4CDEC-A1AF-4844-B757-4828BE2F76CA}"/>
              </a:ext>
            </a:extLst>
          </p:cNvPr>
          <p:cNvSpPr/>
          <p:nvPr/>
        </p:nvSpPr>
        <p:spPr>
          <a:xfrm>
            <a:off x="2586160" y="4746930"/>
            <a:ext cx="1437277" cy="9679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 to Authoritative Applications (invoke update provision policy)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AFA5521-46E7-C549-8CD2-DF98FC488B1C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4023438" y="5230921"/>
            <a:ext cx="2788697" cy="245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05932F2-923E-3549-9FD2-EA0B5FB0083B}"/>
              </a:ext>
            </a:extLst>
          </p:cNvPr>
          <p:cNvCxnSpPr>
            <a:cxnSpLocks/>
            <a:stCxn id="51" idx="1"/>
            <a:endCxn id="144" idx="0"/>
          </p:cNvCxnSpPr>
          <p:nvPr/>
        </p:nvCxnSpPr>
        <p:spPr>
          <a:xfrm rot="10800000" flipV="1">
            <a:off x="1688414" y="5230921"/>
            <a:ext cx="897746" cy="701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3DBB397-D725-E946-9789-C738A0508755}"/>
              </a:ext>
            </a:extLst>
          </p:cNvPr>
          <p:cNvSpPr/>
          <p:nvPr/>
        </p:nvSpPr>
        <p:spPr>
          <a:xfrm>
            <a:off x="5659556" y="5202707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9CB9E5-BB5F-6F4C-882E-1774ED83066A}"/>
              </a:ext>
            </a:extLst>
          </p:cNvPr>
          <p:cNvSpPr/>
          <p:nvPr/>
        </p:nvSpPr>
        <p:spPr>
          <a:xfrm>
            <a:off x="8065509" y="4746930"/>
            <a:ext cx="1349115" cy="59032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9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2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87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131</cp:revision>
  <dcterms:created xsi:type="dcterms:W3CDTF">2017-09-05T18:04:55Z</dcterms:created>
  <dcterms:modified xsi:type="dcterms:W3CDTF">2018-09-25T08:23:15Z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