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450" r:id="rId3"/>
    <p:sldId id="444" r:id="rId4"/>
    <p:sldId id="460" r:id="rId5"/>
    <p:sldId id="461" r:id="rId6"/>
    <p:sldId id="453" r:id="rId7"/>
    <p:sldId id="454" r:id="rId8"/>
    <p:sldId id="456" r:id="rId9"/>
    <p:sldId id="455" r:id="rId10"/>
    <p:sldId id="458" r:id="rId11"/>
    <p:sldId id="459" r:id="rId12"/>
    <p:sldId id="462" r:id="rId13"/>
    <p:sldId id="463" r:id="rId14"/>
    <p:sldId id="464" r:id="rId15"/>
    <p:sldId id="466" r:id="rId16"/>
    <p:sldId id="285" r:id="rId17"/>
    <p:sldId id="442" r:id="rId18"/>
    <p:sldId id="445" r:id="rId19"/>
    <p:sldId id="446" r:id="rId20"/>
    <p:sldId id="447" r:id="rId21"/>
    <p:sldId id="451" r:id="rId22"/>
    <p:sldId id="449" r:id="rId23"/>
    <p:sldId id="443" r:id="rId24"/>
    <p:sldId id="448" r:id="rId25"/>
    <p:sldId id="452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900"/>
    <a:srgbClr val="ECECEC"/>
    <a:srgbClr val="E1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474"/>
  </p:normalViewPr>
  <p:slideViewPr>
    <p:cSldViewPr snapToGrid="0" snapToObjects="1">
      <p:cViewPr varScale="1">
        <p:scale>
          <a:sx n="119" d="100"/>
          <a:sy n="119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81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A9431-C958-2C42-9311-83403F42C8C3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A2F9C5-159B-2341-B378-D0CC29D97F7D}">
      <dgm:prSet phldrT="[Text]"/>
      <dgm:spPr/>
      <dgm:t>
        <a:bodyPr/>
        <a:lstStyle/>
        <a:p>
          <a:r>
            <a:rPr lang="en-US" dirty="0"/>
            <a:t>Operation</a:t>
          </a:r>
        </a:p>
      </dgm:t>
    </dgm:pt>
    <dgm:pt modelId="{DB94ED5B-E2FD-A74C-8529-AB6044D6B2DA}" type="parTrans" cxnId="{B172031A-C49E-7F4A-B659-A6C3EC429775}">
      <dgm:prSet/>
      <dgm:spPr/>
      <dgm:t>
        <a:bodyPr/>
        <a:lstStyle/>
        <a:p>
          <a:endParaRPr lang="en-US"/>
        </a:p>
      </dgm:t>
    </dgm:pt>
    <dgm:pt modelId="{8B8C5702-0FF2-C343-8E1F-7542B136000A}" type="sibTrans" cxnId="{B172031A-C49E-7F4A-B659-A6C3EC429775}">
      <dgm:prSet/>
      <dgm:spPr/>
      <dgm:t>
        <a:bodyPr/>
        <a:lstStyle/>
        <a:p>
          <a:endParaRPr lang="en-US"/>
        </a:p>
      </dgm:t>
    </dgm:pt>
    <dgm:pt modelId="{96BDF74E-BF2F-2B4A-8937-13B7A8CA48FE}">
      <dgm:prSet phldrT="[Text]"/>
      <dgm:spPr/>
      <dgm:t>
        <a:bodyPr/>
        <a:lstStyle/>
        <a:p>
          <a:r>
            <a:rPr lang="en-US" dirty="0"/>
            <a:t>Template Name</a:t>
          </a:r>
        </a:p>
      </dgm:t>
    </dgm:pt>
    <dgm:pt modelId="{08051640-1035-3040-A12C-850BA243311E}" type="parTrans" cxnId="{4F10EF3C-BB8A-484B-8BCF-3970A4FBB9CD}">
      <dgm:prSet/>
      <dgm:spPr/>
      <dgm:t>
        <a:bodyPr/>
        <a:lstStyle/>
        <a:p>
          <a:endParaRPr lang="en-US"/>
        </a:p>
      </dgm:t>
    </dgm:pt>
    <dgm:pt modelId="{61764D63-8EF7-2C40-983B-0B9E830610D6}" type="sibTrans" cxnId="{4F10EF3C-BB8A-484B-8BCF-3970A4FBB9CD}">
      <dgm:prSet/>
      <dgm:spPr/>
      <dgm:t>
        <a:bodyPr/>
        <a:lstStyle/>
        <a:p>
          <a:endParaRPr lang="en-US"/>
        </a:p>
      </dgm:t>
    </dgm:pt>
    <dgm:pt modelId="{2B2423E6-5941-7C48-A3C7-83A84DED7FFB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96C9C93E-9312-F841-9F92-6952B315C8E7}" type="parTrans" cxnId="{293A9A88-64A7-C44D-922C-D2773E929842}">
      <dgm:prSet/>
      <dgm:spPr/>
      <dgm:t>
        <a:bodyPr/>
        <a:lstStyle/>
        <a:p>
          <a:endParaRPr lang="en-US"/>
        </a:p>
      </dgm:t>
    </dgm:pt>
    <dgm:pt modelId="{842F64ED-4C09-224C-817A-A56AAB9937C3}" type="sibTrans" cxnId="{293A9A88-64A7-C44D-922C-D2773E929842}">
      <dgm:prSet/>
      <dgm:spPr/>
      <dgm:t>
        <a:bodyPr/>
        <a:lstStyle/>
        <a:p>
          <a:endParaRPr lang="en-US"/>
        </a:p>
      </dgm:t>
    </dgm:pt>
    <dgm:pt modelId="{A5E1E1E7-9892-B443-9B25-DD348FDA2189}">
      <dgm:prSet phldrT="[Text]"/>
      <dgm:spPr/>
      <dgm:t>
        <a:bodyPr/>
        <a:lstStyle/>
        <a:p>
          <a:r>
            <a:rPr lang="en-US" dirty="0"/>
            <a:t>Data - Velocity Syntax</a:t>
          </a:r>
        </a:p>
      </dgm:t>
    </dgm:pt>
    <dgm:pt modelId="{D3B64594-852C-CF42-8660-77BCC92D8D83}" type="parTrans" cxnId="{6AE77FD8-5676-6444-87AA-68B1363C0344}">
      <dgm:prSet/>
      <dgm:spPr/>
      <dgm:t>
        <a:bodyPr/>
        <a:lstStyle/>
        <a:p>
          <a:endParaRPr lang="en-US"/>
        </a:p>
      </dgm:t>
    </dgm:pt>
    <dgm:pt modelId="{74CED751-9685-4E48-8973-ADFEAEDB1256}" type="sibTrans" cxnId="{6AE77FD8-5676-6444-87AA-68B1363C0344}">
      <dgm:prSet/>
      <dgm:spPr/>
      <dgm:t>
        <a:bodyPr/>
        <a:lstStyle/>
        <a:p>
          <a:endParaRPr lang="en-US"/>
        </a:p>
      </dgm:t>
    </dgm:pt>
    <dgm:pt modelId="{0EA8B50C-00AC-9846-859D-D87FEFEBDCAF}" type="pres">
      <dgm:prSet presAssocID="{095A9431-C958-2C42-9311-83403F42C8C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8233F6-9A68-D54C-ABBE-CEB5AF737950}" type="pres">
      <dgm:prSet presAssocID="{A4A2F9C5-159B-2341-B378-D0CC29D97F7D}" presName="hierRoot1" presStyleCnt="0">
        <dgm:presLayoutVars>
          <dgm:hierBranch val="init"/>
        </dgm:presLayoutVars>
      </dgm:prSet>
      <dgm:spPr/>
    </dgm:pt>
    <dgm:pt modelId="{1D875B0A-37EF-A14B-B000-6EE13091017B}" type="pres">
      <dgm:prSet presAssocID="{A4A2F9C5-159B-2341-B378-D0CC29D97F7D}" presName="rootComposite1" presStyleCnt="0"/>
      <dgm:spPr/>
    </dgm:pt>
    <dgm:pt modelId="{4B2B8E20-3F89-5E43-958C-1F63D6DFE23A}" type="pres">
      <dgm:prSet presAssocID="{A4A2F9C5-159B-2341-B378-D0CC29D97F7D}" presName="rootText1" presStyleLbl="alignAcc1" presStyleIdx="0" presStyleCnt="0">
        <dgm:presLayoutVars>
          <dgm:chPref val="3"/>
        </dgm:presLayoutVars>
      </dgm:prSet>
      <dgm:spPr/>
    </dgm:pt>
    <dgm:pt modelId="{C0E53414-BDEE-294C-B481-D8694A4034E5}" type="pres">
      <dgm:prSet presAssocID="{A4A2F9C5-159B-2341-B378-D0CC29D97F7D}" presName="topArc1" presStyleLbl="parChTrans1D1" presStyleIdx="0" presStyleCnt="8"/>
      <dgm:spPr/>
    </dgm:pt>
    <dgm:pt modelId="{A7C71B2C-7691-7C42-8B3D-FCBD3B64DF20}" type="pres">
      <dgm:prSet presAssocID="{A4A2F9C5-159B-2341-B378-D0CC29D97F7D}" presName="bottomArc1" presStyleLbl="parChTrans1D1" presStyleIdx="1" presStyleCnt="8"/>
      <dgm:spPr/>
    </dgm:pt>
    <dgm:pt modelId="{D207C90C-7253-2E4A-B66B-6D4B3D0F7906}" type="pres">
      <dgm:prSet presAssocID="{A4A2F9C5-159B-2341-B378-D0CC29D97F7D}" presName="topConnNode1" presStyleLbl="node1" presStyleIdx="0" presStyleCnt="0"/>
      <dgm:spPr/>
    </dgm:pt>
    <dgm:pt modelId="{7CA0962B-F994-BF45-B790-C44F1F708FBA}" type="pres">
      <dgm:prSet presAssocID="{A4A2F9C5-159B-2341-B378-D0CC29D97F7D}" presName="hierChild2" presStyleCnt="0"/>
      <dgm:spPr/>
    </dgm:pt>
    <dgm:pt modelId="{2A53C9A1-A96D-3546-969E-366BBA0F3CCE}" type="pres">
      <dgm:prSet presAssocID="{08051640-1035-3040-A12C-850BA243311E}" presName="Name28" presStyleLbl="parChTrans1D2" presStyleIdx="0" presStyleCnt="1"/>
      <dgm:spPr/>
    </dgm:pt>
    <dgm:pt modelId="{AE6A03ED-A4FE-A84D-8EB5-BC2D5A0B9E83}" type="pres">
      <dgm:prSet presAssocID="{96BDF74E-BF2F-2B4A-8937-13B7A8CA48FE}" presName="hierRoot2" presStyleCnt="0">
        <dgm:presLayoutVars>
          <dgm:hierBranch val="init"/>
        </dgm:presLayoutVars>
      </dgm:prSet>
      <dgm:spPr/>
    </dgm:pt>
    <dgm:pt modelId="{3F041406-373D-7D4B-AAB0-1CF5DBBEA39E}" type="pres">
      <dgm:prSet presAssocID="{96BDF74E-BF2F-2B4A-8937-13B7A8CA48FE}" presName="rootComposite2" presStyleCnt="0"/>
      <dgm:spPr/>
    </dgm:pt>
    <dgm:pt modelId="{8ED714AB-516C-6D42-8683-2C05E4CDA560}" type="pres">
      <dgm:prSet presAssocID="{96BDF74E-BF2F-2B4A-8937-13B7A8CA48FE}" presName="rootText2" presStyleLbl="alignAcc1" presStyleIdx="0" presStyleCnt="0">
        <dgm:presLayoutVars>
          <dgm:chPref val="3"/>
        </dgm:presLayoutVars>
      </dgm:prSet>
      <dgm:spPr/>
    </dgm:pt>
    <dgm:pt modelId="{D1B260A3-B710-5442-BB0A-05632FDCC5F5}" type="pres">
      <dgm:prSet presAssocID="{96BDF74E-BF2F-2B4A-8937-13B7A8CA48FE}" presName="topArc2" presStyleLbl="parChTrans1D1" presStyleIdx="2" presStyleCnt="8"/>
      <dgm:spPr/>
    </dgm:pt>
    <dgm:pt modelId="{0BB0819C-F2E1-FB45-A3A2-EB1401446D06}" type="pres">
      <dgm:prSet presAssocID="{96BDF74E-BF2F-2B4A-8937-13B7A8CA48FE}" presName="bottomArc2" presStyleLbl="parChTrans1D1" presStyleIdx="3" presStyleCnt="8"/>
      <dgm:spPr/>
    </dgm:pt>
    <dgm:pt modelId="{FD0D7D70-47F2-F14E-9265-94041BAF08A8}" type="pres">
      <dgm:prSet presAssocID="{96BDF74E-BF2F-2B4A-8937-13B7A8CA48FE}" presName="topConnNode2" presStyleLbl="node2" presStyleIdx="0" presStyleCnt="0"/>
      <dgm:spPr/>
    </dgm:pt>
    <dgm:pt modelId="{7F5FD1B4-082B-984F-8E27-B6D20878515B}" type="pres">
      <dgm:prSet presAssocID="{96BDF74E-BF2F-2B4A-8937-13B7A8CA48FE}" presName="hierChild4" presStyleCnt="0"/>
      <dgm:spPr/>
    </dgm:pt>
    <dgm:pt modelId="{E2894180-E344-F448-B550-919E66FB4000}" type="pres">
      <dgm:prSet presAssocID="{96C9C93E-9312-F841-9F92-6952B315C8E7}" presName="Name28" presStyleLbl="parChTrans1D3" presStyleIdx="0" presStyleCnt="1"/>
      <dgm:spPr/>
    </dgm:pt>
    <dgm:pt modelId="{BF8E87CF-7554-6C44-B726-BDB3EF68F479}" type="pres">
      <dgm:prSet presAssocID="{2B2423E6-5941-7C48-A3C7-83A84DED7FFB}" presName="hierRoot2" presStyleCnt="0">
        <dgm:presLayoutVars>
          <dgm:hierBranch val="init"/>
        </dgm:presLayoutVars>
      </dgm:prSet>
      <dgm:spPr/>
    </dgm:pt>
    <dgm:pt modelId="{FA131049-4E1A-3E47-BC0B-6B124F9340C7}" type="pres">
      <dgm:prSet presAssocID="{2B2423E6-5941-7C48-A3C7-83A84DED7FFB}" presName="rootComposite2" presStyleCnt="0"/>
      <dgm:spPr/>
    </dgm:pt>
    <dgm:pt modelId="{95961375-7E98-2344-BAC3-DF05DD24B3C7}" type="pres">
      <dgm:prSet presAssocID="{2B2423E6-5941-7C48-A3C7-83A84DED7FFB}" presName="rootText2" presStyleLbl="alignAcc1" presStyleIdx="0" presStyleCnt="0">
        <dgm:presLayoutVars>
          <dgm:chPref val="3"/>
        </dgm:presLayoutVars>
      </dgm:prSet>
      <dgm:spPr/>
    </dgm:pt>
    <dgm:pt modelId="{2C79B903-979F-A243-AC6F-C03235F8AA03}" type="pres">
      <dgm:prSet presAssocID="{2B2423E6-5941-7C48-A3C7-83A84DED7FFB}" presName="topArc2" presStyleLbl="parChTrans1D1" presStyleIdx="4" presStyleCnt="8"/>
      <dgm:spPr/>
    </dgm:pt>
    <dgm:pt modelId="{B0E6B958-898E-6449-898B-D2D24ED8ED44}" type="pres">
      <dgm:prSet presAssocID="{2B2423E6-5941-7C48-A3C7-83A84DED7FFB}" presName="bottomArc2" presStyleLbl="parChTrans1D1" presStyleIdx="5" presStyleCnt="8"/>
      <dgm:spPr/>
    </dgm:pt>
    <dgm:pt modelId="{14979BBF-187D-D64B-8611-69946BC1871A}" type="pres">
      <dgm:prSet presAssocID="{2B2423E6-5941-7C48-A3C7-83A84DED7FFB}" presName="topConnNode2" presStyleLbl="node3" presStyleIdx="0" presStyleCnt="0"/>
      <dgm:spPr/>
    </dgm:pt>
    <dgm:pt modelId="{EB45345E-DB11-B342-9CA0-C0BDEFFBF9EA}" type="pres">
      <dgm:prSet presAssocID="{2B2423E6-5941-7C48-A3C7-83A84DED7FFB}" presName="hierChild4" presStyleCnt="0"/>
      <dgm:spPr/>
    </dgm:pt>
    <dgm:pt modelId="{2E538B46-F792-6741-AA25-F7377D3D01A0}" type="pres">
      <dgm:prSet presAssocID="{D3B64594-852C-CF42-8660-77BCC92D8D83}" presName="Name28" presStyleLbl="parChTrans1D4" presStyleIdx="0" presStyleCnt="1"/>
      <dgm:spPr/>
    </dgm:pt>
    <dgm:pt modelId="{509A1032-67C8-BF4A-B63F-0B7BD9FFA983}" type="pres">
      <dgm:prSet presAssocID="{A5E1E1E7-9892-B443-9B25-DD348FDA2189}" presName="hierRoot2" presStyleCnt="0">
        <dgm:presLayoutVars>
          <dgm:hierBranch val="init"/>
        </dgm:presLayoutVars>
      </dgm:prSet>
      <dgm:spPr/>
    </dgm:pt>
    <dgm:pt modelId="{4E0950A6-C05B-FD4C-89EB-B1B3FDC54725}" type="pres">
      <dgm:prSet presAssocID="{A5E1E1E7-9892-B443-9B25-DD348FDA2189}" presName="rootComposite2" presStyleCnt="0"/>
      <dgm:spPr/>
    </dgm:pt>
    <dgm:pt modelId="{5D1B3950-9A76-4142-896C-84A44310378F}" type="pres">
      <dgm:prSet presAssocID="{A5E1E1E7-9892-B443-9B25-DD348FDA2189}" presName="rootText2" presStyleLbl="alignAcc1" presStyleIdx="0" presStyleCnt="0">
        <dgm:presLayoutVars>
          <dgm:chPref val="3"/>
        </dgm:presLayoutVars>
      </dgm:prSet>
      <dgm:spPr/>
    </dgm:pt>
    <dgm:pt modelId="{359B2478-40F1-7B41-9F95-083720369757}" type="pres">
      <dgm:prSet presAssocID="{A5E1E1E7-9892-B443-9B25-DD348FDA2189}" presName="topArc2" presStyleLbl="parChTrans1D1" presStyleIdx="6" presStyleCnt="8"/>
      <dgm:spPr/>
    </dgm:pt>
    <dgm:pt modelId="{CC0C7949-1491-9741-BC91-5D719759C031}" type="pres">
      <dgm:prSet presAssocID="{A5E1E1E7-9892-B443-9B25-DD348FDA2189}" presName="bottomArc2" presStyleLbl="parChTrans1D1" presStyleIdx="7" presStyleCnt="8"/>
      <dgm:spPr/>
    </dgm:pt>
    <dgm:pt modelId="{F52F1761-53F6-6148-B0EE-28F77DA9FBC3}" type="pres">
      <dgm:prSet presAssocID="{A5E1E1E7-9892-B443-9B25-DD348FDA2189}" presName="topConnNode2" presStyleLbl="node4" presStyleIdx="0" presStyleCnt="0"/>
      <dgm:spPr/>
    </dgm:pt>
    <dgm:pt modelId="{27FB8ABB-9ED5-4C49-A5ED-8E3A79538994}" type="pres">
      <dgm:prSet presAssocID="{A5E1E1E7-9892-B443-9B25-DD348FDA2189}" presName="hierChild4" presStyleCnt="0"/>
      <dgm:spPr/>
    </dgm:pt>
    <dgm:pt modelId="{DBEA8307-9A87-4C41-B81B-045E3EC42424}" type="pres">
      <dgm:prSet presAssocID="{A5E1E1E7-9892-B443-9B25-DD348FDA2189}" presName="hierChild5" presStyleCnt="0"/>
      <dgm:spPr/>
    </dgm:pt>
    <dgm:pt modelId="{8A857436-E252-594F-9382-C96DA2BE15B1}" type="pres">
      <dgm:prSet presAssocID="{2B2423E6-5941-7C48-A3C7-83A84DED7FFB}" presName="hierChild5" presStyleCnt="0"/>
      <dgm:spPr/>
    </dgm:pt>
    <dgm:pt modelId="{B5BF42EE-3F37-704F-A2EA-4537AF210A11}" type="pres">
      <dgm:prSet presAssocID="{96BDF74E-BF2F-2B4A-8937-13B7A8CA48FE}" presName="hierChild5" presStyleCnt="0"/>
      <dgm:spPr/>
    </dgm:pt>
    <dgm:pt modelId="{5B2D118E-99BA-064B-B527-C3EBBAE196C1}" type="pres">
      <dgm:prSet presAssocID="{A4A2F9C5-159B-2341-B378-D0CC29D97F7D}" presName="hierChild3" presStyleCnt="0"/>
      <dgm:spPr/>
    </dgm:pt>
  </dgm:ptLst>
  <dgm:cxnLst>
    <dgm:cxn modelId="{2F88DE0C-153F-2847-8F65-4F00C9366375}" type="presOf" srcId="{2B2423E6-5941-7C48-A3C7-83A84DED7FFB}" destId="{14979BBF-187D-D64B-8611-69946BC1871A}" srcOrd="1" destOrd="0" presId="urn:microsoft.com/office/officeart/2008/layout/HalfCircleOrganizationChart"/>
    <dgm:cxn modelId="{B172031A-C49E-7F4A-B659-A6C3EC429775}" srcId="{095A9431-C958-2C42-9311-83403F42C8C3}" destId="{A4A2F9C5-159B-2341-B378-D0CC29D97F7D}" srcOrd="0" destOrd="0" parTransId="{DB94ED5B-E2FD-A74C-8529-AB6044D6B2DA}" sibTransId="{8B8C5702-0FF2-C343-8E1F-7542B136000A}"/>
    <dgm:cxn modelId="{6F41A32C-71CF-2F42-B15D-E0059DA249F4}" type="presOf" srcId="{96C9C93E-9312-F841-9F92-6952B315C8E7}" destId="{E2894180-E344-F448-B550-919E66FB4000}" srcOrd="0" destOrd="0" presId="urn:microsoft.com/office/officeart/2008/layout/HalfCircleOrganizationChart"/>
    <dgm:cxn modelId="{4F10EF3C-BB8A-484B-8BCF-3970A4FBB9CD}" srcId="{A4A2F9C5-159B-2341-B378-D0CC29D97F7D}" destId="{96BDF74E-BF2F-2B4A-8937-13B7A8CA48FE}" srcOrd="0" destOrd="0" parTransId="{08051640-1035-3040-A12C-850BA243311E}" sibTransId="{61764D63-8EF7-2C40-983B-0B9E830610D6}"/>
    <dgm:cxn modelId="{5D55DF45-73D3-4040-9B8D-F386705CDE87}" type="presOf" srcId="{A4A2F9C5-159B-2341-B378-D0CC29D97F7D}" destId="{4B2B8E20-3F89-5E43-958C-1F63D6DFE23A}" srcOrd="0" destOrd="0" presId="urn:microsoft.com/office/officeart/2008/layout/HalfCircleOrganizationChart"/>
    <dgm:cxn modelId="{A21CC049-B7DD-104C-9CD3-A9F1E71DEBEC}" type="presOf" srcId="{D3B64594-852C-CF42-8660-77BCC92D8D83}" destId="{2E538B46-F792-6741-AA25-F7377D3D01A0}" srcOrd="0" destOrd="0" presId="urn:microsoft.com/office/officeart/2008/layout/HalfCircleOrganizationChart"/>
    <dgm:cxn modelId="{F404307A-42C1-1E4C-9809-9DBAEF629F51}" type="presOf" srcId="{2B2423E6-5941-7C48-A3C7-83A84DED7FFB}" destId="{95961375-7E98-2344-BAC3-DF05DD24B3C7}" srcOrd="0" destOrd="0" presId="urn:microsoft.com/office/officeart/2008/layout/HalfCircleOrganizationChart"/>
    <dgm:cxn modelId="{293A9A88-64A7-C44D-922C-D2773E929842}" srcId="{96BDF74E-BF2F-2B4A-8937-13B7A8CA48FE}" destId="{2B2423E6-5941-7C48-A3C7-83A84DED7FFB}" srcOrd="0" destOrd="0" parTransId="{96C9C93E-9312-F841-9F92-6952B315C8E7}" sibTransId="{842F64ED-4C09-224C-817A-A56AAB9937C3}"/>
    <dgm:cxn modelId="{24D51B8A-42B8-8246-AC48-12F6D9438049}" type="presOf" srcId="{A5E1E1E7-9892-B443-9B25-DD348FDA2189}" destId="{5D1B3950-9A76-4142-896C-84A44310378F}" srcOrd="0" destOrd="0" presId="urn:microsoft.com/office/officeart/2008/layout/HalfCircleOrganizationChart"/>
    <dgm:cxn modelId="{72CE648A-2F36-EE46-8AB2-85D504577ECD}" type="presOf" srcId="{095A9431-C958-2C42-9311-83403F42C8C3}" destId="{0EA8B50C-00AC-9846-859D-D87FEFEBDCAF}" srcOrd="0" destOrd="0" presId="urn:microsoft.com/office/officeart/2008/layout/HalfCircleOrganizationChart"/>
    <dgm:cxn modelId="{8F9A93AD-4CF9-4745-A3AE-D054D6E7BDBC}" type="presOf" srcId="{A4A2F9C5-159B-2341-B378-D0CC29D97F7D}" destId="{D207C90C-7253-2E4A-B66B-6D4B3D0F7906}" srcOrd="1" destOrd="0" presId="urn:microsoft.com/office/officeart/2008/layout/HalfCircleOrganizationChart"/>
    <dgm:cxn modelId="{40C1B5B9-764F-BE41-A869-E6909FC50ACA}" type="presOf" srcId="{96BDF74E-BF2F-2B4A-8937-13B7A8CA48FE}" destId="{FD0D7D70-47F2-F14E-9265-94041BAF08A8}" srcOrd="1" destOrd="0" presId="urn:microsoft.com/office/officeart/2008/layout/HalfCircleOrganizationChart"/>
    <dgm:cxn modelId="{1133DAC5-2963-6C49-96DF-81D64B4A9DBE}" type="presOf" srcId="{A5E1E1E7-9892-B443-9B25-DD348FDA2189}" destId="{F52F1761-53F6-6148-B0EE-28F77DA9FBC3}" srcOrd="1" destOrd="0" presId="urn:microsoft.com/office/officeart/2008/layout/HalfCircleOrganizationChart"/>
    <dgm:cxn modelId="{910446CD-4CC3-6542-AB51-BC1BCF8FA422}" type="presOf" srcId="{96BDF74E-BF2F-2B4A-8937-13B7A8CA48FE}" destId="{8ED714AB-516C-6D42-8683-2C05E4CDA560}" srcOrd="0" destOrd="0" presId="urn:microsoft.com/office/officeart/2008/layout/HalfCircleOrganizationChart"/>
    <dgm:cxn modelId="{6AE77FD8-5676-6444-87AA-68B1363C0344}" srcId="{2B2423E6-5941-7C48-A3C7-83A84DED7FFB}" destId="{A5E1E1E7-9892-B443-9B25-DD348FDA2189}" srcOrd="0" destOrd="0" parTransId="{D3B64594-852C-CF42-8660-77BCC92D8D83}" sibTransId="{74CED751-9685-4E48-8973-ADFEAEDB1256}"/>
    <dgm:cxn modelId="{123FC6EB-F5F1-CF42-B645-664FCAEBB4F5}" type="presOf" srcId="{08051640-1035-3040-A12C-850BA243311E}" destId="{2A53C9A1-A96D-3546-969E-366BBA0F3CCE}" srcOrd="0" destOrd="0" presId="urn:microsoft.com/office/officeart/2008/layout/HalfCircleOrganizationChart"/>
    <dgm:cxn modelId="{1B5A9E5C-2F27-B441-8334-D38BADB480B2}" type="presParOf" srcId="{0EA8B50C-00AC-9846-859D-D87FEFEBDCAF}" destId="{E08233F6-9A68-D54C-ABBE-CEB5AF737950}" srcOrd="0" destOrd="0" presId="urn:microsoft.com/office/officeart/2008/layout/HalfCircleOrganizationChart"/>
    <dgm:cxn modelId="{093D61C3-2287-844E-95CD-6FDBC8B5F1E5}" type="presParOf" srcId="{E08233F6-9A68-D54C-ABBE-CEB5AF737950}" destId="{1D875B0A-37EF-A14B-B000-6EE13091017B}" srcOrd="0" destOrd="0" presId="urn:microsoft.com/office/officeart/2008/layout/HalfCircleOrganizationChart"/>
    <dgm:cxn modelId="{1AFB9268-CA9B-AE40-9830-BF82448BA956}" type="presParOf" srcId="{1D875B0A-37EF-A14B-B000-6EE13091017B}" destId="{4B2B8E20-3F89-5E43-958C-1F63D6DFE23A}" srcOrd="0" destOrd="0" presId="urn:microsoft.com/office/officeart/2008/layout/HalfCircleOrganizationChart"/>
    <dgm:cxn modelId="{0D20EC14-6C17-364A-9E3B-737AE9289161}" type="presParOf" srcId="{1D875B0A-37EF-A14B-B000-6EE13091017B}" destId="{C0E53414-BDEE-294C-B481-D8694A4034E5}" srcOrd="1" destOrd="0" presId="urn:microsoft.com/office/officeart/2008/layout/HalfCircleOrganizationChart"/>
    <dgm:cxn modelId="{9F8F4756-1DEA-4D4E-82DD-CBD023458E20}" type="presParOf" srcId="{1D875B0A-37EF-A14B-B000-6EE13091017B}" destId="{A7C71B2C-7691-7C42-8B3D-FCBD3B64DF20}" srcOrd="2" destOrd="0" presId="urn:microsoft.com/office/officeart/2008/layout/HalfCircleOrganizationChart"/>
    <dgm:cxn modelId="{2F12232A-2A55-C945-AE69-6917307A162C}" type="presParOf" srcId="{1D875B0A-37EF-A14B-B000-6EE13091017B}" destId="{D207C90C-7253-2E4A-B66B-6D4B3D0F7906}" srcOrd="3" destOrd="0" presId="urn:microsoft.com/office/officeart/2008/layout/HalfCircleOrganizationChart"/>
    <dgm:cxn modelId="{D9D87394-9653-2746-9696-C5EE3506A810}" type="presParOf" srcId="{E08233F6-9A68-D54C-ABBE-CEB5AF737950}" destId="{7CA0962B-F994-BF45-B790-C44F1F708FBA}" srcOrd="1" destOrd="0" presId="urn:microsoft.com/office/officeart/2008/layout/HalfCircleOrganizationChart"/>
    <dgm:cxn modelId="{1F35F3BB-5E7C-A643-A6B8-97376B19BA85}" type="presParOf" srcId="{7CA0962B-F994-BF45-B790-C44F1F708FBA}" destId="{2A53C9A1-A96D-3546-969E-366BBA0F3CCE}" srcOrd="0" destOrd="0" presId="urn:microsoft.com/office/officeart/2008/layout/HalfCircleOrganizationChart"/>
    <dgm:cxn modelId="{E6B26B8B-2742-6242-BE21-F46B007A0967}" type="presParOf" srcId="{7CA0962B-F994-BF45-B790-C44F1F708FBA}" destId="{AE6A03ED-A4FE-A84D-8EB5-BC2D5A0B9E83}" srcOrd="1" destOrd="0" presId="urn:microsoft.com/office/officeart/2008/layout/HalfCircleOrganizationChart"/>
    <dgm:cxn modelId="{867CD02C-4286-DD47-A340-3524B6956875}" type="presParOf" srcId="{AE6A03ED-A4FE-A84D-8EB5-BC2D5A0B9E83}" destId="{3F041406-373D-7D4B-AAB0-1CF5DBBEA39E}" srcOrd="0" destOrd="0" presId="urn:microsoft.com/office/officeart/2008/layout/HalfCircleOrganizationChart"/>
    <dgm:cxn modelId="{553B699B-79BC-834B-A14A-8B10509BD29D}" type="presParOf" srcId="{3F041406-373D-7D4B-AAB0-1CF5DBBEA39E}" destId="{8ED714AB-516C-6D42-8683-2C05E4CDA560}" srcOrd="0" destOrd="0" presId="urn:microsoft.com/office/officeart/2008/layout/HalfCircleOrganizationChart"/>
    <dgm:cxn modelId="{D8267E5E-985F-F841-9A4B-99B07E2557D5}" type="presParOf" srcId="{3F041406-373D-7D4B-AAB0-1CF5DBBEA39E}" destId="{D1B260A3-B710-5442-BB0A-05632FDCC5F5}" srcOrd="1" destOrd="0" presId="urn:microsoft.com/office/officeart/2008/layout/HalfCircleOrganizationChart"/>
    <dgm:cxn modelId="{FBB9B628-F010-0548-A0C4-450300D849A9}" type="presParOf" srcId="{3F041406-373D-7D4B-AAB0-1CF5DBBEA39E}" destId="{0BB0819C-F2E1-FB45-A3A2-EB1401446D06}" srcOrd="2" destOrd="0" presId="urn:microsoft.com/office/officeart/2008/layout/HalfCircleOrganizationChart"/>
    <dgm:cxn modelId="{18791446-3F6C-3B4C-9113-DA23C9C31D24}" type="presParOf" srcId="{3F041406-373D-7D4B-AAB0-1CF5DBBEA39E}" destId="{FD0D7D70-47F2-F14E-9265-94041BAF08A8}" srcOrd="3" destOrd="0" presId="urn:microsoft.com/office/officeart/2008/layout/HalfCircleOrganizationChart"/>
    <dgm:cxn modelId="{F04CBE03-DBB0-1041-B68E-5533391113A2}" type="presParOf" srcId="{AE6A03ED-A4FE-A84D-8EB5-BC2D5A0B9E83}" destId="{7F5FD1B4-082B-984F-8E27-B6D20878515B}" srcOrd="1" destOrd="0" presId="urn:microsoft.com/office/officeart/2008/layout/HalfCircleOrganizationChart"/>
    <dgm:cxn modelId="{3EA3AD2D-4EB1-8E43-BE35-688D46210B57}" type="presParOf" srcId="{7F5FD1B4-082B-984F-8E27-B6D20878515B}" destId="{E2894180-E344-F448-B550-919E66FB4000}" srcOrd="0" destOrd="0" presId="urn:microsoft.com/office/officeart/2008/layout/HalfCircleOrganizationChart"/>
    <dgm:cxn modelId="{B7435BDE-93AE-364F-8E1B-5BCEB3AC1F11}" type="presParOf" srcId="{7F5FD1B4-082B-984F-8E27-B6D20878515B}" destId="{BF8E87CF-7554-6C44-B726-BDB3EF68F479}" srcOrd="1" destOrd="0" presId="urn:microsoft.com/office/officeart/2008/layout/HalfCircleOrganizationChart"/>
    <dgm:cxn modelId="{EA5E8862-5993-BD40-834F-772A0D12CC31}" type="presParOf" srcId="{BF8E87CF-7554-6C44-B726-BDB3EF68F479}" destId="{FA131049-4E1A-3E47-BC0B-6B124F9340C7}" srcOrd="0" destOrd="0" presId="urn:microsoft.com/office/officeart/2008/layout/HalfCircleOrganizationChart"/>
    <dgm:cxn modelId="{6F424E32-A3DE-AB42-9802-BC57C437C59A}" type="presParOf" srcId="{FA131049-4E1A-3E47-BC0B-6B124F9340C7}" destId="{95961375-7E98-2344-BAC3-DF05DD24B3C7}" srcOrd="0" destOrd="0" presId="urn:microsoft.com/office/officeart/2008/layout/HalfCircleOrganizationChart"/>
    <dgm:cxn modelId="{335DEA18-8E26-8749-B705-9DC69A490330}" type="presParOf" srcId="{FA131049-4E1A-3E47-BC0B-6B124F9340C7}" destId="{2C79B903-979F-A243-AC6F-C03235F8AA03}" srcOrd="1" destOrd="0" presId="urn:microsoft.com/office/officeart/2008/layout/HalfCircleOrganizationChart"/>
    <dgm:cxn modelId="{4B86C4FA-2140-7F41-8B3F-B93ADB87B16C}" type="presParOf" srcId="{FA131049-4E1A-3E47-BC0B-6B124F9340C7}" destId="{B0E6B958-898E-6449-898B-D2D24ED8ED44}" srcOrd="2" destOrd="0" presId="urn:microsoft.com/office/officeart/2008/layout/HalfCircleOrganizationChart"/>
    <dgm:cxn modelId="{23CCBB6C-AA2C-9343-84B3-9D2995042A95}" type="presParOf" srcId="{FA131049-4E1A-3E47-BC0B-6B124F9340C7}" destId="{14979BBF-187D-D64B-8611-69946BC1871A}" srcOrd="3" destOrd="0" presId="urn:microsoft.com/office/officeart/2008/layout/HalfCircleOrganizationChart"/>
    <dgm:cxn modelId="{31E82151-93B7-9B4D-9DF8-97BC82DC8454}" type="presParOf" srcId="{BF8E87CF-7554-6C44-B726-BDB3EF68F479}" destId="{EB45345E-DB11-B342-9CA0-C0BDEFFBF9EA}" srcOrd="1" destOrd="0" presId="urn:microsoft.com/office/officeart/2008/layout/HalfCircleOrganizationChart"/>
    <dgm:cxn modelId="{DF5EDFA6-5E55-F24B-8FE7-508FE77E80A5}" type="presParOf" srcId="{EB45345E-DB11-B342-9CA0-C0BDEFFBF9EA}" destId="{2E538B46-F792-6741-AA25-F7377D3D01A0}" srcOrd="0" destOrd="0" presId="urn:microsoft.com/office/officeart/2008/layout/HalfCircleOrganizationChart"/>
    <dgm:cxn modelId="{2DF1ADAA-0625-8144-BF27-F80FADD70E71}" type="presParOf" srcId="{EB45345E-DB11-B342-9CA0-C0BDEFFBF9EA}" destId="{509A1032-67C8-BF4A-B63F-0B7BD9FFA983}" srcOrd="1" destOrd="0" presId="urn:microsoft.com/office/officeart/2008/layout/HalfCircleOrganizationChart"/>
    <dgm:cxn modelId="{2DFFF01C-EE74-E244-9375-51EF478F619A}" type="presParOf" srcId="{509A1032-67C8-BF4A-B63F-0B7BD9FFA983}" destId="{4E0950A6-C05B-FD4C-89EB-B1B3FDC54725}" srcOrd="0" destOrd="0" presId="urn:microsoft.com/office/officeart/2008/layout/HalfCircleOrganizationChart"/>
    <dgm:cxn modelId="{14586BE3-7806-6C43-B205-63A9387B3822}" type="presParOf" srcId="{4E0950A6-C05B-FD4C-89EB-B1B3FDC54725}" destId="{5D1B3950-9A76-4142-896C-84A44310378F}" srcOrd="0" destOrd="0" presId="urn:microsoft.com/office/officeart/2008/layout/HalfCircleOrganizationChart"/>
    <dgm:cxn modelId="{1BDBE551-86AC-0745-8EC3-A22D8899F2F3}" type="presParOf" srcId="{4E0950A6-C05B-FD4C-89EB-B1B3FDC54725}" destId="{359B2478-40F1-7B41-9F95-083720369757}" srcOrd="1" destOrd="0" presId="urn:microsoft.com/office/officeart/2008/layout/HalfCircleOrganizationChart"/>
    <dgm:cxn modelId="{3FC381F9-B52C-6847-AB28-A2175F77AAD6}" type="presParOf" srcId="{4E0950A6-C05B-FD4C-89EB-B1B3FDC54725}" destId="{CC0C7949-1491-9741-BC91-5D719759C031}" srcOrd="2" destOrd="0" presId="urn:microsoft.com/office/officeart/2008/layout/HalfCircleOrganizationChart"/>
    <dgm:cxn modelId="{B3EE3739-EDA3-CC45-BBB2-46603A4B607B}" type="presParOf" srcId="{4E0950A6-C05B-FD4C-89EB-B1B3FDC54725}" destId="{F52F1761-53F6-6148-B0EE-28F77DA9FBC3}" srcOrd="3" destOrd="0" presId="urn:microsoft.com/office/officeart/2008/layout/HalfCircleOrganizationChart"/>
    <dgm:cxn modelId="{30AB4F3D-FB76-0C4E-A11D-1D57F254A3BE}" type="presParOf" srcId="{509A1032-67C8-BF4A-B63F-0B7BD9FFA983}" destId="{27FB8ABB-9ED5-4C49-A5ED-8E3A79538994}" srcOrd="1" destOrd="0" presId="urn:microsoft.com/office/officeart/2008/layout/HalfCircleOrganizationChart"/>
    <dgm:cxn modelId="{6D678257-DBBF-B649-8126-65CDCB5A391D}" type="presParOf" srcId="{509A1032-67C8-BF4A-B63F-0B7BD9FFA983}" destId="{DBEA8307-9A87-4C41-B81B-045E3EC42424}" srcOrd="2" destOrd="0" presId="urn:microsoft.com/office/officeart/2008/layout/HalfCircleOrganizationChart"/>
    <dgm:cxn modelId="{0D767A7F-919D-5443-9354-8756456657AF}" type="presParOf" srcId="{BF8E87CF-7554-6C44-B726-BDB3EF68F479}" destId="{8A857436-E252-594F-9382-C96DA2BE15B1}" srcOrd="2" destOrd="0" presId="urn:microsoft.com/office/officeart/2008/layout/HalfCircleOrganizationChart"/>
    <dgm:cxn modelId="{ACEC35D9-5009-1C4C-9CAA-250903D19D20}" type="presParOf" srcId="{AE6A03ED-A4FE-A84D-8EB5-BC2D5A0B9E83}" destId="{B5BF42EE-3F37-704F-A2EA-4537AF210A11}" srcOrd="2" destOrd="0" presId="urn:microsoft.com/office/officeart/2008/layout/HalfCircleOrganizationChart"/>
    <dgm:cxn modelId="{A36B70E2-B512-734F-BEF1-D37592751773}" type="presParOf" srcId="{E08233F6-9A68-D54C-ABBE-CEB5AF737950}" destId="{5B2D118E-99BA-064B-B527-C3EBBAE196C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38B46-F792-6741-AA25-F7377D3D01A0}">
      <dsp:nvSpPr>
        <dsp:cNvPr id="0" name=""/>
        <dsp:cNvSpPr/>
      </dsp:nvSpPr>
      <dsp:spPr>
        <a:xfrm>
          <a:off x="1553164" y="2048567"/>
          <a:ext cx="490741" cy="320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048"/>
              </a:lnTo>
              <a:lnTo>
                <a:pt x="490741" y="3200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4180-E344-F448-B550-919E66FB4000}">
      <dsp:nvSpPr>
        <dsp:cNvPr id="0" name=""/>
        <dsp:cNvSpPr/>
      </dsp:nvSpPr>
      <dsp:spPr>
        <a:xfrm>
          <a:off x="1507444" y="1291118"/>
          <a:ext cx="91440" cy="224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0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3C9A1-A96D-3546-969E-366BBA0F3CCE}">
      <dsp:nvSpPr>
        <dsp:cNvPr id="0" name=""/>
        <dsp:cNvSpPr/>
      </dsp:nvSpPr>
      <dsp:spPr>
        <a:xfrm>
          <a:off x="1507444" y="533670"/>
          <a:ext cx="91440" cy="224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0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53414-BDEE-294C-B481-D8694A4034E5}">
      <dsp:nvSpPr>
        <dsp:cNvPr id="0" name=""/>
        <dsp:cNvSpPr/>
      </dsp:nvSpPr>
      <dsp:spPr>
        <a:xfrm>
          <a:off x="1286456" y="255"/>
          <a:ext cx="533414" cy="53341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71B2C-7691-7C42-8B3D-FCBD3B64DF20}">
      <dsp:nvSpPr>
        <dsp:cNvPr id="0" name=""/>
        <dsp:cNvSpPr/>
      </dsp:nvSpPr>
      <dsp:spPr>
        <a:xfrm>
          <a:off x="1286456" y="255"/>
          <a:ext cx="533414" cy="53341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B8E20-3F89-5E43-958C-1F63D6DFE23A}">
      <dsp:nvSpPr>
        <dsp:cNvPr id="0" name=""/>
        <dsp:cNvSpPr/>
      </dsp:nvSpPr>
      <dsp:spPr>
        <a:xfrm>
          <a:off x="1019749" y="96270"/>
          <a:ext cx="1066829" cy="3413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Operation</a:t>
          </a:r>
        </a:p>
      </dsp:txBody>
      <dsp:txXfrm>
        <a:off x="1019749" y="96270"/>
        <a:ext cx="1066829" cy="341385"/>
      </dsp:txXfrm>
    </dsp:sp>
    <dsp:sp modelId="{D1B260A3-B710-5442-BB0A-05632FDCC5F5}">
      <dsp:nvSpPr>
        <dsp:cNvPr id="0" name=""/>
        <dsp:cNvSpPr/>
      </dsp:nvSpPr>
      <dsp:spPr>
        <a:xfrm>
          <a:off x="1286456" y="757704"/>
          <a:ext cx="533414" cy="53341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0819C-F2E1-FB45-A3A2-EB1401446D06}">
      <dsp:nvSpPr>
        <dsp:cNvPr id="0" name=""/>
        <dsp:cNvSpPr/>
      </dsp:nvSpPr>
      <dsp:spPr>
        <a:xfrm>
          <a:off x="1286456" y="757704"/>
          <a:ext cx="533414" cy="53341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714AB-516C-6D42-8683-2C05E4CDA560}">
      <dsp:nvSpPr>
        <dsp:cNvPr id="0" name=""/>
        <dsp:cNvSpPr/>
      </dsp:nvSpPr>
      <dsp:spPr>
        <a:xfrm>
          <a:off x="1019749" y="853719"/>
          <a:ext cx="1066829" cy="3413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Template Name</a:t>
          </a:r>
        </a:p>
      </dsp:txBody>
      <dsp:txXfrm>
        <a:off x="1019749" y="853719"/>
        <a:ext cx="1066829" cy="341385"/>
      </dsp:txXfrm>
    </dsp:sp>
    <dsp:sp modelId="{2C79B903-979F-A243-AC6F-C03235F8AA03}">
      <dsp:nvSpPr>
        <dsp:cNvPr id="0" name=""/>
        <dsp:cNvSpPr/>
      </dsp:nvSpPr>
      <dsp:spPr>
        <a:xfrm>
          <a:off x="1286456" y="1515153"/>
          <a:ext cx="533414" cy="53341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6B958-898E-6449-898B-D2D24ED8ED44}">
      <dsp:nvSpPr>
        <dsp:cNvPr id="0" name=""/>
        <dsp:cNvSpPr/>
      </dsp:nvSpPr>
      <dsp:spPr>
        <a:xfrm>
          <a:off x="1286456" y="1515153"/>
          <a:ext cx="533414" cy="53341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61375-7E98-2344-BAC3-DF05DD24B3C7}">
      <dsp:nvSpPr>
        <dsp:cNvPr id="0" name=""/>
        <dsp:cNvSpPr/>
      </dsp:nvSpPr>
      <dsp:spPr>
        <a:xfrm>
          <a:off x="1019749" y="1611167"/>
          <a:ext cx="1066829" cy="3413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</a:t>
          </a:r>
        </a:p>
      </dsp:txBody>
      <dsp:txXfrm>
        <a:off x="1019749" y="1611167"/>
        <a:ext cx="1066829" cy="341385"/>
      </dsp:txXfrm>
    </dsp:sp>
    <dsp:sp modelId="{359B2478-40F1-7B41-9F95-083720369757}">
      <dsp:nvSpPr>
        <dsp:cNvPr id="0" name=""/>
        <dsp:cNvSpPr/>
      </dsp:nvSpPr>
      <dsp:spPr>
        <a:xfrm>
          <a:off x="1979895" y="2272601"/>
          <a:ext cx="533414" cy="53341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C7949-1491-9741-BC91-5D719759C031}">
      <dsp:nvSpPr>
        <dsp:cNvPr id="0" name=""/>
        <dsp:cNvSpPr/>
      </dsp:nvSpPr>
      <dsp:spPr>
        <a:xfrm>
          <a:off x="1979895" y="2272601"/>
          <a:ext cx="533414" cy="53341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B3950-9A76-4142-896C-84A44310378F}">
      <dsp:nvSpPr>
        <dsp:cNvPr id="0" name=""/>
        <dsp:cNvSpPr/>
      </dsp:nvSpPr>
      <dsp:spPr>
        <a:xfrm>
          <a:off x="1713188" y="2368616"/>
          <a:ext cx="1066829" cy="3413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- Velocity Syntax</a:t>
          </a:r>
        </a:p>
      </dsp:txBody>
      <dsp:txXfrm>
        <a:off x="1713188" y="2368616"/>
        <a:ext cx="1066829" cy="341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62B3A-B289-3240-827B-54A2392EFB1C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C8EED-8BC9-BA40-BB7D-D29D2F330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3D7F4-C450-8C4C-AE72-ADD08BB7AC06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1BABC-B757-4B4E-9279-49FB28DBE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0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94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6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5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7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26D31-CA1E-CC41-A3A6-A314E26013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198" y="5006052"/>
            <a:ext cx="10787604" cy="679886"/>
          </a:xfrm>
        </p:spPr>
        <p:txBody>
          <a:bodyPr anchor="ctr">
            <a:normAutofit/>
          </a:bodyPr>
          <a:lstStyle>
            <a:lvl1pPr algn="ctr">
              <a:defRPr sz="4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3125" y="5784706"/>
            <a:ext cx="7905750" cy="31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2600" baseline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59" y="503953"/>
            <a:ext cx="2993984" cy="98541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070350" y="6276495"/>
            <a:ext cx="4051300" cy="3363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en-US" dirty="0"/>
              <a:t>Name of Presenter</a:t>
            </a:r>
          </a:p>
        </p:txBody>
      </p:sp>
    </p:spTree>
    <p:extLst>
      <p:ext uri="{BB962C8B-B14F-4D97-AF65-F5344CB8AC3E}">
        <p14:creationId xmlns:p14="http://schemas.microsoft.com/office/powerpoint/2010/main" val="59100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vertical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04" y="696535"/>
            <a:ext cx="3372783" cy="5011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30240" y="696535"/>
            <a:ext cx="5875067" cy="5011370"/>
          </a:xfrm>
        </p:spPr>
        <p:txBody>
          <a:bodyPr anchor="ctr"/>
          <a:lstStyle>
            <a:lvl1pPr marL="457200" indent="-457200">
              <a:spcBef>
                <a:spcPts val="2000"/>
              </a:spcBef>
              <a:buFont typeface="Arial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955347" y="696536"/>
            <a:ext cx="0" cy="50113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7354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photo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61989" y="1585913"/>
            <a:ext cx="4934140" cy="44910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78675" y="2093913"/>
            <a:ext cx="3509963" cy="27701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62504" y="1205725"/>
            <a:ext cx="1084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6038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 to Y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2" t="8723" r="8092" b="-1610"/>
          <a:stretch/>
        </p:blipFill>
        <p:spPr>
          <a:xfrm>
            <a:off x="5151" y="0"/>
            <a:ext cx="6101788" cy="6979024"/>
          </a:xfrm>
          <a:prstGeom prst="rect">
            <a:avLst/>
          </a:prstGeom>
        </p:spPr>
      </p:pic>
      <p:sp>
        <p:nvSpPr>
          <p:cNvPr id="22" name="Oval 21"/>
          <p:cNvSpPr/>
          <p:nvPr userDrawn="1"/>
        </p:nvSpPr>
        <p:spPr>
          <a:xfrm>
            <a:off x="1433382" y="1705615"/>
            <a:ext cx="3245326" cy="32453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62360" y="6390243"/>
            <a:ext cx="679704" cy="324882"/>
          </a:xfrm>
          <a:prstGeom prst="rect">
            <a:avLst/>
          </a:prstGeom>
        </p:spPr>
        <p:txBody>
          <a:bodyPr/>
          <a:lstStyle/>
          <a:p>
            <a:fld id="{58109FD2-9AB6-A946-9095-0F6A741157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03716" y="0"/>
            <a:ext cx="60882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0233" y="3307697"/>
            <a:ext cx="2635250" cy="57785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828306" y="2924175"/>
            <a:ext cx="2637177" cy="3841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7614621" y="1775424"/>
            <a:ext cx="3064546" cy="306454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723342" y="2923709"/>
            <a:ext cx="2641601" cy="383988"/>
          </a:xfrm>
        </p:spPr>
        <p:txBody>
          <a:bodyPr>
            <a:normAutofit/>
          </a:bodyPr>
          <a:lstStyle>
            <a:lvl1pPr algn="ctr"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26517" y="3307697"/>
            <a:ext cx="2635250" cy="577850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0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 to 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" r="3739"/>
          <a:stretch/>
        </p:blipFill>
        <p:spPr>
          <a:xfrm>
            <a:off x="6088284" y="0"/>
            <a:ext cx="6110468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60882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40350" y="1723231"/>
            <a:ext cx="3207584" cy="32075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23342" y="2923709"/>
            <a:ext cx="2641601" cy="383988"/>
          </a:xfrm>
        </p:spPr>
        <p:txBody>
          <a:bodyPr>
            <a:normAutofit/>
          </a:bodyPr>
          <a:lstStyle>
            <a:lvl1pPr algn="ctr"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26517" y="3307697"/>
            <a:ext cx="2635250" cy="577850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0233" y="3307697"/>
            <a:ext cx="2635250" cy="57785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828306" y="2924175"/>
            <a:ext cx="2637177" cy="3841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to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3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504" y="593890"/>
            <a:ext cx="10842730" cy="520359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spcBef>
                <a:spcPts val="1000"/>
              </a:spcBef>
              <a:defRPr sz="4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1" y="6119240"/>
            <a:ext cx="1982472" cy="65249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solidFill>
                <a:schemeClr val="bg1"/>
              </a:solidFill>
              <a:ea typeface="ＭＳ Ｐゴシック" charset="0"/>
              <a:cs typeface="Helvetica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4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75887" y="2697480"/>
            <a:ext cx="7765181" cy="1463040"/>
          </a:xfrm>
        </p:spPr>
        <p:txBody>
          <a:bodyPr anchor="ctr">
            <a:noAutofit/>
          </a:bodyPr>
          <a:lstStyle>
            <a:lvl1pPr algn="l">
              <a:defRPr sz="5400" b="1"/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25"/>
          <a:stretch/>
        </p:blipFill>
        <p:spPr>
          <a:xfrm>
            <a:off x="0" y="0"/>
            <a:ext cx="29718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,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1" y="6119240"/>
            <a:ext cx="1982472" cy="652491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3705129" y="1038129"/>
            <a:ext cx="4781742" cy="4781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705225" y="1038130"/>
            <a:ext cx="4781550" cy="4781742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1"/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solidFill>
                <a:schemeClr val="bg1"/>
              </a:solidFill>
              <a:ea typeface="ＭＳ Ｐゴシック" charset="0"/>
              <a:cs typeface="Helvetica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, Radiating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3705129" y="1038129"/>
            <a:ext cx="4781742" cy="4781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129" y="1038129"/>
            <a:ext cx="4781743" cy="4781742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</a:t>
            </a:r>
            <a:br>
              <a:rPr lang="en-US" dirty="0"/>
            </a:br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3433823" y="766823"/>
            <a:ext cx="5324354" cy="53243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3003630" y="336630"/>
            <a:ext cx="6184740" cy="618474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434231" y="-1232769"/>
            <a:ext cx="9323538" cy="9323538"/>
          </a:xfrm>
          <a:prstGeom prst="ellipse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466846" y="-2200154"/>
            <a:ext cx="11258308" cy="1125830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15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3705129" y="1038129"/>
            <a:ext cx="4781742" cy="4781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3433823" y="766823"/>
            <a:ext cx="5324354" cy="532435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3003630" y="336630"/>
            <a:ext cx="6184740" cy="6184740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82" y="2623450"/>
            <a:ext cx="2744860" cy="55226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05129" y="3590835"/>
            <a:ext cx="478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9" name="Oval 18"/>
          <p:cNvSpPr/>
          <p:nvPr userDrawn="1"/>
        </p:nvSpPr>
        <p:spPr>
          <a:xfrm>
            <a:off x="1434231" y="-1232769"/>
            <a:ext cx="9323538" cy="9323538"/>
          </a:xfrm>
          <a:prstGeom prst="ellipse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66846" y="-2200154"/>
            <a:ext cx="11258308" cy="1125830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61988" y="1585913"/>
            <a:ext cx="10842625" cy="4491037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ts val="5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0240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95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,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662504" y="1205725"/>
            <a:ext cx="1084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936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144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61988" y="1585913"/>
            <a:ext cx="10842625" cy="44910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6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no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61988" y="1585913"/>
            <a:ext cx="10842625" cy="44910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662504" y="1205725"/>
            <a:ext cx="1084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503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7014197" y="1585912"/>
            <a:ext cx="4491037" cy="4491037"/>
          </a:xfrm>
          <a:prstGeom prst="ellipse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Photo in circle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62504" y="1205725"/>
            <a:ext cx="10842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61988" y="1585913"/>
            <a:ext cx="6074988" cy="44910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70151" y="6473839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462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04" y="696535"/>
            <a:ext cx="3372783" cy="5011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30240" y="696535"/>
            <a:ext cx="5875067" cy="5011370"/>
          </a:xfrm>
        </p:spPr>
        <p:txBody>
          <a:bodyPr anchor="ctr"/>
          <a:lstStyle>
            <a:lvl1pPr marL="457200" indent="-457200">
              <a:spcBef>
                <a:spcPts val="2000"/>
              </a:spcBef>
              <a:buFont typeface="Arial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302035"/>
            <a:ext cx="1657214" cy="33342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4955347" y="696536"/>
            <a:ext cx="0" cy="50113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34" y="5707905"/>
            <a:ext cx="3200420" cy="95130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711266" y="6468117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373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1" y="6289473"/>
            <a:ext cx="1657214" cy="3334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504" y="272526"/>
            <a:ext cx="10842730" cy="91966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504" y="1594125"/>
            <a:ext cx="10866992" cy="42109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62504" y="1205725"/>
            <a:ext cx="108427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34" y="5707905"/>
            <a:ext cx="3200420" cy="95130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711266" y="6468117"/>
            <a:ext cx="3135083" cy="1576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Copyright © </a:t>
            </a:r>
            <a:r>
              <a:rPr lang="en-US" altLang="en-US" sz="800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SailPoint</a:t>
            </a:r>
            <a:r>
              <a:rPr lang="en-US" altLang="en-US" sz="8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Helvetica Light"/>
              </a:rPr>
              <a:t> Technologies, Inc. 2016. All rights reserved.</a:t>
            </a:r>
            <a:endParaRPr lang="en-US" altLang="en-US" dirty="0">
              <a:ea typeface="ＭＳ Ｐゴシック" charset="0"/>
              <a:cs typeface="Helvetica Ligh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467874" y="6390243"/>
            <a:ext cx="381000" cy="3374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09FD2-9AB6-A946-9095-0F6A7411577A}" type="slidenum">
              <a:rPr lang="en-US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826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61" r:id="rId3"/>
    <p:sldLayoutId id="2147483668" r:id="rId4"/>
    <p:sldLayoutId id="2147483669" r:id="rId5"/>
    <p:sldLayoutId id="2147483655" r:id="rId6"/>
    <p:sldLayoutId id="2147483674" r:id="rId7"/>
    <p:sldLayoutId id="2147483673" r:id="rId8"/>
    <p:sldLayoutId id="2147483665" r:id="rId9"/>
    <p:sldLayoutId id="2147483675" r:id="rId10"/>
    <p:sldLayoutId id="2147483672" r:id="rId11"/>
    <p:sldLayoutId id="2147483670" r:id="rId12"/>
    <p:sldLayoutId id="2147483671" r:id="rId13"/>
    <p:sldLayoutId id="2147483659" r:id="rId14"/>
    <p:sldLayoutId id="2147483667" r:id="rId15"/>
    <p:sldLayoutId id="2147483660" r:id="rId16"/>
    <p:sldLayoutId id="2147483662" r:id="rId17"/>
    <p:sldLayoutId id="214748366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2000"/>
        </a:spcBef>
        <a:spcAft>
          <a:spcPts val="0"/>
        </a:spcAft>
        <a:buClrTx/>
        <a:buSzTx/>
        <a:buFont typeface="Arial"/>
        <a:buNone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6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1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1.pn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6.jpeg"/><Relationship Id="rId4" Type="http://schemas.openxmlformats.org/officeDocument/2006/relationships/image" Target="../media/image13.jpe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6.jpeg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1.pn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1.xml"/><Relationship Id="rId5" Type="http://schemas.openxmlformats.org/officeDocument/2006/relationships/image" Target="../media/image12.jpeg"/><Relationship Id="rId10" Type="http://schemas.microsoft.com/office/2007/relationships/diagramDrawing" Target="../diagrams/drawing1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Offsite 2018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Accelerator Pack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Rohit Gupta, Principal Solutions Architect</a:t>
            </a:r>
          </a:p>
        </p:txBody>
      </p:sp>
    </p:spTree>
    <p:extLst>
      <p:ext uri="{BB962C8B-B14F-4D97-AF65-F5344CB8AC3E}">
        <p14:creationId xmlns:p14="http://schemas.microsoft.com/office/powerpoint/2010/main" val="135455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108402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Aggregation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6E2480-A7E2-8B48-8F6B-364B5819D69C}"/>
              </a:ext>
            </a:extLst>
          </p:cNvPr>
          <p:cNvSpPr txBox="1"/>
          <p:nvPr/>
        </p:nvSpPr>
        <p:spPr>
          <a:xfrm>
            <a:off x="3474008" y="2412851"/>
            <a:ext cx="2057400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ACBA7027-0567-AF46-A2BB-5CF998D2E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75" y="1606464"/>
            <a:ext cx="709449" cy="70944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1D85FE4-878E-7245-A13E-997D0458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64" y="2418857"/>
            <a:ext cx="665561" cy="66556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5CB8205-75EA-564C-9323-D2A76486EBA3}"/>
              </a:ext>
            </a:extLst>
          </p:cNvPr>
          <p:cNvSpPr txBox="1"/>
          <p:nvPr/>
        </p:nvSpPr>
        <p:spPr>
          <a:xfrm>
            <a:off x="5667331" y="3158435"/>
            <a:ext cx="212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Accelerator Pack Pre-Iteration</a:t>
            </a:r>
          </a:p>
          <a:p>
            <a:pPr algn="ctr"/>
            <a:r>
              <a:rPr lang="en-US" sz="1200" b="1" dirty="0"/>
              <a:t> Rule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74B4A14-7F03-2748-A6B9-5D5BC0CE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31" y="4902470"/>
            <a:ext cx="665561" cy="66556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783126C-1545-104C-BDF8-0189A4DC3E9B}"/>
              </a:ext>
            </a:extLst>
          </p:cNvPr>
          <p:cNvSpPr txBox="1"/>
          <p:nvPr/>
        </p:nvSpPr>
        <p:spPr>
          <a:xfrm>
            <a:off x="2841385" y="5727884"/>
            <a:ext cx="258047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Accelerator Pack Customization Rule</a:t>
            </a: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String Comparisons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Java Regular Expressions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FAEC9B8-B1AE-4143-AF7F-0B1DE0E7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63" y="5005439"/>
            <a:ext cx="677731" cy="66556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8DEEFD2-E60F-0646-AF70-7C37D95A17A4}"/>
              </a:ext>
            </a:extLst>
          </p:cNvPr>
          <p:cNvSpPr txBox="1"/>
          <p:nvPr/>
        </p:nvSpPr>
        <p:spPr>
          <a:xfrm>
            <a:off x="5556724" y="5671000"/>
            <a:ext cx="3267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Accelerator Pack Managed Entitlement Customization Rule</a:t>
            </a: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String Comparisons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Java Regular Expressions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3253D939-4636-B048-808B-F5C8ED8F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742" y="1556172"/>
            <a:ext cx="665561" cy="66556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21793BC-DCB1-C04C-A4DB-875686ADCD52}"/>
              </a:ext>
            </a:extLst>
          </p:cNvPr>
          <p:cNvSpPr txBox="1"/>
          <p:nvPr/>
        </p:nvSpPr>
        <p:spPr>
          <a:xfrm>
            <a:off x="6976289" y="2358498"/>
            <a:ext cx="1774296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Group Aggregation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0E59377-E4E3-DD49-8A13-383C4495C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120" y="3777313"/>
            <a:ext cx="665561" cy="66556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658004D-5687-5A48-ABDE-7AEFEEDF2CF9}"/>
              </a:ext>
            </a:extLst>
          </p:cNvPr>
          <p:cNvSpPr txBox="1"/>
          <p:nvPr/>
        </p:nvSpPr>
        <p:spPr>
          <a:xfrm>
            <a:off x="8695073" y="3863623"/>
            <a:ext cx="2910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Accelerator Pack Group Refresh Rule</a:t>
            </a: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String Comparisons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Java Regular Expressions</a:t>
            </a:r>
          </a:p>
          <a:p>
            <a:pPr algn="ctr"/>
            <a:endParaRPr lang="en-US" sz="1200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DEAA2BAD-9495-B749-953A-2009161C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61" y="4007609"/>
            <a:ext cx="665561" cy="66556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D3C321F-350A-D341-8447-D6A9231AD013}"/>
              </a:ext>
            </a:extLst>
          </p:cNvPr>
          <p:cNvSpPr txBox="1"/>
          <p:nvPr/>
        </p:nvSpPr>
        <p:spPr>
          <a:xfrm>
            <a:off x="197727" y="3886807"/>
            <a:ext cx="257919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Accelerator Pack Correlation Rule</a:t>
            </a:r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String Comparisons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Java Regular Expressions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/>
              <a:t>AccountCorrelationConfig</a:t>
            </a:r>
            <a:endParaRPr lang="en-US" sz="1200" dirty="0"/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01E8584-E294-1841-B7B5-71F8E1470A28}"/>
              </a:ext>
            </a:extLst>
          </p:cNvPr>
          <p:cNvCxnSpPr>
            <a:cxnSpLocks/>
            <a:stCxn id="90" idx="0"/>
          </p:cNvCxnSpPr>
          <p:nvPr/>
        </p:nvCxnSpPr>
        <p:spPr>
          <a:xfrm rot="5400000" flipH="1" flipV="1">
            <a:off x="2612929" y="2904774"/>
            <a:ext cx="1303449" cy="90222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C27C6964-8F99-8E4E-AED2-DB5D73F81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64" y="2381139"/>
            <a:ext cx="665561" cy="66556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822FDBC2-DF84-A145-A2A1-22A90859C86D}"/>
              </a:ext>
            </a:extLst>
          </p:cNvPr>
          <p:cNvSpPr txBox="1"/>
          <p:nvPr/>
        </p:nvSpPr>
        <p:spPr>
          <a:xfrm>
            <a:off x="114087" y="3112269"/>
            <a:ext cx="2744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Accelerator Pack Creation Rule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6AC2D0F-8C85-AF4D-8315-EE89483A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52" y="1073626"/>
            <a:ext cx="665561" cy="665561"/>
          </a:xfrm>
          <a:prstGeom prst="rect">
            <a:avLst/>
          </a:prstGeom>
        </p:spPr>
      </p:pic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607C1A44-90CE-474E-AF3F-B9781F4B6FF0}"/>
              </a:ext>
            </a:extLst>
          </p:cNvPr>
          <p:cNvCxnSpPr>
            <a:cxnSpLocks/>
          </p:cNvCxnSpPr>
          <p:nvPr/>
        </p:nvCxnSpPr>
        <p:spPr>
          <a:xfrm>
            <a:off x="2344618" y="1909164"/>
            <a:ext cx="1129391" cy="5391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884C00A-8657-2547-A504-C6032358096F}"/>
              </a:ext>
            </a:extLst>
          </p:cNvPr>
          <p:cNvSpPr txBox="1"/>
          <p:nvPr/>
        </p:nvSpPr>
        <p:spPr>
          <a:xfrm>
            <a:off x="96848" y="1810608"/>
            <a:ext cx="274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Accelerator Pack After Provisioning Rule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53299B-111F-EB45-8183-7072BC87FFF3}"/>
              </a:ext>
            </a:extLst>
          </p:cNvPr>
          <p:cNvCxnSpPr>
            <a:cxnSpLocks/>
          </p:cNvCxnSpPr>
          <p:nvPr/>
        </p:nvCxnSpPr>
        <p:spPr>
          <a:xfrm flipV="1">
            <a:off x="4318212" y="2974619"/>
            <a:ext cx="0" cy="1698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8A8AC4-C7D7-074A-B469-F1CBFCED3582}"/>
              </a:ext>
            </a:extLst>
          </p:cNvPr>
          <p:cNvCxnSpPr>
            <a:cxnSpLocks/>
          </p:cNvCxnSpPr>
          <p:nvPr/>
        </p:nvCxnSpPr>
        <p:spPr>
          <a:xfrm flipH="1" flipV="1">
            <a:off x="5549831" y="2878598"/>
            <a:ext cx="6893" cy="179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50E6BF-8A33-E940-813C-F89797907C88}"/>
              </a:ext>
            </a:extLst>
          </p:cNvPr>
          <p:cNvCxnSpPr>
            <a:cxnSpLocks/>
          </p:cNvCxnSpPr>
          <p:nvPr/>
        </p:nvCxnSpPr>
        <p:spPr>
          <a:xfrm flipV="1">
            <a:off x="8230721" y="2736489"/>
            <a:ext cx="0" cy="93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67EB13-88A2-C643-82CE-4739C35C17D4}"/>
              </a:ext>
            </a:extLst>
          </p:cNvPr>
          <p:cNvCxnSpPr/>
          <p:nvPr/>
        </p:nvCxnSpPr>
        <p:spPr>
          <a:xfrm>
            <a:off x="4502708" y="1073625"/>
            <a:ext cx="0" cy="41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F17C5A-4C68-924F-BDFE-B7E5C43922A4}"/>
              </a:ext>
            </a:extLst>
          </p:cNvPr>
          <p:cNvCxnSpPr/>
          <p:nvPr/>
        </p:nvCxnSpPr>
        <p:spPr>
          <a:xfrm>
            <a:off x="7552523" y="1073624"/>
            <a:ext cx="0" cy="41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106864-1271-1A4C-A929-9072D42338B3}"/>
              </a:ext>
            </a:extLst>
          </p:cNvPr>
          <p:cNvCxnSpPr/>
          <p:nvPr/>
        </p:nvCxnSpPr>
        <p:spPr>
          <a:xfrm flipV="1">
            <a:off x="1770185" y="2704161"/>
            <a:ext cx="1494469" cy="9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2922CB-4412-E746-A5C2-ED5EB8971F1C}"/>
              </a:ext>
            </a:extLst>
          </p:cNvPr>
          <p:cNvCxnSpPr>
            <a:cxnSpLocks/>
          </p:cNvCxnSpPr>
          <p:nvPr/>
        </p:nvCxnSpPr>
        <p:spPr>
          <a:xfrm flipH="1">
            <a:off x="5667332" y="2614691"/>
            <a:ext cx="5061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Heptagon 33">
            <a:extLst>
              <a:ext uri="{FF2B5EF4-FFF2-40B4-BE49-F238E27FC236}">
                <a16:creationId xmlns:a16="http://schemas.microsoft.com/office/drawing/2014/main" id="{21CBE588-9E02-EA4C-99E8-47D3259D488C}"/>
              </a:ext>
            </a:extLst>
          </p:cNvPr>
          <p:cNvSpPr/>
          <p:nvPr/>
        </p:nvSpPr>
        <p:spPr>
          <a:xfrm>
            <a:off x="4650992" y="1166360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1a</a:t>
            </a:r>
          </a:p>
        </p:txBody>
      </p:sp>
      <p:sp>
        <p:nvSpPr>
          <p:cNvPr id="36" name="Heptagon 35">
            <a:extLst>
              <a:ext uri="{FF2B5EF4-FFF2-40B4-BE49-F238E27FC236}">
                <a16:creationId xmlns:a16="http://schemas.microsoft.com/office/drawing/2014/main" id="{A0CD7A26-EB96-D74B-852D-9154F4BFD29F}"/>
              </a:ext>
            </a:extLst>
          </p:cNvPr>
          <p:cNvSpPr/>
          <p:nvPr/>
        </p:nvSpPr>
        <p:spPr>
          <a:xfrm>
            <a:off x="7700806" y="1118813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C9F431-7869-014E-A677-FB47032DAB79}"/>
              </a:ext>
            </a:extLst>
          </p:cNvPr>
          <p:cNvSpPr txBox="1"/>
          <p:nvPr/>
        </p:nvSpPr>
        <p:spPr>
          <a:xfrm>
            <a:off x="197727" y="5727884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6D533-F5FF-2F4D-BC32-11AEE577AE6B}"/>
              </a:ext>
            </a:extLst>
          </p:cNvPr>
          <p:cNvCxnSpPr/>
          <p:nvPr/>
        </p:nvCxnSpPr>
        <p:spPr>
          <a:xfrm>
            <a:off x="1096882" y="5900552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0F387D-87FA-2B41-BBEA-FBA899554317}"/>
              </a:ext>
            </a:extLst>
          </p:cNvPr>
          <p:cNvCxnSpPr/>
          <p:nvPr/>
        </p:nvCxnSpPr>
        <p:spPr>
          <a:xfrm>
            <a:off x="1106088" y="6080522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211B8F-0BA9-684A-8B01-50AF566850CF}"/>
              </a:ext>
            </a:extLst>
          </p:cNvPr>
          <p:cNvCxnSpPr>
            <a:cxnSpLocks/>
          </p:cNvCxnSpPr>
          <p:nvPr/>
        </p:nvCxnSpPr>
        <p:spPr>
          <a:xfrm>
            <a:off x="1106088" y="6287446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6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Create/Edit/Register</a:t>
            </a:r>
          </a:p>
        </p:txBody>
      </p:sp>
    </p:spTree>
    <p:extLst>
      <p:ext uri="{BB962C8B-B14F-4D97-AF65-F5344CB8AC3E}">
        <p14:creationId xmlns:p14="http://schemas.microsoft.com/office/powerpoint/2010/main" val="268706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77326" y="28267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Create/Edit/Register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16D2D7-FB04-8C43-9F74-A6E4F5073E56}"/>
              </a:ext>
            </a:extLst>
          </p:cNvPr>
          <p:cNvGrpSpPr/>
          <p:nvPr/>
        </p:nvGrpSpPr>
        <p:grpSpPr>
          <a:xfrm>
            <a:off x="7315200" y="4529024"/>
            <a:ext cx="1242550" cy="457200"/>
            <a:chOff x="1917700" y="2857500"/>
            <a:chExt cx="952500" cy="457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FB6F22E-EAE1-2043-8FD5-7F225E1B93ED}"/>
                </a:ext>
              </a:extLst>
            </p:cNvPr>
            <p:cNvSpPr/>
            <p:nvPr/>
          </p:nvSpPr>
          <p:spPr>
            <a:xfrm>
              <a:off x="1917700" y="2857500"/>
              <a:ext cx="952500" cy="45720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Chevron 59">
              <a:extLst>
                <a:ext uri="{FF2B5EF4-FFF2-40B4-BE49-F238E27FC236}">
                  <a16:creationId xmlns:a16="http://schemas.microsoft.com/office/drawing/2014/main" id="{41D9BC3F-BB4A-8B47-97B4-128532143217}"/>
                </a:ext>
              </a:extLst>
            </p:cNvPr>
            <p:cNvSpPr/>
            <p:nvPr/>
          </p:nvSpPr>
          <p:spPr>
            <a:xfrm>
              <a:off x="19177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60">
              <a:extLst>
                <a:ext uri="{FF2B5EF4-FFF2-40B4-BE49-F238E27FC236}">
                  <a16:creationId xmlns:a16="http://schemas.microsoft.com/office/drawing/2014/main" id="{70AF0FD1-9F26-054D-9282-50A9DEF5C02E}"/>
                </a:ext>
              </a:extLst>
            </p:cNvPr>
            <p:cNvSpPr/>
            <p:nvPr/>
          </p:nvSpPr>
          <p:spPr>
            <a:xfrm>
              <a:off x="21463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Chevron 61">
              <a:extLst>
                <a:ext uri="{FF2B5EF4-FFF2-40B4-BE49-F238E27FC236}">
                  <a16:creationId xmlns:a16="http://schemas.microsoft.com/office/drawing/2014/main" id="{08DD844D-03A9-B246-B70E-8BEE97093D69}"/>
                </a:ext>
              </a:extLst>
            </p:cNvPr>
            <p:cNvSpPr/>
            <p:nvPr/>
          </p:nvSpPr>
          <p:spPr>
            <a:xfrm>
              <a:off x="24130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Chevron 62">
              <a:extLst>
                <a:ext uri="{FF2B5EF4-FFF2-40B4-BE49-F238E27FC236}">
                  <a16:creationId xmlns:a16="http://schemas.microsoft.com/office/drawing/2014/main" id="{58E930B5-BD5F-0C46-9BD7-AB8E2CEA4FD4}"/>
                </a:ext>
              </a:extLst>
            </p:cNvPr>
            <p:cNvSpPr/>
            <p:nvPr/>
          </p:nvSpPr>
          <p:spPr>
            <a:xfrm>
              <a:off x="26416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A93C8187-570B-214F-BFD7-8F1F8872A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53" y="4496374"/>
            <a:ext cx="762000" cy="8382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99093EE-2309-7F4D-B879-987479369ECE}"/>
              </a:ext>
            </a:extLst>
          </p:cNvPr>
          <p:cNvSpPr txBox="1"/>
          <p:nvPr/>
        </p:nvSpPr>
        <p:spPr>
          <a:xfrm>
            <a:off x="7848750" y="4511488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Queue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49988E-AEEF-7E45-92D8-F5645766AEB7}"/>
              </a:ext>
            </a:extLst>
          </p:cNvPr>
          <p:cNvSpPr txBox="1"/>
          <p:nvPr/>
        </p:nvSpPr>
        <p:spPr>
          <a:xfrm>
            <a:off x="4808072" y="533419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D35DE-3956-0247-A9FA-4800F6C0A9F3}"/>
              </a:ext>
            </a:extLst>
          </p:cNvPr>
          <p:cNvSpPr txBox="1"/>
          <p:nvPr/>
        </p:nvSpPr>
        <p:spPr>
          <a:xfrm>
            <a:off x="5879075" y="533419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 Secs </a:t>
            </a:r>
          </a:p>
          <a:p>
            <a:pPr algn="ctr"/>
            <a:r>
              <a:rPr lang="en-US" sz="1200" dirty="0"/>
              <a:t>Wait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F92F77-129B-E249-BFDA-F2D4CAD85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19" y="4677194"/>
            <a:ext cx="1039878" cy="66106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B6C8F17-BEE4-514D-B625-D8B5DECC2EB4}"/>
              </a:ext>
            </a:extLst>
          </p:cNvPr>
          <p:cNvSpPr txBox="1"/>
          <p:nvPr/>
        </p:nvSpPr>
        <p:spPr>
          <a:xfrm>
            <a:off x="3412212" y="5365061"/>
            <a:ext cx="168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Wrapper </a:t>
            </a:r>
          </a:p>
          <a:p>
            <a:pPr algn="ctr"/>
            <a:r>
              <a:rPr lang="en-US" sz="1200" dirty="0"/>
              <a:t>Workflow </a:t>
            </a:r>
          </a:p>
          <a:p>
            <a:pPr algn="ctr"/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8AE972-AD27-0149-AC2F-11AD0E6E3AF7}"/>
              </a:ext>
            </a:extLst>
          </p:cNvPr>
          <p:cNvSpPr txBox="1"/>
          <p:nvPr/>
        </p:nvSpPr>
        <p:spPr>
          <a:xfrm>
            <a:off x="6380183" y="2720091"/>
            <a:ext cx="161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Wrapper Workflow </a:t>
            </a:r>
          </a:p>
          <a:p>
            <a:pPr algn="ctr"/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AF12D3-8C7F-634F-9107-CE997A63E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878" y="1680273"/>
            <a:ext cx="923448" cy="9632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2BF1DE-F8AD-4D42-B7BE-508859E6459F}"/>
              </a:ext>
            </a:extLst>
          </p:cNvPr>
          <p:cNvSpPr txBox="1"/>
          <p:nvPr/>
        </p:nvSpPr>
        <p:spPr>
          <a:xfrm>
            <a:off x="2813887" y="1735162"/>
            <a:ext cx="1617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Accelerator Pack Create/Edit/Register Forms</a:t>
            </a:r>
          </a:p>
          <a:p>
            <a:pPr algn="ctr"/>
            <a:endParaRPr lang="en-US" sz="1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93FAC30-6079-8E46-8225-6101DE0E3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07" y="1712118"/>
            <a:ext cx="1606315" cy="102115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F3B2926-3D64-F64F-942E-99CA7FE40CA2}"/>
              </a:ext>
            </a:extLst>
          </p:cNvPr>
          <p:cNvSpPr/>
          <p:nvPr/>
        </p:nvSpPr>
        <p:spPr>
          <a:xfrm>
            <a:off x="2761083" y="3057627"/>
            <a:ext cx="2369995" cy="56706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Joiner or Attribute Synchronization Triggers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F8B12A-EBDC-AA45-8CB4-E8AE7B228EAB}"/>
              </a:ext>
            </a:extLst>
          </p:cNvPr>
          <p:cNvSpPr/>
          <p:nvPr/>
        </p:nvSpPr>
        <p:spPr>
          <a:xfrm>
            <a:off x="9222578" y="3125722"/>
            <a:ext cx="2019162" cy="66857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Service Account or Contractor Synchronization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AE6333B-E33B-EB41-831D-533D127DEDEF}"/>
              </a:ext>
            </a:extLst>
          </p:cNvPr>
          <p:cNvCxnSpPr>
            <a:cxnSpLocks/>
            <a:stCxn id="52" idx="3"/>
            <a:endCxn id="73" idx="0"/>
          </p:cNvCxnSpPr>
          <p:nvPr/>
        </p:nvCxnSpPr>
        <p:spPr>
          <a:xfrm>
            <a:off x="7998122" y="2222697"/>
            <a:ext cx="2234037" cy="9030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E2251D84-1554-B74F-8218-C8FA4BB49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317" y="4653443"/>
            <a:ext cx="665561" cy="66556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8FCF1D-6FC7-A94F-87A4-E7A22DAB13EA}"/>
              </a:ext>
            </a:extLst>
          </p:cNvPr>
          <p:cNvSpPr txBox="1"/>
          <p:nvPr/>
        </p:nvSpPr>
        <p:spPr>
          <a:xfrm>
            <a:off x="9556834" y="5437305"/>
            <a:ext cx="201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Authoritative Application </a:t>
            </a:r>
          </a:p>
          <a:p>
            <a:pPr algn="ctr"/>
            <a:endParaRPr lang="en-US" sz="12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57C89C2-B73F-7643-8A09-74E3DDDB8652}"/>
              </a:ext>
            </a:extLst>
          </p:cNvPr>
          <p:cNvSpPr/>
          <p:nvPr/>
        </p:nvSpPr>
        <p:spPr>
          <a:xfrm>
            <a:off x="7057293" y="3304988"/>
            <a:ext cx="1280308" cy="70782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Synchronization Plan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2FD678-6CC4-A749-8B70-7117CD225E9D}"/>
              </a:ext>
            </a:extLst>
          </p:cNvPr>
          <p:cNvCxnSpPr>
            <a:cxnSpLocks/>
          </p:cNvCxnSpPr>
          <p:nvPr/>
        </p:nvCxnSpPr>
        <p:spPr>
          <a:xfrm>
            <a:off x="4861552" y="1172308"/>
            <a:ext cx="0" cy="420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C956C0-39F3-7944-84BA-7B7C8362CD2B}"/>
              </a:ext>
            </a:extLst>
          </p:cNvPr>
          <p:cNvCxnSpPr>
            <a:cxnSpLocks/>
          </p:cNvCxnSpPr>
          <p:nvPr/>
        </p:nvCxnSpPr>
        <p:spPr>
          <a:xfrm flipV="1">
            <a:off x="5547887" y="2161665"/>
            <a:ext cx="9152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ACB980-A3DF-4F40-A210-4794718A5FB2}"/>
              </a:ext>
            </a:extLst>
          </p:cNvPr>
          <p:cNvCxnSpPr>
            <a:cxnSpLocks/>
          </p:cNvCxnSpPr>
          <p:nvPr/>
        </p:nvCxnSpPr>
        <p:spPr>
          <a:xfrm>
            <a:off x="7836685" y="4103077"/>
            <a:ext cx="0" cy="30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967DCD-9528-674D-833D-7CE7C2599939}"/>
              </a:ext>
            </a:extLst>
          </p:cNvPr>
          <p:cNvCxnSpPr/>
          <p:nvPr/>
        </p:nvCxnSpPr>
        <p:spPr>
          <a:xfrm flipV="1">
            <a:off x="10342098" y="3877381"/>
            <a:ext cx="0" cy="7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A5AFB97-8418-A147-A6B0-49CAC5815B2D}"/>
              </a:ext>
            </a:extLst>
          </p:cNvPr>
          <p:cNvCxnSpPr>
            <a:cxnSpLocks/>
          </p:cNvCxnSpPr>
          <p:nvPr/>
        </p:nvCxnSpPr>
        <p:spPr>
          <a:xfrm flipH="1">
            <a:off x="5264899" y="2951260"/>
            <a:ext cx="1056996" cy="388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2081A63-EC4D-F84A-9FEA-449ABBA0B05A}"/>
              </a:ext>
            </a:extLst>
          </p:cNvPr>
          <p:cNvCxnSpPr>
            <a:cxnSpLocks/>
          </p:cNvCxnSpPr>
          <p:nvPr/>
        </p:nvCxnSpPr>
        <p:spPr>
          <a:xfrm flipH="1">
            <a:off x="8443109" y="3585670"/>
            <a:ext cx="589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323742-3652-F84B-A93D-7D49F53C64AA}"/>
              </a:ext>
            </a:extLst>
          </p:cNvPr>
          <p:cNvCxnSpPr>
            <a:cxnSpLocks/>
          </p:cNvCxnSpPr>
          <p:nvPr/>
        </p:nvCxnSpPr>
        <p:spPr>
          <a:xfrm flipH="1">
            <a:off x="4477420" y="4986224"/>
            <a:ext cx="768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4DBE6-A195-A54E-86A8-F4576049F4FE}"/>
              </a:ext>
            </a:extLst>
          </p:cNvPr>
          <p:cNvCxnSpPr/>
          <p:nvPr/>
        </p:nvCxnSpPr>
        <p:spPr>
          <a:xfrm flipH="1">
            <a:off x="6321895" y="4910560"/>
            <a:ext cx="852015" cy="9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Heptagon 2">
            <a:extLst>
              <a:ext uri="{FF2B5EF4-FFF2-40B4-BE49-F238E27FC236}">
                <a16:creationId xmlns:a16="http://schemas.microsoft.com/office/drawing/2014/main" id="{04CFEF72-8EB9-A441-8B0F-B4F1C69C5E5B}"/>
              </a:ext>
            </a:extLst>
          </p:cNvPr>
          <p:cNvSpPr/>
          <p:nvPr/>
        </p:nvSpPr>
        <p:spPr>
          <a:xfrm>
            <a:off x="5459630" y="2770856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1a</a:t>
            </a:r>
          </a:p>
        </p:txBody>
      </p:sp>
      <p:sp>
        <p:nvSpPr>
          <p:cNvPr id="38" name="Heptagon 37">
            <a:extLst>
              <a:ext uri="{FF2B5EF4-FFF2-40B4-BE49-F238E27FC236}">
                <a16:creationId xmlns:a16="http://schemas.microsoft.com/office/drawing/2014/main" id="{D159D4F0-AF7C-C144-9B59-915597B5284D}"/>
              </a:ext>
            </a:extLst>
          </p:cNvPr>
          <p:cNvSpPr/>
          <p:nvPr/>
        </p:nvSpPr>
        <p:spPr>
          <a:xfrm>
            <a:off x="8110432" y="1829335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A53FEF-D182-C240-97EA-F68676270892}"/>
              </a:ext>
            </a:extLst>
          </p:cNvPr>
          <p:cNvSpPr txBox="1"/>
          <p:nvPr/>
        </p:nvSpPr>
        <p:spPr>
          <a:xfrm>
            <a:off x="272561" y="5701395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657CF1-9BC6-B240-8DEB-48E63A18A6B8}"/>
              </a:ext>
            </a:extLst>
          </p:cNvPr>
          <p:cNvCxnSpPr/>
          <p:nvPr/>
        </p:nvCxnSpPr>
        <p:spPr>
          <a:xfrm>
            <a:off x="1171716" y="5874063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2454FE-6CA6-A448-A0B7-8CF93ECB6E92}"/>
              </a:ext>
            </a:extLst>
          </p:cNvPr>
          <p:cNvCxnSpPr/>
          <p:nvPr/>
        </p:nvCxnSpPr>
        <p:spPr>
          <a:xfrm>
            <a:off x="1180922" y="6054033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9310A5-4710-EF4A-A165-24C367904C4A}"/>
              </a:ext>
            </a:extLst>
          </p:cNvPr>
          <p:cNvCxnSpPr>
            <a:cxnSpLocks/>
          </p:cNvCxnSpPr>
          <p:nvPr/>
        </p:nvCxnSpPr>
        <p:spPr>
          <a:xfrm>
            <a:off x="1180922" y="6260957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6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Synchronization / 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310097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099513" y="112020"/>
            <a:ext cx="7031681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Password Synchronization / Change Password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8AE972-AD27-0149-AC2F-11AD0E6E3AF7}"/>
              </a:ext>
            </a:extLst>
          </p:cNvPr>
          <p:cNvSpPr txBox="1"/>
          <p:nvPr/>
        </p:nvSpPr>
        <p:spPr>
          <a:xfrm>
            <a:off x="3637534" y="1024791"/>
            <a:ext cx="1029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 Password Workflow </a:t>
            </a:r>
          </a:p>
          <a:p>
            <a:pPr algn="ctr"/>
            <a:endParaRPr lang="en-US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AF12D3-8C7F-634F-9107-CE997A63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7" y="1719841"/>
            <a:ext cx="923448" cy="1239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2BF1DE-F8AD-4D42-B7BE-508859E6459F}"/>
              </a:ext>
            </a:extLst>
          </p:cNvPr>
          <p:cNvSpPr txBox="1"/>
          <p:nvPr/>
        </p:nvSpPr>
        <p:spPr>
          <a:xfrm>
            <a:off x="443682" y="2846687"/>
            <a:ext cx="161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HelpDesk</a:t>
            </a:r>
            <a:r>
              <a:rPr lang="en-US" sz="1200" dirty="0"/>
              <a:t> Form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2251D84-1554-B74F-8218-C8FA4BB49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46" y="4318327"/>
            <a:ext cx="665561" cy="66556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8FCF1D-6FC7-A94F-87A4-E7A22DAB13EA}"/>
              </a:ext>
            </a:extLst>
          </p:cNvPr>
          <p:cNvSpPr txBox="1"/>
          <p:nvPr/>
        </p:nvSpPr>
        <p:spPr>
          <a:xfrm>
            <a:off x="135034" y="5016942"/>
            <a:ext cx="201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Password</a:t>
            </a:r>
          </a:p>
          <a:p>
            <a:pPr algn="ctr"/>
            <a:endParaRPr lang="en-US" sz="1200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57C89C2-B73F-7643-8A09-74E3DDDB8652}"/>
              </a:ext>
            </a:extLst>
          </p:cNvPr>
          <p:cNvSpPr/>
          <p:nvPr/>
        </p:nvSpPr>
        <p:spPr>
          <a:xfrm>
            <a:off x="8372339" y="3089190"/>
            <a:ext cx="2090364" cy="98176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Interceptor Synchronize Password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 Plan / Examine Password Looping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536B71C-E8BF-F040-8E66-5DE5748F5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254" y="1642386"/>
            <a:ext cx="1376561" cy="102115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4D434AC-7B64-9B42-9E85-AD6EEB01C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052" y="1377259"/>
            <a:ext cx="1376563" cy="10211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13D94B0-736E-E54F-A443-A196CFB5EEED}"/>
              </a:ext>
            </a:extLst>
          </p:cNvPr>
          <p:cNvSpPr txBox="1"/>
          <p:nvPr/>
        </p:nvSpPr>
        <p:spPr>
          <a:xfrm>
            <a:off x="60760" y="3219570"/>
            <a:ext cx="129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Identity </a:t>
            </a:r>
          </a:p>
          <a:p>
            <a:pPr algn="ctr"/>
            <a:r>
              <a:rPr lang="en-US" sz="1200" dirty="0"/>
              <a:t>Verification </a:t>
            </a:r>
          </a:p>
          <a:p>
            <a:pPr algn="ctr"/>
            <a:r>
              <a:rPr lang="en-US" sz="1200" dirty="0"/>
              <a:t>Attributes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47713F-3EF3-B647-B732-4646C96B8311}"/>
              </a:ext>
            </a:extLst>
          </p:cNvPr>
          <p:cNvSpPr txBox="1"/>
          <p:nvPr/>
        </p:nvSpPr>
        <p:spPr>
          <a:xfrm>
            <a:off x="7089578" y="1766738"/>
            <a:ext cx="161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Interceptor Workflow </a:t>
            </a:r>
          </a:p>
          <a:p>
            <a:pPr algn="ctr"/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C70619-6162-1C43-968A-758BB99181C5}"/>
              </a:ext>
            </a:extLst>
          </p:cNvPr>
          <p:cNvSpPr txBox="1"/>
          <p:nvPr/>
        </p:nvSpPr>
        <p:spPr>
          <a:xfrm>
            <a:off x="1383817" y="2356864"/>
            <a:ext cx="2316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Actor:HelpDesk</a:t>
            </a:r>
            <a:endParaRPr lang="en-US" sz="1200" b="1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CA0F651-B633-B64C-A64C-5C3C7EF13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975" y="4773894"/>
            <a:ext cx="665561" cy="66556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D98BC0A-0591-9542-AEB2-CF9B9A701BEE}"/>
              </a:ext>
            </a:extLst>
          </p:cNvPr>
          <p:cNvSpPr txBox="1"/>
          <p:nvPr/>
        </p:nvSpPr>
        <p:spPr>
          <a:xfrm>
            <a:off x="8140558" y="5478607"/>
            <a:ext cx="201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</a:t>
            </a:r>
          </a:p>
          <a:p>
            <a:pPr algn="ctr"/>
            <a:endParaRPr lang="en-US" sz="120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27599F5-E098-D947-B8E6-C90964DD7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129" y="3328023"/>
            <a:ext cx="1376562" cy="102115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8221F2D-5D08-B147-B273-050C2023F356}"/>
              </a:ext>
            </a:extLst>
          </p:cNvPr>
          <p:cNvSpPr txBox="1"/>
          <p:nvPr/>
        </p:nvSpPr>
        <p:spPr>
          <a:xfrm>
            <a:off x="5617243" y="4311931"/>
            <a:ext cx="161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Wrapper Workflow </a:t>
            </a:r>
          </a:p>
          <a:p>
            <a:pPr algn="ctr"/>
            <a:endParaRPr lang="en-US" sz="12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B3E5364-BA27-8B4A-8220-50303EE1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81" y="1450127"/>
            <a:ext cx="923448" cy="123960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FF245FC-E05C-F24F-AA0D-2AC86E29B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38" y="3218800"/>
            <a:ext cx="923448" cy="123960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6C8BF2F-FC10-7448-8CAB-368864169CF7}"/>
              </a:ext>
            </a:extLst>
          </p:cNvPr>
          <p:cNvSpPr txBox="1"/>
          <p:nvPr/>
        </p:nvSpPr>
        <p:spPr>
          <a:xfrm>
            <a:off x="5385675" y="2587697"/>
            <a:ext cx="161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Form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8FE4FE-C84A-8E4C-B3E7-7178B6C8BE34}"/>
              </a:ext>
            </a:extLst>
          </p:cNvPr>
          <p:cNvSpPr txBox="1"/>
          <p:nvPr/>
        </p:nvSpPr>
        <p:spPr>
          <a:xfrm>
            <a:off x="3027413" y="4349180"/>
            <a:ext cx="161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 Form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85FAC1-3BA4-024A-8B7D-663DB10F8E88}"/>
              </a:ext>
            </a:extLst>
          </p:cNvPr>
          <p:cNvCxnSpPr>
            <a:cxnSpLocks/>
          </p:cNvCxnSpPr>
          <p:nvPr/>
        </p:nvCxnSpPr>
        <p:spPr>
          <a:xfrm>
            <a:off x="3640838" y="905951"/>
            <a:ext cx="0" cy="698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E9028B-2739-2A41-BAF5-5450EE5D6BF7}"/>
              </a:ext>
            </a:extLst>
          </p:cNvPr>
          <p:cNvCxnSpPr/>
          <p:nvPr/>
        </p:nvCxnSpPr>
        <p:spPr>
          <a:xfrm>
            <a:off x="9073577" y="943881"/>
            <a:ext cx="0" cy="43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4F441B-F9C1-0E4D-A92A-E7C9D5C80C49}"/>
              </a:ext>
            </a:extLst>
          </p:cNvPr>
          <p:cNvCxnSpPr>
            <a:cxnSpLocks/>
          </p:cNvCxnSpPr>
          <p:nvPr/>
        </p:nvCxnSpPr>
        <p:spPr>
          <a:xfrm flipH="1">
            <a:off x="6250788" y="2839225"/>
            <a:ext cx="1" cy="342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8D51D-78F8-6149-AC4E-73F27C3E937B}"/>
              </a:ext>
            </a:extLst>
          </p:cNvPr>
          <p:cNvCxnSpPr>
            <a:cxnSpLocks/>
          </p:cNvCxnSpPr>
          <p:nvPr/>
        </p:nvCxnSpPr>
        <p:spPr>
          <a:xfrm>
            <a:off x="4303907" y="2250112"/>
            <a:ext cx="1075131" cy="6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0FDDFB-495F-D945-9C13-1D35FB85D86C}"/>
              </a:ext>
            </a:extLst>
          </p:cNvPr>
          <p:cNvSpPr txBox="1"/>
          <p:nvPr/>
        </p:nvSpPr>
        <p:spPr>
          <a:xfrm>
            <a:off x="4087542" y="2327418"/>
            <a:ext cx="126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Actor:User</a:t>
            </a:r>
            <a:endParaRPr lang="en-US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BEC0F1-2F0F-464B-94ED-3FCA566EEFB5}"/>
              </a:ext>
            </a:extLst>
          </p:cNvPr>
          <p:cNvCxnSpPr>
            <a:cxnSpLocks/>
          </p:cNvCxnSpPr>
          <p:nvPr/>
        </p:nvCxnSpPr>
        <p:spPr>
          <a:xfrm>
            <a:off x="9103241" y="2479123"/>
            <a:ext cx="0" cy="542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CA7D60-4A75-5746-9E85-2168F50D3FDD}"/>
              </a:ext>
            </a:extLst>
          </p:cNvPr>
          <p:cNvCxnSpPr>
            <a:cxnSpLocks/>
          </p:cNvCxnSpPr>
          <p:nvPr/>
        </p:nvCxnSpPr>
        <p:spPr>
          <a:xfrm flipV="1">
            <a:off x="1191526" y="3465495"/>
            <a:ext cx="9568" cy="554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5BDD208-F055-C348-A4F0-A4FF6A550B4A}"/>
              </a:ext>
            </a:extLst>
          </p:cNvPr>
          <p:cNvCxnSpPr>
            <a:cxnSpLocks/>
          </p:cNvCxnSpPr>
          <p:nvPr/>
        </p:nvCxnSpPr>
        <p:spPr>
          <a:xfrm flipH="1">
            <a:off x="6845256" y="3768540"/>
            <a:ext cx="11808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Heptagon 38">
            <a:extLst>
              <a:ext uri="{FF2B5EF4-FFF2-40B4-BE49-F238E27FC236}">
                <a16:creationId xmlns:a16="http://schemas.microsoft.com/office/drawing/2014/main" id="{D525802C-5F66-A143-BFEE-65A7E368EFA2}"/>
              </a:ext>
            </a:extLst>
          </p:cNvPr>
          <p:cNvSpPr/>
          <p:nvPr/>
        </p:nvSpPr>
        <p:spPr>
          <a:xfrm>
            <a:off x="2304190" y="1860800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1a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DF2D2097-D342-2644-8156-50AE3E635304}"/>
              </a:ext>
            </a:extLst>
          </p:cNvPr>
          <p:cNvSpPr/>
          <p:nvPr/>
        </p:nvSpPr>
        <p:spPr>
          <a:xfrm>
            <a:off x="4429023" y="1786026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688BC-141F-EC4C-9469-3B9F2597BE47}"/>
              </a:ext>
            </a:extLst>
          </p:cNvPr>
          <p:cNvCxnSpPr>
            <a:cxnSpLocks/>
          </p:cNvCxnSpPr>
          <p:nvPr/>
        </p:nvCxnSpPr>
        <p:spPr>
          <a:xfrm flipV="1">
            <a:off x="9149756" y="4223949"/>
            <a:ext cx="0" cy="468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0E40DB-0179-414F-85FA-E497B574E6B7}"/>
              </a:ext>
            </a:extLst>
          </p:cNvPr>
          <p:cNvCxnSpPr>
            <a:cxnSpLocks/>
          </p:cNvCxnSpPr>
          <p:nvPr/>
        </p:nvCxnSpPr>
        <p:spPr>
          <a:xfrm>
            <a:off x="4345163" y="3887515"/>
            <a:ext cx="137173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074004-D4D5-D94E-9C68-5EED4ED5D139}"/>
              </a:ext>
            </a:extLst>
          </p:cNvPr>
          <p:cNvCxnSpPr>
            <a:cxnSpLocks/>
          </p:cNvCxnSpPr>
          <p:nvPr/>
        </p:nvCxnSpPr>
        <p:spPr>
          <a:xfrm flipH="1">
            <a:off x="1688624" y="2264075"/>
            <a:ext cx="1367433" cy="6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9D204B3-D78C-CF46-BEC4-53E3812B0BAD}"/>
              </a:ext>
            </a:extLst>
          </p:cNvPr>
          <p:cNvSpPr txBox="1"/>
          <p:nvPr/>
        </p:nvSpPr>
        <p:spPr>
          <a:xfrm>
            <a:off x="231732" y="5771965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86B2122-4E3F-A749-9C0A-D68F894172D3}"/>
              </a:ext>
            </a:extLst>
          </p:cNvPr>
          <p:cNvCxnSpPr/>
          <p:nvPr/>
        </p:nvCxnSpPr>
        <p:spPr>
          <a:xfrm>
            <a:off x="1130887" y="5944633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EE56F99-6B39-674C-8B99-0FE04E92D41E}"/>
              </a:ext>
            </a:extLst>
          </p:cNvPr>
          <p:cNvCxnSpPr/>
          <p:nvPr/>
        </p:nvCxnSpPr>
        <p:spPr>
          <a:xfrm>
            <a:off x="1140093" y="6124603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7C053A-9373-D740-AA49-E41A9A53C166}"/>
              </a:ext>
            </a:extLst>
          </p:cNvPr>
          <p:cNvCxnSpPr>
            <a:cxnSpLocks/>
          </p:cNvCxnSpPr>
          <p:nvPr/>
        </p:nvCxnSpPr>
        <p:spPr>
          <a:xfrm>
            <a:off x="1140093" y="6331527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6CE05F2-961C-1641-940E-458B5EA9B1DC}"/>
              </a:ext>
            </a:extLst>
          </p:cNvPr>
          <p:cNvCxnSpPr>
            <a:cxnSpLocks/>
          </p:cNvCxnSpPr>
          <p:nvPr/>
        </p:nvCxnSpPr>
        <p:spPr>
          <a:xfrm>
            <a:off x="1781430" y="3021547"/>
            <a:ext cx="1456622" cy="8443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94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Application Onboarding</a:t>
            </a:r>
          </a:p>
        </p:txBody>
      </p:sp>
    </p:spTree>
    <p:extLst>
      <p:ext uri="{BB962C8B-B14F-4D97-AF65-F5344CB8AC3E}">
        <p14:creationId xmlns:p14="http://schemas.microsoft.com/office/powerpoint/2010/main" val="34071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3"/>
            <a:ext cx="5693695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Self Service Onboarding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AB681F-1954-5C45-84C3-2E3E6C3755B4}"/>
              </a:ext>
            </a:extLst>
          </p:cNvPr>
          <p:cNvSpPr txBox="1"/>
          <p:nvPr/>
        </p:nvSpPr>
        <p:spPr>
          <a:xfrm>
            <a:off x="6089966" y="5657364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Email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B1DDD2-6D05-DD47-A7BD-6718678F02F3}"/>
              </a:ext>
            </a:extLst>
          </p:cNvPr>
          <p:cNvSpPr txBox="1"/>
          <p:nvPr/>
        </p:nvSpPr>
        <p:spPr>
          <a:xfrm>
            <a:off x="8844100" y="418108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Attribute Synchronization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591BF59-6D72-9C4D-A1D5-AA818A970BA9}"/>
              </a:ext>
            </a:extLst>
          </p:cNvPr>
          <p:cNvSpPr txBox="1"/>
          <p:nvPr/>
        </p:nvSpPr>
        <p:spPr>
          <a:xfrm>
            <a:off x="8885815" y="2934125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 - Metadata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4F708C-E7E9-FB41-8F1F-82ABA1DC5AA2}"/>
              </a:ext>
            </a:extLst>
          </p:cNvPr>
          <p:cNvSpPr txBox="1"/>
          <p:nvPr/>
        </p:nvSpPr>
        <p:spPr>
          <a:xfrm>
            <a:off x="957186" y="426827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Wizard Form Settings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28F8B16-6206-8949-A809-1BB620BE068A}"/>
              </a:ext>
            </a:extLst>
          </p:cNvPr>
          <p:cNvSpPr txBox="1"/>
          <p:nvPr/>
        </p:nvSpPr>
        <p:spPr>
          <a:xfrm>
            <a:off x="953455" y="28919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IdentityTrigger</a:t>
            </a:r>
            <a:r>
              <a:rPr lang="en-US" sz="1200" dirty="0"/>
              <a:t> - Enable/Disable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20439D1-B01D-814C-B51B-C1EBBD7B41EA}"/>
              </a:ext>
            </a:extLst>
          </p:cNvPr>
          <p:cNvSpPr txBox="1"/>
          <p:nvPr/>
        </p:nvSpPr>
        <p:spPr>
          <a:xfrm>
            <a:off x="2952944" y="5411413"/>
            <a:ext cx="305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ObjectConfigs</a:t>
            </a:r>
            <a:r>
              <a:rPr lang="en-US" sz="1200" dirty="0"/>
              <a:t> -</a:t>
            </a:r>
          </a:p>
          <a:p>
            <a:pPr algn="ctr"/>
            <a:r>
              <a:rPr lang="en-US" sz="1200" dirty="0"/>
              <a:t>Application, </a:t>
            </a:r>
          </a:p>
          <a:p>
            <a:pPr algn="ctr"/>
            <a:r>
              <a:rPr lang="en-US" sz="1200" dirty="0"/>
              <a:t>Role, Entitlement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DEAAB-31F3-874D-A2C9-92A908E6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24" y="2180773"/>
            <a:ext cx="665224" cy="6652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B43E6B-65BB-264C-8FBF-8661F82E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8" y="3456349"/>
            <a:ext cx="665561" cy="6655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BAFC37-E19F-9743-A78F-A65796D1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39" y="4562748"/>
            <a:ext cx="665561" cy="6655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3B25D83-46A9-A74B-A075-7B5D9CD2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934" y="2255172"/>
            <a:ext cx="665561" cy="6655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38D179-4796-1E4F-84DF-FD3F5970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362" y="3458924"/>
            <a:ext cx="665561" cy="6655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BC54F4B-1849-8146-B96B-1CAE124C1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86" y="4954038"/>
            <a:ext cx="665561" cy="665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410A5-6D6B-6D4F-91F4-F582B145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063" y="2028092"/>
            <a:ext cx="1104900" cy="170046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0A2CE83-D296-6542-B5AF-E3F3F6D20370}"/>
              </a:ext>
            </a:extLst>
          </p:cNvPr>
          <p:cNvSpPr txBox="1"/>
          <p:nvPr/>
        </p:nvSpPr>
        <p:spPr>
          <a:xfrm>
            <a:off x="2883245" y="3681257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Dynamic Wizard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E3BEF1-DA2B-204E-BC55-2207D11B9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087" y="2418867"/>
            <a:ext cx="1688693" cy="16152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D0BC8-A83E-0C4A-A5A1-EE9CC9763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5907" y="1510920"/>
            <a:ext cx="1214894" cy="90794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B1A00C3-111F-234B-8E27-AFF08C0CE5C8}"/>
              </a:ext>
            </a:extLst>
          </p:cNvPr>
          <p:cNvSpPr txBox="1"/>
          <p:nvPr/>
        </p:nvSpPr>
        <p:spPr>
          <a:xfrm>
            <a:off x="5020852" y="1869204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Workflow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4C8FB90-2073-6840-A3C5-D1E8685C2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62" y="175141"/>
            <a:ext cx="1549400" cy="1295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40A9C52-6BBE-DC4D-91C1-43946DF9E52D}"/>
              </a:ext>
            </a:extLst>
          </p:cNvPr>
          <p:cNvSpPr txBox="1"/>
          <p:nvPr/>
        </p:nvSpPr>
        <p:spPr>
          <a:xfrm>
            <a:off x="688152" y="136468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- ROAD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404B8D-2EE3-3340-A05C-73EEE04426B0}"/>
              </a:ext>
            </a:extLst>
          </p:cNvPr>
          <p:cNvCxnSpPr>
            <a:cxnSpLocks/>
          </p:cNvCxnSpPr>
          <p:nvPr/>
        </p:nvCxnSpPr>
        <p:spPr>
          <a:xfrm>
            <a:off x="2427381" y="763793"/>
            <a:ext cx="68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9C355C-80ED-3B49-A0E8-8766EA63988C}"/>
              </a:ext>
            </a:extLst>
          </p:cNvPr>
          <p:cNvCxnSpPr>
            <a:cxnSpLocks/>
          </p:cNvCxnSpPr>
          <p:nvPr/>
        </p:nvCxnSpPr>
        <p:spPr>
          <a:xfrm>
            <a:off x="5809129" y="1033235"/>
            <a:ext cx="0" cy="477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31CC96-B2B1-1942-9A44-D7E3AD0C330F}"/>
              </a:ext>
            </a:extLst>
          </p:cNvPr>
          <p:cNvCxnSpPr>
            <a:cxnSpLocks/>
          </p:cNvCxnSpPr>
          <p:nvPr/>
        </p:nvCxnSpPr>
        <p:spPr>
          <a:xfrm>
            <a:off x="2745552" y="2660808"/>
            <a:ext cx="9062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F27445-30B6-0E4F-A7FE-DAB1A239E6AE}"/>
              </a:ext>
            </a:extLst>
          </p:cNvPr>
          <p:cNvCxnSpPr>
            <a:cxnSpLocks/>
          </p:cNvCxnSpPr>
          <p:nvPr/>
        </p:nvCxnSpPr>
        <p:spPr>
          <a:xfrm>
            <a:off x="2745552" y="3499533"/>
            <a:ext cx="9266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FC1CE4-093A-1D4F-8D39-E4E20ECA85B1}"/>
              </a:ext>
            </a:extLst>
          </p:cNvPr>
          <p:cNvCxnSpPr/>
          <p:nvPr/>
        </p:nvCxnSpPr>
        <p:spPr>
          <a:xfrm>
            <a:off x="8072603" y="2660808"/>
            <a:ext cx="9026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F88CCC-75F9-164C-8C4C-1F7D505B3BC4}"/>
              </a:ext>
            </a:extLst>
          </p:cNvPr>
          <p:cNvCxnSpPr/>
          <p:nvPr/>
        </p:nvCxnSpPr>
        <p:spPr>
          <a:xfrm>
            <a:off x="8141991" y="3850450"/>
            <a:ext cx="9026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B39CAC-9EFB-1449-BB80-88AA59534B39}"/>
              </a:ext>
            </a:extLst>
          </p:cNvPr>
          <p:cNvCxnSpPr>
            <a:cxnSpLocks/>
          </p:cNvCxnSpPr>
          <p:nvPr/>
        </p:nvCxnSpPr>
        <p:spPr>
          <a:xfrm flipV="1">
            <a:off x="7118667" y="4192214"/>
            <a:ext cx="0" cy="5855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4D3797-C764-2E4F-8807-E2AC842C2E99}"/>
              </a:ext>
            </a:extLst>
          </p:cNvPr>
          <p:cNvCxnSpPr/>
          <p:nvPr/>
        </p:nvCxnSpPr>
        <p:spPr>
          <a:xfrm>
            <a:off x="5102019" y="3341747"/>
            <a:ext cx="9026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ECEB2D-A418-004A-9964-DA44B9D45853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409121" y="3958256"/>
            <a:ext cx="0" cy="453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70A002-8316-0649-9C0B-5C5B63F6BA01}"/>
              </a:ext>
            </a:extLst>
          </p:cNvPr>
          <p:cNvCxnSpPr>
            <a:cxnSpLocks/>
          </p:cNvCxnSpPr>
          <p:nvPr/>
        </p:nvCxnSpPr>
        <p:spPr>
          <a:xfrm flipH="1">
            <a:off x="4822656" y="2196837"/>
            <a:ext cx="6272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518A2D4-A3A1-064B-B984-252DA9FBF06C}"/>
              </a:ext>
            </a:extLst>
          </p:cNvPr>
          <p:cNvSpPr txBox="1"/>
          <p:nvPr/>
        </p:nvSpPr>
        <p:spPr>
          <a:xfrm>
            <a:off x="220974" y="5696536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980B73-45F2-2A4C-8941-D52A5053F5E9}"/>
              </a:ext>
            </a:extLst>
          </p:cNvPr>
          <p:cNvCxnSpPr/>
          <p:nvPr/>
        </p:nvCxnSpPr>
        <p:spPr>
          <a:xfrm>
            <a:off x="1120129" y="5869204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71367-089B-D743-B3DF-4B7A5D6C0F8B}"/>
              </a:ext>
            </a:extLst>
          </p:cNvPr>
          <p:cNvCxnSpPr/>
          <p:nvPr/>
        </p:nvCxnSpPr>
        <p:spPr>
          <a:xfrm>
            <a:off x="1129335" y="6049174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B41F2B-8D68-0147-9456-F38C1F60098D}"/>
              </a:ext>
            </a:extLst>
          </p:cNvPr>
          <p:cNvCxnSpPr>
            <a:cxnSpLocks/>
          </p:cNvCxnSpPr>
          <p:nvPr/>
        </p:nvCxnSpPr>
        <p:spPr>
          <a:xfrm>
            <a:off x="1129335" y="6256098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99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Setup</a:t>
            </a:r>
          </a:p>
        </p:txBody>
      </p:sp>
    </p:spTree>
    <p:extLst>
      <p:ext uri="{BB962C8B-B14F-4D97-AF65-F5344CB8AC3E}">
        <p14:creationId xmlns:p14="http://schemas.microsoft.com/office/powerpoint/2010/main" val="292348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Global Definition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AB681F-1954-5C45-84C3-2E3E6C3755B4}"/>
              </a:ext>
            </a:extLst>
          </p:cNvPr>
          <p:cNvSpPr txBox="1"/>
          <p:nvPr/>
        </p:nvSpPr>
        <p:spPr>
          <a:xfrm>
            <a:off x="6064093" y="5836302"/>
            <a:ext cx="131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</a:t>
            </a:r>
          </a:p>
          <a:p>
            <a:pPr algn="ctr"/>
            <a:r>
              <a:rPr lang="en-US" sz="1200" dirty="0"/>
              <a:t>Policy Violation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AB1DDD2-6D05-DD47-A7BD-6718678F02F3}"/>
              </a:ext>
            </a:extLst>
          </p:cNvPr>
          <p:cNvSpPr txBox="1"/>
          <p:nvPr/>
        </p:nvSpPr>
        <p:spPr>
          <a:xfrm>
            <a:off x="6971888" y="5834714"/>
            <a:ext cx="139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</a:t>
            </a:r>
          </a:p>
          <a:p>
            <a:pPr algn="ctr"/>
            <a:r>
              <a:rPr lang="en-US" sz="1200" dirty="0"/>
              <a:t>Password </a:t>
            </a:r>
          </a:p>
          <a:p>
            <a:pPr algn="ctr"/>
            <a:r>
              <a:rPr lang="en-US" sz="1200" dirty="0"/>
              <a:t>Synchronization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28F8B16-6206-8949-A809-1BB620BE068A}"/>
              </a:ext>
            </a:extLst>
          </p:cNvPr>
          <p:cNvSpPr txBox="1"/>
          <p:nvPr/>
        </p:nvSpPr>
        <p:spPr>
          <a:xfrm>
            <a:off x="927170" y="309000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IdentityTrigger</a:t>
            </a:r>
            <a:r>
              <a:rPr lang="en-US" sz="1200" dirty="0"/>
              <a:t> -Enable/Disable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20439D1-B01D-814C-B51B-C1EBBD7B41EA}"/>
              </a:ext>
            </a:extLst>
          </p:cNvPr>
          <p:cNvSpPr txBox="1"/>
          <p:nvPr/>
        </p:nvSpPr>
        <p:spPr>
          <a:xfrm>
            <a:off x="256540" y="4328877"/>
            <a:ext cx="30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ObjectConfig</a:t>
            </a:r>
            <a:r>
              <a:rPr lang="en-US" sz="1200" dirty="0"/>
              <a:t> - Application, Role, Entitlement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1FD26A-2855-964D-9FBC-46CA7910CB4E}"/>
              </a:ext>
            </a:extLst>
          </p:cNvPr>
          <p:cNvSpPr txBox="1"/>
          <p:nvPr/>
        </p:nvSpPr>
        <p:spPr>
          <a:xfrm>
            <a:off x="9105839" y="4116088"/>
            <a:ext cx="2271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 - Native Change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B3EAFC-47D3-6445-854C-6580904356C6}"/>
              </a:ext>
            </a:extLst>
          </p:cNvPr>
          <p:cNvSpPr txBox="1"/>
          <p:nvPr/>
        </p:nvSpPr>
        <p:spPr>
          <a:xfrm>
            <a:off x="9212680" y="2122739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 - Global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ACFE9-AAB6-6E48-A2C4-3BA4F714A8E3}"/>
              </a:ext>
            </a:extLst>
          </p:cNvPr>
          <p:cNvSpPr txBox="1"/>
          <p:nvPr/>
        </p:nvSpPr>
        <p:spPr>
          <a:xfrm>
            <a:off x="9105839" y="3164928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 - Ticket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36C1025-C614-CB47-8730-6CF293A8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128" y="2312678"/>
            <a:ext cx="665561" cy="6655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83B34D6-B2FA-FB41-8347-9B50A671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28" y="3625720"/>
            <a:ext cx="665561" cy="66556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473517C-F143-3D42-A8BE-8A2B8A53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023" y="1446904"/>
            <a:ext cx="665561" cy="6655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98D94EA-48DF-D64D-AA9E-F1EDC98C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758" y="2511315"/>
            <a:ext cx="665561" cy="6655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2D9A1C6-8533-C946-86D7-38A301977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758" y="3459082"/>
            <a:ext cx="665561" cy="6655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0050F88-D7B5-174B-A2FD-BA40974F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00" y="5046538"/>
            <a:ext cx="665561" cy="66556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39132F5-7735-E841-8C2A-104BA1F90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25" y="5046538"/>
            <a:ext cx="665561" cy="6655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0D53E3D-5F91-5945-8450-A9B951E09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131" y="2207660"/>
            <a:ext cx="1104900" cy="18547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917D2D1-E75D-F945-B8BE-DBBDBC96B3BE}"/>
              </a:ext>
            </a:extLst>
          </p:cNvPr>
          <p:cNvSpPr txBox="1"/>
          <p:nvPr/>
        </p:nvSpPr>
        <p:spPr>
          <a:xfrm>
            <a:off x="2202125" y="4081247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Dynamic Wizard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E76839D-499B-EE4C-9FF4-CD106B05A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872" y="1379616"/>
            <a:ext cx="1606315" cy="102115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110CA40-8DC5-ED49-83FF-607B4ADED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461" y="2045143"/>
            <a:ext cx="1688693" cy="219689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742921A-65FB-BB43-9613-310A8EB40B90}"/>
              </a:ext>
            </a:extLst>
          </p:cNvPr>
          <p:cNvSpPr txBox="1"/>
          <p:nvPr/>
        </p:nvSpPr>
        <p:spPr>
          <a:xfrm>
            <a:off x="4358031" y="456775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Approvals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E1B0230-7E4A-124F-BE13-1A2310F6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25" y="3753508"/>
            <a:ext cx="665561" cy="66556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E289649-B0E1-A24E-9397-C10963EC2E45}"/>
              </a:ext>
            </a:extLst>
          </p:cNvPr>
          <p:cNvSpPr txBox="1"/>
          <p:nvPr/>
        </p:nvSpPr>
        <p:spPr>
          <a:xfrm>
            <a:off x="7471234" y="583471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</a:t>
            </a:r>
          </a:p>
          <a:p>
            <a:pPr algn="ctr"/>
            <a:r>
              <a:rPr lang="en-US" sz="1200" dirty="0"/>
              <a:t>Mover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F111B72-5021-F54B-AD6F-1B70C438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499" y="5046537"/>
            <a:ext cx="665561" cy="66556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99E46E8-90FA-C546-8D1F-7E36CB41C2E7}"/>
              </a:ext>
            </a:extLst>
          </p:cNvPr>
          <p:cNvSpPr txBox="1"/>
          <p:nvPr/>
        </p:nvSpPr>
        <p:spPr>
          <a:xfrm>
            <a:off x="4149791" y="2341404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Workflow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095BFCC-E529-344A-BC67-4B8BCD260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732" y="154774"/>
            <a:ext cx="1549400" cy="129540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38044A8-FF10-A14B-B236-3C24F3524F20}"/>
              </a:ext>
            </a:extLst>
          </p:cNvPr>
          <p:cNvSpPr txBox="1"/>
          <p:nvPr/>
        </p:nvSpPr>
        <p:spPr>
          <a:xfrm>
            <a:off x="793322" y="134432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– Business Analyst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0E648D-D2BB-F24E-8A59-0681CE3A5893}"/>
              </a:ext>
            </a:extLst>
          </p:cNvPr>
          <p:cNvCxnSpPr>
            <a:cxnSpLocks/>
          </p:cNvCxnSpPr>
          <p:nvPr/>
        </p:nvCxnSpPr>
        <p:spPr>
          <a:xfrm>
            <a:off x="2427381" y="763793"/>
            <a:ext cx="68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97FC87-0415-4D41-AFB9-8EDD5CC80F7F}"/>
              </a:ext>
            </a:extLst>
          </p:cNvPr>
          <p:cNvCxnSpPr>
            <a:cxnSpLocks/>
          </p:cNvCxnSpPr>
          <p:nvPr/>
        </p:nvCxnSpPr>
        <p:spPr>
          <a:xfrm>
            <a:off x="5733827" y="1085780"/>
            <a:ext cx="0" cy="29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4539BE-0982-BF4D-A15E-DC9593B049F4}"/>
              </a:ext>
            </a:extLst>
          </p:cNvPr>
          <p:cNvCxnSpPr>
            <a:cxnSpLocks/>
          </p:cNvCxnSpPr>
          <p:nvPr/>
        </p:nvCxnSpPr>
        <p:spPr>
          <a:xfrm>
            <a:off x="2223245" y="2799519"/>
            <a:ext cx="8558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D30B3AE-35D5-004F-AD9B-6D4E43F193C9}"/>
              </a:ext>
            </a:extLst>
          </p:cNvPr>
          <p:cNvCxnSpPr>
            <a:cxnSpLocks/>
          </p:cNvCxnSpPr>
          <p:nvPr/>
        </p:nvCxnSpPr>
        <p:spPr>
          <a:xfrm flipV="1">
            <a:off x="7491369" y="4358246"/>
            <a:ext cx="0" cy="530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F55FD6-A27D-8D48-B4F0-82279D197ECF}"/>
              </a:ext>
            </a:extLst>
          </p:cNvPr>
          <p:cNvCxnSpPr>
            <a:cxnSpLocks/>
          </p:cNvCxnSpPr>
          <p:nvPr/>
        </p:nvCxnSpPr>
        <p:spPr>
          <a:xfrm flipV="1">
            <a:off x="6789472" y="4358246"/>
            <a:ext cx="0" cy="530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81BDE3-1475-9B4B-96A0-FF672C05C081}"/>
              </a:ext>
            </a:extLst>
          </p:cNvPr>
          <p:cNvCxnSpPr>
            <a:cxnSpLocks/>
          </p:cNvCxnSpPr>
          <p:nvPr/>
        </p:nvCxnSpPr>
        <p:spPr>
          <a:xfrm flipV="1">
            <a:off x="8089134" y="4358246"/>
            <a:ext cx="0" cy="487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DBC5DD-9002-A849-B387-EF812AE86050}"/>
              </a:ext>
            </a:extLst>
          </p:cNvPr>
          <p:cNvCxnSpPr>
            <a:cxnSpLocks/>
          </p:cNvCxnSpPr>
          <p:nvPr/>
        </p:nvCxnSpPr>
        <p:spPr>
          <a:xfrm flipH="1">
            <a:off x="5957407" y="4079785"/>
            <a:ext cx="458024" cy="6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846241C-DE14-B445-8A7B-F387B839F4A8}"/>
              </a:ext>
            </a:extLst>
          </p:cNvPr>
          <p:cNvCxnSpPr>
            <a:cxnSpLocks/>
          </p:cNvCxnSpPr>
          <p:nvPr/>
        </p:nvCxnSpPr>
        <p:spPr>
          <a:xfrm flipH="1">
            <a:off x="8371640" y="3784981"/>
            <a:ext cx="11834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238E0B2-526C-A742-9E34-E2C5CD328F92}"/>
              </a:ext>
            </a:extLst>
          </p:cNvPr>
          <p:cNvCxnSpPr>
            <a:cxnSpLocks/>
          </p:cNvCxnSpPr>
          <p:nvPr/>
        </p:nvCxnSpPr>
        <p:spPr>
          <a:xfrm flipH="1">
            <a:off x="8371640" y="2984292"/>
            <a:ext cx="1156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C9252E-A591-A742-9F57-53B519160DA0}"/>
              </a:ext>
            </a:extLst>
          </p:cNvPr>
          <p:cNvCxnSpPr>
            <a:cxnSpLocks/>
          </p:cNvCxnSpPr>
          <p:nvPr/>
        </p:nvCxnSpPr>
        <p:spPr>
          <a:xfrm flipH="1" flipV="1">
            <a:off x="8380184" y="2261238"/>
            <a:ext cx="11748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49D2C40-AAA9-3240-BDB3-7C43835C6095}"/>
              </a:ext>
            </a:extLst>
          </p:cNvPr>
          <p:cNvCxnSpPr>
            <a:cxnSpLocks/>
          </p:cNvCxnSpPr>
          <p:nvPr/>
        </p:nvCxnSpPr>
        <p:spPr>
          <a:xfrm flipH="1">
            <a:off x="4629446" y="3335931"/>
            <a:ext cx="12488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7FDF12-C665-A14E-8D82-587D80198D71}"/>
              </a:ext>
            </a:extLst>
          </p:cNvPr>
          <p:cNvCxnSpPr>
            <a:cxnSpLocks/>
          </p:cNvCxnSpPr>
          <p:nvPr/>
        </p:nvCxnSpPr>
        <p:spPr>
          <a:xfrm>
            <a:off x="2223245" y="3892066"/>
            <a:ext cx="8558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2A3101-32D2-344F-B3F8-1757DD587E4E}"/>
              </a:ext>
            </a:extLst>
          </p:cNvPr>
          <p:cNvCxnSpPr>
            <a:cxnSpLocks/>
          </p:cNvCxnSpPr>
          <p:nvPr/>
        </p:nvCxnSpPr>
        <p:spPr>
          <a:xfrm flipH="1">
            <a:off x="4390305" y="2417696"/>
            <a:ext cx="781308" cy="9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F7070AD-19C0-E748-9F04-99EF722C8D7C}"/>
              </a:ext>
            </a:extLst>
          </p:cNvPr>
          <p:cNvSpPr txBox="1"/>
          <p:nvPr/>
        </p:nvSpPr>
        <p:spPr>
          <a:xfrm>
            <a:off x="256540" y="5834713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8F0B6A-03B8-2C46-A3BE-903621EBBAAA}"/>
              </a:ext>
            </a:extLst>
          </p:cNvPr>
          <p:cNvCxnSpPr/>
          <p:nvPr/>
        </p:nvCxnSpPr>
        <p:spPr>
          <a:xfrm>
            <a:off x="1155695" y="6007381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695CAA-459B-B040-97C5-E076D7D1920C}"/>
              </a:ext>
            </a:extLst>
          </p:cNvPr>
          <p:cNvCxnSpPr/>
          <p:nvPr/>
        </p:nvCxnSpPr>
        <p:spPr>
          <a:xfrm>
            <a:off x="1164901" y="6187351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AAC9FD4-069D-B342-BEAE-59D3136CA9ED}"/>
              </a:ext>
            </a:extLst>
          </p:cNvPr>
          <p:cNvCxnSpPr>
            <a:cxnSpLocks/>
          </p:cNvCxnSpPr>
          <p:nvPr/>
        </p:nvCxnSpPr>
        <p:spPr>
          <a:xfrm>
            <a:off x="1164901" y="6394275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32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97744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Lifecycle Triggers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AB681F-1954-5C45-84C3-2E3E6C3755B4}"/>
              </a:ext>
            </a:extLst>
          </p:cNvPr>
          <p:cNvSpPr txBox="1"/>
          <p:nvPr/>
        </p:nvSpPr>
        <p:spPr>
          <a:xfrm>
            <a:off x="7633132" y="419460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Triggers Definition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A7701-B9BB-1A4B-8C85-F7250C82BAFC}"/>
              </a:ext>
            </a:extLst>
          </p:cNvPr>
          <p:cNvSpPr txBox="1"/>
          <p:nvPr/>
        </p:nvSpPr>
        <p:spPr>
          <a:xfrm>
            <a:off x="4677437" y="611009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Authoritative Application  -Creation Rule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D77592-0E5F-6A42-96EB-3DA9356C1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34" y="3400163"/>
            <a:ext cx="665561" cy="6655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EB50EB-A8DD-2448-9B72-F3215C12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55" y="5383262"/>
            <a:ext cx="665561" cy="6655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FEB205-224C-9244-A241-2A9F5EAF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297" y="3000029"/>
            <a:ext cx="1104900" cy="1483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CA1ED3-D8C1-5544-BEBB-59466D2CAB50}"/>
              </a:ext>
            </a:extLst>
          </p:cNvPr>
          <p:cNvSpPr txBox="1"/>
          <p:nvPr/>
        </p:nvSpPr>
        <p:spPr>
          <a:xfrm>
            <a:off x="4401731" y="4425436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Dynamic Form - API’s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AD4157-5FF1-4A4D-992F-2240C4660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872" y="1450174"/>
            <a:ext cx="1495325" cy="950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14B6A5-314B-9246-B4B6-44A9E157CFBF}"/>
              </a:ext>
            </a:extLst>
          </p:cNvPr>
          <p:cNvSpPr txBox="1"/>
          <p:nvPr/>
        </p:nvSpPr>
        <p:spPr>
          <a:xfrm>
            <a:off x="3192120" y="1840526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Workflow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EA41D1C-7254-3A42-82D7-28E14C70F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32" y="154774"/>
            <a:ext cx="1549400" cy="129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F098AE-FEC4-C141-89E9-F3E6AB7CCF29}"/>
              </a:ext>
            </a:extLst>
          </p:cNvPr>
          <p:cNvSpPr txBox="1"/>
          <p:nvPr/>
        </p:nvSpPr>
        <p:spPr>
          <a:xfrm>
            <a:off x="793322" y="134432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– Business Analyst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1A7570-0840-B44E-99B8-26C1B5909FC2}"/>
              </a:ext>
            </a:extLst>
          </p:cNvPr>
          <p:cNvCxnSpPr>
            <a:cxnSpLocks/>
          </p:cNvCxnSpPr>
          <p:nvPr/>
        </p:nvCxnSpPr>
        <p:spPr>
          <a:xfrm>
            <a:off x="2427381" y="763793"/>
            <a:ext cx="68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17A2E9-132B-9B47-BF05-2C54EF9014C2}"/>
              </a:ext>
            </a:extLst>
          </p:cNvPr>
          <p:cNvCxnSpPr>
            <a:cxnSpLocks/>
          </p:cNvCxnSpPr>
          <p:nvPr/>
        </p:nvCxnSpPr>
        <p:spPr>
          <a:xfrm>
            <a:off x="5721496" y="1118795"/>
            <a:ext cx="0" cy="331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7DD352-425C-644C-A524-050EC697D03E}"/>
              </a:ext>
            </a:extLst>
          </p:cNvPr>
          <p:cNvCxnSpPr>
            <a:cxnSpLocks/>
          </p:cNvCxnSpPr>
          <p:nvPr/>
        </p:nvCxnSpPr>
        <p:spPr>
          <a:xfrm flipH="1">
            <a:off x="6646858" y="3732944"/>
            <a:ext cx="12488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D08E9B-1324-3540-AFB5-80B4090B7539}"/>
              </a:ext>
            </a:extLst>
          </p:cNvPr>
          <p:cNvCxnSpPr>
            <a:cxnSpLocks/>
          </p:cNvCxnSpPr>
          <p:nvPr/>
        </p:nvCxnSpPr>
        <p:spPr>
          <a:xfrm flipV="1">
            <a:off x="5721495" y="4829602"/>
            <a:ext cx="1" cy="421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0EB661-038F-8249-BE4C-8BD529816996}"/>
              </a:ext>
            </a:extLst>
          </p:cNvPr>
          <p:cNvCxnSpPr/>
          <p:nvPr/>
        </p:nvCxnSpPr>
        <p:spPr>
          <a:xfrm>
            <a:off x="5721496" y="2506532"/>
            <a:ext cx="0" cy="39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3CD470-EA29-D744-9334-4F1B5D720B02}"/>
              </a:ext>
            </a:extLst>
          </p:cNvPr>
          <p:cNvSpPr txBox="1"/>
          <p:nvPr/>
        </p:nvSpPr>
        <p:spPr>
          <a:xfrm>
            <a:off x="165825" y="5787456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66E075-0A0E-8843-BF4E-F0EB50BED57A}"/>
              </a:ext>
            </a:extLst>
          </p:cNvPr>
          <p:cNvCxnSpPr/>
          <p:nvPr/>
        </p:nvCxnSpPr>
        <p:spPr>
          <a:xfrm>
            <a:off x="1064980" y="5960124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E5F79D-A9B5-E645-B599-4CDC83C6CFCD}"/>
              </a:ext>
            </a:extLst>
          </p:cNvPr>
          <p:cNvCxnSpPr/>
          <p:nvPr/>
        </p:nvCxnSpPr>
        <p:spPr>
          <a:xfrm>
            <a:off x="1074186" y="6140094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E6A1C1-88B6-F949-B6DF-02B269ECF59B}"/>
              </a:ext>
            </a:extLst>
          </p:cNvPr>
          <p:cNvCxnSpPr>
            <a:cxnSpLocks/>
          </p:cNvCxnSpPr>
          <p:nvPr/>
        </p:nvCxnSpPr>
        <p:spPr>
          <a:xfrm>
            <a:off x="1074186" y="6347018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9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Mine Provisioning Policies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AB681F-1954-5C45-84C3-2E3E6C3755B4}"/>
              </a:ext>
            </a:extLst>
          </p:cNvPr>
          <p:cNvSpPr txBox="1"/>
          <p:nvPr/>
        </p:nvSpPr>
        <p:spPr>
          <a:xfrm>
            <a:off x="4727816" y="6118686"/>
            <a:ext cx="138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Mined Application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F359A63C-ED11-EE42-8AF8-C07936D587AF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3857527" y="4722364"/>
            <a:ext cx="1186342" cy="940741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E0723D1-8219-9E4D-B367-F6026CD3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69" y="5453125"/>
            <a:ext cx="665561" cy="6655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4351F5-AF0F-794C-89F8-D99AA382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89" y="2278985"/>
            <a:ext cx="665561" cy="6655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112722-7D03-1144-B5B5-2BA7949400E1}"/>
              </a:ext>
            </a:extLst>
          </p:cNvPr>
          <p:cNvSpPr txBox="1"/>
          <p:nvPr/>
        </p:nvSpPr>
        <p:spPr>
          <a:xfrm>
            <a:off x="7086128" y="2983133"/>
            <a:ext cx="138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Mined </a:t>
            </a:r>
            <a:r>
              <a:rPr lang="en-US" sz="1200" dirty="0" err="1"/>
              <a:t>BeanShell</a:t>
            </a:r>
            <a:r>
              <a:rPr lang="en-US" sz="1200" dirty="0"/>
              <a:t> Rules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D56480-EF24-2F4E-A031-E2E8F3049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32" y="154774"/>
            <a:ext cx="1549400" cy="1295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370B57-58C5-DF4F-AD76-5AB13475938C}"/>
              </a:ext>
            </a:extLst>
          </p:cNvPr>
          <p:cNvSpPr txBox="1"/>
          <p:nvPr/>
        </p:nvSpPr>
        <p:spPr>
          <a:xfrm>
            <a:off x="793322" y="134432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– Business Analyst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3045F1-BACA-FE4D-A246-91C13DA24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073" y="2874521"/>
            <a:ext cx="1104900" cy="14831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05E8488-F6EE-B742-9BB8-82B6690E71EF}"/>
              </a:ext>
            </a:extLst>
          </p:cNvPr>
          <p:cNvSpPr txBox="1"/>
          <p:nvPr/>
        </p:nvSpPr>
        <p:spPr>
          <a:xfrm>
            <a:off x="2342232" y="4293958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Mining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89CC8-84CC-F94D-A1EE-E3768AB65C4F}"/>
              </a:ext>
            </a:extLst>
          </p:cNvPr>
          <p:cNvSpPr/>
          <p:nvPr/>
        </p:nvSpPr>
        <p:spPr>
          <a:xfrm>
            <a:off x="5466269" y="5291420"/>
            <a:ext cx="347555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Lucida Grande" charset="0"/>
                <a:ea typeface="Lucida Grande" charset="0"/>
                <a:cs typeface="Lucida Grande" charset="0"/>
              </a:rPr>
              <a:t>Mined Application Policy Forms (Overwrite/Merge)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latin typeface="Lucida Grande" charset="0"/>
                <a:ea typeface="Lucida Grande" charset="0"/>
                <a:cs typeface="Lucida Grande" charset="0"/>
              </a:rPr>
              <a:t>Create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latin typeface="Lucida Grande" charset="0"/>
                <a:ea typeface="Lucida Grande" charset="0"/>
                <a:cs typeface="Lucida Grande" charset="0"/>
              </a:rPr>
              <a:t>Update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latin typeface="Lucida Grande" charset="0"/>
                <a:ea typeface="Lucida Grande" charset="0"/>
                <a:cs typeface="Lucida Grande" charset="0"/>
              </a:rPr>
              <a:t>Enable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latin typeface="Lucida Grande" charset="0"/>
                <a:ea typeface="Lucida Grande" charset="0"/>
                <a:cs typeface="Lucida Grande" charset="0"/>
              </a:rPr>
              <a:t>Disable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latin typeface="Lucida Grande" charset="0"/>
                <a:ea typeface="Lucida Grande" charset="0"/>
                <a:cs typeface="Lucida Grande" charset="0"/>
              </a:rPr>
              <a:t>Change Password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900" dirty="0">
                <a:latin typeface="Lucida Grande" charset="0"/>
                <a:ea typeface="Lucida Grande" charset="0"/>
                <a:cs typeface="Lucida Grande" charset="0"/>
              </a:rPr>
              <a:t>Unlock</a:t>
            </a:r>
            <a:endParaRPr lang="en-US" sz="900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180E472-7877-6340-9A38-8C96DF1B5E33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V="1">
            <a:off x="3672524" y="1617023"/>
            <a:ext cx="1679289" cy="12574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BEE31160-8F83-2043-8D16-3BAE328C4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280" y="1391814"/>
            <a:ext cx="1430916" cy="90965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BD7778A-79DB-774F-BE25-44D36D72CD65}"/>
              </a:ext>
            </a:extLst>
          </p:cNvPr>
          <p:cNvSpPr txBox="1"/>
          <p:nvPr/>
        </p:nvSpPr>
        <p:spPr>
          <a:xfrm>
            <a:off x="5253849" y="1857358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Workflow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02F1D3B-60E8-0146-ACAB-5F215A7308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75" y="4022524"/>
            <a:ext cx="680766" cy="6993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B3CB5C6-FFD5-A841-8B1A-41A2161F86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065" y="3255140"/>
            <a:ext cx="856458" cy="64392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07D0581-06F4-F243-B090-78E7232C37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812" y="2444090"/>
            <a:ext cx="710397" cy="56831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EC1A1F1-F950-C84D-A5DB-03535A29A9D8}"/>
              </a:ext>
            </a:extLst>
          </p:cNvPr>
          <p:cNvSpPr txBox="1"/>
          <p:nvPr/>
        </p:nvSpPr>
        <p:spPr>
          <a:xfrm>
            <a:off x="4833020" y="2990233"/>
            <a:ext cx="182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Account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789E1C-A8B2-7B49-84E2-0BBB17AD9414}"/>
              </a:ext>
            </a:extLst>
          </p:cNvPr>
          <p:cNvCxnSpPr>
            <a:cxnSpLocks/>
          </p:cNvCxnSpPr>
          <p:nvPr/>
        </p:nvCxnSpPr>
        <p:spPr>
          <a:xfrm>
            <a:off x="2427381" y="763793"/>
            <a:ext cx="68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123DA-8449-F743-95F0-237916FB2750}"/>
              </a:ext>
            </a:extLst>
          </p:cNvPr>
          <p:cNvCxnSpPr>
            <a:cxnSpLocks/>
          </p:cNvCxnSpPr>
          <p:nvPr/>
        </p:nvCxnSpPr>
        <p:spPr>
          <a:xfrm>
            <a:off x="5901146" y="1080728"/>
            <a:ext cx="0" cy="31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B525EF-850F-3641-AD33-AA239AC9ECED}"/>
              </a:ext>
            </a:extLst>
          </p:cNvPr>
          <p:cNvCxnSpPr>
            <a:cxnSpLocks/>
          </p:cNvCxnSpPr>
          <p:nvPr/>
        </p:nvCxnSpPr>
        <p:spPr>
          <a:xfrm>
            <a:off x="7785725" y="3531645"/>
            <a:ext cx="0" cy="1575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BD8E00-AA00-E049-B12F-D227EF4C184D}"/>
              </a:ext>
            </a:extLst>
          </p:cNvPr>
          <p:cNvCxnSpPr>
            <a:cxnSpLocks/>
          </p:cNvCxnSpPr>
          <p:nvPr/>
        </p:nvCxnSpPr>
        <p:spPr>
          <a:xfrm flipH="1">
            <a:off x="4271695" y="3975827"/>
            <a:ext cx="982154" cy="4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7E7A38-51CD-894B-A8FA-0A661464E014}"/>
              </a:ext>
            </a:extLst>
          </p:cNvPr>
          <p:cNvCxnSpPr>
            <a:cxnSpLocks/>
          </p:cNvCxnSpPr>
          <p:nvPr/>
        </p:nvCxnSpPr>
        <p:spPr>
          <a:xfrm flipH="1">
            <a:off x="4199145" y="3122686"/>
            <a:ext cx="975135" cy="2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07EBA94-F92C-E74B-A60D-FEAD4BB22304}"/>
              </a:ext>
            </a:extLst>
          </p:cNvPr>
          <p:cNvSpPr txBox="1"/>
          <p:nvPr/>
        </p:nvSpPr>
        <p:spPr>
          <a:xfrm>
            <a:off x="4879402" y="3681996"/>
            <a:ext cx="182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Cube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AC4A91-E466-DA42-8C14-EDA3A2AC2D7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5791191" y="3267232"/>
            <a:ext cx="0" cy="41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11CEA5-8C2C-8046-92B0-290AE6A12623}"/>
              </a:ext>
            </a:extLst>
          </p:cNvPr>
          <p:cNvSpPr txBox="1"/>
          <p:nvPr/>
        </p:nvSpPr>
        <p:spPr>
          <a:xfrm>
            <a:off x="269697" y="5785906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8507B1-6145-CC41-ACBF-F322B5C2E54C}"/>
              </a:ext>
            </a:extLst>
          </p:cNvPr>
          <p:cNvCxnSpPr/>
          <p:nvPr/>
        </p:nvCxnSpPr>
        <p:spPr>
          <a:xfrm>
            <a:off x="1168852" y="5958574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DE1D5A-82F7-F949-8AB5-E70751FF1503}"/>
              </a:ext>
            </a:extLst>
          </p:cNvPr>
          <p:cNvCxnSpPr/>
          <p:nvPr/>
        </p:nvCxnSpPr>
        <p:spPr>
          <a:xfrm>
            <a:off x="1178058" y="6138544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2157F7-0E5F-6847-BABC-3BA0AF290268}"/>
              </a:ext>
            </a:extLst>
          </p:cNvPr>
          <p:cNvCxnSpPr>
            <a:cxnSpLocks/>
          </p:cNvCxnSpPr>
          <p:nvPr/>
        </p:nvCxnSpPr>
        <p:spPr>
          <a:xfrm>
            <a:off x="1178058" y="6345468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60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Ticket Integration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AB681F-1954-5C45-84C3-2E3E6C3755B4}"/>
              </a:ext>
            </a:extLst>
          </p:cNvPr>
          <p:cNvSpPr txBox="1"/>
          <p:nvPr/>
        </p:nvSpPr>
        <p:spPr>
          <a:xfrm>
            <a:off x="1211811" y="3873915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– Ticket Executors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866367-9B1F-B144-A83D-C9CC72DB72A5}"/>
              </a:ext>
            </a:extLst>
          </p:cNvPr>
          <p:cNvSpPr txBox="1"/>
          <p:nvPr/>
        </p:nvSpPr>
        <p:spPr>
          <a:xfrm>
            <a:off x="3820488" y="5746909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Integration Config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ServiceNow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Remedy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Simulator</a:t>
            </a:r>
          </a:p>
          <a:p>
            <a:pPr algn="ctr"/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0C5069-1E16-204C-B245-6D42A36AD71A}"/>
              </a:ext>
            </a:extLst>
          </p:cNvPr>
          <p:cNvSpPr txBox="1"/>
          <p:nvPr/>
        </p:nvSpPr>
        <p:spPr>
          <a:xfrm>
            <a:off x="5815535" y="4071181"/>
            <a:ext cx="14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Accelerator Pack Initializer Rule</a:t>
            </a:r>
          </a:p>
          <a:p>
            <a:pPr algn="ctr"/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C22F4C-784C-3942-B04D-4E23019114F5}"/>
              </a:ext>
            </a:extLst>
          </p:cNvPr>
          <p:cNvSpPr txBox="1"/>
          <p:nvPr/>
        </p:nvSpPr>
        <p:spPr>
          <a:xfrm>
            <a:off x="7722589" y="2254555"/>
            <a:ext cx="146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 - Assignment Group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6FDA2F0-019D-BA45-9320-18AF41F6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57" y="5089936"/>
            <a:ext cx="665561" cy="6655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70299CE-E037-1B40-AFB2-227AD170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67" y="3180184"/>
            <a:ext cx="665561" cy="6655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E6F2A6B-7023-2A45-B8A6-2A66CD0A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98" y="3196913"/>
            <a:ext cx="665561" cy="6655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0053BB-4EDA-3A48-A89D-9B01D7EB9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49" y="1618370"/>
            <a:ext cx="665561" cy="6655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343447A-B455-BF41-BE8F-74412E6A4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32" y="154774"/>
            <a:ext cx="1549400" cy="1295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9CC04B9-9444-EA4E-93B3-E06B3FF7D9CC}"/>
              </a:ext>
            </a:extLst>
          </p:cNvPr>
          <p:cNvSpPr txBox="1"/>
          <p:nvPr/>
        </p:nvSpPr>
        <p:spPr>
          <a:xfrm>
            <a:off x="793322" y="134432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– Business Analyst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79270C6-5A2F-9E45-BFEE-A2A0EC592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181" y="3015586"/>
            <a:ext cx="1104900" cy="123896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BE55AE6-EF69-CE41-B5EC-7EC17C4C5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727" y="3222667"/>
            <a:ext cx="565214" cy="58059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570DB01-C214-B54A-BA2D-24451E315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921" y="2172436"/>
            <a:ext cx="565214" cy="58059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CB62FA5-DFD9-6743-BBB3-99CE08F8B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593" y="4232592"/>
            <a:ext cx="565214" cy="5805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9A71EA1-4105-5644-8C84-A6A3E07B90E1}"/>
              </a:ext>
            </a:extLst>
          </p:cNvPr>
          <p:cNvSpPr txBox="1"/>
          <p:nvPr/>
        </p:nvSpPr>
        <p:spPr>
          <a:xfrm>
            <a:off x="10149422" y="2777544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Identity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D88D4A-ED21-1B4D-A708-732CD47C47A5}"/>
              </a:ext>
            </a:extLst>
          </p:cNvPr>
          <p:cNvSpPr txBox="1"/>
          <p:nvPr/>
        </p:nvSpPr>
        <p:spPr>
          <a:xfrm>
            <a:off x="10328709" y="3809185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B01898-88B2-7940-8F38-E4AC7DAE336A}"/>
              </a:ext>
            </a:extLst>
          </p:cNvPr>
          <p:cNvSpPr txBox="1"/>
          <p:nvPr/>
        </p:nvSpPr>
        <p:spPr>
          <a:xfrm>
            <a:off x="10384682" y="4888838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0B8660-FDF2-4B42-878B-3FA688DF6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9283" y="4992029"/>
            <a:ext cx="1583073" cy="158307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76C30F8-5154-D54E-82A5-9F20880873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1175" y="1532086"/>
            <a:ext cx="1455103" cy="92502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B98983F-7A57-AC40-8C76-C0A91C488902}"/>
              </a:ext>
            </a:extLst>
          </p:cNvPr>
          <p:cNvSpPr txBox="1"/>
          <p:nvPr/>
        </p:nvSpPr>
        <p:spPr>
          <a:xfrm>
            <a:off x="2005467" y="1994059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Workflow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2AAA43-6A66-A24E-A886-2ADE758DA695}"/>
              </a:ext>
            </a:extLst>
          </p:cNvPr>
          <p:cNvSpPr txBox="1"/>
          <p:nvPr/>
        </p:nvSpPr>
        <p:spPr>
          <a:xfrm>
            <a:off x="3789296" y="4226471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Dynamic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0E55414-45BC-3148-9D0E-3E21AC376198}"/>
              </a:ext>
            </a:extLst>
          </p:cNvPr>
          <p:cNvCxnSpPr>
            <a:cxnSpLocks/>
          </p:cNvCxnSpPr>
          <p:nvPr/>
        </p:nvCxnSpPr>
        <p:spPr>
          <a:xfrm flipV="1">
            <a:off x="10386262" y="2058988"/>
            <a:ext cx="0" cy="3197554"/>
          </a:xfrm>
          <a:prstGeom prst="line">
            <a:avLst/>
          </a:prstGeom>
          <a:ln w="19050" cap="rnd">
            <a:solidFill>
              <a:srgbClr val="BEBF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0B292F-7E6B-864F-A5BE-94232FA8BFFC}"/>
              </a:ext>
            </a:extLst>
          </p:cNvPr>
          <p:cNvCxnSpPr>
            <a:cxnSpLocks/>
          </p:cNvCxnSpPr>
          <p:nvPr/>
        </p:nvCxnSpPr>
        <p:spPr>
          <a:xfrm>
            <a:off x="2427381" y="763793"/>
            <a:ext cx="68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5215BB-0045-4347-8537-2E47E8CDBE57}"/>
              </a:ext>
            </a:extLst>
          </p:cNvPr>
          <p:cNvCxnSpPr>
            <a:cxnSpLocks/>
          </p:cNvCxnSpPr>
          <p:nvPr/>
        </p:nvCxnSpPr>
        <p:spPr>
          <a:xfrm>
            <a:off x="4663531" y="1094274"/>
            <a:ext cx="0" cy="43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BBEDEC-2111-7D41-B4C3-A2B8D08EE5EE}"/>
              </a:ext>
            </a:extLst>
          </p:cNvPr>
          <p:cNvCxnSpPr/>
          <p:nvPr/>
        </p:nvCxnSpPr>
        <p:spPr>
          <a:xfrm>
            <a:off x="2850722" y="3512964"/>
            <a:ext cx="1068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F8573-D058-A248-8710-F91C87D14BC6}"/>
              </a:ext>
            </a:extLst>
          </p:cNvPr>
          <p:cNvCxnSpPr>
            <a:cxnSpLocks/>
          </p:cNvCxnSpPr>
          <p:nvPr/>
        </p:nvCxnSpPr>
        <p:spPr>
          <a:xfrm flipH="1">
            <a:off x="6919959" y="2270936"/>
            <a:ext cx="860253" cy="744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8AE394-6B96-5440-B713-15E75D356D97}"/>
              </a:ext>
            </a:extLst>
          </p:cNvPr>
          <p:cNvCxnSpPr/>
          <p:nvPr/>
        </p:nvCxnSpPr>
        <p:spPr>
          <a:xfrm>
            <a:off x="5544362" y="6110344"/>
            <a:ext cx="2002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2EFEF8-8F1D-CC43-9B2F-09526F7FD2B5}"/>
              </a:ext>
            </a:extLst>
          </p:cNvPr>
          <p:cNvCxnSpPr/>
          <p:nvPr/>
        </p:nvCxnSpPr>
        <p:spPr>
          <a:xfrm>
            <a:off x="4749569" y="4503470"/>
            <a:ext cx="0" cy="545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66712D-DAB0-8044-A290-061F8740B390}"/>
              </a:ext>
            </a:extLst>
          </p:cNvPr>
          <p:cNvCxnSpPr>
            <a:cxnSpLocks/>
          </p:cNvCxnSpPr>
          <p:nvPr/>
        </p:nvCxnSpPr>
        <p:spPr>
          <a:xfrm>
            <a:off x="4670059" y="2542313"/>
            <a:ext cx="0" cy="43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8E2D6B-3E8C-364F-8892-DDE7C824582F}"/>
              </a:ext>
            </a:extLst>
          </p:cNvPr>
          <p:cNvCxnSpPr>
            <a:cxnSpLocks/>
          </p:cNvCxnSpPr>
          <p:nvPr/>
        </p:nvCxnSpPr>
        <p:spPr>
          <a:xfrm flipH="1">
            <a:off x="5561253" y="3640296"/>
            <a:ext cx="3398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D44874-DAB8-C248-860F-AFB4B7E41566}"/>
              </a:ext>
            </a:extLst>
          </p:cNvPr>
          <p:cNvCxnSpPr>
            <a:cxnSpLocks/>
          </p:cNvCxnSpPr>
          <p:nvPr/>
        </p:nvCxnSpPr>
        <p:spPr>
          <a:xfrm flipH="1">
            <a:off x="7320687" y="3512964"/>
            <a:ext cx="2576348" cy="1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EC0108-A52F-6047-A179-8F808771BC00}"/>
              </a:ext>
            </a:extLst>
          </p:cNvPr>
          <p:cNvCxnSpPr/>
          <p:nvPr/>
        </p:nvCxnSpPr>
        <p:spPr>
          <a:xfrm>
            <a:off x="6545822" y="4503470"/>
            <a:ext cx="0" cy="545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8D004E2-7D9C-084E-B501-E4A60D8BB3C8}"/>
              </a:ext>
            </a:extLst>
          </p:cNvPr>
          <p:cNvSpPr/>
          <p:nvPr/>
        </p:nvSpPr>
        <p:spPr>
          <a:xfrm>
            <a:off x="5846358" y="5152872"/>
            <a:ext cx="1503727" cy="37999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Plan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E23331-E2BF-954A-AAB3-B7E966CC8193}"/>
              </a:ext>
            </a:extLst>
          </p:cNvPr>
          <p:cNvSpPr txBox="1"/>
          <p:nvPr/>
        </p:nvSpPr>
        <p:spPr>
          <a:xfrm>
            <a:off x="165825" y="5746909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F5E70C-EE48-FB4D-B88E-3050B7673405}"/>
              </a:ext>
            </a:extLst>
          </p:cNvPr>
          <p:cNvCxnSpPr/>
          <p:nvPr/>
        </p:nvCxnSpPr>
        <p:spPr>
          <a:xfrm>
            <a:off x="1064980" y="5919577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042100-4935-C044-904A-9D90FE104BDF}"/>
              </a:ext>
            </a:extLst>
          </p:cNvPr>
          <p:cNvCxnSpPr/>
          <p:nvPr/>
        </p:nvCxnSpPr>
        <p:spPr>
          <a:xfrm>
            <a:off x="1074186" y="6099547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554129-3BD9-CA4F-9A95-E27ED374D956}"/>
              </a:ext>
            </a:extLst>
          </p:cNvPr>
          <p:cNvCxnSpPr>
            <a:cxnSpLocks/>
          </p:cNvCxnSpPr>
          <p:nvPr/>
        </p:nvCxnSpPr>
        <p:spPr>
          <a:xfrm>
            <a:off x="1074186" y="6306471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50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Tasks</a:t>
            </a:r>
          </a:p>
        </p:txBody>
      </p:sp>
    </p:spTree>
    <p:extLst>
      <p:ext uri="{BB962C8B-B14F-4D97-AF65-F5344CB8AC3E}">
        <p14:creationId xmlns:p14="http://schemas.microsoft.com/office/powerpoint/2010/main" val="285266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Installed Accelerator Pack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BAB681F-1954-5C45-84C3-2E3E6C3755B4}"/>
              </a:ext>
            </a:extLst>
          </p:cNvPr>
          <p:cNvSpPr txBox="1"/>
          <p:nvPr/>
        </p:nvSpPr>
        <p:spPr>
          <a:xfrm>
            <a:off x="5413110" y="642534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System Configuration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01C0FC-7511-4F4F-AE4F-3AB72CAC5E7F}"/>
              </a:ext>
            </a:extLst>
          </p:cNvPr>
          <p:cNvSpPr txBox="1"/>
          <p:nvPr/>
        </p:nvSpPr>
        <p:spPr>
          <a:xfrm>
            <a:off x="1556499" y="4797999"/>
            <a:ext cx="30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ObjectConfig</a:t>
            </a:r>
            <a:r>
              <a:rPr lang="en-US" sz="1200" dirty="0"/>
              <a:t> - Application, Role, Entitlement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CD508C-0870-644A-9A0B-6615099E1D97}"/>
              </a:ext>
            </a:extLst>
          </p:cNvPr>
          <p:cNvSpPr txBox="1"/>
          <p:nvPr/>
        </p:nvSpPr>
        <p:spPr>
          <a:xfrm>
            <a:off x="7974177" y="496148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IdentityTrigger</a:t>
            </a:r>
            <a:r>
              <a:rPr lang="en-US" sz="1200" dirty="0"/>
              <a:t> - Triggers Enable/Disable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6E2480-A7E2-8B48-8F6B-364B5819D69C}"/>
              </a:ext>
            </a:extLst>
          </p:cNvPr>
          <p:cNvSpPr txBox="1"/>
          <p:nvPr/>
        </p:nvSpPr>
        <p:spPr>
          <a:xfrm>
            <a:off x="8213310" y="341193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Workflows, Forms, and Rules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C4BC76-D7CE-DE42-BA64-8AB70E11C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097" y="2651966"/>
            <a:ext cx="665561" cy="6655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AA7033-CED4-B643-9881-20352F71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693" y="4079213"/>
            <a:ext cx="665561" cy="6655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B73733-83C9-884E-B7D5-B19A7BB9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35" y="5759786"/>
            <a:ext cx="665561" cy="6655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F86611-B156-FB4D-AF9B-F35B5E42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51" y="4079214"/>
            <a:ext cx="665561" cy="6655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06AEDA-DC87-3045-B001-E6FA392F6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32" y="154774"/>
            <a:ext cx="1549400" cy="1295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A0C3728-D4F2-904D-A160-D51727E8EA7C}"/>
              </a:ext>
            </a:extLst>
          </p:cNvPr>
          <p:cNvSpPr txBox="1"/>
          <p:nvPr/>
        </p:nvSpPr>
        <p:spPr>
          <a:xfrm>
            <a:off x="793322" y="134432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– Admins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B0C606-B531-4D40-8A90-92BBDCE7F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003" y="3064106"/>
            <a:ext cx="1104900" cy="14831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9465654-8AFA-044B-87A1-B01DAD5499EB}"/>
              </a:ext>
            </a:extLst>
          </p:cNvPr>
          <p:cNvSpPr txBox="1"/>
          <p:nvPr/>
        </p:nvSpPr>
        <p:spPr>
          <a:xfrm>
            <a:off x="4758881" y="4532510"/>
            <a:ext cx="243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Dynamic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AAA90D7-3157-0F45-B7D2-F0523DC72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6329" y="1574690"/>
            <a:ext cx="1606315" cy="10211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8D45DCB-BE64-CF43-A3BA-E4DA07F5A189}"/>
              </a:ext>
            </a:extLst>
          </p:cNvPr>
          <p:cNvSpPr txBox="1"/>
          <p:nvPr/>
        </p:nvSpPr>
        <p:spPr>
          <a:xfrm>
            <a:off x="3557954" y="1971274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A1D024-96CB-8C43-A0D6-4628E0047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5612" y="2937141"/>
            <a:ext cx="1728538" cy="73791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D07125-4C1F-F646-8C6D-D168A8553D24}"/>
              </a:ext>
            </a:extLst>
          </p:cNvPr>
          <p:cNvCxnSpPr/>
          <p:nvPr/>
        </p:nvCxnSpPr>
        <p:spPr>
          <a:xfrm>
            <a:off x="5919486" y="1103437"/>
            <a:ext cx="0" cy="43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66307F-48BC-0844-B398-F14EEA0C464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529132" y="797725"/>
            <a:ext cx="571556" cy="4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CF5375-FF81-7845-85B4-81D1277719AE}"/>
              </a:ext>
            </a:extLst>
          </p:cNvPr>
          <p:cNvCxnSpPr>
            <a:cxnSpLocks/>
          </p:cNvCxnSpPr>
          <p:nvPr/>
        </p:nvCxnSpPr>
        <p:spPr>
          <a:xfrm>
            <a:off x="3988201" y="4405577"/>
            <a:ext cx="1288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08D3E4-5A37-9E49-B90D-DEE5CD044D22}"/>
              </a:ext>
            </a:extLst>
          </p:cNvPr>
          <p:cNvCxnSpPr>
            <a:cxnSpLocks/>
          </p:cNvCxnSpPr>
          <p:nvPr/>
        </p:nvCxnSpPr>
        <p:spPr>
          <a:xfrm flipV="1">
            <a:off x="6133143" y="4809509"/>
            <a:ext cx="0" cy="662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4D6243-1120-D947-86E6-2C201626CB68}"/>
              </a:ext>
            </a:extLst>
          </p:cNvPr>
          <p:cNvCxnSpPr>
            <a:cxnSpLocks/>
          </p:cNvCxnSpPr>
          <p:nvPr/>
        </p:nvCxnSpPr>
        <p:spPr>
          <a:xfrm flipH="1">
            <a:off x="6652827" y="3198485"/>
            <a:ext cx="1398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E0C9F1-1839-CD4A-B712-60D8DB62E968}"/>
              </a:ext>
            </a:extLst>
          </p:cNvPr>
          <p:cNvCxnSpPr/>
          <p:nvPr/>
        </p:nvCxnSpPr>
        <p:spPr>
          <a:xfrm>
            <a:off x="5919486" y="2626294"/>
            <a:ext cx="0" cy="43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07EA73-8D33-0544-9E3F-17D22B61AC87}"/>
              </a:ext>
            </a:extLst>
          </p:cNvPr>
          <p:cNvCxnSpPr>
            <a:cxnSpLocks/>
          </p:cNvCxnSpPr>
          <p:nvPr/>
        </p:nvCxnSpPr>
        <p:spPr>
          <a:xfrm>
            <a:off x="4638256" y="3403659"/>
            <a:ext cx="638055" cy="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4DFA3-B957-3F43-A89E-D65126E365E9}"/>
              </a:ext>
            </a:extLst>
          </p:cNvPr>
          <p:cNvCxnSpPr>
            <a:cxnSpLocks/>
          </p:cNvCxnSpPr>
          <p:nvPr/>
        </p:nvCxnSpPr>
        <p:spPr>
          <a:xfrm flipH="1">
            <a:off x="6771053" y="4243769"/>
            <a:ext cx="1398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77C82A-9A7D-0146-86BA-6EC3FC420B48}"/>
              </a:ext>
            </a:extLst>
          </p:cNvPr>
          <p:cNvSpPr txBox="1"/>
          <p:nvPr/>
        </p:nvSpPr>
        <p:spPr>
          <a:xfrm>
            <a:off x="165825" y="5759786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817EBD-753D-5D49-86AA-8342BCFE58CE}"/>
              </a:ext>
            </a:extLst>
          </p:cNvPr>
          <p:cNvCxnSpPr/>
          <p:nvPr/>
        </p:nvCxnSpPr>
        <p:spPr>
          <a:xfrm>
            <a:off x="1064980" y="5932454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FBBA05-3A7B-234E-8231-66E84B617678}"/>
              </a:ext>
            </a:extLst>
          </p:cNvPr>
          <p:cNvCxnSpPr/>
          <p:nvPr/>
        </p:nvCxnSpPr>
        <p:spPr>
          <a:xfrm>
            <a:off x="1074186" y="6112424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26D622-5D6B-FA4C-B8AE-4395913ED703}"/>
              </a:ext>
            </a:extLst>
          </p:cNvPr>
          <p:cNvCxnSpPr>
            <a:cxnSpLocks/>
          </p:cNvCxnSpPr>
          <p:nvPr/>
        </p:nvCxnSpPr>
        <p:spPr>
          <a:xfrm>
            <a:off x="1074186" y="6319348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42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Check Ticket Status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866367-9B1F-B144-A83D-C9CC72DB72A5}"/>
              </a:ext>
            </a:extLst>
          </p:cNvPr>
          <p:cNvSpPr txBox="1"/>
          <p:nvPr/>
        </p:nvSpPr>
        <p:spPr>
          <a:xfrm>
            <a:off x="5172198" y="5792275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IntegrationConfig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ServiceNow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Remedy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Simulator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58A33FC-1693-4F40-859E-6044F698E93D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 flipV="1">
            <a:off x="6158069" y="4099611"/>
            <a:ext cx="2545466" cy="128922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529A408-D161-5B49-9BF7-0A71A2444071}"/>
              </a:ext>
            </a:extLst>
          </p:cNvPr>
          <p:cNvCxnSpPr>
            <a:cxnSpLocks/>
            <a:stCxn id="20" idx="1"/>
            <a:endCxn id="28" idx="1"/>
          </p:cNvCxnSpPr>
          <p:nvPr/>
        </p:nvCxnSpPr>
        <p:spPr>
          <a:xfrm rot="10800000">
            <a:off x="4922078" y="3639892"/>
            <a:ext cx="570431" cy="1748948"/>
          </a:xfrm>
          <a:prstGeom prst="bentConnector3">
            <a:avLst>
              <a:gd name="adj1" fmla="val 14007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B24A9C-41C2-8545-A663-46799CCF9F0E}"/>
              </a:ext>
            </a:extLst>
          </p:cNvPr>
          <p:cNvSpPr txBox="1"/>
          <p:nvPr/>
        </p:nvSpPr>
        <p:spPr>
          <a:xfrm>
            <a:off x="2969754" y="4700461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Ticket Mappings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885911-E7FB-3140-8A90-C19B75E4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508" y="5056059"/>
            <a:ext cx="665561" cy="6655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4AAFFF-B51E-C24F-87AD-8A8BFD17C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32" y="154774"/>
            <a:ext cx="1549400" cy="1295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64F2EE-61B6-DC4E-B75A-3C34A0DF03D1}"/>
              </a:ext>
            </a:extLst>
          </p:cNvPr>
          <p:cNvSpPr txBox="1"/>
          <p:nvPr/>
        </p:nvSpPr>
        <p:spPr>
          <a:xfrm>
            <a:off x="793322" y="134432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–  Admins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EE8FD5-2D26-9047-AB79-7B80E3AAC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912" y="1501845"/>
            <a:ext cx="1698814" cy="9428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B5261E-6A8E-AE44-A9B9-A8AC119D94D8}"/>
              </a:ext>
            </a:extLst>
          </p:cNvPr>
          <p:cNvSpPr txBox="1"/>
          <p:nvPr/>
        </p:nvSpPr>
        <p:spPr>
          <a:xfrm>
            <a:off x="3952984" y="1957839"/>
            <a:ext cx="168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Workflow </a:t>
            </a:r>
          </a:p>
          <a:p>
            <a:pPr algn="ctr"/>
            <a:endParaRPr lang="en-US" sz="1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454776-E75E-5B4F-96CA-CE113377D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077" y="2990703"/>
            <a:ext cx="1591003" cy="12983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4476CC-5C31-8544-8CBE-A62C87E69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8045" y="3242262"/>
            <a:ext cx="1530980" cy="85734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25BD948-9654-7843-A4B9-4AAB852E029A}"/>
              </a:ext>
            </a:extLst>
          </p:cNvPr>
          <p:cNvSpPr txBox="1"/>
          <p:nvPr/>
        </p:nvSpPr>
        <p:spPr>
          <a:xfrm>
            <a:off x="8323753" y="402259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Executor Name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BAA5B0-48C8-1841-BAAA-8830E3A57A83}"/>
              </a:ext>
            </a:extLst>
          </p:cNvPr>
          <p:cNvSpPr txBox="1"/>
          <p:nvPr/>
        </p:nvSpPr>
        <p:spPr>
          <a:xfrm>
            <a:off x="4809134" y="463350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Ticketing System </a:t>
            </a:r>
          </a:p>
          <a:p>
            <a:pPr algn="ctr"/>
            <a:r>
              <a:rPr lang="en-US" sz="1200" dirty="0"/>
              <a:t>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A2BE70-B730-754A-975A-A4D33721827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529132" y="802474"/>
            <a:ext cx="5475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669790-C0A3-4141-BF64-056DC4A9ADE9}"/>
              </a:ext>
            </a:extLst>
          </p:cNvPr>
          <p:cNvCxnSpPr>
            <a:cxnSpLocks/>
          </p:cNvCxnSpPr>
          <p:nvPr/>
        </p:nvCxnSpPr>
        <p:spPr>
          <a:xfrm>
            <a:off x="5663221" y="1064033"/>
            <a:ext cx="0" cy="43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8F6AE-4E2F-EA4E-85DA-F68C6DBC8574}"/>
              </a:ext>
            </a:extLst>
          </p:cNvPr>
          <p:cNvCxnSpPr>
            <a:cxnSpLocks/>
          </p:cNvCxnSpPr>
          <p:nvPr/>
        </p:nvCxnSpPr>
        <p:spPr>
          <a:xfrm>
            <a:off x="5689553" y="2530784"/>
            <a:ext cx="0" cy="459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9C599D-6CA3-044E-937E-0BC9B98AE190}"/>
              </a:ext>
            </a:extLst>
          </p:cNvPr>
          <p:cNvCxnSpPr>
            <a:cxnSpLocks/>
          </p:cNvCxnSpPr>
          <p:nvPr/>
        </p:nvCxnSpPr>
        <p:spPr>
          <a:xfrm flipH="1">
            <a:off x="6753269" y="3552092"/>
            <a:ext cx="952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DB87DD-C1B4-E44E-B62E-63FCBE546848}"/>
              </a:ext>
            </a:extLst>
          </p:cNvPr>
          <p:cNvCxnSpPr>
            <a:cxnSpLocks/>
          </p:cNvCxnSpPr>
          <p:nvPr/>
        </p:nvCxnSpPr>
        <p:spPr>
          <a:xfrm flipH="1" flipV="1">
            <a:off x="5837834" y="4220838"/>
            <a:ext cx="3222" cy="451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A907B-BBE6-2A46-80A8-204DF08AA854}"/>
              </a:ext>
            </a:extLst>
          </p:cNvPr>
          <p:cNvSpPr txBox="1"/>
          <p:nvPr/>
        </p:nvSpPr>
        <p:spPr>
          <a:xfrm>
            <a:off x="165825" y="5721620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693368-AC1F-AD40-B0A2-50A0084D39B7}"/>
              </a:ext>
            </a:extLst>
          </p:cNvPr>
          <p:cNvCxnSpPr/>
          <p:nvPr/>
        </p:nvCxnSpPr>
        <p:spPr>
          <a:xfrm>
            <a:off x="1064980" y="5894288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EFCBE0-B7A5-D940-B90A-7321ADC1415B}"/>
              </a:ext>
            </a:extLst>
          </p:cNvPr>
          <p:cNvCxnSpPr/>
          <p:nvPr/>
        </p:nvCxnSpPr>
        <p:spPr>
          <a:xfrm>
            <a:off x="1074186" y="6074258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A5E229-AAC0-BC4F-8EFA-50ADAFC254F8}"/>
              </a:ext>
            </a:extLst>
          </p:cNvPr>
          <p:cNvCxnSpPr>
            <a:cxnSpLocks/>
          </p:cNvCxnSpPr>
          <p:nvPr/>
        </p:nvCxnSpPr>
        <p:spPr>
          <a:xfrm>
            <a:off x="1074186" y="6281182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55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D3AA342-FFC1-3E46-9E7E-B34609B9D0F9}"/>
              </a:ext>
            </a:extLst>
          </p:cNvPr>
          <p:cNvSpPr txBox="1"/>
          <p:nvPr/>
        </p:nvSpPr>
        <p:spPr>
          <a:xfrm>
            <a:off x="6432968" y="1713914"/>
            <a:ext cx="119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Identity Refresh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C0D85-E505-834B-9716-3BF318DDE1FF}"/>
              </a:ext>
            </a:extLst>
          </p:cNvPr>
          <p:cNvSpPr txBox="1"/>
          <p:nvPr/>
        </p:nvSpPr>
        <p:spPr>
          <a:xfrm>
            <a:off x="3734437" y="5673267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65C949-C86B-9741-9C37-93396F6E7D03}"/>
              </a:ext>
            </a:extLst>
          </p:cNvPr>
          <p:cNvSpPr txBox="1"/>
          <p:nvPr/>
        </p:nvSpPr>
        <p:spPr>
          <a:xfrm>
            <a:off x="141069" y="257973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Triggers Definition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C64E0A-52A2-6C46-8694-C6CC7A99B2DD}"/>
              </a:ext>
            </a:extLst>
          </p:cNvPr>
          <p:cNvGrpSpPr/>
          <p:nvPr/>
        </p:nvGrpSpPr>
        <p:grpSpPr>
          <a:xfrm>
            <a:off x="7897059" y="5471916"/>
            <a:ext cx="1592649" cy="457200"/>
            <a:chOff x="1917700" y="2857500"/>
            <a:chExt cx="952500" cy="4572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9DB117-4103-C542-B680-71A4E3CD7435}"/>
                </a:ext>
              </a:extLst>
            </p:cNvPr>
            <p:cNvSpPr/>
            <p:nvPr/>
          </p:nvSpPr>
          <p:spPr>
            <a:xfrm>
              <a:off x="1917700" y="2857500"/>
              <a:ext cx="952500" cy="45720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Chevron 60">
              <a:extLst>
                <a:ext uri="{FF2B5EF4-FFF2-40B4-BE49-F238E27FC236}">
                  <a16:creationId xmlns:a16="http://schemas.microsoft.com/office/drawing/2014/main" id="{3B5CDFBB-6716-4240-A828-2E65D3EF39E8}"/>
                </a:ext>
              </a:extLst>
            </p:cNvPr>
            <p:cNvSpPr/>
            <p:nvPr/>
          </p:nvSpPr>
          <p:spPr>
            <a:xfrm>
              <a:off x="19177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Chevron 61">
              <a:extLst>
                <a:ext uri="{FF2B5EF4-FFF2-40B4-BE49-F238E27FC236}">
                  <a16:creationId xmlns:a16="http://schemas.microsoft.com/office/drawing/2014/main" id="{9DE88F9A-C4B5-374A-BB73-72D9253C8C29}"/>
                </a:ext>
              </a:extLst>
            </p:cNvPr>
            <p:cNvSpPr/>
            <p:nvPr/>
          </p:nvSpPr>
          <p:spPr>
            <a:xfrm>
              <a:off x="21463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hevron 62">
              <a:extLst>
                <a:ext uri="{FF2B5EF4-FFF2-40B4-BE49-F238E27FC236}">
                  <a16:creationId xmlns:a16="http://schemas.microsoft.com/office/drawing/2014/main" id="{7CF0433E-C1C3-C049-96A3-80614CAE7CA3}"/>
                </a:ext>
              </a:extLst>
            </p:cNvPr>
            <p:cNvSpPr/>
            <p:nvPr/>
          </p:nvSpPr>
          <p:spPr>
            <a:xfrm>
              <a:off x="24130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Chevron 63">
              <a:extLst>
                <a:ext uri="{FF2B5EF4-FFF2-40B4-BE49-F238E27FC236}">
                  <a16:creationId xmlns:a16="http://schemas.microsoft.com/office/drawing/2014/main" id="{6CAA9591-175D-474C-9FFD-955155DE3FAB}"/>
                </a:ext>
              </a:extLst>
            </p:cNvPr>
            <p:cNvSpPr/>
            <p:nvPr/>
          </p:nvSpPr>
          <p:spPr>
            <a:xfrm>
              <a:off x="26416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BA25D10-0832-C146-B637-508ABE7B539D}"/>
              </a:ext>
            </a:extLst>
          </p:cNvPr>
          <p:cNvSpPr txBox="1"/>
          <p:nvPr/>
        </p:nvSpPr>
        <p:spPr>
          <a:xfrm>
            <a:off x="7432308" y="597594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Queue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F32CF3D6-075F-1449-ABEE-4C2851D31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05" y="2356892"/>
            <a:ext cx="582143" cy="64035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39838AE-3F90-9140-8331-C5F556F1AEAB}"/>
              </a:ext>
            </a:extLst>
          </p:cNvPr>
          <p:cNvSpPr txBox="1"/>
          <p:nvPr/>
        </p:nvSpPr>
        <p:spPr>
          <a:xfrm>
            <a:off x="8307293" y="3082809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 minute Wait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035C20-284A-DF4A-B2A0-C8996FFEF9B3}"/>
              </a:ext>
            </a:extLst>
          </p:cNvPr>
          <p:cNvSpPr txBox="1"/>
          <p:nvPr/>
        </p:nvSpPr>
        <p:spPr>
          <a:xfrm>
            <a:off x="7502427" y="2130862"/>
            <a:ext cx="2368520" cy="47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9772CA-6521-6142-BDCC-C53A10463E4D}"/>
              </a:ext>
            </a:extLst>
          </p:cNvPr>
          <p:cNvSpPr txBox="1"/>
          <p:nvPr/>
        </p:nvSpPr>
        <p:spPr>
          <a:xfrm>
            <a:off x="-168649" y="620677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Attribute Synchronization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F6CA721-D71E-E345-BF69-37F365F23A23}"/>
              </a:ext>
            </a:extLst>
          </p:cNvPr>
          <p:cNvSpPr txBox="1"/>
          <p:nvPr/>
        </p:nvSpPr>
        <p:spPr>
          <a:xfrm>
            <a:off x="10231974" y="481771"/>
            <a:ext cx="151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 - </a:t>
            </a:r>
          </a:p>
          <a:p>
            <a:pPr algn="ctr"/>
            <a:r>
              <a:rPr lang="en-US" sz="1200" dirty="0"/>
              <a:t> Options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7D742B-3C59-1345-B4AA-05BB3A147FF2}"/>
              </a:ext>
            </a:extLst>
          </p:cNvPr>
          <p:cNvSpPr txBox="1"/>
          <p:nvPr/>
        </p:nvSpPr>
        <p:spPr>
          <a:xfrm>
            <a:off x="1294801" y="614960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 - Create Provisioning Policies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08FB8-2F48-0740-B401-72E2F6FAB1B3}"/>
              </a:ext>
            </a:extLst>
          </p:cNvPr>
          <p:cNvSpPr txBox="1"/>
          <p:nvPr/>
        </p:nvSpPr>
        <p:spPr>
          <a:xfrm>
            <a:off x="1223667" y="56565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➕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E83668-71E3-9E4B-A014-861022E3EC21}"/>
              </a:ext>
            </a:extLst>
          </p:cNvPr>
          <p:cNvSpPr/>
          <p:nvPr/>
        </p:nvSpPr>
        <p:spPr>
          <a:xfrm>
            <a:off x="288411" y="4301786"/>
            <a:ext cx="1483362" cy="5608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Attribute Synchronization </a:t>
            </a:r>
          </a:p>
          <a:p>
            <a:pPr algn="ctr"/>
            <a:r>
              <a:rPr lang="en-US" sz="1200" b="1" dirty="0">
                <a:latin typeface="Helvetica"/>
                <a:cs typeface="Helvetica"/>
              </a:rPr>
              <a:t>Trigger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4962B0B-7D63-1148-A4FD-89DE0B2E9A09}"/>
              </a:ext>
            </a:extLst>
          </p:cNvPr>
          <p:cNvSpPr/>
          <p:nvPr/>
        </p:nvSpPr>
        <p:spPr>
          <a:xfrm>
            <a:off x="2538728" y="2889215"/>
            <a:ext cx="3976592" cy="1566972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6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t"/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538795-D18E-6A43-AA6D-73B8627ACC68}"/>
              </a:ext>
            </a:extLst>
          </p:cNvPr>
          <p:cNvSpPr/>
          <p:nvPr/>
        </p:nvSpPr>
        <p:spPr>
          <a:xfrm>
            <a:off x="2669839" y="3136675"/>
            <a:ext cx="1251806" cy="606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/>
                <a:cs typeface="Helvetica"/>
              </a:rPr>
              <a:t>Extended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Helvetica"/>
                <a:cs typeface="Helvetica"/>
              </a:rPr>
              <a:t>Attributes + Population 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1FD752-4743-764C-BD05-BDC8FB77920B}"/>
              </a:ext>
            </a:extLst>
          </p:cNvPr>
          <p:cNvSpPr/>
          <p:nvPr/>
        </p:nvSpPr>
        <p:spPr>
          <a:xfrm>
            <a:off x="3995353" y="3147674"/>
            <a:ext cx="534597" cy="61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/>
                <a:cs typeface="Helvetica"/>
              </a:rPr>
              <a:t>Link</a:t>
            </a:r>
          </a:p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12030CB-6857-3E42-AF93-4D4C74882B1B}"/>
              </a:ext>
            </a:extLst>
          </p:cNvPr>
          <p:cNvSpPr/>
          <p:nvPr/>
        </p:nvSpPr>
        <p:spPr>
          <a:xfrm>
            <a:off x="4603925" y="3133240"/>
            <a:ext cx="984609" cy="606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/>
                <a:cs typeface="Helvetica"/>
              </a:rPr>
              <a:t>Mitigation Expiration</a:t>
            </a:r>
          </a:p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85AE6FB-1727-1C4F-BDD5-543F8B056FBE}"/>
              </a:ext>
            </a:extLst>
          </p:cNvPr>
          <p:cNvSpPr/>
          <p:nvPr/>
        </p:nvSpPr>
        <p:spPr>
          <a:xfrm>
            <a:off x="2531024" y="1408010"/>
            <a:ext cx="903655" cy="809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Joiner, Mover, Leaver Triggers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E958DC2-2E3F-B444-8E4A-6C1D8F9C6F25}"/>
              </a:ext>
            </a:extLst>
          </p:cNvPr>
          <p:cNvSpPr/>
          <p:nvPr/>
        </p:nvSpPr>
        <p:spPr>
          <a:xfrm>
            <a:off x="3486139" y="1400907"/>
            <a:ext cx="916156" cy="8175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Epic/SER Linking Trigger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AE2B3F6-FA55-024A-9A6B-9694B907428F}"/>
              </a:ext>
            </a:extLst>
          </p:cNvPr>
          <p:cNvSpPr/>
          <p:nvPr/>
        </p:nvSpPr>
        <p:spPr>
          <a:xfrm>
            <a:off x="4447690" y="1400906"/>
            <a:ext cx="1044517" cy="809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Automated Mitigations</a:t>
            </a:r>
          </a:p>
          <a:p>
            <a:pPr algn="ctr"/>
            <a:r>
              <a:rPr lang="en-US" sz="1200" b="1" dirty="0">
                <a:latin typeface="Helvetica"/>
                <a:cs typeface="Helvetica"/>
              </a:rPr>
              <a:t>Trigger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33FB88B-5276-3C4C-8230-6B24DC8B5E67}"/>
              </a:ext>
            </a:extLst>
          </p:cNvPr>
          <p:cNvSpPr/>
          <p:nvPr/>
        </p:nvSpPr>
        <p:spPr>
          <a:xfrm>
            <a:off x="5635037" y="3157237"/>
            <a:ext cx="836368" cy="6010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/>
                <a:cs typeface="Helvetica"/>
              </a:rPr>
              <a:t>Native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Helvetica"/>
                <a:cs typeface="Helvetica"/>
              </a:rPr>
              <a:t>Changes</a:t>
            </a:r>
          </a:p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7638509-4676-BF49-A8AE-D7400AD9E6B2}"/>
              </a:ext>
            </a:extLst>
          </p:cNvPr>
          <p:cNvSpPr/>
          <p:nvPr/>
        </p:nvSpPr>
        <p:spPr>
          <a:xfrm>
            <a:off x="5537602" y="1400906"/>
            <a:ext cx="922799" cy="8099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Native Change</a:t>
            </a:r>
          </a:p>
          <a:p>
            <a:pPr algn="ctr"/>
            <a:r>
              <a:rPr lang="en-US" sz="1200" b="1" dirty="0">
                <a:latin typeface="Helvetica"/>
                <a:cs typeface="Helvetica"/>
              </a:rPr>
              <a:t>Trigger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0AA22EC2-6B71-884C-88FB-DC16A8F1BFA5}"/>
              </a:ext>
            </a:extLst>
          </p:cNvPr>
          <p:cNvSpPr txBox="1"/>
          <p:nvPr/>
        </p:nvSpPr>
        <p:spPr>
          <a:xfrm>
            <a:off x="7493963" y="1465526"/>
            <a:ext cx="131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 </a:t>
            </a:r>
          </a:p>
          <a:p>
            <a:pPr algn="ctr"/>
            <a:r>
              <a:rPr lang="en-US" sz="1200" dirty="0"/>
              <a:t>Attribute Synchronization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B1AD7C-7F10-A14A-81A3-B0A7ECD985A0}"/>
              </a:ext>
            </a:extLst>
          </p:cNvPr>
          <p:cNvSpPr/>
          <p:nvPr/>
        </p:nvSpPr>
        <p:spPr>
          <a:xfrm>
            <a:off x="587863" y="657870"/>
            <a:ext cx="736559" cy="397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/>
                <a:cs typeface="Helvetica"/>
              </a:rPr>
              <a:t>Start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A36FEA-F745-1842-9632-96B1A746CCB1}"/>
              </a:ext>
            </a:extLst>
          </p:cNvPr>
          <p:cNvSpPr/>
          <p:nvPr/>
        </p:nvSpPr>
        <p:spPr>
          <a:xfrm>
            <a:off x="10231974" y="5396290"/>
            <a:ext cx="874129" cy="397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/>
                <a:cs typeface="Helvetica"/>
              </a:rPr>
              <a:t>End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0D55B6D-46D7-2B49-A093-6E8F7C3E2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08" y="3845226"/>
            <a:ext cx="565214" cy="5805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9172680-B6A4-BD44-BEEB-6D7EFE0D6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15" y="1925421"/>
            <a:ext cx="665561" cy="66556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3EFD9BC-AF7E-BC47-828B-279DAB4A1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9" y="5481218"/>
            <a:ext cx="665561" cy="66556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F600FFE-BA37-BF47-9133-C39ED8B42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971" y="5469371"/>
            <a:ext cx="665561" cy="66556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EC17D9D-7492-4347-8450-1431E7B2D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821" y="734102"/>
            <a:ext cx="665561" cy="66556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CD649528-DA96-AB40-AD02-FED957C57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595" y="219752"/>
            <a:ext cx="665561" cy="66556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5CC1167-7DC6-7B44-A3E7-E98EE9ABA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468" y="199951"/>
            <a:ext cx="665561" cy="66556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315DF53-BEF4-994D-A3C4-99DB0D595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6537" y="1693436"/>
            <a:ext cx="1142553" cy="72633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AF7D3098-6D65-8E41-B0DD-F758217F9E01}"/>
              </a:ext>
            </a:extLst>
          </p:cNvPr>
          <p:cNvSpPr txBox="1"/>
          <p:nvPr/>
        </p:nvSpPr>
        <p:spPr>
          <a:xfrm>
            <a:off x="10737824" y="1529734"/>
            <a:ext cx="1567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Lifecycle Event </a:t>
            </a:r>
          </a:p>
          <a:p>
            <a:pPr algn="ctr"/>
            <a:r>
              <a:rPr lang="en-US" sz="1200" dirty="0"/>
              <a:t>Workflows</a:t>
            </a:r>
          </a:p>
          <a:p>
            <a:pPr algn="ctr"/>
            <a:r>
              <a:rPr lang="en-US" sz="1200" b="1" dirty="0"/>
              <a:t>(Plan + Certifications) </a:t>
            </a:r>
          </a:p>
          <a:p>
            <a:pPr algn="ctr"/>
            <a:endParaRPr lang="en-US" sz="1200" dirty="0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6138DAA-5D7C-3841-A66A-AFCC740F0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7774" y="3901281"/>
            <a:ext cx="1055288" cy="67086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E1957B1-D5FA-8F47-B5AF-3F6B6F8DF086}"/>
              </a:ext>
            </a:extLst>
          </p:cNvPr>
          <p:cNvSpPr txBox="1"/>
          <p:nvPr/>
        </p:nvSpPr>
        <p:spPr>
          <a:xfrm>
            <a:off x="10883805" y="3481946"/>
            <a:ext cx="1308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Wrapper</a:t>
            </a:r>
          </a:p>
          <a:p>
            <a:pPr algn="ctr"/>
            <a:r>
              <a:rPr lang="en-US" sz="1200" dirty="0"/>
              <a:t>Workflow</a:t>
            </a:r>
          </a:p>
          <a:p>
            <a:pPr algn="ctr"/>
            <a:r>
              <a:rPr lang="en-US" sz="1200" b="1" dirty="0"/>
              <a:t>(Provisioning+ Auditing + Staged Approvals) </a:t>
            </a:r>
          </a:p>
          <a:p>
            <a:pPr algn="ctr"/>
            <a:endParaRPr lang="en-US" sz="1200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EF33614F-B845-DB4C-A220-6242F8A73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7792" y="2795826"/>
            <a:ext cx="1161209" cy="94711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037DBA0-547F-DA43-AAA4-B0AB2ADA6C28}"/>
              </a:ext>
            </a:extLst>
          </p:cNvPr>
          <p:cNvSpPr txBox="1"/>
          <p:nvPr/>
        </p:nvSpPr>
        <p:spPr>
          <a:xfrm>
            <a:off x="7751967" y="3672711"/>
            <a:ext cx="1172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Queue Trigger</a:t>
            </a:r>
          </a:p>
          <a:p>
            <a:pPr algn="ctr"/>
            <a:r>
              <a:rPr lang="en-US" sz="1200" dirty="0"/>
              <a:t>Workflows</a:t>
            </a:r>
          </a:p>
          <a:p>
            <a:pPr algn="ctr"/>
            <a:endParaRPr lang="en-US" sz="12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252F0C-4D58-D249-9B21-1C0556CA9DBD}"/>
              </a:ext>
            </a:extLst>
          </p:cNvPr>
          <p:cNvCxnSpPr>
            <a:cxnSpLocks/>
          </p:cNvCxnSpPr>
          <p:nvPr/>
        </p:nvCxnSpPr>
        <p:spPr>
          <a:xfrm flipV="1">
            <a:off x="7433257" y="426993"/>
            <a:ext cx="0" cy="5906348"/>
          </a:xfrm>
          <a:prstGeom prst="line">
            <a:avLst/>
          </a:prstGeom>
          <a:ln w="19050" cap="rnd">
            <a:solidFill>
              <a:srgbClr val="BEBFC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1F2350BA-C8A9-CE4A-85B6-FCB9E2146C7B}"/>
              </a:ext>
            </a:extLst>
          </p:cNvPr>
          <p:cNvSpPr/>
          <p:nvPr/>
        </p:nvSpPr>
        <p:spPr>
          <a:xfrm>
            <a:off x="6617393" y="2976131"/>
            <a:ext cx="1319495" cy="796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269A797D-6319-0846-B683-9844198E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93" y="2277337"/>
            <a:ext cx="746695" cy="82136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FE628F-6866-0D41-8A17-05970BAB53A6}"/>
              </a:ext>
            </a:extLst>
          </p:cNvPr>
          <p:cNvCxnSpPr>
            <a:cxnSpLocks/>
          </p:cNvCxnSpPr>
          <p:nvPr/>
        </p:nvCxnSpPr>
        <p:spPr>
          <a:xfrm flipV="1">
            <a:off x="3295742" y="2312315"/>
            <a:ext cx="0" cy="786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F7EEDC-116D-404B-9EB7-96B9BFCD093B}"/>
              </a:ext>
            </a:extLst>
          </p:cNvPr>
          <p:cNvCxnSpPr>
            <a:cxnSpLocks/>
          </p:cNvCxnSpPr>
          <p:nvPr/>
        </p:nvCxnSpPr>
        <p:spPr>
          <a:xfrm flipV="1">
            <a:off x="4174972" y="2312315"/>
            <a:ext cx="0" cy="786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F44086-9286-B242-8ACB-7627CD80D725}"/>
              </a:ext>
            </a:extLst>
          </p:cNvPr>
          <p:cNvCxnSpPr>
            <a:cxnSpLocks/>
          </p:cNvCxnSpPr>
          <p:nvPr/>
        </p:nvCxnSpPr>
        <p:spPr>
          <a:xfrm flipV="1">
            <a:off x="5089372" y="2278635"/>
            <a:ext cx="0" cy="786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BFAB100-C59A-074E-920A-13B54100CDCB}"/>
              </a:ext>
            </a:extLst>
          </p:cNvPr>
          <p:cNvCxnSpPr>
            <a:cxnSpLocks/>
          </p:cNvCxnSpPr>
          <p:nvPr/>
        </p:nvCxnSpPr>
        <p:spPr>
          <a:xfrm flipV="1">
            <a:off x="6027219" y="2278635"/>
            <a:ext cx="0" cy="786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733DE6-4844-0440-9CEC-B5F1FC9449D2}"/>
              </a:ext>
            </a:extLst>
          </p:cNvPr>
          <p:cNvCxnSpPr>
            <a:cxnSpLocks/>
          </p:cNvCxnSpPr>
          <p:nvPr/>
        </p:nvCxnSpPr>
        <p:spPr>
          <a:xfrm flipH="1" flipV="1">
            <a:off x="1172366" y="2021011"/>
            <a:ext cx="1228821" cy="7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8A9CA3-3D6C-1842-9A90-C56524FA135B}"/>
              </a:ext>
            </a:extLst>
          </p:cNvPr>
          <p:cNvCxnSpPr>
            <a:cxnSpLocks/>
          </p:cNvCxnSpPr>
          <p:nvPr/>
        </p:nvCxnSpPr>
        <p:spPr>
          <a:xfrm flipV="1">
            <a:off x="956142" y="3145777"/>
            <a:ext cx="4194" cy="949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35810-870C-414A-B86C-1F377477BDA2}"/>
              </a:ext>
            </a:extLst>
          </p:cNvPr>
          <p:cNvCxnSpPr>
            <a:cxnSpLocks/>
          </p:cNvCxnSpPr>
          <p:nvPr/>
        </p:nvCxnSpPr>
        <p:spPr>
          <a:xfrm>
            <a:off x="956143" y="1187176"/>
            <a:ext cx="0" cy="606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705EBC-69BA-0341-8864-386CA1208385}"/>
              </a:ext>
            </a:extLst>
          </p:cNvPr>
          <p:cNvCxnSpPr>
            <a:cxnSpLocks/>
          </p:cNvCxnSpPr>
          <p:nvPr/>
        </p:nvCxnSpPr>
        <p:spPr>
          <a:xfrm>
            <a:off x="10541156" y="4692644"/>
            <a:ext cx="0" cy="606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289DDE-A2E3-2346-AD7A-A19A939ED650}"/>
              </a:ext>
            </a:extLst>
          </p:cNvPr>
          <p:cNvCxnSpPr>
            <a:cxnSpLocks/>
          </p:cNvCxnSpPr>
          <p:nvPr/>
        </p:nvCxnSpPr>
        <p:spPr>
          <a:xfrm>
            <a:off x="10510681" y="2579731"/>
            <a:ext cx="4737" cy="1060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F2202B4-D60C-4149-8E43-7228C6EBAC31}"/>
              </a:ext>
            </a:extLst>
          </p:cNvPr>
          <p:cNvCxnSpPr>
            <a:cxnSpLocks/>
          </p:cNvCxnSpPr>
          <p:nvPr/>
        </p:nvCxnSpPr>
        <p:spPr>
          <a:xfrm>
            <a:off x="8330938" y="4505245"/>
            <a:ext cx="0" cy="891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97B80D-06AF-9E43-BB10-9EB005CEA428}"/>
              </a:ext>
            </a:extLst>
          </p:cNvPr>
          <p:cNvCxnSpPr>
            <a:cxnSpLocks/>
          </p:cNvCxnSpPr>
          <p:nvPr/>
        </p:nvCxnSpPr>
        <p:spPr>
          <a:xfrm flipV="1">
            <a:off x="9625160" y="2356891"/>
            <a:ext cx="438529" cy="36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4E416D-2E62-B348-8CB1-A9DBF9A760E0}"/>
              </a:ext>
            </a:extLst>
          </p:cNvPr>
          <p:cNvCxnSpPr/>
          <p:nvPr/>
        </p:nvCxnSpPr>
        <p:spPr>
          <a:xfrm>
            <a:off x="10381267" y="922271"/>
            <a:ext cx="0" cy="703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B68217-87E7-0B42-ACC7-567F24B84985}"/>
              </a:ext>
            </a:extLst>
          </p:cNvPr>
          <p:cNvSpPr txBox="1"/>
          <p:nvPr/>
        </p:nvSpPr>
        <p:spPr>
          <a:xfrm>
            <a:off x="8452029" y="917304"/>
            <a:ext cx="131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 </a:t>
            </a:r>
          </a:p>
          <a:p>
            <a:pPr algn="ctr"/>
            <a:r>
              <a:rPr lang="en-US" sz="1200" dirty="0"/>
              <a:t>Epic/SER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8808F3-6B47-4243-9190-AFB05B8487A2}"/>
              </a:ext>
            </a:extLst>
          </p:cNvPr>
          <p:cNvCxnSpPr>
            <a:cxnSpLocks/>
          </p:cNvCxnSpPr>
          <p:nvPr/>
        </p:nvCxnSpPr>
        <p:spPr>
          <a:xfrm flipV="1">
            <a:off x="9274033" y="3356043"/>
            <a:ext cx="0" cy="2005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21EE0F5-95E5-F84B-AB37-54F08B1C4836}"/>
              </a:ext>
            </a:extLst>
          </p:cNvPr>
          <p:cNvCxnSpPr>
            <a:cxnSpLocks/>
          </p:cNvCxnSpPr>
          <p:nvPr/>
        </p:nvCxnSpPr>
        <p:spPr>
          <a:xfrm flipV="1">
            <a:off x="956142" y="4950767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15273CB-5017-4A4C-B6FE-256700BBE4EB}"/>
              </a:ext>
            </a:extLst>
          </p:cNvPr>
          <p:cNvCxnSpPr>
            <a:cxnSpLocks/>
          </p:cNvCxnSpPr>
          <p:nvPr/>
        </p:nvCxnSpPr>
        <p:spPr>
          <a:xfrm>
            <a:off x="8805250" y="1854485"/>
            <a:ext cx="1054720" cy="17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5880AB-F888-7844-817D-4D1C490535D1}"/>
              </a:ext>
            </a:extLst>
          </p:cNvPr>
          <p:cNvCxnSpPr>
            <a:cxnSpLocks/>
          </p:cNvCxnSpPr>
          <p:nvPr/>
        </p:nvCxnSpPr>
        <p:spPr>
          <a:xfrm>
            <a:off x="9483553" y="1227828"/>
            <a:ext cx="559526" cy="294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E3D69-187B-D841-BBBF-C0AB8788BD5C}"/>
              </a:ext>
            </a:extLst>
          </p:cNvPr>
          <p:cNvCxnSpPr/>
          <p:nvPr/>
        </p:nvCxnSpPr>
        <p:spPr>
          <a:xfrm>
            <a:off x="4633592" y="5845935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B8C1B5-F922-2047-A9A5-D37BDB1C3B4C}"/>
              </a:ext>
            </a:extLst>
          </p:cNvPr>
          <p:cNvCxnSpPr/>
          <p:nvPr/>
        </p:nvCxnSpPr>
        <p:spPr>
          <a:xfrm>
            <a:off x="4642798" y="6025905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EB65D3-AEE4-2E47-A4DA-DE8621E5A8B5}"/>
              </a:ext>
            </a:extLst>
          </p:cNvPr>
          <p:cNvCxnSpPr>
            <a:cxnSpLocks/>
          </p:cNvCxnSpPr>
          <p:nvPr/>
        </p:nvCxnSpPr>
        <p:spPr>
          <a:xfrm>
            <a:off x="4642798" y="6232829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3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Workflow</a:t>
            </a:r>
          </a:p>
        </p:txBody>
      </p:sp>
    </p:spTree>
    <p:extLst>
      <p:ext uri="{BB962C8B-B14F-4D97-AF65-F5344CB8AC3E}">
        <p14:creationId xmlns:p14="http://schemas.microsoft.com/office/powerpoint/2010/main" val="167214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674B4A14-7F03-2748-A6B9-5D5BC0CE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971" y="5322597"/>
            <a:ext cx="728409" cy="665561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783126C-1545-104C-BDF8-0189A4DC3E9B}"/>
              </a:ext>
            </a:extLst>
          </p:cNvPr>
          <p:cNvSpPr txBox="1"/>
          <p:nvPr/>
        </p:nvSpPr>
        <p:spPr>
          <a:xfrm>
            <a:off x="4423577" y="6026861"/>
            <a:ext cx="2744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0E59377-E4E3-DD49-8A13-383C4495C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212" y="4868769"/>
            <a:ext cx="665561" cy="66556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658004D-5687-5A48-ABDE-7AEFEEDF2CF9}"/>
              </a:ext>
            </a:extLst>
          </p:cNvPr>
          <p:cNvSpPr txBox="1"/>
          <p:nvPr/>
        </p:nvSpPr>
        <p:spPr>
          <a:xfrm>
            <a:off x="8658191" y="5629811"/>
            <a:ext cx="291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Approvals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6AC2D0F-8C85-AF4D-8315-EE89483A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55" y="873648"/>
            <a:ext cx="665561" cy="665561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F884C00A-8657-2547-A504-C6032358096F}"/>
              </a:ext>
            </a:extLst>
          </p:cNvPr>
          <p:cNvSpPr txBox="1"/>
          <p:nvPr/>
        </p:nvSpPr>
        <p:spPr>
          <a:xfrm>
            <a:off x="310579" y="1748453"/>
            <a:ext cx="2081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– Email</a:t>
            </a:r>
          </a:p>
          <a:p>
            <a:pPr algn="ctr"/>
            <a:r>
              <a:rPr lang="en-US" sz="1200" dirty="0"/>
              <a:t>Dynamic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54C658A-3E91-844C-B638-C256A9E1F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757" y="58014"/>
            <a:ext cx="1606315" cy="10211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82C9A5E-D39E-184F-BF75-430964C652DE}"/>
              </a:ext>
            </a:extLst>
          </p:cNvPr>
          <p:cNvSpPr txBox="1"/>
          <p:nvPr/>
        </p:nvSpPr>
        <p:spPr>
          <a:xfrm>
            <a:off x="4502718" y="1125202"/>
            <a:ext cx="556990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Wrapper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76C62-7EC9-8C45-AE86-94B5E7FF5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188" y="614067"/>
            <a:ext cx="1198954" cy="11989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51166AF-06A8-A343-9765-A91E41A08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69" y="2752983"/>
            <a:ext cx="665561" cy="6655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9F2E3F4-8272-1D47-9146-EFED8B42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92" y="2785524"/>
            <a:ext cx="665561" cy="6655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5A6743-6046-754B-951E-D3414C01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710" y="2752983"/>
            <a:ext cx="665561" cy="66556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AE3232E-C798-F945-B3E9-6128057F0E7E}"/>
              </a:ext>
            </a:extLst>
          </p:cNvPr>
          <p:cNvSpPr txBox="1"/>
          <p:nvPr/>
        </p:nvSpPr>
        <p:spPr>
          <a:xfrm>
            <a:off x="2122570" y="3492933"/>
            <a:ext cx="133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Header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A1CDA9-D6CC-904E-B133-CCCBCFE0ACA2}"/>
              </a:ext>
            </a:extLst>
          </p:cNvPr>
          <p:cNvSpPr txBox="1"/>
          <p:nvPr/>
        </p:nvSpPr>
        <p:spPr>
          <a:xfrm>
            <a:off x="3601906" y="3483791"/>
            <a:ext cx="1202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C1F4C2-E3D7-5D4F-850F-1B06CC13AD2E}"/>
              </a:ext>
            </a:extLst>
          </p:cNvPr>
          <p:cNvSpPr txBox="1"/>
          <p:nvPr/>
        </p:nvSpPr>
        <p:spPr>
          <a:xfrm>
            <a:off x="2825149" y="3490225"/>
            <a:ext cx="1332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Footer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9A378749-2B41-D74D-B0BB-1782FB1D3D41}"/>
              </a:ext>
            </a:extLst>
          </p:cNvPr>
          <p:cNvGraphicFramePr/>
          <p:nvPr>
            <p:extLst/>
          </p:nvPr>
        </p:nvGraphicFramePr>
        <p:xfrm>
          <a:off x="75298" y="3616043"/>
          <a:ext cx="3799767" cy="280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440E3D9E-09B2-7F49-9730-877AE7DEEF7A}"/>
              </a:ext>
            </a:extLst>
          </p:cNvPr>
          <p:cNvSpPr/>
          <p:nvPr/>
        </p:nvSpPr>
        <p:spPr>
          <a:xfrm>
            <a:off x="5190379" y="2023132"/>
            <a:ext cx="998192" cy="139232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Preventive Policies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36D6E5-B4C8-7243-9A7B-0F0FC90D5ED9}"/>
              </a:ext>
            </a:extLst>
          </p:cNvPr>
          <p:cNvSpPr/>
          <p:nvPr/>
        </p:nvSpPr>
        <p:spPr>
          <a:xfrm>
            <a:off x="6291944" y="2035069"/>
            <a:ext cx="1080052" cy="138039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Request Form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6AC465-D74E-954C-9D3D-BE01920B0FB0}"/>
              </a:ext>
            </a:extLst>
          </p:cNvPr>
          <p:cNvSpPr/>
          <p:nvPr/>
        </p:nvSpPr>
        <p:spPr>
          <a:xfrm>
            <a:off x="7493372" y="2035068"/>
            <a:ext cx="1379791" cy="138326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Provisioning + Auditing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86ED468-B0C3-624D-845D-483E6A98FDC3}"/>
              </a:ext>
            </a:extLst>
          </p:cNvPr>
          <p:cNvSpPr/>
          <p:nvPr/>
        </p:nvSpPr>
        <p:spPr>
          <a:xfrm>
            <a:off x="8951802" y="2035069"/>
            <a:ext cx="1120820" cy="137669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Approvals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D6A56DB8-2D22-B144-9059-68A9052C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115" y="4985058"/>
            <a:ext cx="665561" cy="66556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902D8EE3-3E79-344C-9C7F-0FDABF1AE40D}"/>
              </a:ext>
            </a:extLst>
          </p:cNvPr>
          <p:cNvSpPr txBox="1"/>
          <p:nvPr/>
        </p:nvSpPr>
        <p:spPr>
          <a:xfrm>
            <a:off x="7287670" y="5640359"/>
            <a:ext cx="291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Custom - Ticket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351D67C-6401-CC43-A4D3-53E6760DFC77}"/>
              </a:ext>
            </a:extLst>
          </p:cNvPr>
          <p:cNvSpPr txBox="1"/>
          <p:nvPr/>
        </p:nvSpPr>
        <p:spPr>
          <a:xfrm>
            <a:off x="5003522" y="3539122"/>
            <a:ext cx="124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Hard/Soft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F00F66F-363B-F54D-8982-5CE7388E4F54}"/>
              </a:ext>
            </a:extLst>
          </p:cNvPr>
          <p:cNvSpPr txBox="1"/>
          <p:nvPr/>
        </p:nvSpPr>
        <p:spPr>
          <a:xfrm>
            <a:off x="6280000" y="3437439"/>
            <a:ext cx="156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Form </a:t>
            </a:r>
          </a:p>
          <a:p>
            <a:pPr algn="ctr"/>
            <a:r>
              <a:rPr lang="en-US" sz="1200" dirty="0"/>
              <a:t>Roles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6F1B865-0880-1043-82E6-87A27E0EEB71}"/>
              </a:ext>
            </a:extLst>
          </p:cNvPr>
          <p:cNvSpPr txBox="1"/>
          <p:nvPr/>
        </p:nvSpPr>
        <p:spPr>
          <a:xfrm>
            <a:off x="7583730" y="3539122"/>
            <a:ext cx="102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After </a:t>
            </a:r>
            <a:br>
              <a:rPr lang="en-US" sz="1200" dirty="0"/>
            </a:br>
            <a:r>
              <a:rPr lang="en-US" sz="1200" dirty="0"/>
              <a:t>Provisioning </a:t>
            </a:r>
          </a:p>
          <a:p>
            <a:pPr algn="ctr"/>
            <a:r>
              <a:rPr lang="en-US" sz="1200" dirty="0"/>
              <a:t>Rule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2E95A0C-458F-6246-BAF5-DE1C03235D30}"/>
              </a:ext>
            </a:extLst>
          </p:cNvPr>
          <p:cNvSpPr txBox="1"/>
          <p:nvPr/>
        </p:nvSpPr>
        <p:spPr>
          <a:xfrm>
            <a:off x="8316508" y="3415460"/>
            <a:ext cx="291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Split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0FCE9C24-E059-494C-9ADE-8239BC77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940" y="1815487"/>
            <a:ext cx="665561" cy="66556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B3A6CC5-8BEC-8349-A210-5ED3CB47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267" y="2862594"/>
            <a:ext cx="665561" cy="665561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58806399-E666-1444-8952-B80B3BD69199}"/>
              </a:ext>
            </a:extLst>
          </p:cNvPr>
          <p:cNvSpPr txBox="1"/>
          <p:nvPr/>
        </p:nvSpPr>
        <p:spPr>
          <a:xfrm>
            <a:off x="9915974" y="2484315"/>
            <a:ext cx="291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Role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0AEB64A-C006-5341-AD43-700AFE5D9D5E}"/>
              </a:ext>
            </a:extLst>
          </p:cNvPr>
          <p:cNvSpPr txBox="1"/>
          <p:nvPr/>
        </p:nvSpPr>
        <p:spPr>
          <a:xfrm>
            <a:off x="10425910" y="3510941"/>
            <a:ext cx="201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Entitlement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9E20A2-4027-F04C-9F96-C24A7F593757}"/>
              </a:ext>
            </a:extLst>
          </p:cNvPr>
          <p:cNvCxnSpPr>
            <a:cxnSpLocks/>
          </p:cNvCxnSpPr>
          <p:nvPr/>
        </p:nvCxnSpPr>
        <p:spPr>
          <a:xfrm flipV="1">
            <a:off x="2853309" y="2035070"/>
            <a:ext cx="0" cy="576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D4B7B6-1E55-9F42-8049-4017C6496A40}"/>
              </a:ext>
            </a:extLst>
          </p:cNvPr>
          <p:cNvCxnSpPr>
            <a:cxnSpLocks/>
          </p:cNvCxnSpPr>
          <p:nvPr/>
        </p:nvCxnSpPr>
        <p:spPr>
          <a:xfrm flipV="1">
            <a:off x="3546665" y="2023132"/>
            <a:ext cx="0" cy="57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FEE6E6-4CED-614E-941D-F4B41F5AF16C}"/>
              </a:ext>
            </a:extLst>
          </p:cNvPr>
          <p:cNvCxnSpPr>
            <a:cxnSpLocks/>
          </p:cNvCxnSpPr>
          <p:nvPr/>
        </p:nvCxnSpPr>
        <p:spPr>
          <a:xfrm flipV="1">
            <a:off x="4157382" y="1983640"/>
            <a:ext cx="0" cy="576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EFDB38-3E4F-F54A-8B9E-1BB31173DA4D}"/>
              </a:ext>
            </a:extLst>
          </p:cNvPr>
          <p:cNvCxnSpPr>
            <a:cxnSpLocks/>
          </p:cNvCxnSpPr>
          <p:nvPr/>
        </p:nvCxnSpPr>
        <p:spPr>
          <a:xfrm flipV="1">
            <a:off x="1561647" y="2210118"/>
            <a:ext cx="0" cy="1280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540072-56F1-2349-96B4-DB84689D84DE}"/>
              </a:ext>
            </a:extLst>
          </p:cNvPr>
          <p:cNvCxnSpPr>
            <a:cxnSpLocks/>
          </p:cNvCxnSpPr>
          <p:nvPr/>
        </p:nvCxnSpPr>
        <p:spPr>
          <a:xfrm>
            <a:off x="1681494" y="873648"/>
            <a:ext cx="1107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D92FBA-34DF-9A49-96D3-F5FC88A7C02C}"/>
              </a:ext>
            </a:extLst>
          </p:cNvPr>
          <p:cNvCxnSpPr>
            <a:cxnSpLocks/>
          </p:cNvCxnSpPr>
          <p:nvPr/>
        </p:nvCxnSpPr>
        <p:spPr>
          <a:xfrm>
            <a:off x="9512212" y="1485865"/>
            <a:ext cx="0" cy="457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C7B02B-5A5B-C64F-923A-F3D25CE54213}"/>
              </a:ext>
            </a:extLst>
          </p:cNvPr>
          <p:cNvCxnSpPr>
            <a:cxnSpLocks/>
          </p:cNvCxnSpPr>
          <p:nvPr/>
        </p:nvCxnSpPr>
        <p:spPr>
          <a:xfrm flipV="1">
            <a:off x="5685136" y="3871817"/>
            <a:ext cx="0" cy="1326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AB9455-E904-C848-BE2F-E98F8C79F4BB}"/>
              </a:ext>
            </a:extLst>
          </p:cNvPr>
          <p:cNvCxnSpPr>
            <a:cxnSpLocks/>
          </p:cNvCxnSpPr>
          <p:nvPr/>
        </p:nvCxnSpPr>
        <p:spPr>
          <a:xfrm flipH="1" flipV="1">
            <a:off x="9808625" y="3774281"/>
            <a:ext cx="2499" cy="1017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15FDFC0-F14E-8F47-886E-2585C66D7A8B}"/>
              </a:ext>
            </a:extLst>
          </p:cNvPr>
          <p:cNvCxnSpPr>
            <a:cxnSpLocks/>
          </p:cNvCxnSpPr>
          <p:nvPr/>
        </p:nvCxnSpPr>
        <p:spPr>
          <a:xfrm>
            <a:off x="8107969" y="1485865"/>
            <a:ext cx="0" cy="457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12EE3A3-C307-2F4D-90C9-1BC38F51E683}"/>
              </a:ext>
            </a:extLst>
          </p:cNvPr>
          <p:cNvCxnSpPr>
            <a:cxnSpLocks/>
          </p:cNvCxnSpPr>
          <p:nvPr/>
        </p:nvCxnSpPr>
        <p:spPr>
          <a:xfrm>
            <a:off x="6831970" y="1519882"/>
            <a:ext cx="0" cy="457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17B1792-D01E-9E4E-A850-BE3D69146CBD}"/>
              </a:ext>
            </a:extLst>
          </p:cNvPr>
          <p:cNvCxnSpPr>
            <a:cxnSpLocks/>
          </p:cNvCxnSpPr>
          <p:nvPr/>
        </p:nvCxnSpPr>
        <p:spPr>
          <a:xfrm>
            <a:off x="5685136" y="1485865"/>
            <a:ext cx="0" cy="457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D9FD1B-BA1D-DA4C-8510-89EBD34407B9}"/>
              </a:ext>
            </a:extLst>
          </p:cNvPr>
          <p:cNvCxnSpPr>
            <a:cxnSpLocks/>
          </p:cNvCxnSpPr>
          <p:nvPr/>
        </p:nvCxnSpPr>
        <p:spPr>
          <a:xfrm flipH="1">
            <a:off x="10225366" y="2347525"/>
            <a:ext cx="572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6D11C0-3686-B94D-AA08-F9975A5A3F9E}"/>
              </a:ext>
            </a:extLst>
          </p:cNvPr>
          <p:cNvCxnSpPr>
            <a:cxnSpLocks/>
          </p:cNvCxnSpPr>
          <p:nvPr/>
        </p:nvCxnSpPr>
        <p:spPr>
          <a:xfrm flipH="1">
            <a:off x="10225366" y="3196081"/>
            <a:ext cx="572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F16BD4-1C65-9B40-9DBE-64F2F2A8045B}"/>
              </a:ext>
            </a:extLst>
          </p:cNvPr>
          <p:cNvCxnSpPr>
            <a:cxnSpLocks/>
          </p:cNvCxnSpPr>
          <p:nvPr/>
        </p:nvCxnSpPr>
        <p:spPr>
          <a:xfrm flipV="1">
            <a:off x="8740931" y="3553959"/>
            <a:ext cx="0" cy="1187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4B790C-AF09-7F40-A28F-93B5A85EAB64}"/>
              </a:ext>
            </a:extLst>
          </p:cNvPr>
          <p:cNvCxnSpPr>
            <a:cxnSpLocks/>
          </p:cNvCxnSpPr>
          <p:nvPr/>
        </p:nvCxnSpPr>
        <p:spPr>
          <a:xfrm flipH="1">
            <a:off x="4264490" y="746950"/>
            <a:ext cx="1924082" cy="27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Heptagon 54">
            <a:extLst>
              <a:ext uri="{FF2B5EF4-FFF2-40B4-BE49-F238E27FC236}">
                <a16:creationId xmlns:a16="http://schemas.microsoft.com/office/drawing/2014/main" id="{F7676CAE-BC48-4347-B805-32DC1EB41CF3}"/>
              </a:ext>
            </a:extLst>
          </p:cNvPr>
          <p:cNvSpPr/>
          <p:nvPr/>
        </p:nvSpPr>
        <p:spPr>
          <a:xfrm>
            <a:off x="4876977" y="380671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1a</a:t>
            </a:r>
          </a:p>
        </p:txBody>
      </p:sp>
      <p:sp>
        <p:nvSpPr>
          <p:cNvPr id="56" name="Heptagon 55">
            <a:extLst>
              <a:ext uri="{FF2B5EF4-FFF2-40B4-BE49-F238E27FC236}">
                <a16:creationId xmlns:a16="http://schemas.microsoft.com/office/drawing/2014/main" id="{2E843526-9F07-C34B-89F6-866F89196720}"/>
              </a:ext>
            </a:extLst>
          </p:cNvPr>
          <p:cNvSpPr/>
          <p:nvPr/>
        </p:nvSpPr>
        <p:spPr>
          <a:xfrm>
            <a:off x="5211146" y="1519882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1b</a:t>
            </a:r>
          </a:p>
        </p:txBody>
      </p:sp>
      <p:sp>
        <p:nvSpPr>
          <p:cNvPr id="59" name="Heptagon 58">
            <a:extLst>
              <a:ext uri="{FF2B5EF4-FFF2-40B4-BE49-F238E27FC236}">
                <a16:creationId xmlns:a16="http://schemas.microsoft.com/office/drawing/2014/main" id="{DB249996-6461-384A-BBFF-18255FF22CB9}"/>
              </a:ext>
            </a:extLst>
          </p:cNvPr>
          <p:cNvSpPr/>
          <p:nvPr/>
        </p:nvSpPr>
        <p:spPr>
          <a:xfrm>
            <a:off x="6277005" y="1531662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1c</a:t>
            </a:r>
          </a:p>
        </p:txBody>
      </p:sp>
      <p:sp>
        <p:nvSpPr>
          <p:cNvPr id="60" name="Heptagon 59">
            <a:extLst>
              <a:ext uri="{FF2B5EF4-FFF2-40B4-BE49-F238E27FC236}">
                <a16:creationId xmlns:a16="http://schemas.microsoft.com/office/drawing/2014/main" id="{AD898B39-C955-C94B-A43A-0121BC7FE3A8}"/>
              </a:ext>
            </a:extLst>
          </p:cNvPr>
          <p:cNvSpPr/>
          <p:nvPr/>
        </p:nvSpPr>
        <p:spPr>
          <a:xfrm>
            <a:off x="7586711" y="1509550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1d</a:t>
            </a:r>
          </a:p>
        </p:txBody>
      </p:sp>
      <p:sp>
        <p:nvSpPr>
          <p:cNvPr id="62" name="Heptagon 61">
            <a:extLst>
              <a:ext uri="{FF2B5EF4-FFF2-40B4-BE49-F238E27FC236}">
                <a16:creationId xmlns:a16="http://schemas.microsoft.com/office/drawing/2014/main" id="{44E04E76-9CA7-D34C-A1B6-29E1B84927CD}"/>
              </a:ext>
            </a:extLst>
          </p:cNvPr>
          <p:cNvSpPr/>
          <p:nvPr/>
        </p:nvSpPr>
        <p:spPr>
          <a:xfrm>
            <a:off x="9008287" y="1501759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1E5E904-3E9C-3246-A1EB-686170F267E9}"/>
              </a:ext>
            </a:extLst>
          </p:cNvPr>
          <p:cNvCxnSpPr>
            <a:cxnSpLocks/>
          </p:cNvCxnSpPr>
          <p:nvPr/>
        </p:nvCxnSpPr>
        <p:spPr>
          <a:xfrm flipV="1">
            <a:off x="7584311" y="706962"/>
            <a:ext cx="886082" cy="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FB4CE48-D0E4-E94E-A004-1CC0D50B2AC6}"/>
              </a:ext>
            </a:extLst>
          </p:cNvPr>
          <p:cNvSpPr/>
          <p:nvPr/>
        </p:nvSpPr>
        <p:spPr>
          <a:xfrm>
            <a:off x="8545269" y="263811"/>
            <a:ext cx="1817336" cy="71505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"/>
                <a:cs typeface="Helvetica"/>
              </a:rPr>
              <a:t>Privileged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"/>
                <a:cs typeface="Helvetica"/>
              </a:rPr>
              <a:t>Batch Validations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Helvetica"/>
                <a:cs typeface="Helvetica"/>
              </a:rPr>
              <a:t>Password Synchronization</a:t>
            </a:r>
          </a:p>
        </p:txBody>
      </p:sp>
      <p:sp>
        <p:nvSpPr>
          <p:cNvPr id="66" name="Heptagon 65">
            <a:extLst>
              <a:ext uri="{FF2B5EF4-FFF2-40B4-BE49-F238E27FC236}">
                <a16:creationId xmlns:a16="http://schemas.microsoft.com/office/drawing/2014/main" id="{67C3E472-79A9-1341-BE1E-26DED047A199}"/>
              </a:ext>
            </a:extLst>
          </p:cNvPr>
          <p:cNvSpPr/>
          <p:nvPr/>
        </p:nvSpPr>
        <p:spPr>
          <a:xfrm>
            <a:off x="7874948" y="338106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1f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63B423A-0FEB-794E-AB18-780439E7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745" y="197435"/>
            <a:ext cx="665561" cy="66556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3C6593A-D87F-9948-852B-5C4E6025C1D9}"/>
              </a:ext>
            </a:extLst>
          </p:cNvPr>
          <p:cNvSpPr txBox="1"/>
          <p:nvPr/>
        </p:nvSpPr>
        <p:spPr>
          <a:xfrm>
            <a:off x="9808625" y="886397"/>
            <a:ext cx="2744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633B53-A935-2147-8C83-464DE6B62F70}"/>
              </a:ext>
            </a:extLst>
          </p:cNvPr>
          <p:cNvCxnSpPr>
            <a:cxnSpLocks/>
          </p:cNvCxnSpPr>
          <p:nvPr/>
        </p:nvCxnSpPr>
        <p:spPr>
          <a:xfrm flipH="1" flipV="1">
            <a:off x="10511821" y="604108"/>
            <a:ext cx="386518" cy="6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C3EFFE-A8F5-3E44-B493-041F35BC3AC3}"/>
              </a:ext>
            </a:extLst>
          </p:cNvPr>
          <p:cNvCxnSpPr>
            <a:cxnSpLocks/>
          </p:cNvCxnSpPr>
          <p:nvPr/>
        </p:nvCxnSpPr>
        <p:spPr>
          <a:xfrm flipH="1">
            <a:off x="10225366" y="1184362"/>
            <a:ext cx="847574" cy="792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A05BA6-F33A-A14C-8233-F8745A704B5B}"/>
              </a:ext>
            </a:extLst>
          </p:cNvPr>
          <p:cNvCxnSpPr>
            <a:cxnSpLocks/>
          </p:cNvCxnSpPr>
          <p:nvPr/>
        </p:nvCxnSpPr>
        <p:spPr>
          <a:xfrm flipV="1">
            <a:off x="6181380" y="4121677"/>
            <a:ext cx="654070" cy="996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CFAE9-571B-1B4E-8074-13BE09073497}"/>
              </a:ext>
            </a:extLst>
          </p:cNvPr>
          <p:cNvCxnSpPr>
            <a:cxnSpLocks/>
          </p:cNvCxnSpPr>
          <p:nvPr/>
        </p:nvCxnSpPr>
        <p:spPr>
          <a:xfrm flipV="1">
            <a:off x="6575916" y="4401616"/>
            <a:ext cx="767930" cy="1132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083697D-A833-5D49-82B8-58DFCC411FD4}"/>
              </a:ext>
            </a:extLst>
          </p:cNvPr>
          <p:cNvSpPr txBox="1"/>
          <p:nvPr/>
        </p:nvSpPr>
        <p:spPr>
          <a:xfrm>
            <a:off x="3215326" y="5748571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930DF22-61A7-6F4F-9CB7-FC80CFF674A2}"/>
              </a:ext>
            </a:extLst>
          </p:cNvPr>
          <p:cNvCxnSpPr/>
          <p:nvPr/>
        </p:nvCxnSpPr>
        <p:spPr>
          <a:xfrm>
            <a:off x="4114481" y="5921239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1CDE59C-E1A5-274F-B678-E9BD8F8C81FC}"/>
              </a:ext>
            </a:extLst>
          </p:cNvPr>
          <p:cNvCxnSpPr/>
          <p:nvPr/>
        </p:nvCxnSpPr>
        <p:spPr>
          <a:xfrm>
            <a:off x="4123687" y="6101209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26DBCEF-0EC8-A34A-B43F-028B5C0C0F1F}"/>
              </a:ext>
            </a:extLst>
          </p:cNvPr>
          <p:cNvCxnSpPr>
            <a:cxnSpLocks/>
          </p:cNvCxnSpPr>
          <p:nvPr/>
        </p:nvCxnSpPr>
        <p:spPr>
          <a:xfrm>
            <a:off x="4123687" y="6308133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7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Glass Operations</a:t>
            </a:r>
          </a:p>
        </p:txBody>
      </p:sp>
    </p:spTree>
    <p:extLst>
      <p:ext uri="{BB962C8B-B14F-4D97-AF65-F5344CB8AC3E}">
        <p14:creationId xmlns:p14="http://schemas.microsoft.com/office/powerpoint/2010/main" val="65200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4"/>
            <a:ext cx="5418053" cy="67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Terminate Identity Access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8526C4E2-DAD6-524B-9CF3-6A653334040B}"/>
              </a:ext>
            </a:extLst>
          </p:cNvPr>
          <p:cNvSpPr/>
          <p:nvPr/>
        </p:nvSpPr>
        <p:spPr>
          <a:xfrm>
            <a:off x="2243923" y="2890812"/>
            <a:ext cx="1250084" cy="9370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Termination Plan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CD508C-0870-644A-9A0B-6615099E1D97}"/>
              </a:ext>
            </a:extLst>
          </p:cNvPr>
          <p:cNvSpPr txBox="1"/>
          <p:nvPr/>
        </p:nvSpPr>
        <p:spPr>
          <a:xfrm>
            <a:off x="7491785" y="367016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Identity Service </a:t>
            </a:r>
          </a:p>
          <a:p>
            <a:pPr algn="ctr"/>
            <a:r>
              <a:rPr lang="en-US" sz="1200" dirty="0"/>
              <a:t>Account Owners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6E2480-A7E2-8B48-8F6B-364B5819D69C}"/>
              </a:ext>
            </a:extLst>
          </p:cNvPr>
          <p:cNvSpPr txBox="1"/>
          <p:nvPr/>
        </p:nvSpPr>
        <p:spPr>
          <a:xfrm>
            <a:off x="-160126" y="3891205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3D29845-A370-BC40-ADCD-6EADCAA529CF}"/>
              </a:ext>
            </a:extLst>
          </p:cNvPr>
          <p:cNvSpPr/>
          <p:nvPr/>
        </p:nvSpPr>
        <p:spPr>
          <a:xfrm>
            <a:off x="9338200" y="2727656"/>
            <a:ext cx="1258082" cy="9460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Reassignments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FC74ED3-5CD4-D64A-A9F1-B0A6F3AF4B4D}"/>
              </a:ext>
            </a:extLst>
          </p:cNvPr>
          <p:cNvCxnSpPr>
            <a:cxnSpLocks/>
            <a:stCxn id="118" idx="1"/>
            <a:endCxn id="147" idx="0"/>
          </p:cNvCxnSpPr>
          <p:nvPr/>
        </p:nvCxnSpPr>
        <p:spPr>
          <a:xfrm rot="10800000" flipV="1">
            <a:off x="2868966" y="2531058"/>
            <a:ext cx="2906581" cy="3597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955DE3-78EE-3F47-8848-56F2A3744D6C}"/>
              </a:ext>
            </a:extLst>
          </p:cNvPr>
          <p:cNvCxnSpPr>
            <a:cxnSpLocks/>
            <a:stCxn id="118" idx="3"/>
            <a:endCxn id="29" idx="0"/>
          </p:cNvCxnSpPr>
          <p:nvPr/>
        </p:nvCxnSpPr>
        <p:spPr>
          <a:xfrm>
            <a:off x="6340760" y="2531058"/>
            <a:ext cx="3626481" cy="1965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51BAAAE-1A60-7C46-8566-A266C8B79A24}"/>
              </a:ext>
            </a:extLst>
          </p:cNvPr>
          <p:cNvSpPr txBox="1"/>
          <p:nvPr/>
        </p:nvSpPr>
        <p:spPr>
          <a:xfrm>
            <a:off x="10452945" y="362976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Artifacts Ownership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CAD3000-CE84-D14C-8C17-D9C7DA0518F5}"/>
              </a:ext>
            </a:extLst>
          </p:cNvPr>
          <p:cNvSpPr/>
          <p:nvPr/>
        </p:nvSpPr>
        <p:spPr>
          <a:xfrm>
            <a:off x="9202861" y="4929226"/>
            <a:ext cx="1250084" cy="937085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IIQ Provisioning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16D2D7-FB04-8C43-9F74-A6E4F5073E56}"/>
              </a:ext>
            </a:extLst>
          </p:cNvPr>
          <p:cNvGrpSpPr/>
          <p:nvPr/>
        </p:nvGrpSpPr>
        <p:grpSpPr>
          <a:xfrm>
            <a:off x="2292453" y="5686205"/>
            <a:ext cx="952500" cy="457200"/>
            <a:chOff x="1917700" y="2857500"/>
            <a:chExt cx="952500" cy="457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FB6F22E-EAE1-2043-8FD5-7F225E1B93ED}"/>
                </a:ext>
              </a:extLst>
            </p:cNvPr>
            <p:cNvSpPr/>
            <p:nvPr/>
          </p:nvSpPr>
          <p:spPr>
            <a:xfrm>
              <a:off x="1917700" y="2857500"/>
              <a:ext cx="952500" cy="45720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Chevron 59">
              <a:extLst>
                <a:ext uri="{FF2B5EF4-FFF2-40B4-BE49-F238E27FC236}">
                  <a16:creationId xmlns:a16="http://schemas.microsoft.com/office/drawing/2014/main" id="{41D9BC3F-BB4A-8B47-97B4-128532143217}"/>
                </a:ext>
              </a:extLst>
            </p:cNvPr>
            <p:cNvSpPr/>
            <p:nvPr/>
          </p:nvSpPr>
          <p:spPr>
            <a:xfrm>
              <a:off x="19177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60">
              <a:extLst>
                <a:ext uri="{FF2B5EF4-FFF2-40B4-BE49-F238E27FC236}">
                  <a16:creationId xmlns:a16="http://schemas.microsoft.com/office/drawing/2014/main" id="{70AF0FD1-9F26-054D-9282-50A9DEF5C02E}"/>
                </a:ext>
              </a:extLst>
            </p:cNvPr>
            <p:cNvSpPr/>
            <p:nvPr/>
          </p:nvSpPr>
          <p:spPr>
            <a:xfrm>
              <a:off x="21463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Chevron 61">
              <a:extLst>
                <a:ext uri="{FF2B5EF4-FFF2-40B4-BE49-F238E27FC236}">
                  <a16:creationId xmlns:a16="http://schemas.microsoft.com/office/drawing/2014/main" id="{08DD844D-03A9-B246-B70E-8BEE97093D69}"/>
                </a:ext>
              </a:extLst>
            </p:cNvPr>
            <p:cNvSpPr/>
            <p:nvPr/>
          </p:nvSpPr>
          <p:spPr>
            <a:xfrm>
              <a:off x="24130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Chevron 62">
              <a:extLst>
                <a:ext uri="{FF2B5EF4-FFF2-40B4-BE49-F238E27FC236}">
                  <a16:creationId xmlns:a16="http://schemas.microsoft.com/office/drawing/2014/main" id="{58E930B5-BD5F-0C46-9BD7-AB8E2CEA4FD4}"/>
                </a:ext>
              </a:extLst>
            </p:cNvPr>
            <p:cNvSpPr/>
            <p:nvPr/>
          </p:nvSpPr>
          <p:spPr>
            <a:xfrm>
              <a:off x="26416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A93C8187-570B-214F-BFD7-8F1F8872A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733" y="5371508"/>
            <a:ext cx="762000" cy="8382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99093EE-2309-7F4D-B879-987479369ECE}"/>
              </a:ext>
            </a:extLst>
          </p:cNvPr>
          <p:cNvSpPr txBox="1"/>
          <p:nvPr/>
        </p:nvSpPr>
        <p:spPr>
          <a:xfrm>
            <a:off x="1639632" y="612619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Queue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49988E-AEEF-7E45-92D8-F5645766AEB7}"/>
              </a:ext>
            </a:extLst>
          </p:cNvPr>
          <p:cNvSpPr txBox="1"/>
          <p:nvPr/>
        </p:nvSpPr>
        <p:spPr>
          <a:xfrm>
            <a:off x="5079491" y="5538437"/>
            <a:ext cx="144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D35DE-3956-0247-A9FA-4800F6C0A9F3}"/>
              </a:ext>
            </a:extLst>
          </p:cNvPr>
          <p:cNvSpPr txBox="1"/>
          <p:nvPr/>
        </p:nvSpPr>
        <p:spPr>
          <a:xfrm>
            <a:off x="3849201" y="5062431"/>
            <a:ext cx="121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 Days Wait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A369F2F-3BAA-9144-80CC-AF4E284D702C}"/>
              </a:ext>
            </a:extLst>
          </p:cNvPr>
          <p:cNvSpPr/>
          <p:nvPr/>
        </p:nvSpPr>
        <p:spPr>
          <a:xfrm>
            <a:off x="6360671" y="3225070"/>
            <a:ext cx="1410699" cy="85613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Clear Q&amp;A, Auto Reject Access Request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F6F6D7F-1D74-4B4A-B7EA-0036B17DA514}"/>
              </a:ext>
            </a:extLst>
          </p:cNvPr>
          <p:cNvCxnSpPr>
            <a:cxnSpLocks/>
            <a:stCxn id="118" idx="2"/>
            <a:endCxn id="79" idx="0"/>
          </p:cNvCxnSpPr>
          <p:nvPr/>
        </p:nvCxnSpPr>
        <p:spPr>
          <a:xfrm rot="16200000" flipH="1">
            <a:off x="6360230" y="2519278"/>
            <a:ext cx="403715" cy="1007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95FC3FE-44F0-D444-BB06-EB15493038A0}"/>
              </a:ext>
            </a:extLst>
          </p:cNvPr>
          <p:cNvCxnSpPr>
            <a:cxnSpLocks/>
            <a:stCxn id="79" idx="2"/>
            <a:endCxn id="53" idx="1"/>
          </p:cNvCxnSpPr>
          <p:nvPr/>
        </p:nvCxnSpPr>
        <p:spPr>
          <a:xfrm rot="16200000" flipH="1">
            <a:off x="7476161" y="3671068"/>
            <a:ext cx="1316561" cy="21368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600BA0F8-81B7-5F4F-A1B0-C0022DF98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46" y="2240761"/>
            <a:ext cx="565214" cy="580594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CBA7027-0567-AF46-A2BB-5CF998D2E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76" y="3045224"/>
            <a:ext cx="665561" cy="66556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9E4E489-4BCC-A44B-B52C-957175C45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15" y="2954910"/>
            <a:ext cx="565214" cy="580594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BB6C1CF8-F600-2548-9380-5054685AE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01" y="2970301"/>
            <a:ext cx="565214" cy="580594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79F7FD3-E975-C944-9D07-24E06E9E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667" y="2910401"/>
            <a:ext cx="565214" cy="58059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41DF4D37-55C0-AD40-9702-A91B10A7D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051" y="2890812"/>
            <a:ext cx="565214" cy="580594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1A03B3C-CDC3-4741-87A9-28C6CD1ED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53" y="80821"/>
            <a:ext cx="1549400" cy="129540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E549FB7-B6CD-BA40-85FA-09B6D405F9AD}"/>
              </a:ext>
            </a:extLst>
          </p:cNvPr>
          <p:cNvSpPr txBox="1"/>
          <p:nvPr/>
        </p:nvSpPr>
        <p:spPr>
          <a:xfrm>
            <a:off x="711303" y="1295882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–  Operations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62D082EA-ACA3-0E48-AC44-A0293BC6B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499" y="3860449"/>
            <a:ext cx="1328057" cy="844264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ED0D7BCF-A24C-DB4B-9F22-385223241AD0}"/>
              </a:ext>
            </a:extLst>
          </p:cNvPr>
          <p:cNvSpPr txBox="1"/>
          <p:nvPr/>
        </p:nvSpPr>
        <p:spPr>
          <a:xfrm>
            <a:off x="5112707" y="4049877"/>
            <a:ext cx="123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Wrapper </a:t>
            </a:r>
          </a:p>
          <a:p>
            <a:pPr algn="ctr"/>
            <a:r>
              <a:rPr lang="en-US" sz="1200" dirty="0"/>
              <a:t>Workflow </a:t>
            </a:r>
          </a:p>
          <a:p>
            <a:pPr algn="ctr"/>
            <a:endParaRPr lang="en-US" sz="1200" dirty="0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0A22C995-F898-264E-9ECF-436335176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733" y="1289341"/>
            <a:ext cx="1191159" cy="661065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B4518F4E-470D-0F4E-8F6D-A78A0DEF24EC}"/>
              </a:ext>
            </a:extLst>
          </p:cNvPr>
          <p:cNvSpPr txBox="1"/>
          <p:nvPr/>
        </p:nvSpPr>
        <p:spPr>
          <a:xfrm>
            <a:off x="3986291" y="1510423"/>
            <a:ext cx="168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Termination Workflow </a:t>
            </a:r>
          </a:p>
          <a:p>
            <a:pPr algn="ctr"/>
            <a:endParaRPr lang="en-US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69A4C7-5066-B849-8F7A-2EF6CFC862B4}"/>
              </a:ext>
            </a:extLst>
          </p:cNvPr>
          <p:cNvCxnSpPr>
            <a:cxnSpLocks/>
          </p:cNvCxnSpPr>
          <p:nvPr/>
        </p:nvCxnSpPr>
        <p:spPr>
          <a:xfrm>
            <a:off x="2448488" y="681731"/>
            <a:ext cx="68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16C5B3-18BF-6F47-9EF6-6925EE7EFC56}"/>
              </a:ext>
            </a:extLst>
          </p:cNvPr>
          <p:cNvCxnSpPr>
            <a:cxnSpLocks/>
          </p:cNvCxnSpPr>
          <p:nvPr/>
        </p:nvCxnSpPr>
        <p:spPr>
          <a:xfrm>
            <a:off x="6058153" y="978255"/>
            <a:ext cx="0" cy="31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99A46D-58AE-C949-8D72-AA7BB9879F6E}"/>
              </a:ext>
            </a:extLst>
          </p:cNvPr>
          <p:cNvCxnSpPr/>
          <p:nvPr/>
        </p:nvCxnSpPr>
        <p:spPr>
          <a:xfrm>
            <a:off x="1547446" y="335510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CDD24E-605E-AB4A-AF6F-19EAF7A57D3E}"/>
              </a:ext>
            </a:extLst>
          </p:cNvPr>
          <p:cNvCxnSpPr/>
          <p:nvPr/>
        </p:nvCxnSpPr>
        <p:spPr>
          <a:xfrm>
            <a:off x="9967241" y="3785019"/>
            <a:ext cx="0" cy="911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DF4A59-1B63-2A4F-B493-DCC9E0FEFA38}"/>
              </a:ext>
            </a:extLst>
          </p:cNvPr>
          <p:cNvCxnSpPr/>
          <p:nvPr/>
        </p:nvCxnSpPr>
        <p:spPr>
          <a:xfrm>
            <a:off x="2724459" y="4076769"/>
            <a:ext cx="0" cy="14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FE6087-B8FE-EA46-A4A8-7B3B040867DE}"/>
              </a:ext>
            </a:extLst>
          </p:cNvPr>
          <p:cNvCxnSpPr>
            <a:cxnSpLocks/>
          </p:cNvCxnSpPr>
          <p:nvPr/>
        </p:nvCxnSpPr>
        <p:spPr>
          <a:xfrm flipH="1">
            <a:off x="3494007" y="5937157"/>
            <a:ext cx="11357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8D4D53-6220-924A-84D8-1EDBF8AC7903}"/>
              </a:ext>
            </a:extLst>
          </p:cNvPr>
          <p:cNvCxnSpPr>
            <a:cxnSpLocks/>
          </p:cNvCxnSpPr>
          <p:nvPr/>
        </p:nvCxnSpPr>
        <p:spPr>
          <a:xfrm flipV="1">
            <a:off x="4983286" y="4807603"/>
            <a:ext cx="0" cy="590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027059-DCE5-8A42-A6CC-6C143B7539B5}"/>
              </a:ext>
            </a:extLst>
          </p:cNvPr>
          <p:cNvCxnSpPr>
            <a:cxnSpLocks/>
          </p:cNvCxnSpPr>
          <p:nvPr/>
        </p:nvCxnSpPr>
        <p:spPr>
          <a:xfrm flipV="1">
            <a:off x="8930884" y="3212606"/>
            <a:ext cx="334877" cy="3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6BC0E7-9D28-3949-A3E1-1BECB33C457A}"/>
              </a:ext>
            </a:extLst>
          </p:cNvPr>
          <p:cNvCxnSpPr>
            <a:cxnSpLocks/>
          </p:cNvCxnSpPr>
          <p:nvPr/>
        </p:nvCxnSpPr>
        <p:spPr>
          <a:xfrm flipV="1">
            <a:off x="10676789" y="3223646"/>
            <a:ext cx="334877" cy="3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70ED72-CDD1-6F43-9E17-7F402EAD3861}"/>
              </a:ext>
            </a:extLst>
          </p:cNvPr>
          <p:cNvCxnSpPr>
            <a:cxnSpLocks/>
          </p:cNvCxnSpPr>
          <p:nvPr/>
        </p:nvCxnSpPr>
        <p:spPr>
          <a:xfrm>
            <a:off x="6058153" y="1929675"/>
            <a:ext cx="0" cy="311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Heptagon 53">
            <a:extLst>
              <a:ext uri="{FF2B5EF4-FFF2-40B4-BE49-F238E27FC236}">
                <a16:creationId xmlns:a16="http://schemas.microsoft.com/office/drawing/2014/main" id="{C82282AC-1082-1F4D-812D-BF6D359197B2}"/>
              </a:ext>
            </a:extLst>
          </p:cNvPr>
          <p:cNvSpPr/>
          <p:nvPr/>
        </p:nvSpPr>
        <p:spPr>
          <a:xfrm>
            <a:off x="4866130" y="2135750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1a</a:t>
            </a:r>
          </a:p>
        </p:txBody>
      </p:sp>
      <p:sp>
        <p:nvSpPr>
          <p:cNvPr id="55" name="Heptagon 54">
            <a:extLst>
              <a:ext uri="{FF2B5EF4-FFF2-40B4-BE49-F238E27FC236}">
                <a16:creationId xmlns:a16="http://schemas.microsoft.com/office/drawing/2014/main" id="{E1BC12E3-878A-B346-82D8-FC88B7CCE08D}"/>
              </a:ext>
            </a:extLst>
          </p:cNvPr>
          <p:cNvSpPr/>
          <p:nvPr/>
        </p:nvSpPr>
        <p:spPr>
          <a:xfrm>
            <a:off x="6520497" y="2633833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1b</a:t>
            </a:r>
          </a:p>
        </p:txBody>
      </p:sp>
      <p:sp>
        <p:nvSpPr>
          <p:cNvPr id="56" name="Heptagon 55">
            <a:extLst>
              <a:ext uri="{FF2B5EF4-FFF2-40B4-BE49-F238E27FC236}">
                <a16:creationId xmlns:a16="http://schemas.microsoft.com/office/drawing/2014/main" id="{4421557A-9E84-8A4F-AF00-E53C1BDC3351}"/>
              </a:ext>
            </a:extLst>
          </p:cNvPr>
          <p:cNvSpPr/>
          <p:nvPr/>
        </p:nvSpPr>
        <p:spPr>
          <a:xfrm>
            <a:off x="6952404" y="2131555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70CB7C-09F7-2A43-998C-875B0911A767}"/>
              </a:ext>
            </a:extLst>
          </p:cNvPr>
          <p:cNvCxnSpPr/>
          <p:nvPr/>
        </p:nvCxnSpPr>
        <p:spPr>
          <a:xfrm>
            <a:off x="3614569" y="3355102"/>
            <a:ext cx="882127" cy="551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Heptagon 56">
            <a:extLst>
              <a:ext uri="{FF2B5EF4-FFF2-40B4-BE49-F238E27FC236}">
                <a16:creationId xmlns:a16="http://schemas.microsoft.com/office/drawing/2014/main" id="{E3EB99A1-D925-924B-A9B3-58DB4639F0B8}"/>
              </a:ext>
            </a:extLst>
          </p:cNvPr>
          <p:cNvSpPr/>
          <p:nvPr/>
        </p:nvSpPr>
        <p:spPr>
          <a:xfrm>
            <a:off x="2176633" y="4064988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2a</a:t>
            </a:r>
          </a:p>
        </p:txBody>
      </p:sp>
      <p:sp>
        <p:nvSpPr>
          <p:cNvPr id="64" name="Heptagon 63">
            <a:extLst>
              <a:ext uri="{FF2B5EF4-FFF2-40B4-BE49-F238E27FC236}">
                <a16:creationId xmlns:a16="http://schemas.microsoft.com/office/drawing/2014/main" id="{4DFF61D1-1E39-B145-AB79-8D819A3AD83D}"/>
              </a:ext>
            </a:extLst>
          </p:cNvPr>
          <p:cNvSpPr/>
          <p:nvPr/>
        </p:nvSpPr>
        <p:spPr>
          <a:xfrm>
            <a:off x="3902036" y="3216332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99B692-1F7A-8D41-ACCF-0323925D2FC5}"/>
              </a:ext>
            </a:extLst>
          </p:cNvPr>
          <p:cNvSpPr txBox="1"/>
          <p:nvPr/>
        </p:nvSpPr>
        <p:spPr>
          <a:xfrm>
            <a:off x="231732" y="5916548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ACB277-D0FE-A943-A13A-60F7D15C1AA8}"/>
              </a:ext>
            </a:extLst>
          </p:cNvPr>
          <p:cNvCxnSpPr/>
          <p:nvPr/>
        </p:nvCxnSpPr>
        <p:spPr>
          <a:xfrm>
            <a:off x="1130887" y="6089216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70FA9D-0EBF-E04E-941C-70BAA9AC9EAD}"/>
              </a:ext>
            </a:extLst>
          </p:cNvPr>
          <p:cNvCxnSpPr/>
          <p:nvPr/>
        </p:nvCxnSpPr>
        <p:spPr>
          <a:xfrm>
            <a:off x="1140093" y="6269186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F6F91D-504E-1941-8A11-EC60CB9A2433}"/>
              </a:ext>
            </a:extLst>
          </p:cNvPr>
          <p:cNvCxnSpPr>
            <a:cxnSpLocks/>
          </p:cNvCxnSpPr>
          <p:nvPr/>
        </p:nvCxnSpPr>
        <p:spPr>
          <a:xfrm>
            <a:off x="1140093" y="6476110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26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16393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Recover Identity Access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8526C4E2-DAD6-524B-9CF3-6A653334040B}"/>
              </a:ext>
            </a:extLst>
          </p:cNvPr>
          <p:cNvSpPr/>
          <p:nvPr/>
        </p:nvSpPr>
        <p:spPr>
          <a:xfrm>
            <a:off x="3606205" y="3257364"/>
            <a:ext cx="1250084" cy="93177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Recover Plan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416D2D7-FB04-8C43-9F74-A6E4F5073E56}"/>
              </a:ext>
            </a:extLst>
          </p:cNvPr>
          <p:cNvGrpSpPr/>
          <p:nvPr/>
        </p:nvGrpSpPr>
        <p:grpSpPr>
          <a:xfrm>
            <a:off x="3871036" y="6062440"/>
            <a:ext cx="1468818" cy="457200"/>
            <a:chOff x="1917700" y="2857500"/>
            <a:chExt cx="952500" cy="457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FB6F22E-EAE1-2043-8FD5-7F225E1B93ED}"/>
                </a:ext>
              </a:extLst>
            </p:cNvPr>
            <p:cNvSpPr/>
            <p:nvPr/>
          </p:nvSpPr>
          <p:spPr>
            <a:xfrm>
              <a:off x="1917700" y="2857500"/>
              <a:ext cx="952500" cy="45720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Chevron 59">
              <a:extLst>
                <a:ext uri="{FF2B5EF4-FFF2-40B4-BE49-F238E27FC236}">
                  <a16:creationId xmlns:a16="http://schemas.microsoft.com/office/drawing/2014/main" id="{41D9BC3F-BB4A-8B47-97B4-128532143217}"/>
                </a:ext>
              </a:extLst>
            </p:cNvPr>
            <p:cNvSpPr/>
            <p:nvPr/>
          </p:nvSpPr>
          <p:spPr>
            <a:xfrm>
              <a:off x="19177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60">
              <a:extLst>
                <a:ext uri="{FF2B5EF4-FFF2-40B4-BE49-F238E27FC236}">
                  <a16:creationId xmlns:a16="http://schemas.microsoft.com/office/drawing/2014/main" id="{70AF0FD1-9F26-054D-9282-50A9DEF5C02E}"/>
                </a:ext>
              </a:extLst>
            </p:cNvPr>
            <p:cNvSpPr/>
            <p:nvPr/>
          </p:nvSpPr>
          <p:spPr>
            <a:xfrm>
              <a:off x="21463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Chevron 61">
              <a:extLst>
                <a:ext uri="{FF2B5EF4-FFF2-40B4-BE49-F238E27FC236}">
                  <a16:creationId xmlns:a16="http://schemas.microsoft.com/office/drawing/2014/main" id="{08DD844D-03A9-B246-B70E-8BEE97093D69}"/>
                </a:ext>
              </a:extLst>
            </p:cNvPr>
            <p:cNvSpPr/>
            <p:nvPr/>
          </p:nvSpPr>
          <p:spPr>
            <a:xfrm>
              <a:off x="24130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Chevron 62">
              <a:extLst>
                <a:ext uri="{FF2B5EF4-FFF2-40B4-BE49-F238E27FC236}">
                  <a16:creationId xmlns:a16="http://schemas.microsoft.com/office/drawing/2014/main" id="{58E930B5-BD5F-0C46-9BD7-AB8E2CEA4FD4}"/>
                </a:ext>
              </a:extLst>
            </p:cNvPr>
            <p:cNvSpPr/>
            <p:nvPr/>
          </p:nvSpPr>
          <p:spPr>
            <a:xfrm>
              <a:off x="2641600" y="2857500"/>
              <a:ext cx="228600" cy="457200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A93C8187-570B-214F-BFD7-8F1F8872A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47" y="5683246"/>
            <a:ext cx="762000" cy="838200"/>
          </a:xfrm>
          <a:prstGeom prst="rect">
            <a:avLst/>
          </a:prstGeom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DF0C0C77-37ED-F442-AAFC-28A3F184B569}"/>
              </a:ext>
            </a:extLst>
          </p:cNvPr>
          <p:cNvCxnSpPr>
            <a:cxnSpLocks/>
            <a:endCxn id="78" idx="3"/>
          </p:cNvCxnSpPr>
          <p:nvPr/>
        </p:nvCxnSpPr>
        <p:spPr>
          <a:xfrm rot="10800000">
            <a:off x="6391808" y="4740860"/>
            <a:ext cx="1773246" cy="573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9093EE-2309-7F4D-B879-987479369ECE}"/>
              </a:ext>
            </a:extLst>
          </p:cNvPr>
          <p:cNvSpPr txBox="1"/>
          <p:nvPr/>
        </p:nvSpPr>
        <p:spPr>
          <a:xfrm>
            <a:off x="2434566" y="615525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Queue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49988E-AEEF-7E45-92D8-F5645766AEB7}"/>
              </a:ext>
            </a:extLst>
          </p:cNvPr>
          <p:cNvSpPr txBox="1"/>
          <p:nvPr/>
        </p:nvSpPr>
        <p:spPr>
          <a:xfrm>
            <a:off x="8007247" y="5782068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D35DE-3956-0247-A9FA-4800F6C0A9F3}"/>
              </a:ext>
            </a:extLst>
          </p:cNvPr>
          <p:cNvSpPr txBox="1"/>
          <p:nvPr/>
        </p:nvSpPr>
        <p:spPr>
          <a:xfrm>
            <a:off x="5883046" y="4416053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 Secs Wait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4BEFCBB-3DCD-7648-BB8E-349BC28E9CE3}"/>
              </a:ext>
            </a:extLst>
          </p:cNvPr>
          <p:cNvSpPr/>
          <p:nvPr/>
        </p:nvSpPr>
        <p:spPr>
          <a:xfrm>
            <a:off x="4000026" y="2371663"/>
            <a:ext cx="4610147" cy="34671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Identity Request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8147-55A3-8043-A020-BDB3A2C64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610" y="3199411"/>
            <a:ext cx="714302" cy="7143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4C68861-9698-0B45-A0E1-6CA241F1A71F}"/>
              </a:ext>
            </a:extLst>
          </p:cNvPr>
          <p:cNvSpPr txBox="1"/>
          <p:nvPr/>
        </p:nvSpPr>
        <p:spPr>
          <a:xfrm>
            <a:off x="1244038" y="3953715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Identity Snapshot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7021BC12-716B-2D4C-8452-911C90848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80" y="3109495"/>
            <a:ext cx="683004" cy="70158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16F511B-0058-5147-A4FB-59CA4C400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7" y="196772"/>
            <a:ext cx="1549400" cy="1295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1FA4043-CE8A-6543-BA32-9BEAD5C2D0AA}"/>
              </a:ext>
            </a:extLst>
          </p:cNvPr>
          <p:cNvSpPr txBox="1"/>
          <p:nvPr/>
        </p:nvSpPr>
        <p:spPr>
          <a:xfrm>
            <a:off x="793322" y="134432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–  Operations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F92F77-129B-E249-BFDA-F2D4CAD85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930" y="4410327"/>
            <a:ext cx="1039878" cy="66106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B6C8F17-BEE4-514D-B625-D8B5DECC2EB4}"/>
              </a:ext>
            </a:extLst>
          </p:cNvPr>
          <p:cNvSpPr txBox="1"/>
          <p:nvPr/>
        </p:nvSpPr>
        <p:spPr>
          <a:xfrm>
            <a:off x="4850794" y="5064944"/>
            <a:ext cx="168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Wrapper Workflow </a:t>
            </a:r>
          </a:p>
          <a:p>
            <a:pPr algn="ctr"/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46FA5C-DBCE-DD4E-B9CB-91F087CB7851}"/>
              </a:ext>
            </a:extLst>
          </p:cNvPr>
          <p:cNvSpPr txBox="1"/>
          <p:nvPr/>
        </p:nvSpPr>
        <p:spPr>
          <a:xfrm>
            <a:off x="4959654" y="3775213"/>
            <a:ext cx="1689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Cube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24559AD2-6B4A-474E-B455-0792DE658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726" y="1330668"/>
            <a:ext cx="1191159" cy="66106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18AE972-AD27-0149-AC2F-11AD0E6E3AF7}"/>
              </a:ext>
            </a:extLst>
          </p:cNvPr>
          <p:cNvSpPr txBox="1"/>
          <p:nvPr/>
        </p:nvSpPr>
        <p:spPr>
          <a:xfrm>
            <a:off x="5913549" y="1423047"/>
            <a:ext cx="168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Recover Workflow </a:t>
            </a:r>
          </a:p>
          <a:p>
            <a:pPr algn="ctr"/>
            <a:endParaRPr lang="en-US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EFBC2D-2D2F-0D47-9268-A4277617CBBD}"/>
              </a:ext>
            </a:extLst>
          </p:cNvPr>
          <p:cNvCxnSpPr>
            <a:cxnSpLocks/>
          </p:cNvCxnSpPr>
          <p:nvPr/>
        </p:nvCxnSpPr>
        <p:spPr>
          <a:xfrm>
            <a:off x="2427381" y="763793"/>
            <a:ext cx="68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9DC195-E78D-F540-B58A-EF4A93B32D87}"/>
              </a:ext>
            </a:extLst>
          </p:cNvPr>
          <p:cNvCxnSpPr>
            <a:cxnSpLocks/>
          </p:cNvCxnSpPr>
          <p:nvPr/>
        </p:nvCxnSpPr>
        <p:spPr>
          <a:xfrm>
            <a:off x="5709066" y="957864"/>
            <a:ext cx="0" cy="360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4FA88A-9143-6A4B-B91F-DCBB602515E8}"/>
              </a:ext>
            </a:extLst>
          </p:cNvPr>
          <p:cNvCxnSpPr>
            <a:cxnSpLocks/>
          </p:cNvCxnSpPr>
          <p:nvPr/>
        </p:nvCxnSpPr>
        <p:spPr>
          <a:xfrm>
            <a:off x="5719279" y="2022438"/>
            <a:ext cx="0" cy="321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849BD3-412F-2946-8030-700AA4F9F1ED}"/>
              </a:ext>
            </a:extLst>
          </p:cNvPr>
          <p:cNvCxnSpPr/>
          <p:nvPr/>
        </p:nvCxnSpPr>
        <p:spPr>
          <a:xfrm>
            <a:off x="2780213" y="3552593"/>
            <a:ext cx="65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6AA419-5132-BE40-AF67-D943EB5FD45E}"/>
              </a:ext>
            </a:extLst>
          </p:cNvPr>
          <p:cNvCxnSpPr>
            <a:cxnSpLocks/>
          </p:cNvCxnSpPr>
          <p:nvPr/>
        </p:nvCxnSpPr>
        <p:spPr>
          <a:xfrm>
            <a:off x="5751305" y="2787416"/>
            <a:ext cx="0" cy="314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4925D-4DF2-5441-8D93-038B41D8263C}"/>
              </a:ext>
            </a:extLst>
          </p:cNvPr>
          <p:cNvCxnSpPr>
            <a:cxnSpLocks/>
          </p:cNvCxnSpPr>
          <p:nvPr/>
        </p:nvCxnSpPr>
        <p:spPr>
          <a:xfrm flipH="1">
            <a:off x="4927126" y="3417255"/>
            <a:ext cx="5335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CE7638-7F48-A54C-880A-5A9CFAB2B803}"/>
              </a:ext>
            </a:extLst>
          </p:cNvPr>
          <p:cNvCxnSpPr>
            <a:cxnSpLocks/>
          </p:cNvCxnSpPr>
          <p:nvPr/>
        </p:nvCxnSpPr>
        <p:spPr>
          <a:xfrm flipH="1">
            <a:off x="5751305" y="6311089"/>
            <a:ext cx="1843920" cy="6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E0C42C-8D30-C042-B71F-D7CDB1021D8C}"/>
              </a:ext>
            </a:extLst>
          </p:cNvPr>
          <p:cNvCxnSpPr>
            <a:cxnSpLocks/>
          </p:cNvCxnSpPr>
          <p:nvPr/>
        </p:nvCxnSpPr>
        <p:spPr>
          <a:xfrm>
            <a:off x="4334848" y="4247182"/>
            <a:ext cx="0" cy="1534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9D1E1E-7D9D-294E-A1FF-22AC26A81EC8}"/>
              </a:ext>
            </a:extLst>
          </p:cNvPr>
          <p:cNvSpPr txBox="1"/>
          <p:nvPr/>
        </p:nvSpPr>
        <p:spPr>
          <a:xfrm>
            <a:off x="225004" y="5600775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760B7D-05EA-7542-9F45-CF154CE7A902}"/>
              </a:ext>
            </a:extLst>
          </p:cNvPr>
          <p:cNvCxnSpPr/>
          <p:nvPr/>
        </p:nvCxnSpPr>
        <p:spPr>
          <a:xfrm>
            <a:off x="1124159" y="5773443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6DA1FA-5CEA-7E4F-972C-32369962F840}"/>
              </a:ext>
            </a:extLst>
          </p:cNvPr>
          <p:cNvCxnSpPr/>
          <p:nvPr/>
        </p:nvCxnSpPr>
        <p:spPr>
          <a:xfrm>
            <a:off x="1133365" y="5953413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BB849B-C664-0A43-97CE-44A50A1597B5}"/>
              </a:ext>
            </a:extLst>
          </p:cNvPr>
          <p:cNvCxnSpPr>
            <a:cxnSpLocks/>
          </p:cNvCxnSpPr>
          <p:nvPr/>
        </p:nvCxnSpPr>
        <p:spPr>
          <a:xfrm>
            <a:off x="1133365" y="6160337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452AAD-D898-8146-986F-93B307936D7D}"/>
              </a:ext>
            </a:extLst>
          </p:cNvPr>
          <p:cNvCxnSpPr>
            <a:cxnSpLocks/>
          </p:cNvCxnSpPr>
          <p:nvPr/>
        </p:nvCxnSpPr>
        <p:spPr>
          <a:xfrm>
            <a:off x="4334848" y="2794578"/>
            <a:ext cx="0" cy="314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Heptagon 45">
            <a:extLst>
              <a:ext uri="{FF2B5EF4-FFF2-40B4-BE49-F238E27FC236}">
                <a16:creationId xmlns:a16="http://schemas.microsoft.com/office/drawing/2014/main" id="{7F893D5D-46A8-CE4C-A5EF-54E26E00F37C}"/>
              </a:ext>
            </a:extLst>
          </p:cNvPr>
          <p:cNvSpPr/>
          <p:nvPr/>
        </p:nvSpPr>
        <p:spPr>
          <a:xfrm>
            <a:off x="3750643" y="2811982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1a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4D50CFF9-6568-B64C-8CC4-F5EB7E39C32B}"/>
              </a:ext>
            </a:extLst>
          </p:cNvPr>
          <p:cNvSpPr/>
          <p:nvPr/>
        </p:nvSpPr>
        <p:spPr>
          <a:xfrm>
            <a:off x="5932723" y="2791253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413399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497125B-9457-394F-9BF5-10D2BEEC4476}"/>
              </a:ext>
            </a:extLst>
          </p:cNvPr>
          <p:cNvSpPr/>
          <p:nvPr/>
        </p:nvSpPr>
        <p:spPr>
          <a:xfrm>
            <a:off x="3192120" y="239303"/>
            <a:ext cx="5418053" cy="7939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6" tIns="45712" rIns="91426" bIns="45712" rtlCol="0" anchor="ctr"/>
          <a:lstStyle/>
          <a:p>
            <a:pPr algn="ctr"/>
            <a:r>
              <a:rPr lang="en-US" sz="1200" b="1" dirty="0">
                <a:latin typeface="Helvetica"/>
                <a:cs typeface="Helvetica"/>
              </a:rPr>
              <a:t>Process Identity Access </a:t>
            </a:r>
            <a:r>
              <a:rPr lang="en-US" sz="1200" b="1" dirty="0" err="1">
                <a:latin typeface="Helvetica"/>
                <a:cs typeface="Helvetica"/>
              </a:rPr>
              <a:t>QuickLink</a:t>
            </a:r>
            <a:endParaRPr lang="en-US" sz="1200" b="1" dirty="0">
              <a:latin typeface="Helvetica"/>
              <a:cs typeface="Helvetica"/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8526C4E2-DAD6-524B-9CF3-6A653334040B}"/>
              </a:ext>
            </a:extLst>
          </p:cNvPr>
          <p:cNvSpPr/>
          <p:nvPr/>
        </p:nvSpPr>
        <p:spPr>
          <a:xfrm>
            <a:off x="2116721" y="4120153"/>
            <a:ext cx="1250084" cy="63268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Plan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6E2480-A7E2-8B48-8F6B-364B5819D69C}"/>
              </a:ext>
            </a:extLst>
          </p:cNvPr>
          <p:cNvSpPr txBox="1"/>
          <p:nvPr/>
        </p:nvSpPr>
        <p:spPr>
          <a:xfrm>
            <a:off x="-184237" y="4919172"/>
            <a:ext cx="1910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Application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FC74ED3-5CD4-D64A-A9F1-B0A6F3AF4B4D}"/>
              </a:ext>
            </a:extLst>
          </p:cNvPr>
          <p:cNvCxnSpPr>
            <a:cxnSpLocks/>
            <a:stCxn id="70" idx="1"/>
            <a:endCxn id="147" idx="0"/>
          </p:cNvCxnSpPr>
          <p:nvPr/>
        </p:nvCxnSpPr>
        <p:spPr>
          <a:xfrm rot="10800000" flipV="1">
            <a:off x="2741764" y="3415585"/>
            <a:ext cx="2615683" cy="7045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CAD3000-CE84-D14C-8C17-D9C7DA0518F5}"/>
              </a:ext>
            </a:extLst>
          </p:cNvPr>
          <p:cNvSpPr/>
          <p:nvPr/>
        </p:nvSpPr>
        <p:spPr>
          <a:xfrm>
            <a:off x="6513774" y="4125397"/>
            <a:ext cx="1250084" cy="6600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Lucida Grande" charset="0"/>
                <a:ea typeface="Lucida Grande" charset="0"/>
                <a:cs typeface="Lucida Grande" charset="0"/>
              </a:rPr>
              <a:t>Plan + Certification 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F6F6D7F-1D74-4B4A-B7EA-0036B17DA514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>
            <a:off x="6340418" y="3415585"/>
            <a:ext cx="3314821" cy="6804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C4A9B5-40AC-D943-8B93-794D99955D78}"/>
              </a:ext>
            </a:extLst>
          </p:cNvPr>
          <p:cNvGrpSpPr/>
          <p:nvPr/>
        </p:nvGrpSpPr>
        <p:grpSpPr>
          <a:xfrm>
            <a:off x="9202861" y="4096027"/>
            <a:ext cx="904756" cy="826117"/>
            <a:chOff x="1295400" y="3873500"/>
            <a:chExt cx="1866900" cy="191196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59CA39-BA81-9E40-BDBE-528D1D6A274B}"/>
                </a:ext>
              </a:extLst>
            </p:cNvPr>
            <p:cNvGrpSpPr/>
            <p:nvPr/>
          </p:nvGrpSpPr>
          <p:grpSpPr>
            <a:xfrm>
              <a:off x="1295400" y="3873500"/>
              <a:ext cx="1866900" cy="1911964"/>
              <a:chOff x="1240176" y="3698240"/>
              <a:chExt cx="2455524" cy="2455524"/>
            </a:xfrm>
          </p:grpSpPr>
          <p:pic>
            <p:nvPicPr>
              <p:cNvPr id="67" name="Picture 94">
                <a:extLst>
                  <a:ext uri="{FF2B5EF4-FFF2-40B4-BE49-F238E27FC236}">
                    <a16:creationId xmlns:a16="http://schemas.microsoft.com/office/drawing/2014/main" id="{4921F776-3F4F-F04B-86D9-907861B42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176" y="3698240"/>
                <a:ext cx="2455524" cy="2455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5FB11D2-D57E-E748-A828-3F9E6BFF8548}"/>
                  </a:ext>
                </a:extLst>
              </p:cNvPr>
              <p:cNvSpPr/>
              <p:nvPr/>
            </p:nvSpPr>
            <p:spPr>
              <a:xfrm>
                <a:off x="1828800" y="4241800"/>
                <a:ext cx="1231900" cy="13081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Frame 55">
              <a:extLst>
                <a:ext uri="{FF2B5EF4-FFF2-40B4-BE49-F238E27FC236}">
                  <a16:creationId xmlns:a16="http://schemas.microsoft.com/office/drawing/2014/main" id="{5596D6A0-BE42-3347-9127-DEDD67FC992F}"/>
                </a:ext>
              </a:extLst>
            </p:cNvPr>
            <p:cNvSpPr/>
            <p:nvPr/>
          </p:nvSpPr>
          <p:spPr>
            <a:xfrm>
              <a:off x="1295400" y="3873500"/>
              <a:ext cx="1866900" cy="1790700"/>
            </a:xfrm>
            <a:prstGeom prst="frame">
              <a:avLst>
                <a:gd name="adj1" fmla="val 32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809DF80-1DFD-494F-B94F-EFC86F93A846}"/>
              </a:ext>
            </a:extLst>
          </p:cNvPr>
          <p:cNvSpPr txBox="1"/>
          <p:nvPr/>
        </p:nvSpPr>
        <p:spPr>
          <a:xfrm>
            <a:off x="8988002" y="4948221"/>
            <a:ext cx="1431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CertificationDefinition</a:t>
            </a:r>
            <a:endParaRPr lang="en-US" sz="10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696C978-8A1B-1F4B-9DC1-E2AEA5424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46" y="2910725"/>
            <a:ext cx="982972" cy="100972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7A5A624-D8EE-054C-8497-DAAC49273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27" y="196772"/>
            <a:ext cx="1549400" cy="12954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F8C1A29-C023-7242-9A28-3DC8AFCD8318}"/>
              </a:ext>
            </a:extLst>
          </p:cNvPr>
          <p:cNvSpPr txBox="1"/>
          <p:nvPr/>
        </p:nvSpPr>
        <p:spPr>
          <a:xfrm>
            <a:off x="793322" y="134432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WorkGroup</a:t>
            </a:r>
            <a:r>
              <a:rPr lang="en-US" sz="1200" dirty="0"/>
              <a:t> –  Operations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D95623-8A5E-354C-869A-D0482B606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286" y="1594716"/>
            <a:ext cx="1390221" cy="88378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067CC5D-9591-044A-ABE7-D90E55D2FB11}"/>
              </a:ext>
            </a:extLst>
          </p:cNvPr>
          <p:cNvSpPr txBox="1"/>
          <p:nvPr/>
        </p:nvSpPr>
        <p:spPr>
          <a:xfrm>
            <a:off x="5802397" y="1876735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Lifecycle Event Workflow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7DD7562-9B00-2548-B133-8032E372F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541" y="4216483"/>
            <a:ext cx="665561" cy="66556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8732520-608B-E34D-AAF5-B8197142E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260" y="5416825"/>
            <a:ext cx="1971186" cy="102115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475905F-2187-7F41-9FEA-F8E0131BE2CA}"/>
              </a:ext>
            </a:extLst>
          </p:cNvPr>
          <p:cNvSpPr txBox="1"/>
          <p:nvPr/>
        </p:nvSpPr>
        <p:spPr>
          <a:xfrm>
            <a:off x="1498364" y="5779822"/>
            <a:ext cx="3051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Wrapper Workflow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0987DC-F9A9-F64C-A04E-D859FD54BA62}"/>
              </a:ext>
            </a:extLst>
          </p:cNvPr>
          <p:cNvCxnSpPr>
            <a:cxnSpLocks/>
          </p:cNvCxnSpPr>
          <p:nvPr/>
        </p:nvCxnSpPr>
        <p:spPr>
          <a:xfrm>
            <a:off x="2427381" y="763793"/>
            <a:ext cx="68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AC3312-7346-A446-BAF7-696680524E44}"/>
              </a:ext>
            </a:extLst>
          </p:cNvPr>
          <p:cNvCxnSpPr/>
          <p:nvPr/>
        </p:nvCxnSpPr>
        <p:spPr>
          <a:xfrm>
            <a:off x="5736384" y="1054360"/>
            <a:ext cx="0" cy="43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9A907-7559-DE43-9E6D-326951876B13}"/>
              </a:ext>
            </a:extLst>
          </p:cNvPr>
          <p:cNvCxnSpPr>
            <a:cxnSpLocks/>
          </p:cNvCxnSpPr>
          <p:nvPr/>
        </p:nvCxnSpPr>
        <p:spPr>
          <a:xfrm flipH="1">
            <a:off x="7909478" y="4436495"/>
            <a:ext cx="1078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D731B8-EBD3-A049-93F5-7851463543BE}"/>
              </a:ext>
            </a:extLst>
          </p:cNvPr>
          <p:cNvCxnSpPr>
            <a:cxnSpLocks/>
          </p:cNvCxnSpPr>
          <p:nvPr/>
        </p:nvCxnSpPr>
        <p:spPr>
          <a:xfrm flipV="1">
            <a:off x="1316910" y="4445348"/>
            <a:ext cx="644066" cy="9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C85AB0-4463-844B-AD6E-9A4FE626BA29}"/>
              </a:ext>
            </a:extLst>
          </p:cNvPr>
          <p:cNvCxnSpPr/>
          <p:nvPr/>
        </p:nvCxnSpPr>
        <p:spPr>
          <a:xfrm>
            <a:off x="5802396" y="2472913"/>
            <a:ext cx="0" cy="437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98BEF6-AEA8-AC48-B94A-EA5B89E52C17}"/>
              </a:ext>
            </a:extLst>
          </p:cNvPr>
          <p:cNvCxnSpPr>
            <a:cxnSpLocks/>
          </p:cNvCxnSpPr>
          <p:nvPr/>
        </p:nvCxnSpPr>
        <p:spPr>
          <a:xfrm>
            <a:off x="2782440" y="4959181"/>
            <a:ext cx="0" cy="630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8EFB08C-5AA5-9D4F-BFB1-E8841C093C66}"/>
              </a:ext>
            </a:extLst>
          </p:cNvPr>
          <p:cNvCxnSpPr>
            <a:cxnSpLocks/>
            <a:stCxn id="53" idx="1"/>
            <a:endCxn id="82" idx="3"/>
          </p:cNvCxnSpPr>
          <p:nvPr/>
        </p:nvCxnSpPr>
        <p:spPr>
          <a:xfrm rot="10800000" flipV="1">
            <a:off x="5357446" y="4455440"/>
            <a:ext cx="1156328" cy="14719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Heptagon 32">
            <a:extLst>
              <a:ext uri="{FF2B5EF4-FFF2-40B4-BE49-F238E27FC236}">
                <a16:creationId xmlns:a16="http://schemas.microsoft.com/office/drawing/2014/main" id="{4259FA8B-5384-F64D-AD27-7B4ED5B93D50}"/>
              </a:ext>
            </a:extLst>
          </p:cNvPr>
          <p:cNvSpPr/>
          <p:nvPr/>
        </p:nvSpPr>
        <p:spPr>
          <a:xfrm>
            <a:off x="4547201" y="2930002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1a</a:t>
            </a:r>
          </a:p>
        </p:txBody>
      </p:sp>
      <p:sp>
        <p:nvSpPr>
          <p:cNvPr id="34" name="Heptagon 33">
            <a:extLst>
              <a:ext uri="{FF2B5EF4-FFF2-40B4-BE49-F238E27FC236}">
                <a16:creationId xmlns:a16="http://schemas.microsoft.com/office/drawing/2014/main" id="{8BF33CA1-BE32-CD45-B611-F4A6D1C6E70A}"/>
              </a:ext>
            </a:extLst>
          </p:cNvPr>
          <p:cNvSpPr/>
          <p:nvPr/>
        </p:nvSpPr>
        <p:spPr>
          <a:xfrm>
            <a:off x="6513774" y="2982689"/>
            <a:ext cx="426722" cy="30059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B5CB4C-3B3D-8541-ADCC-455AB3A7CF84}"/>
              </a:ext>
            </a:extLst>
          </p:cNvPr>
          <p:cNvSpPr txBox="1"/>
          <p:nvPr/>
        </p:nvSpPr>
        <p:spPr>
          <a:xfrm>
            <a:off x="231242" y="5779822"/>
            <a:ext cx="1627814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Read/Write</a:t>
            </a:r>
          </a:p>
          <a:p>
            <a:r>
              <a:rPr lang="en-US" sz="1200" dirty="0"/>
              <a:t>Read</a:t>
            </a:r>
          </a:p>
          <a:p>
            <a:r>
              <a:rPr lang="en-US" sz="1200" dirty="0"/>
              <a:t>Sequential </a:t>
            </a:r>
          </a:p>
          <a:p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A2BF93-8CF4-794C-812C-B9961EBF532A}"/>
              </a:ext>
            </a:extLst>
          </p:cNvPr>
          <p:cNvCxnSpPr/>
          <p:nvPr/>
        </p:nvCxnSpPr>
        <p:spPr>
          <a:xfrm>
            <a:off x="1130397" y="5952490"/>
            <a:ext cx="6505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1B65CE-870C-F64B-9F55-6908DFD92F82}"/>
              </a:ext>
            </a:extLst>
          </p:cNvPr>
          <p:cNvCxnSpPr/>
          <p:nvPr/>
        </p:nvCxnSpPr>
        <p:spPr>
          <a:xfrm>
            <a:off x="1139603" y="6132460"/>
            <a:ext cx="608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BC6430-DC9D-0B48-A817-0C0990ED76E1}"/>
              </a:ext>
            </a:extLst>
          </p:cNvPr>
          <p:cNvCxnSpPr>
            <a:cxnSpLocks/>
          </p:cNvCxnSpPr>
          <p:nvPr/>
        </p:nvCxnSpPr>
        <p:spPr>
          <a:xfrm>
            <a:off x="1139603" y="6339384"/>
            <a:ext cx="569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1392"/>
      </p:ext>
    </p:extLst>
  </p:cSld>
  <p:clrMapOvr>
    <a:masterClrMapping/>
  </p:clrMapOvr>
</p:sld>
</file>

<file path=ppt/theme/theme1.xml><?xml version="1.0" encoding="utf-8"?>
<a:theme xmlns:a="http://schemas.openxmlformats.org/drawingml/2006/main" name="SailPoint 2016 Template">
  <a:themeElements>
    <a:clrScheme name="2016 New Brand">
      <a:dk1>
        <a:srgbClr val="012068"/>
      </a:dk1>
      <a:lt1>
        <a:srgbClr val="FFFFFF"/>
      </a:lt1>
      <a:dk2>
        <a:srgbClr val="8A8A8D"/>
      </a:dk2>
      <a:lt2>
        <a:srgbClr val="FFFFFF"/>
      </a:lt2>
      <a:accent1>
        <a:srgbClr val="00B5E2"/>
      </a:accent1>
      <a:accent2>
        <a:srgbClr val="3FAE28"/>
      </a:accent2>
      <a:accent3>
        <a:srgbClr val="783CBD"/>
      </a:accent3>
      <a:accent4>
        <a:srgbClr val="005EB8"/>
      </a:accent4>
      <a:accent5>
        <a:srgbClr val="006341"/>
      </a:accent5>
      <a:accent6>
        <a:srgbClr val="500778"/>
      </a:accent6>
      <a:hlink>
        <a:srgbClr val="783CBD"/>
      </a:hlink>
      <a:folHlink>
        <a:srgbClr val="00B5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lPoint16_template_2016.potx" id="{8265F137-7A73-429B-91B1-EB3980996B4A}" vid="{06200F1E-F987-4A75-9A3A-45E8F605C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SailPoint16_template_2016</Template>
  <TotalTime>2007</TotalTime>
  <Words>723</Words>
  <Application>Microsoft Macintosh PowerPoint</Application>
  <PresentationFormat>Widescreen</PresentationFormat>
  <Paragraphs>338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Calibri</vt:lpstr>
      <vt:lpstr>Helvetica</vt:lpstr>
      <vt:lpstr>Helvetica Light</vt:lpstr>
      <vt:lpstr>Lucida Grande</vt:lpstr>
      <vt:lpstr>SailPoint 2016 Template</vt:lpstr>
      <vt:lpstr>PS Offsite 2018</vt:lpstr>
      <vt:lpstr>Triggers</vt:lpstr>
      <vt:lpstr>PowerPoint Presentation</vt:lpstr>
      <vt:lpstr>Wrapper Workflow</vt:lpstr>
      <vt:lpstr>PowerPoint Presentation</vt:lpstr>
      <vt:lpstr>Break Glass Operations</vt:lpstr>
      <vt:lpstr>PowerPoint Presentation</vt:lpstr>
      <vt:lpstr>PowerPoint Presentation</vt:lpstr>
      <vt:lpstr>PowerPoint Presentation</vt:lpstr>
      <vt:lpstr>Aggregation</vt:lpstr>
      <vt:lpstr>PowerPoint Presentation</vt:lpstr>
      <vt:lpstr>Create/Edit/Register</vt:lpstr>
      <vt:lpstr>PowerPoint Presentation</vt:lpstr>
      <vt:lpstr>Password Synchronization / Change Password</vt:lpstr>
      <vt:lpstr>PowerPoint Presentation</vt:lpstr>
      <vt:lpstr>Rapid Application Onboarding</vt:lpstr>
      <vt:lpstr>PowerPoint Presentation</vt:lpstr>
      <vt:lpstr>Smart Setup</vt:lpstr>
      <vt:lpstr>PowerPoint Presentation</vt:lpstr>
      <vt:lpstr>PowerPoint Presentation</vt:lpstr>
      <vt:lpstr>PowerPoint Presentation</vt:lpstr>
      <vt:lpstr>PowerPoint Presentation</vt:lpstr>
      <vt:lpstr>Administrative Tasks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Nick Elkins</dc:creator>
  <cp:lastModifiedBy>Rohit Gupta</cp:lastModifiedBy>
  <cp:revision>312</cp:revision>
  <dcterms:created xsi:type="dcterms:W3CDTF">2016-11-16T15:12:35Z</dcterms:created>
  <dcterms:modified xsi:type="dcterms:W3CDTF">2018-09-12T16:40:51Z</dcterms:modified>
</cp:coreProperties>
</file>