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7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8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9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notesSlides/notesSlide10.xml" ContentType="application/vnd.openxmlformats-officedocument.presentationml.notesSlide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notesSlides/notesSlide11.xml" ContentType="application/vnd.openxmlformats-officedocument.presentationml.notesSlide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notesSlides/notesSlide12.xml" ContentType="application/vnd.openxmlformats-officedocument.presentationml.notesSlide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notesSlides/notesSlide13.xml" ContentType="application/vnd.openxmlformats-officedocument.presentationml.notesSlide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notesSlides/notesSlide14.xml" ContentType="application/vnd.openxmlformats-officedocument.presentationml.notesSlide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notesSlides/notesSlide15.xml" ContentType="application/vnd.openxmlformats-officedocument.presentationml.notesSlide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notesSlides/notesSlide16.xml" ContentType="application/vnd.openxmlformats-officedocument.presentationml.notesSlide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548" r:id="rId2"/>
    <p:sldId id="481" r:id="rId3"/>
    <p:sldId id="285" r:id="rId4"/>
    <p:sldId id="483" r:id="rId5"/>
    <p:sldId id="538" r:id="rId6"/>
    <p:sldId id="537" r:id="rId7"/>
    <p:sldId id="493" r:id="rId8"/>
    <p:sldId id="484" r:id="rId9"/>
    <p:sldId id="486" r:id="rId10"/>
    <p:sldId id="521" r:id="rId11"/>
    <p:sldId id="489" r:id="rId12"/>
    <p:sldId id="487" r:id="rId13"/>
    <p:sldId id="490" r:id="rId14"/>
    <p:sldId id="492" r:id="rId15"/>
    <p:sldId id="488" r:id="rId16"/>
    <p:sldId id="491" r:id="rId17"/>
    <p:sldId id="513" r:id="rId18"/>
    <p:sldId id="507" r:id="rId19"/>
    <p:sldId id="534" r:id="rId20"/>
    <p:sldId id="535" r:id="rId21"/>
    <p:sldId id="539" r:id="rId22"/>
    <p:sldId id="527" r:id="rId23"/>
    <p:sldId id="496" r:id="rId24"/>
    <p:sldId id="497" r:id="rId25"/>
    <p:sldId id="498" r:id="rId26"/>
    <p:sldId id="506" r:id="rId27"/>
    <p:sldId id="528" r:id="rId28"/>
    <p:sldId id="540" r:id="rId29"/>
    <p:sldId id="536" r:id="rId30"/>
    <p:sldId id="511" r:id="rId31"/>
    <p:sldId id="519" r:id="rId32"/>
    <p:sldId id="502" r:id="rId33"/>
    <p:sldId id="522" r:id="rId34"/>
    <p:sldId id="541" r:id="rId35"/>
    <p:sldId id="508" r:id="rId36"/>
    <p:sldId id="542" r:id="rId37"/>
    <p:sldId id="533" r:id="rId38"/>
    <p:sldId id="543" r:id="rId39"/>
    <p:sldId id="529" r:id="rId40"/>
    <p:sldId id="544" r:id="rId41"/>
    <p:sldId id="515" r:id="rId42"/>
    <p:sldId id="545" r:id="rId43"/>
    <p:sldId id="512" r:id="rId44"/>
    <p:sldId id="516" r:id="rId45"/>
    <p:sldId id="546" r:id="rId46"/>
    <p:sldId id="503" r:id="rId47"/>
    <p:sldId id="547" r:id="rId48"/>
    <p:sldId id="530" r:id="rId49"/>
    <p:sldId id="322" r:id="rId50"/>
    <p:sldId id="531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900"/>
    <a:srgbClr val="ECECEC"/>
    <a:srgbClr val="E1D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24" autoAdjust="0"/>
    <p:restoredTop sz="76365" autoAdjust="0"/>
  </p:normalViewPr>
  <p:slideViewPr>
    <p:cSldViewPr snapToGrid="0" snapToObjects="1">
      <p:cViewPr varScale="1">
        <p:scale>
          <a:sx n="94" d="100"/>
          <a:sy n="94" d="100"/>
        </p:scale>
        <p:origin x="1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2" d="100"/>
          <a:sy n="122" d="100"/>
        </p:scale>
        <p:origin x="581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B9686C-2C56-914F-ACF1-E0C906EEB5D9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2F5808-AF49-7642-B157-4C36DE4B48B0}">
      <dgm:prSet/>
      <dgm:spPr/>
      <dgm:t>
        <a:bodyPr/>
        <a:lstStyle/>
        <a:p>
          <a:pPr rtl="0"/>
          <a:r>
            <a:rPr lang="en-US" dirty="0"/>
            <a:t>Goals</a:t>
          </a:r>
        </a:p>
      </dgm:t>
    </dgm:pt>
    <dgm:pt modelId="{AC8653A1-F81A-514A-B309-1C23B5DA7134}" type="parTrans" cxnId="{2165889C-C71C-0848-80BA-4A62EC99BDE6}">
      <dgm:prSet/>
      <dgm:spPr/>
      <dgm:t>
        <a:bodyPr/>
        <a:lstStyle/>
        <a:p>
          <a:endParaRPr lang="en-US"/>
        </a:p>
      </dgm:t>
    </dgm:pt>
    <dgm:pt modelId="{EDC2FB60-41E8-A848-9B62-82EB074C09F7}" type="sibTrans" cxnId="{2165889C-C71C-0848-80BA-4A62EC99BDE6}">
      <dgm:prSet/>
      <dgm:spPr/>
      <dgm:t>
        <a:bodyPr/>
        <a:lstStyle/>
        <a:p>
          <a:endParaRPr lang="en-US"/>
        </a:p>
      </dgm:t>
    </dgm:pt>
    <dgm:pt modelId="{6425B92F-9C9D-4343-8B89-4DAE92AEB398}">
      <dgm:prSet/>
      <dgm:spPr/>
      <dgm:t>
        <a:bodyPr/>
        <a:lstStyle/>
        <a:p>
          <a:pPr rtl="0"/>
          <a:r>
            <a:rPr lang="en-US" dirty="0"/>
            <a:t>Rapid Application Onboarding</a:t>
          </a:r>
        </a:p>
      </dgm:t>
    </dgm:pt>
    <dgm:pt modelId="{F55096DE-4A7B-1346-91B5-0A86DEB6B8CF}" type="parTrans" cxnId="{1CBC1A61-CF13-0B4B-BE39-ACFCD8012EB7}">
      <dgm:prSet/>
      <dgm:spPr/>
      <dgm:t>
        <a:bodyPr/>
        <a:lstStyle/>
        <a:p>
          <a:endParaRPr lang="en-US"/>
        </a:p>
      </dgm:t>
    </dgm:pt>
    <dgm:pt modelId="{1C4961A6-40F2-8143-A21C-B4A4BADD01EB}" type="sibTrans" cxnId="{1CBC1A61-CF13-0B4B-BE39-ACFCD8012EB7}">
      <dgm:prSet/>
      <dgm:spPr/>
      <dgm:t>
        <a:bodyPr/>
        <a:lstStyle/>
        <a:p>
          <a:endParaRPr lang="en-US"/>
        </a:p>
      </dgm:t>
    </dgm:pt>
    <dgm:pt modelId="{95F366F4-3BC6-D448-80D8-0584302FAA50}">
      <dgm:prSet/>
      <dgm:spPr/>
      <dgm:t>
        <a:bodyPr/>
        <a:lstStyle/>
        <a:p>
          <a:pPr rtl="0"/>
          <a:r>
            <a:rPr lang="en-US" dirty="0"/>
            <a:t>Smart Setup</a:t>
          </a:r>
        </a:p>
      </dgm:t>
    </dgm:pt>
    <dgm:pt modelId="{75C4F4BD-22C2-E447-A79A-4E3D68116311}" type="parTrans" cxnId="{8C7CD402-910C-844F-B3B5-39EEE26EE2BC}">
      <dgm:prSet/>
      <dgm:spPr/>
      <dgm:t>
        <a:bodyPr/>
        <a:lstStyle/>
        <a:p>
          <a:endParaRPr lang="en-US"/>
        </a:p>
      </dgm:t>
    </dgm:pt>
    <dgm:pt modelId="{575F2ADE-19E0-0C49-85DE-1EAE141DF2C6}" type="sibTrans" cxnId="{8C7CD402-910C-844F-B3B5-39EEE26EE2BC}">
      <dgm:prSet/>
      <dgm:spPr/>
      <dgm:t>
        <a:bodyPr/>
        <a:lstStyle/>
        <a:p>
          <a:endParaRPr lang="en-US"/>
        </a:p>
      </dgm:t>
    </dgm:pt>
    <dgm:pt modelId="{A848E6AE-4C0B-8945-A0F9-296ABA4ECD5F}">
      <dgm:prSet/>
      <dgm:spPr/>
      <dgm:t>
        <a:bodyPr/>
        <a:lstStyle/>
        <a:p>
          <a:pPr rtl="0"/>
          <a:r>
            <a:rPr lang="en-US" dirty="0"/>
            <a:t>Break Glass Operations</a:t>
          </a:r>
        </a:p>
      </dgm:t>
    </dgm:pt>
    <dgm:pt modelId="{5C7177AF-2A5D-E046-A5A4-E57640A121FD}" type="parTrans" cxnId="{AD2A2D53-9BC4-524F-BE78-C78B9CD26A95}">
      <dgm:prSet/>
      <dgm:spPr/>
      <dgm:t>
        <a:bodyPr/>
        <a:lstStyle/>
        <a:p>
          <a:endParaRPr lang="en-US"/>
        </a:p>
      </dgm:t>
    </dgm:pt>
    <dgm:pt modelId="{F3E6CCA6-3D6A-D04A-9135-35A3D12AE7D9}" type="sibTrans" cxnId="{AD2A2D53-9BC4-524F-BE78-C78B9CD26A95}">
      <dgm:prSet/>
      <dgm:spPr/>
      <dgm:t>
        <a:bodyPr/>
        <a:lstStyle/>
        <a:p>
          <a:endParaRPr lang="en-US"/>
        </a:p>
      </dgm:t>
    </dgm:pt>
    <dgm:pt modelId="{4AB236AC-E9C3-6141-852A-33B1F42C0B00}">
      <dgm:prSet/>
      <dgm:spPr/>
      <dgm:t>
        <a:bodyPr/>
        <a:lstStyle/>
        <a:p>
          <a:pPr rtl="0"/>
          <a:r>
            <a:rPr lang="en-US" dirty="0"/>
            <a:t>Exceptions (80-20 Rule) </a:t>
          </a:r>
        </a:p>
      </dgm:t>
    </dgm:pt>
    <dgm:pt modelId="{BDE61BC3-BF2D-0F4A-B9EB-EF898F721FFF}" type="parTrans" cxnId="{F9E63853-A800-D14A-AE74-A922D565D593}">
      <dgm:prSet/>
      <dgm:spPr/>
      <dgm:t>
        <a:bodyPr/>
        <a:lstStyle/>
        <a:p>
          <a:endParaRPr lang="en-US"/>
        </a:p>
      </dgm:t>
    </dgm:pt>
    <dgm:pt modelId="{8AC4DE71-0000-5E4B-8447-B66514913B57}" type="sibTrans" cxnId="{F9E63853-A800-D14A-AE74-A922D565D593}">
      <dgm:prSet/>
      <dgm:spPr/>
      <dgm:t>
        <a:bodyPr/>
        <a:lstStyle/>
        <a:p>
          <a:endParaRPr lang="en-US"/>
        </a:p>
      </dgm:t>
    </dgm:pt>
    <dgm:pt modelId="{100270D5-E03D-7D42-8BC3-5B25C5285C3A}">
      <dgm:prSet/>
      <dgm:spPr/>
      <dgm:t>
        <a:bodyPr/>
        <a:lstStyle/>
        <a:p>
          <a:pPr rtl="0"/>
          <a:r>
            <a:rPr lang="en-US" dirty="0"/>
            <a:t>Planned New Functionalities, Packaging, Product Release</a:t>
          </a:r>
        </a:p>
      </dgm:t>
    </dgm:pt>
    <dgm:pt modelId="{64059243-3573-0646-856E-DC236E9DFA49}" type="parTrans" cxnId="{B3EEA497-02BE-0740-BE83-7C7D2F1017F0}">
      <dgm:prSet/>
      <dgm:spPr/>
      <dgm:t>
        <a:bodyPr/>
        <a:lstStyle/>
        <a:p>
          <a:endParaRPr lang="en-US"/>
        </a:p>
      </dgm:t>
    </dgm:pt>
    <dgm:pt modelId="{B506BE39-F686-6B45-B90E-D1E307D7197A}" type="sibTrans" cxnId="{B3EEA497-02BE-0740-BE83-7C7D2F1017F0}">
      <dgm:prSet/>
      <dgm:spPr/>
      <dgm:t>
        <a:bodyPr/>
        <a:lstStyle/>
        <a:p>
          <a:endParaRPr lang="en-US"/>
        </a:p>
      </dgm:t>
    </dgm:pt>
    <dgm:pt modelId="{603CEA9B-98A5-7347-806D-67C7CE05C87D}">
      <dgm:prSet/>
      <dgm:spPr/>
      <dgm:t>
        <a:bodyPr/>
        <a:lstStyle/>
        <a:p>
          <a:pPr rtl="0"/>
          <a:r>
            <a:rPr lang="en-US" dirty="0"/>
            <a:t>Connectors</a:t>
          </a:r>
        </a:p>
      </dgm:t>
    </dgm:pt>
    <dgm:pt modelId="{441B9B42-3E5A-4842-B4C1-5068E572F89C}" type="parTrans" cxnId="{F53CDD32-ECC0-9E4D-BD1B-5CBBB4A4C7FC}">
      <dgm:prSet/>
      <dgm:spPr/>
      <dgm:t>
        <a:bodyPr/>
        <a:lstStyle/>
        <a:p>
          <a:endParaRPr lang="en-US"/>
        </a:p>
      </dgm:t>
    </dgm:pt>
    <dgm:pt modelId="{6C8F0BF6-AB82-A547-A125-4973BB8187E3}" type="sibTrans" cxnId="{F53CDD32-ECC0-9E4D-BD1B-5CBBB4A4C7FC}">
      <dgm:prSet/>
      <dgm:spPr/>
      <dgm:t>
        <a:bodyPr/>
        <a:lstStyle/>
        <a:p>
          <a:endParaRPr lang="en-US"/>
        </a:p>
      </dgm:t>
    </dgm:pt>
    <dgm:pt modelId="{23A812FC-67D8-F641-A33A-2B993A492583}">
      <dgm:prSet/>
      <dgm:spPr/>
      <dgm:t>
        <a:bodyPr/>
        <a:lstStyle/>
        <a:p>
          <a:pPr rtl="0"/>
          <a:r>
            <a:rPr lang="en-US" dirty="0"/>
            <a:t>Identity and Global</a:t>
          </a:r>
        </a:p>
      </dgm:t>
    </dgm:pt>
    <dgm:pt modelId="{CBD7518A-72C3-7445-8CD0-01E6533E1282}" type="parTrans" cxnId="{96DE9497-9F98-F142-ADD3-5DF8EBD71484}">
      <dgm:prSet/>
      <dgm:spPr/>
      <dgm:t>
        <a:bodyPr/>
        <a:lstStyle/>
        <a:p>
          <a:endParaRPr lang="en-US"/>
        </a:p>
      </dgm:t>
    </dgm:pt>
    <dgm:pt modelId="{BF6BF721-BFB6-684D-9D14-851AC7E52789}" type="sibTrans" cxnId="{96DE9497-9F98-F142-ADD3-5DF8EBD71484}">
      <dgm:prSet/>
      <dgm:spPr/>
      <dgm:t>
        <a:bodyPr/>
        <a:lstStyle/>
        <a:p>
          <a:endParaRPr lang="en-US"/>
        </a:p>
      </dgm:t>
    </dgm:pt>
    <dgm:pt modelId="{DF2401CF-1AA5-DF43-B3BA-A4C4159D9D8F}">
      <dgm:prSet/>
      <dgm:spPr/>
      <dgm:t>
        <a:bodyPr/>
        <a:lstStyle/>
        <a:p>
          <a:pPr rtl="0"/>
          <a:r>
            <a:rPr lang="en-US" dirty="0"/>
            <a:t>Personas</a:t>
          </a:r>
        </a:p>
      </dgm:t>
    </dgm:pt>
    <dgm:pt modelId="{808C21A4-5218-BD4C-BF49-98112A770554}" type="parTrans" cxnId="{E587EB55-BA45-0344-992C-006B38DD2155}">
      <dgm:prSet/>
      <dgm:spPr/>
      <dgm:t>
        <a:bodyPr/>
        <a:lstStyle/>
        <a:p>
          <a:endParaRPr lang="en-US"/>
        </a:p>
      </dgm:t>
    </dgm:pt>
    <dgm:pt modelId="{980AF472-4C96-1743-8630-4CAA4925746D}" type="sibTrans" cxnId="{E587EB55-BA45-0344-992C-006B38DD2155}">
      <dgm:prSet/>
      <dgm:spPr/>
      <dgm:t>
        <a:bodyPr/>
        <a:lstStyle/>
        <a:p>
          <a:endParaRPr lang="en-US"/>
        </a:p>
      </dgm:t>
    </dgm:pt>
    <dgm:pt modelId="{BBD2525E-0DCF-A049-B804-4AC63AD36270}">
      <dgm:prSet/>
      <dgm:spPr/>
      <dgm:t>
        <a:bodyPr/>
        <a:lstStyle/>
        <a:p>
          <a:pPr rtl="0"/>
          <a:r>
            <a:rPr lang="en-US"/>
            <a:t>Administrative Tasks</a:t>
          </a:r>
          <a:endParaRPr lang="en-US" dirty="0"/>
        </a:p>
      </dgm:t>
    </dgm:pt>
    <dgm:pt modelId="{A3CFB288-ABA9-1D46-B2FF-F8527206A8F2}" type="parTrans" cxnId="{14397B0F-9490-0E46-84AC-9DD4145425E6}">
      <dgm:prSet/>
      <dgm:spPr/>
      <dgm:t>
        <a:bodyPr/>
        <a:lstStyle/>
        <a:p>
          <a:endParaRPr lang="en-US"/>
        </a:p>
      </dgm:t>
    </dgm:pt>
    <dgm:pt modelId="{4CA4A4F1-B46D-D549-B0AC-2986F4042618}" type="sibTrans" cxnId="{14397B0F-9490-0E46-84AC-9DD4145425E6}">
      <dgm:prSet/>
      <dgm:spPr/>
      <dgm:t>
        <a:bodyPr/>
        <a:lstStyle/>
        <a:p>
          <a:endParaRPr lang="en-US"/>
        </a:p>
      </dgm:t>
    </dgm:pt>
    <dgm:pt modelId="{298BED81-C365-FA49-8C8C-6528A738AE8F}">
      <dgm:prSet/>
      <dgm:spPr/>
      <dgm:t>
        <a:bodyPr/>
        <a:lstStyle/>
        <a:p>
          <a:pPr rtl="0"/>
          <a:r>
            <a:rPr lang="en-US" dirty="0"/>
            <a:t>Build Efforts</a:t>
          </a:r>
        </a:p>
      </dgm:t>
    </dgm:pt>
    <dgm:pt modelId="{4A22940F-4D3C-9F4B-AC53-2D5928EE3E17}" type="parTrans" cxnId="{1821EA53-13EA-6A44-A9D6-B0A9AD8D0BDE}">
      <dgm:prSet/>
      <dgm:spPr/>
      <dgm:t>
        <a:bodyPr/>
        <a:lstStyle/>
        <a:p>
          <a:endParaRPr lang="en-US"/>
        </a:p>
      </dgm:t>
    </dgm:pt>
    <dgm:pt modelId="{4BE9B9F4-E697-9249-9FC8-7A20DA4E03C3}" type="sibTrans" cxnId="{1821EA53-13EA-6A44-A9D6-B0A9AD8D0BDE}">
      <dgm:prSet/>
      <dgm:spPr/>
      <dgm:t>
        <a:bodyPr/>
        <a:lstStyle/>
        <a:p>
          <a:endParaRPr lang="en-US"/>
        </a:p>
      </dgm:t>
    </dgm:pt>
    <dgm:pt modelId="{5E061DD1-C944-DC45-90A4-47E9D0D8CD23}" type="pres">
      <dgm:prSet presAssocID="{E0B9686C-2C56-914F-ACF1-E0C906EEB5D9}" presName="vert0" presStyleCnt="0">
        <dgm:presLayoutVars>
          <dgm:dir/>
          <dgm:animOne val="branch"/>
          <dgm:animLvl val="lvl"/>
        </dgm:presLayoutVars>
      </dgm:prSet>
      <dgm:spPr/>
    </dgm:pt>
    <dgm:pt modelId="{ED387D54-3AEB-6642-92C2-F5E9C4D8F602}" type="pres">
      <dgm:prSet presAssocID="{352F5808-AF49-7642-B157-4C36DE4B48B0}" presName="thickLine" presStyleLbl="alignNode1" presStyleIdx="0" presStyleCnt="11"/>
      <dgm:spPr/>
    </dgm:pt>
    <dgm:pt modelId="{EBEB4E9E-DD5C-4A40-9170-D8BE7FAC6230}" type="pres">
      <dgm:prSet presAssocID="{352F5808-AF49-7642-B157-4C36DE4B48B0}" presName="horz1" presStyleCnt="0"/>
      <dgm:spPr/>
    </dgm:pt>
    <dgm:pt modelId="{7FF2B040-BB99-1549-905A-6332C21DDFF9}" type="pres">
      <dgm:prSet presAssocID="{352F5808-AF49-7642-B157-4C36DE4B48B0}" presName="tx1" presStyleLbl="revTx" presStyleIdx="0" presStyleCnt="11"/>
      <dgm:spPr/>
    </dgm:pt>
    <dgm:pt modelId="{B09D012E-D2E3-0A43-A8EA-923B5CD682AF}" type="pres">
      <dgm:prSet presAssocID="{352F5808-AF49-7642-B157-4C36DE4B48B0}" presName="vert1" presStyleCnt="0"/>
      <dgm:spPr/>
    </dgm:pt>
    <dgm:pt modelId="{323FF192-9F46-0044-9D8D-E90312614A65}" type="pres">
      <dgm:prSet presAssocID="{6425B92F-9C9D-4343-8B89-4DAE92AEB398}" presName="thickLine" presStyleLbl="alignNode1" presStyleIdx="1" presStyleCnt="11"/>
      <dgm:spPr/>
    </dgm:pt>
    <dgm:pt modelId="{3ECE06D5-807A-584C-BEA5-619AD626A055}" type="pres">
      <dgm:prSet presAssocID="{6425B92F-9C9D-4343-8B89-4DAE92AEB398}" presName="horz1" presStyleCnt="0"/>
      <dgm:spPr/>
    </dgm:pt>
    <dgm:pt modelId="{D4EF94DC-7129-F34F-99D7-23825D8B5307}" type="pres">
      <dgm:prSet presAssocID="{6425B92F-9C9D-4343-8B89-4DAE92AEB398}" presName="tx1" presStyleLbl="revTx" presStyleIdx="1" presStyleCnt="11"/>
      <dgm:spPr/>
    </dgm:pt>
    <dgm:pt modelId="{F939E258-3009-E944-881B-52DFD2E8D3AC}" type="pres">
      <dgm:prSet presAssocID="{6425B92F-9C9D-4343-8B89-4DAE92AEB398}" presName="vert1" presStyleCnt="0"/>
      <dgm:spPr/>
    </dgm:pt>
    <dgm:pt modelId="{C4041237-254E-C447-8AE0-F317CE8DEB77}" type="pres">
      <dgm:prSet presAssocID="{23A812FC-67D8-F641-A33A-2B993A492583}" presName="thickLine" presStyleLbl="alignNode1" presStyleIdx="2" presStyleCnt="11"/>
      <dgm:spPr/>
    </dgm:pt>
    <dgm:pt modelId="{49BA19AA-8900-FE4E-AA22-516BC9481CA0}" type="pres">
      <dgm:prSet presAssocID="{23A812FC-67D8-F641-A33A-2B993A492583}" presName="horz1" presStyleCnt="0"/>
      <dgm:spPr/>
    </dgm:pt>
    <dgm:pt modelId="{AC495ED7-3FCB-C444-978E-CF7604D6BD57}" type="pres">
      <dgm:prSet presAssocID="{23A812FC-67D8-F641-A33A-2B993A492583}" presName="tx1" presStyleLbl="revTx" presStyleIdx="2" presStyleCnt="11"/>
      <dgm:spPr/>
    </dgm:pt>
    <dgm:pt modelId="{82770A3F-74B9-A74A-BF60-BC3B5668FE34}" type="pres">
      <dgm:prSet presAssocID="{23A812FC-67D8-F641-A33A-2B993A492583}" presName="vert1" presStyleCnt="0"/>
      <dgm:spPr/>
    </dgm:pt>
    <dgm:pt modelId="{666AADF0-50F4-9140-9ABE-CDC0CF05793A}" type="pres">
      <dgm:prSet presAssocID="{95F366F4-3BC6-D448-80D8-0584302FAA50}" presName="thickLine" presStyleLbl="alignNode1" presStyleIdx="3" presStyleCnt="11"/>
      <dgm:spPr/>
    </dgm:pt>
    <dgm:pt modelId="{6E9B7DDC-D509-0F43-9DA0-03FDEDEC5821}" type="pres">
      <dgm:prSet presAssocID="{95F366F4-3BC6-D448-80D8-0584302FAA50}" presName="horz1" presStyleCnt="0"/>
      <dgm:spPr/>
    </dgm:pt>
    <dgm:pt modelId="{AA7880CF-EC7B-1040-872F-34B110F891BD}" type="pres">
      <dgm:prSet presAssocID="{95F366F4-3BC6-D448-80D8-0584302FAA50}" presName="tx1" presStyleLbl="revTx" presStyleIdx="3" presStyleCnt="11"/>
      <dgm:spPr/>
    </dgm:pt>
    <dgm:pt modelId="{21171D6B-E965-FE42-B61A-00AB62108F60}" type="pres">
      <dgm:prSet presAssocID="{95F366F4-3BC6-D448-80D8-0584302FAA50}" presName="vert1" presStyleCnt="0"/>
      <dgm:spPr/>
    </dgm:pt>
    <dgm:pt modelId="{FE2CEE45-F92F-1241-A038-9173675AE3FE}" type="pres">
      <dgm:prSet presAssocID="{A848E6AE-4C0B-8945-A0F9-296ABA4ECD5F}" presName="thickLine" presStyleLbl="alignNode1" presStyleIdx="4" presStyleCnt="11"/>
      <dgm:spPr/>
    </dgm:pt>
    <dgm:pt modelId="{816306F5-1EAE-4247-91EB-3F8CF0B8E8D1}" type="pres">
      <dgm:prSet presAssocID="{A848E6AE-4C0B-8945-A0F9-296ABA4ECD5F}" presName="horz1" presStyleCnt="0"/>
      <dgm:spPr/>
    </dgm:pt>
    <dgm:pt modelId="{875D1510-2794-6747-AF78-DA9C77FD5652}" type="pres">
      <dgm:prSet presAssocID="{A848E6AE-4C0B-8945-A0F9-296ABA4ECD5F}" presName="tx1" presStyleLbl="revTx" presStyleIdx="4" presStyleCnt="11"/>
      <dgm:spPr/>
    </dgm:pt>
    <dgm:pt modelId="{9F7C76D2-FF51-8646-8029-BB395C7FCF27}" type="pres">
      <dgm:prSet presAssocID="{A848E6AE-4C0B-8945-A0F9-296ABA4ECD5F}" presName="vert1" presStyleCnt="0"/>
      <dgm:spPr/>
    </dgm:pt>
    <dgm:pt modelId="{DD2674FB-9CEB-F34B-89E8-3EEE987D6BAD}" type="pres">
      <dgm:prSet presAssocID="{4AB236AC-E9C3-6141-852A-33B1F42C0B00}" presName="thickLine" presStyleLbl="alignNode1" presStyleIdx="5" presStyleCnt="11"/>
      <dgm:spPr/>
    </dgm:pt>
    <dgm:pt modelId="{E901E217-DCED-024A-877A-5D30865F0A93}" type="pres">
      <dgm:prSet presAssocID="{4AB236AC-E9C3-6141-852A-33B1F42C0B00}" presName="horz1" presStyleCnt="0"/>
      <dgm:spPr/>
    </dgm:pt>
    <dgm:pt modelId="{B841770A-1227-1C4B-8FAE-08421009DA42}" type="pres">
      <dgm:prSet presAssocID="{4AB236AC-E9C3-6141-852A-33B1F42C0B00}" presName="tx1" presStyleLbl="revTx" presStyleIdx="5" presStyleCnt="11"/>
      <dgm:spPr/>
    </dgm:pt>
    <dgm:pt modelId="{EE0CFE7C-6209-114E-BF72-EB98EEE6B994}" type="pres">
      <dgm:prSet presAssocID="{4AB236AC-E9C3-6141-852A-33B1F42C0B00}" presName="vert1" presStyleCnt="0"/>
      <dgm:spPr/>
    </dgm:pt>
    <dgm:pt modelId="{4E18A234-F7A2-F949-9464-A8F81FD7A731}" type="pres">
      <dgm:prSet presAssocID="{BBD2525E-0DCF-A049-B804-4AC63AD36270}" presName="thickLine" presStyleLbl="alignNode1" presStyleIdx="6" presStyleCnt="11"/>
      <dgm:spPr/>
    </dgm:pt>
    <dgm:pt modelId="{56619C12-B985-DB4C-AF99-781509AD803C}" type="pres">
      <dgm:prSet presAssocID="{BBD2525E-0DCF-A049-B804-4AC63AD36270}" presName="horz1" presStyleCnt="0"/>
      <dgm:spPr/>
    </dgm:pt>
    <dgm:pt modelId="{AF9C98B7-C682-C74D-ACB9-5659545289D0}" type="pres">
      <dgm:prSet presAssocID="{BBD2525E-0DCF-A049-B804-4AC63AD36270}" presName="tx1" presStyleLbl="revTx" presStyleIdx="6" presStyleCnt="11"/>
      <dgm:spPr/>
    </dgm:pt>
    <dgm:pt modelId="{74A5ABE0-AF57-D649-BDC0-095D7FE8B2E1}" type="pres">
      <dgm:prSet presAssocID="{BBD2525E-0DCF-A049-B804-4AC63AD36270}" presName="vert1" presStyleCnt="0"/>
      <dgm:spPr/>
    </dgm:pt>
    <dgm:pt modelId="{8B06CF44-F5D7-D74A-B587-F0B04EF2DAD4}" type="pres">
      <dgm:prSet presAssocID="{DF2401CF-1AA5-DF43-B3BA-A4C4159D9D8F}" presName="thickLine" presStyleLbl="alignNode1" presStyleIdx="7" presStyleCnt="11"/>
      <dgm:spPr/>
    </dgm:pt>
    <dgm:pt modelId="{72D0F0A3-116B-694C-AC68-BDED4884AF35}" type="pres">
      <dgm:prSet presAssocID="{DF2401CF-1AA5-DF43-B3BA-A4C4159D9D8F}" presName="horz1" presStyleCnt="0"/>
      <dgm:spPr/>
    </dgm:pt>
    <dgm:pt modelId="{4CAC5084-F4BF-8C43-8018-6F2D3ABC0A64}" type="pres">
      <dgm:prSet presAssocID="{DF2401CF-1AA5-DF43-B3BA-A4C4159D9D8F}" presName="tx1" presStyleLbl="revTx" presStyleIdx="7" presStyleCnt="11"/>
      <dgm:spPr/>
    </dgm:pt>
    <dgm:pt modelId="{2D3D3A1B-4B3B-6A4C-845E-B9D1F7B47065}" type="pres">
      <dgm:prSet presAssocID="{DF2401CF-1AA5-DF43-B3BA-A4C4159D9D8F}" presName="vert1" presStyleCnt="0"/>
      <dgm:spPr/>
    </dgm:pt>
    <dgm:pt modelId="{45F95432-E6A8-AD4D-ABEB-B99F958A50C5}" type="pres">
      <dgm:prSet presAssocID="{603CEA9B-98A5-7347-806D-67C7CE05C87D}" presName="thickLine" presStyleLbl="alignNode1" presStyleIdx="8" presStyleCnt="11"/>
      <dgm:spPr/>
    </dgm:pt>
    <dgm:pt modelId="{EEDB3694-B38E-A94E-AD33-1D1BA33C881A}" type="pres">
      <dgm:prSet presAssocID="{603CEA9B-98A5-7347-806D-67C7CE05C87D}" presName="horz1" presStyleCnt="0"/>
      <dgm:spPr/>
    </dgm:pt>
    <dgm:pt modelId="{3D98A4A2-2B99-3C40-8C0C-D2922A753AA2}" type="pres">
      <dgm:prSet presAssocID="{603CEA9B-98A5-7347-806D-67C7CE05C87D}" presName="tx1" presStyleLbl="revTx" presStyleIdx="8" presStyleCnt="11"/>
      <dgm:spPr/>
    </dgm:pt>
    <dgm:pt modelId="{07F13F84-5D45-AE4E-BD20-A03E6A0A1D6B}" type="pres">
      <dgm:prSet presAssocID="{603CEA9B-98A5-7347-806D-67C7CE05C87D}" presName="vert1" presStyleCnt="0"/>
      <dgm:spPr/>
    </dgm:pt>
    <dgm:pt modelId="{FB00A320-9EE7-1C42-B5B7-711B2117F58A}" type="pres">
      <dgm:prSet presAssocID="{298BED81-C365-FA49-8C8C-6528A738AE8F}" presName="thickLine" presStyleLbl="alignNode1" presStyleIdx="9" presStyleCnt="11"/>
      <dgm:spPr/>
    </dgm:pt>
    <dgm:pt modelId="{27DC9219-2A71-2745-841E-E9772E02E20B}" type="pres">
      <dgm:prSet presAssocID="{298BED81-C365-FA49-8C8C-6528A738AE8F}" presName="horz1" presStyleCnt="0"/>
      <dgm:spPr/>
    </dgm:pt>
    <dgm:pt modelId="{A4B91223-4271-D148-9211-BEDF6EB4FFDE}" type="pres">
      <dgm:prSet presAssocID="{298BED81-C365-FA49-8C8C-6528A738AE8F}" presName="tx1" presStyleLbl="revTx" presStyleIdx="9" presStyleCnt="11"/>
      <dgm:spPr/>
    </dgm:pt>
    <dgm:pt modelId="{01EF57D0-7534-EB4C-A8DC-D38FF913E00D}" type="pres">
      <dgm:prSet presAssocID="{298BED81-C365-FA49-8C8C-6528A738AE8F}" presName="vert1" presStyleCnt="0"/>
      <dgm:spPr/>
    </dgm:pt>
    <dgm:pt modelId="{4104B1A8-3A68-D446-96F3-A6A5983B5765}" type="pres">
      <dgm:prSet presAssocID="{100270D5-E03D-7D42-8BC3-5B25C5285C3A}" presName="thickLine" presStyleLbl="alignNode1" presStyleIdx="10" presStyleCnt="11"/>
      <dgm:spPr/>
    </dgm:pt>
    <dgm:pt modelId="{33BBEDE4-0666-6445-BE79-E4F778DA59D7}" type="pres">
      <dgm:prSet presAssocID="{100270D5-E03D-7D42-8BC3-5B25C5285C3A}" presName="horz1" presStyleCnt="0"/>
      <dgm:spPr/>
    </dgm:pt>
    <dgm:pt modelId="{31E3D968-6C6B-C148-8318-D9A61585F6B8}" type="pres">
      <dgm:prSet presAssocID="{100270D5-E03D-7D42-8BC3-5B25C5285C3A}" presName="tx1" presStyleLbl="revTx" presStyleIdx="10" presStyleCnt="11"/>
      <dgm:spPr/>
    </dgm:pt>
    <dgm:pt modelId="{5422BF78-A336-8748-8A9A-FB548AB403C9}" type="pres">
      <dgm:prSet presAssocID="{100270D5-E03D-7D42-8BC3-5B25C5285C3A}" presName="vert1" presStyleCnt="0"/>
      <dgm:spPr/>
    </dgm:pt>
  </dgm:ptLst>
  <dgm:cxnLst>
    <dgm:cxn modelId="{8C7CD402-910C-844F-B3B5-39EEE26EE2BC}" srcId="{E0B9686C-2C56-914F-ACF1-E0C906EEB5D9}" destId="{95F366F4-3BC6-D448-80D8-0584302FAA50}" srcOrd="3" destOrd="0" parTransId="{75C4F4BD-22C2-E447-A79A-4E3D68116311}" sibTransId="{575F2ADE-19E0-0C49-85DE-1EAE141DF2C6}"/>
    <dgm:cxn modelId="{4EA80109-22EC-2F4E-835F-25CBD52EB6CD}" type="presOf" srcId="{DF2401CF-1AA5-DF43-B3BA-A4C4159D9D8F}" destId="{4CAC5084-F4BF-8C43-8018-6F2D3ABC0A64}" srcOrd="0" destOrd="0" presId="urn:microsoft.com/office/officeart/2008/layout/LinedList"/>
    <dgm:cxn modelId="{9D472A0E-7DC2-1147-94B5-5D268D056E09}" type="presOf" srcId="{BBD2525E-0DCF-A049-B804-4AC63AD36270}" destId="{AF9C98B7-C682-C74D-ACB9-5659545289D0}" srcOrd="0" destOrd="0" presId="urn:microsoft.com/office/officeart/2008/layout/LinedList"/>
    <dgm:cxn modelId="{14397B0F-9490-0E46-84AC-9DD4145425E6}" srcId="{E0B9686C-2C56-914F-ACF1-E0C906EEB5D9}" destId="{BBD2525E-0DCF-A049-B804-4AC63AD36270}" srcOrd="6" destOrd="0" parTransId="{A3CFB288-ABA9-1D46-B2FF-F8527206A8F2}" sibTransId="{4CA4A4F1-B46D-D549-B0AC-2986F4042618}"/>
    <dgm:cxn modelId="{D73E071A-B336-FE48-A7B4-4284C7C3BC1B}" type="presOf" srcId="{6425B92F-9C9D-4343-8B89-4DAE92AEB398}" destId="{D4EF94DC-7129-F34F-99D7-23825D8B5307}" srcOrd="0" destOrd="0" presId="urn:microsoft.com/office/officeart/2008/layout/LinedList"/>
    <dgm:cxn modelId="{F53CDD32-ECC0-9E4D-BD1B-5CBBB4A4C7FC}" srcId="{E0B9686C-2C56-914F-ACF1-E0C906EEB5D9}" destId="{603CEA9B-98A5-7347-806D-67C7CE05C87D}" srcOrd="8" destOrd="0" parTransId="{441B9B42-3E5A-4842-B4C1-5068E572F89C}" sibTransId="{6C8F0BF6-AB82-A547-A125-4973BB8187E3}"/>
    <dgm:cxn modelId="{E1D32336-02DE-0743-971A-AD828D796438}" type="presOf" srcId="{298BED81-C365-FA49-8C8C-6528A738AE8F}" destId="{A4B91223-4271-D148-9211-BEDF6EB4FFDE}" srcOrd="0" destOrd="0" presId="urn:microsoft.com/office/officeart/2008/layout/LinedList"/>
    <dgm:cxn modelId="{69D6DE41-645C-4347-9443-4CAE40DD8ACF}" type="presOf" srcId="{A848E6AE-4C0B-8945-A0F9-296ABA4ECD5F}" destId="{875D1510-2794-6747-AF78-DA9C77FD5652}" srcOrd="0" destOrd="0" presId="urn:microsoft.com/office/officeart/2008/layout/LinedList"/>
    <dgm:cxn modelId="{AD2A2D53-9BC4-524F-BE78-C78B9CD26A95}" srcId="{E0B9686C-2C56-914F-ACF1-E0C906EEB5D9}" destId="{A848E6AE-4C0B-8945-A0F9-296ABA4ECD5F}" srcOrd="4" destOrd="0" parTransId="{5C7177AF-2A5D-E046-A5A4-E57640A121FD}" sibTransId="{F3E6CCA6-3D6A-D04A-9135-35A3D12AE7D9}"/>
    <dgm:cxn modelId="{F9E63853-A800-D14A-AE74-A922D565D593}" srcId="{E0B9686C-2C56-914F-ACF1-E0C906EEB5D9}" destId="{4AB236AC-E9C3-6141-852A-33B1F42C0B00}" srcOrd="5" destOrd="0" parTransId="{BDE61BC3-BF2D-0F4A-B9EB-EF898F721FFF}" sibTransId="{8AC4DE71-0000-5E4B-8447-B66514913B57}"/>
    <dgm:cxn modelId="{1821EA53-13EA-6A44-A9D6-B0A9AD8D0BDE}" srcId="{E0B9686C-2C56-914F-ACF1-E0C906EEB5D9}" destId="{298BED81-C365-FA49-8C8C-6528A738AE8F}" srcOrd="9" destOrd="0" parTransId="{4A22940F-4D3C-9F4B-AC53-2D5928EE3E17}" sibTransId="{4BE9B9F4-E697-9249-9FC8-7A20DA4E03C3}"/>
    <dgm:cxn modelId="{E587EB55-BA45-0344-992C-006B38DD2155}" srcId="{E0B9686C-2C56-914F-ACF1-E0C906EEB5D9}" destId="{DF2401CF-1AA5-DF43-B3BA-A4C4159D9D8F}" srcOrd="7" destOrd="0" parTransId="{808C21A4-5218-BD4C-BF49-98112A770554}" sibTransId="{980AF472-4C96-1743-8630-4CAA4925746D}"/>
    <dgm:cxn modelId="{1CBC1A61-CF13-0B4B-BE39-ACFCD8012EB7}" srcId="{E0B9686C-2C56-914F-ACF1-E0C906EEB5D9}" destId="{6425B92F-9C9D-4343-8B89-4DAE92AEB398}" srcOrd="1" destOrd="0" parTransId="{F55096DE-4A7B-1346-91B5-0A86DEB6B8CF}" sibTransId="{1C4961A6-40F2-8143-A21C-B4A4BADD01EB}"/>
    <dgm:cxn modelId="{1E8F6665-ADD8-4B45-B5C9-6E908B0309A2}" type="presOf" srcId="{352F5808-AF49-7642-B157-4C36DE4B48B0}" destId="{7FF2B040-BB99-1549-905A-6332C21DDFF9}" srcOrd="0" destOrd="0" presId="urn:microsoft.com/office/officeart/2008/layout/LinedList"/>
    <dgm:cxn modelId="{371DE565-079F-7E49-ACCF-A82FBBC81BC8}" type="presOf" srcId="{4AB236AC-E9C3-6141-852A-33B1F42C0B00}" destId="{B841770A-1227-1C4B-8FAE-08421009DA42}" srcOrd="0" destOrd="0" presId="urn:microsoft.com/office/officeart/2008/layout/LinedList"/>
    <dgm:cxn modelId="{8FB6BD69-7F48-3F40-A63B-A52F9BF02D7B}" type="presOf" srcId="{23A812FC-67D8-F641-A33A-2B993A492583}" destId="{AC495ED7-3FCB-C444-978E-CF7604D6BD57}" srcOrd="0" destOrd="0" presId="urn:microsoft.com/office/officeart/2008/layout/LinedList"/>
    <dgm:cxn modelId="{3A5C1283-BA40-1244-9A17-0709B56A6C69}" type="presOf" srcId="{603CEA9B-98A5-7347-806D-67C7CE05C87D}" destId="{3D98A4A2-2B99-3C40-8C0C-D2922A753AA2}" srcOrd="0" destOrd="0" presId="urn:microsoft.com/office/officeart/2008/layout/LinedList"/>
    <dgm:cxn modelId="{E63F1694-18A5-A544-B4A6-2EA4FE13068C}" type="presOf" srcId="{95F366F4-3BC6-D448-80D8-0584302FAA50}" destId="{AA7880CF-EC7B-1040-872F-34B110F891BD}" srcOrd="0" destOrd="0" presId="urn:microsoft.com/office/officeart/2008/layout/LinedList"/>
    <dgm:cxn modelId="{96DE9497-9F98-F142-ADD3-5DF8EBD71484}" srcId="{E0B9686C-2C56-914F-ACF1-E0C906EEB5D9}" destId="{23A812FC-67D8-F641-A33A-2B993A492583}" srcOrd="2" destOrd="0" parTransId="{CBD7518A-72C3-7445-8CD0-01E6533E1282}" sibTransId="{BF6BF721-BFB6-684D-9D14-851AC7E52789}"/>
    <dgm:cxn modelId="{B3EEA497-02BE-0740-BE83-7C7D2F1017F0}" srcId="{E0B9686C-2C56-914F-ACF1-E0C906EEB5D9}" destId="{100270D5-E03D-7D42-8BC3-5B25C5285C3A}" srcOrd="10" destOrd="0" parTransId="{64059243-3573-0646-856E-DC236E9DFA49}" sibTransId="{B506BE39-F686-6B45-B90E-D1E307D7197A}"/>
    <dgm:cxn modelId="{2165889C-C71C-0848-80BA-4A62EC99BDE6}" srcId="{E0B9686C-2C56-914F-ACF1-E0C906EEB5D9}" destId="{352F5808-AF49-7642-B157-4C36DE4B48B0}" srcOrd="0" destOrd="0" parTransId="{AC8653A1-F81A-514A-B309-1C23B5DA7134}" sibTransId="{EDC2FB60-41E8-A848-9B62-82EB074C09F7}"/>
    <dgm:cxn modelId="{712508BA-60F8-3D4C-ABB6-A8D7468FB1CA}" type="presOf" srcId="{E0B9686C-2C56-914F-ACF1-E0C906EEB5D9}" destId="{5E061DD1-C944-DC45-90A4-47E9D0D8CD23}" srcOrd="0" destOrd="0" presId="urn:microsoft.com/office/officeart/2008/layout/LinedList"/>
    <dgm:cxn modelId="{C33EC1C6-88A7-9641-A595-69FF3D842B02}" type="presOf" srcId="{100270D5-E03D-7D42-8BC3-5B25C5285C3A}" destId="{31E3D968-6C6B-C148-8318-D9A61585F6B8}" srcOrd="0" destOrd="0" presId="urn:microsoft.com/office/officeart/2008/layout/LinedList"/>
    <dgm:cxn modelId="{DE91C51F-5308-8841-A104-2AD165B5A2E3}" type="presParOf" srcId="{5E061DD1-C944-DC45-90A4-47E9D0D8CD23}" destId="{ED387D54-3AEB-6642-92C2-F5E9C4D8F602}" srcOrd="0" destOrd="0" presId="urn:microsoft.com/office/officeart/2008/layout/LinedList"/>
    <dgm:cxn modelId="{8A8A529B-AB2F-9845-82EF-7F00A55DB339}" type="presParOf" srcId="{5E061DD1-C944-DC45-90A4-47E9D0D8CD23}" destId="{EBEB4E9E-DD5C-4A40-9170-D8BE7FAC6230}" srcOrd="1" destOrd="0" presId="urn:microsoft.com/office/officeart/2008/layout/LinedList"/>
    <dgm:cxn modelId="{9429F35F-50A3-334B-8205-45986C91093B}" type="presParOf" srcId="{EBEB4E9E-DD5C-4A40-9170-D8BE7FAC6230}" destId="{7FF2B040-BB99-1549-905A-6332C21DDFF9}" srcOrd="0" destOrd="0" presId="urn:microsoft.com/office/officeart/2008/layout/LinedList"/>
    <dgm:cxn modelId="{B7956CCC-E3CC-D847-A10F-911F29A6E7CD}" type="presParOf" srcId="{EBEB4E9E-DD5C-4A40-9170-D8BE7FAC6230}" destId="{B09D012E-D2E3-0A43-A8EA-923B5CD682AF}" srcOrd="1" destOrd="0" presId="urn:microsoft.com/office/officeart/2008/layout/LinedList"/>
    <dgm:cxn modelId="{976A0D34-F3E0-2741-831A-EB8C5C341FF7}" type="presParOf" srcId="{5E061DD1-C944-DC45-90A4-47E9D0D8CD23}" destId="{323FF192-9F46-0044-9D8D-E90312614A65}" srcOrd="2" destOrd="0" presId="urn:microsoft.com/office/officeart/2008/layout/LinedList"/>
    <dgm:cxn modelId="{1093CE8C-129E-2047-A2F6-165FB4834373}" type="presParOf" srcId="{5E061DD1-C944-DC45-90A4-47E9D0D8CD23}" destId="{3ECE06D5-807A-584C-BEA5-619AD626A055}" srcOrd="3" destOrd="0" presId="urn:microsoft.com/office/officeart/2008/layout/LinedList"/>
    <dgm:cxn modelId="{71A025BF-2772-8249-BA62-EBC03A4D6161}" type="presParOf" srcId="{3ECE06D5-807A-584C-BEA5-619AD626A055}" destId="{D4EF94DC-7129-F34F-99D7-23825D8B5307}" srcOrd="0" destOrd="0" presId="urn:microsoft.com/office/officeart/2008/layout/LinedList"/>
    <dgm:cxn modelId="{0F658A2C-2807-9540-9D0B-B89ACC5D8886}" type="presParOf" srcId="{3ECE06D5-807A-584C-BEA5-619AD626A055}" destId="{F939E258-3009-E944-881B-52DFD2E8D3AC}" srcOrd="1" destOrd="0" presId="urn:microsoft.com/office/officeart/2008/layout/LinedList"/>
    <dgm:cxn modelId="{718AAA76-52B6-2944-A047-F6B833968EAC}" type="presParOf" srcId="{5E061DD1-C944-DC45-90A4-47E9D0D8CD23}" destId="{C4041237-254E-C447-8AE0-F317CE8DEB77}" srcOrd="4" destOrd="0" presId="urn:microsoft.com/office/officeart/2008/layout/LinedList"/>
    <dgm:cxn modelId="{3EA5C67B-7E3D-4A4C-B184-A6E0CEB0E052}" type="presParOf" srcId="{5E061DD1-C944-DC45-90A4-47E9D0D8CD23}" destId="{49BA19AA-8900-FE4E-AA22-516BC9481CA0}" srcOrd="5" destOrd="0" presId="urn:microsoft.com/office/officeart/2008/layout/LinedList"/>
    <dgm:cxn modelId="{184532E6-03E7-7743-91F6-3D45CE0C1978}" type="presParOf" srcId="{49BA19AA-8900-FE4E-AA22-516BC9481CA0}" destId="{AC495ED7-3FCB-C444-978E-CF7604D6BD57}" srcOrd="0" destOrd="0" presId="urn:microsoft.com/office/officeart/2008/layout/LinedList"/>
    <dgm:cxn modelId="{57F0DA59-9F27-9D46-9ED9-3519CAFF0479}" type="presParOf" srcId="{49BA19AA-8900-FE4E-AA22-516BC9481CA0}" destId="{82770A3F-74B9-A74A-BF60-BC3B5668FE34}" srcOrd="1" destOrd="0" presId="urn:microsoft.com/office/officeart/2008/layout/LinedList"/>
    <dgm:cxn modelId="{83389F33-8518-804D-AC8A-7246A7FE9CC7}" type="presParOf" srcId="{5E061DD1-C944-DC45-90A4-47E9D0D8CD23}" destId="{666AADF0-50F4-9140-9ABE-CDC0CF05793A}" srcOrd="6" destOrd="0" presId="urn:microsoft.com/office/officeart/2008/layout/LinedList"/>
    <dgm:cxn modelId="{C059C8C7-750C-B44D-A627-0347B4A84B78}" type="presParOf" srcId="{5E061DD1-C944-DC45-90A4-47E9D0D8CD23}" destId="{6E9B7DDC-D509-0F43-9DA0-03FDEDEC5821}" srcOrd="7" destOrd="0" presId="urn:microsoft.com/office/officeart/2008/layout/LinedList"/>
    <dgm:cxn modelId="{0DA18CA9-792C-C048-BF61-550A35A5BAB8}" type="presParOf" srcId="{6E9B7DDC-D509-0F43-9DA0-03FDEDEC5821}" destId="{AA7880CF-EC7B-1040-872F-34B110F891BD}" srcOrd="0" destOrd="0" presId="urn:microsoft.com/office/officeart/2008/layout/LinedList"/>
    <dgm:cxn modelId="{9258AB2F-E2F5-FF4A-84CA-183AD8EF090E}" type="presParOf" srcId="{6E9B7DDC-D509-0F43-9DA0-03FDEDEC5821}" destId="{21171D6B-E965-FE42-B61A-00AB62108F60}" srcOrd="1" destOrd="0" presId="urn:microsoft.com/office/officeart/2008/layout/LinedList"/>
    <dgm:cxn modelId="{21AC6F83-02BD-0C47-9DA8-413DC8748D74}" type="presParOf" srcId="{5E061DD1-C944-DC45-90A4-47E9D0D8CD23}" destId="{FE2CEE45-F92F-1241-A038-9173675AE3FE}" srcOrd="8" destOrd="0" presId="urn:microsoft.com/office/officeart/2008/layout/LinedList"/>
    <dgm:cxn modelId="{0E738CFA-C306-274B-90CF-BAAF31A081B5}" type="presParOf" srcId="{5E061DD1-C944-DC45-90A4-47E9D0D8CD23}" destId="{816306F5-1EAE-4247-91EB-3F8CF0B8E8D1}" srcOrd="9" destOrd="0" presId="urn:microsoft.com/office/officeart/2008/layout/LinedList"/>
    <dgm:cxn modelId="{A8F59EB9-2B84-D54C-B3D7-473466285384}" type="presParOf" srcId="{816306F5-1EAE-4247-91EB-3F8CF0B8E8D1}" destId="{875D1510-2794-6747-AF78-DA9C77FD5652}" srcOrd="0" destOrd="0" presId="urn:microsoft.com/office/officeart/2008/layout/LinedList"/>
    <dgm:cxn modelId="{6F392C1B-CB26-6F48-8234-C7DA1876E1C9}" type="presParOf" srcId="{816306F5-1EAE-4247-91EB-3F8CF0B8E8D1}" destId="{9F7C76D2-FF51-8646-8029-BB395C7FCF27}" srcOrd="1" destOrd="0" presId="urn:microsoft.com/office/officeart/2008/layout/LinedList"/>
    <dgm:cxn modelId="{23C17780-91BD-D64B-A55D-AF08F6FB0044}" type="presParOf" srcId="{5E061DD1-C944-DC45-90A4-47E9D0D8CD23}" destId="{DD2674FB-9CEB-F34B-89E8-3EEE987D6BAD}" srcOrd="10" destOrd="0" presId="urn:microsoft.com/office/officeart/2008/layout/LinedList"/>
    <dgm:cxn modelId="{EA8823BA-771C-114F-97CA-6FFDE4D574BF}" type="presParOf" srcId="{5E061DD1-C944-DC45-90A4-47E9D0D8CD23}" destId="{E901E217-DCED-024A-877A-5D30865F0A93}" srcOrd="11" destOrd="0" presId="urn:microsoft.com/office/officeart/2008/layout/LinedList"/>
    <dgm:cxn modelId="{89285B11-1404-EB46-A864-3DA35167EA10}" type="presParOf" srcId="{E901E217-DCED-024A-877A-5D30865F0A93}" destId="{B841770A-1227-1C4B-8FAE-08421009DA42}" srcOrd="0" destOrd="0" presId="urn:microsoft.com/office/officeart/2008/layout/LinedList"/>
    <dgm:cxn modelId="{17D032A6-EFDB-C54D-AFDF-70F93799D933}" type="presParOf" srcId="{E901E217-DCED-024A-877A-5D30865F0A93}" destId="{EE0CFE7C-6209-114E-BF72-EB98EEE6B994}" srcOrd="1" destOrd="0" presId="urn:microsoft.com/office/officeart/2008/layout/LinedList"/>
    <dgm:cxn modelId="{254C9949-0A97-DD49-AD67-B81F32CE8E4B}" type="presParOf" srcId="{5E061DD1-C944-DC45-90A4-47E9D0D8CD23}" destId="{4E18A234-F7A2-F949-9464-A8F81FD7A731}" srcOrd="12" destOrd="0" presId="urn:microsoft.com/office/officeart/2008/layout/LinedList"/>
    <dgm:cxn modelId="{15906BD1-BF3A-1540-9134-6033486AFC40}" type="presParOf" srcId="{5E061DD1-C944-DC45-90A4-47E9D0D8CD23}" destId="{56619C12-B985-DB4C-AF99-781509AD803C}" srcOrd="13" destOrd="0" presId="urn:microsoft.com/office/officeart/2008/layout/LinedList"/>
    <dgm:cxn modelId="{DA0F979B-992A-4441-8A20-0748AE12BA96}" type="presParOf" srcId="{56619C12-B985-DB4C-AF99-781509AD803C}" destId="{AF9C98B7-C682-C74D-ACB9-5659545289D0}" srcOrd="0" destOrd="0" presId="urn:microsoft.com/office/officeart/2008/layout/LinedList"/>
    <dgm:cxn modelId="{AA308633-0E9A-4345-BD2A-1CD11B30BAE4}" type="presParOf" srcId="{56619C12-B985-DB4C-AF99-781509AD803C}" destId="{74A5ABE0-AF57-D649-BDC0-095D7FE8B2E1}" srcOrd="1" destOrd="0" presId="urn:microsoft.com/office/officeart/2008/layout/LinedList"/>
    <dgm:cxn modelId="{9759DA34-D14C-1F49-88BD-638CAE383087}" type="presParOf" srcId="{5E061DD1-C944-DC45-90A4-47E9D0D8CD23}" destId="{8B06CF44-F5D7-D74A-B587-F0B04EF2DAD4}" srcOrd="14" destOrd="0" presId="urn:microsoft.com/office/officeart/2008/layout/LinedList"/>
    <dgm:cxn modelId="{5C92238E-94B9-3C4C-8DE5-F661D732DF5B}" type="presParOf" srcId="{5E061DD1-C944-DC45-90A4-47E9D0D8CD23}" destId="{72D0F0A3-116B-694C-AC68-BDED4884AF35}" srcOrd="15" destOrd="0" presId="urn:microsoft.com/office/officeart/2008/layout/LinedList"/>
    <dgm:cxn modelId="{AA5533A3-F358-9A41-8572-990E8A72385F}" type="presParOf" srcId="{72D0F0A3-116B-694C-AC68-BDED4884AF35}" destId="{4CAC5084-F4BF-8C43-8018-6F2D3ABC0A64}" srcOrd="0" destOrd="0" presId="urn:microsoft.com/office/officeart/2008/layout/LinedList"/>
    <dgm:cxn modelId="{232B3337-B978-5E4A-A3D4-11D389A12C08}" type="presParOf" srcId="{72D0F0A3-116B-694C-AC68-BDED4884AF35}" destId="{2D3D3A1B-4B3B-6A4C-845E-B9D1F7B47065}" srcOrd="1" destOrd="0" presId="urn:microsoft.com/office/officeart/2008/layout/LinedList"/>
    <dgm:cxn modelId="{94CF4720-09EE-AE4B-A0A4-F72F7D42B6C0}" type="presParOf" srcId="{5E061DD1-C944-DC45-90A4-47E9D0D8CD23}" destId="{45F95432-E6A8-AD4D-ABEB-B99F958A50C5}" srcOrd="16" destOrd="0" presId="urn:microsoft.com/office/officeart/2008/layout/LinedList"/>
    <dgm:cxn modelId="{730E1B68-4CC8-884F-9D7F-70587E1009F7}" type="presParOf" srcId="{5E061DD1-C944-DC45-90A4-47E9D0D8CD23}" destId="{EEDB3694-B38E-A94E-AD33-1D1BA33C881A}" srcOrd="17" destOrd="0" presId="urn:microsoft.com/office/officeart/2008/layout/LinedList"/>
    <dgm:cxn modelId="{960E3D50-4549-A341-86F7-069053DCB27D}" type="presParOf" srcId="{EEDB3694-B38E-A94E-AD33-1D1BA33C881A}" destId="{3D98A4A2-2B99-3C40-8C0C-D2922A753AA2}" srcOrd="0" destOrd="0" presId="urn:microsoft.com/office/officeart/2008/layout/LinedList"/>
    <dgm:cxn modelId="{D3FD7E99-4402-A248-97B7-E8727BF10704}" type="presParOf" srcId="{EEDB3694-B38E-A94E-AD33-1D1BA33C881A}" destId="{07F13F84-5D45-AE4E-BD20-A03E6A0A1D6B}" srcOrd="1" destOrd="0" presId="urn:microsoft.com/office/officeart/2008/layout/LinedList"/>
    <dgm:cxn modelId="{B7A9C321-C970-0B45-AF2C-9A55F47F245E}" type="presParOf" srcId="{5E061DD1-C944-DC45-90A4-47E9D0D8CD23}" destId="{FB00A320-9EE7-1C42-B5B7-711B2117F58A}" srcOrd="18" destOrd="0" presId="urn:microsoft.com/office/officeart/2008/layout/LinedList"/>
    <dgm:cxn modelId="{B5405A19-DAE8-DF47-82AC-774628DC8B33}" type="presParOf" srcId="{5E061DD1-C944-DC45-90A4-47E9D0D8CD23}" destId="{27DC9219-2A71-2745-841E-E9772E02E20B}" srcOrd="19" destOrd="0" presId="urn:microsoft.com/office/officeart/2008/layout/LinedList"/>
    <dgm:cxn modelId="{865540D5-4658-4F4C-B111-2AC220D1C66F}" type="presParOf" srcId="{27DC9219-2A71-2745-841E-E9772E02E20B}" destId="{A4B91223-4271-D148-9211-BEDF6EB4FFDE}" srcOrd="0" destOrd="0" presId="urn:microsoft.com/office/officeart/2008/layout/LinedList"/>
    <dgm:cxn modelId="{46362D65-5E57-7E47-943C-F719A4AB754F}" type="presParOf" srcId="{27DC9219-2A71-2745-841E-E9772E02E20B}" destId="{01EF57D0-7534-EB4C-A8DC-D38FF913E00D}" srcOrd="1" destOrd="0" presId="urn:microsoft.com/office/officeart/2008/layout/LinedList"/>
    <dgm:cxn modelId="{6D2F43A6-EA73-FD4D-9D68-E9C5C940D00D}" type="presParOf" srcId="{5E061DD1-C944-DC45-90A4-47E9D0D8CD23}" destId="{4104B1A8-3A68-D446-96F3-A6A5983B5765}" srcOrd="20" destOrd="0" presId="urn:microsoft.com/office/officeart/2008/layout/LinedList"/>
    <dgm:cxn modelId="{638E72AA-3E67-C845-9BAC-3904EF8FD888}" type="presParOf" srcId="{5E061DD1-C944-DC45-90A4-47E9D0D8CD23}" destId="{33BBEDE4-0666-6445-BE79-E4F778DA59D7}" srcOrd="21" destOrd="0" presId="urn:microsoft.com/office/officeart/2008/layout/LinedList"/>
    <dgm:cxn modelId="{BBB36329-98E0-034B-9B1C-6D90FA7EB9B9}" type="presParOf" srcId="{33BBEDE4-0666-6445-BE79-E4F778DA59D7}" destId="{31E3D968-6C6B-C148-8318-D9A61585F6B8}" srcOrd="0" destOrd="0" presId="urn:microsoft.com/office/officeart/2008/layout/LinedList"/>
    <dgm:cxn modelId="{E94C90A4-DBEA-E84C-A08B-8A2895F259AA}" type="presParOf" srcId="{33BBEDE4-0666-6445-BE79-E4F778DA59D7}" destId="{5422BF78-A336-8748-8A9A-FB548AB403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0B9686C-2C56-914F-ACF1-E0C906EEB5D9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F4E53B-BE78-1E4D-8484-B3FA0B208B42}">
      <dgm:prSet/>
      <dgm:spPr/>
      <dgm:t>
        <a:bodyPr/>
        <a:lstStyle/>
        <a:p>
          <a:pPr rtl="0"/>
          <a:r>
            <a:rPr lang="en-US" dirty="0"/>
            <a:t>Workflow to fulfil dependencies</a:t>
          </a:r>
        </a:p>
      </dgm:t>
    </dgm:pt>
    <dgm:pt modelId="{925F49C6-FC0C-4549-80B9-1A6D79457D7C}" type="parTrans" cxnId="{FFD1DAFA-3716-3947-9306-2700BF517D5C}">
      <dgm:prSet/>
      <dgm:spPr/>
      <dgm:t>
        <a:bodyPr/>
        <a:lstStyle/>
        <a:p>
          <a:endParaRPr lang="en-US"/>
        </a:p>
      </dgm:t>
    </dgm:pt>
    <dgm:pt modelId="{C92D157A-4CB6-0B4E-AEA5-5D7D11B6C50A}" type="sibTrans" cxnId="{FFD1DAFA-3716-3947-9306-2700BF517D5C}">
      <dgm:prSet/>
      <dgm:spPr/>
      <dgm:t>
        <a:bodyPr/>
        <a:lstStyle/>
        <a:p>
          <a:endParaRPr lang="en-US"/>
        </a:p>
      </dgm:t>
    </dgm:pt>
    <dgm:pt modelId="{9E314026-D12B-7144-9ABA-F63FBF46ED10}">
      <dgm:prSet/>
      <dgm:spPr/>
      <dgm:t>
        <a:bodyPr/>
        <a:lstStyle/>
        <a:p>
          <a:pPr rtl="0"/>
          <a:r>
            <a:rPr lang="en-US" dirty="0"/>
            <a:t>Federation Use Cases - Authentication and Authorization</a:t>
          </a:r>
        </a:p>
      </dgm:t>
    </dgm:pt>
    <dgm:pt modelId="{3044C7FA-C285-2349-B82F-71E20D7A5186}" type="parTrans" cxnId="{B6E0ED7B-6892-1D47-A126-6750B537573E}">
      <dgm:prSet/>
      <dgm:spPr/>
    </dgm:pt>
    <dgm:pt modelId="{CFA8FC76-73B7-C244-AE66-53284104BB0D}" type="sibTrans" cxnId="{B6E0ED7B-6892-1D47-A126-6750B537573E}">
      <dgm:prSet/>
      <dgm:spPr/>
    </dgm:pt>
    <dgm:pt modelId="{83CA75E6-01AF-BF4D-B8E5-B2E4BE981C7D}">
      <dgm:prSet/>
      <dgm:spPr/>
      <dgm:t>
        <a:bodyPr/>
        <a:lstStyle/>
        <a:p>
          <a:pPr rtl="0"/>
          <a:r>
            <a:rPr lang="en-US" dirty="0"/>
            <a:t>Launchpad/Dashboard (Application as Entitlement) Use Cases</a:t>
          </a:r>
        </a:p>
      </dgm:t>
    </dgm:pt>
    <dgm:pt modelId="{5444BED4-BF32-6947-96EE-45F3B2B3E4C3}" type="parTrans" cxnId="{7FE6CF5E-DF63-2B4B-A236-6375636F4DD9}">
      <dgm:prSet/>
      <dgm:spPr/>
    </dgm:pt>
    <dgm:pt modelId="{D80A0AC8-19EF-2A4F-BC78-225620FFE78B}" type="sibTrans" cxnId="{7FE6CF5E-DF63-2B4B-A236-6375636F4DD9}">
      <dgm:prSet/>
      <dgm:spPr/>
    </dgm:pt>
    <dgm:pt modelId="{619C6934-E48F-484D-9D72-30E3CD3CECD0}">
      <dgm:prSet/>
      <dgm:spPr/>
      <dgm:t>
        <a:bodyPr/>
        <a:lstStyle/>
        <a:p>
          <a:pPr rtl="0"/>
          <a:r>
            <a:rPr lang="en-US" dirty="0"/>
            <a:t>Synchronization Use Cases</a:t>
          </a:r>
        </a:p>
      </dgm:t>
    </dgm:pt>
    <dgm:pt modelId="{8B7C0B22-186B-ED43-AE26-A488ECC049E9}" type="parTrans" cxnId="{CA4A9E14-1755-8643-877A-30E3000DC22B}">
      <dgm:prSet/>
      <dgm:spPr/>
    </dgm:pt>
    <dgm:pt modelId="{BDB2D94C-2384-FD43-BC42-E8F3A0B16CB8}" type="sibTrans" cxnId="{CA4A9E14-1755-8643-877A-30E3000DC22B}">
      <dgm:prSet/>
      <dgm:spPr/>
    </dgm:pt>
    <dgm:pt modelId="{2C405656-55CC-474A-9170-FAD2B561B9C1}">
      <dgm:prSet/>
      <dgm:spPr/>
      <dgm:t>
        <a:bodyPr/>
        <a:lstStyle/>
        <a:p>
          <a:pPr rtl="0"/>
          <a:r>
            <a:rPr lang="en-US"/>
            <a:t>Different from </a:t>
          </a:r>
          <a:r>
            <a:rPr lang="en-US" dirty="0"/>
            <a:t>dependency between application accounts</a:t>
          </a:r>
        </a:p>
      </dgm:t>
    </dgm:pt>
    <dgm:pt modelId="{6EF16E84-A40E-7748-AB44-25729E034116}" type="parTrans" cxnId="{B9B592EF-2903-384F-AF37-EE067F87AC1C}">
      <dgm:prSet/>
      <dgm:spPr/>
    </dgm:pt>
    <dgm:pt modelId="{8654A38B-1DB3-104F-AC0A-AB61CEA69756}" type="sibTrans" cxnId="{B9B592EF-2903-384F-AF37-EE067F87AC1C}">
      <dgm:prSet/>
      <dgm:spPr/>
    </dgm:pt>
    <dgm:pt modelId="{FFAA5380-83E8-0A48-86F2-358C845AD469}" type="pres">
      <dgm:prSet presAssocID="{E0B9686C-2C56-914F-ACF1-E0C906EEB5D9}" presName="vert0" presStyleCnt="0">
        <dgm:presLayoutVars>
          <dgm:dir/>
          <dgm:animOne val="branch"/>
          <dgm:animLvl val="lvl"/>
        </dgm:presLayoutVars>
      </dgm:prSet>
      <dgm:spPr/>
    </dgm:pt>
    <dgm:pt modelId="{9947B2E2-D014-8F49-BF99-71DCD81CB275}" type="pres">
      <dgm:prSet presAssocID="{9E314026-D12B-7144-9ABA-F63FBF46ED10}" presName="thickLine" presStyleLbl="alignNode1" presStyleIdx="0" presStyleCnt="5"/>
      <dgm:spPr/>
    </dgm:pt>
    <dgm:pt modelId="{AE378EF5-68A1-0046-8B35-23E50C426FF9}" type="pres">
      <dgm:prSet presAssocID="{9E314026-D12B-7144-9ABA-F63FBF46ED10}" presName="horz1" presStyleCnt="0"/>
      <dgm:spPr/>
    </dgm:pt>
    <dgm:pt modelId="{833272F0-BD8F-9349-850F-06B86B610163}" type="pres">
      <dgm:prSet presAssocID="{9E314026-D12B-7144-9ABA-F63FBF46ED10}" presName="tx1" presStyleLbl="revTx" presStyleIdx="0" presStyleCnt="5"/>
      <dgm:spPr/>
    </dgm:pt>
    <dgm:pt modelId="{1E23AC94-CADC-A24E-B616-520F6442C592}" type="pres">
      <dgm:prSet presAssocID="{9E314026-D12B-7144-9ABA-F63FBF46ED10}" presName="vert1" presStyleCnt="0"/>
      <dgm:spPr/>
    </dgm:pt>
    <dgm:pt modelId="{5569DF37-CFC5-3E42-8B2C-5F70AF2F862E}" type="pres">
      <dgm:prSet presAssocID="{619C6934-E48F-484D-9D72-30E3CD3CECD0}" presName="thickLine" presStyleLbl="alignNode1" presStyleIdx="1" presStyleCnt="5"/>
      <dgm:spPr/>
    </dgm:pt>
    <dgm:pt modelId="{E2ADE2CD-CBE1-E140-9850-D0504978248D}" type="pres">
      <dgm:prSet presAssocID="{619C6934-E48F-484D-9D72-30E3CD3CECD0}" presName="horz1" presStyleCnt="0"/>
      <dgm:spPr/>
    </dgm:pt>
    <dgm:pt modelId="{5A001869-B011-F946-8AD6-92F2C3D6A1AC}" type="pres">
      <dgm:prSet presAssocID="{619C6934-E48F-484D-9D72-30E3CD3CECD0}" presName="tx1" presStyleLbl="revTx" presStyleIdx="1" presStyleCnt="5"/>
      <dgm:spPr/>
    </dgm:pt>
    <dgm:pt modelId="{361019FA-ECE2-D940-8AE0-5E15FCC27B89}" type="pres">
      <dgm:prSet presAssocID="{619C6934-E48F-484D-9D72-30E3CD3CECD0}" presName="vert1" presStyleCnt="0"/>
      <dgm:spPr/>
    </dgm:pt>
    <dgm:pt modelId="{0524FF43-CF1A-CF41-B630-C9450230C486}" type="pres">
      <dgm:prSet presAssocID="{83CA75E6-01AF-BF4D-B8E5-B2E4BE981C7D}" presName="thickLine" presStyleLbl="alignNode1" presStyleIdx="2" presStyleCnt="5"/>
      <dgm:spPr/>
    </dgm:pt>
    <dgm:pt modelId="{65084C06-8B80-E843-962B-D8328865B8E5}" type="pres">
      <dgm:prSet presAssocID="{83CA75E6-01AF-BF4D-B8E5-B2E4BE981C7D}" presName="horz1" presStyleCnt="0"/>
      <dgm:spPr/>
    </dgm:pt>
    <dgm:pt modelId="{CFC3F023-BC12-D64F-9E93-5259B9823F86}" type="pres">
      <dgm:prSet presAssocID="{83CA75E6-01AF-BF4D-B8E5-B2E4BE981C7D}" presName="tx1" presStyleLbl="revTx" presStyleIdx="2" presStyleCnt="5"/>
      <dgm:spPr/>
    </dgm:pt>
    <dgm:pt modelId="{9181CCD4-BE56-B54B-9A18-D17E2FEBEF59}" type="pres">
      <dgm:prSet presAssocID="{83CA75E6-01AF-BF4D-B8E5-B2E4BE981C7D}" presName="vert1" presStyleCnt="0"/>
      <dgm:spPr/>
    </dgm:pt>
    <dgm:pt modelId="{25D72192-6FFE-334A-920D-FF507AAF0A04}" type="pres">
      <dgm:prSet presAssocID="{0BF4E53B-BE78-1E4D-8484-B3FA0B208B42}" presName="thickLine" presStyleLbl="alignNode1" presStyleIdx="3" presStyleCnt="5"/>
      <dgm:spPr/>
    </dgm:pt>
    <dgm:pt modelId="{6E023F72-4DC1-F141-812F-AAB15E8461DD}" type="pres">
      <dgm:prSet presAssocID="{0BF4E53B-BE78-1E4D-8484-B3FA0B208B42}" presName="horz1" presStyleCnt="0"/>
      <dgm:spPr/>
    </dgm:pt>
    <dgm:pt modelId="{8D2E7F33-2587-6E48-A867-FC1D7C3A63D5}" type="pres">
      <dgm:prSet presAssocID="{0BF4E53B-BE78-1E4D-8484-B3FA0B208B42}" presName="tx1" presStyleLbl="revTx" presStyleIdx="3" presStyleCnt="5"/>
      <dgm:spPr/>
    </dgm:pt>
    <dgm:pt modelId="{71B66CE0-F4E5-594C-AC16-34E03775D3E4}" type="pres">
      <dgm:prSet presAssocID="{0BF4E53B-BE78-1E4D-8484-B3FA0B208B42}" presName="vert1" presStyleCnt="0"/>
      <dgm:spPr/>
    </dgm:pt>
    <dgm:pt modelId="{CE043D47-7829-8242-9B28-AB182C205E7C}" type="pres">
      <dgm:prSet presAssocID="{2C405656-55CC-474A-9170-FAD2B561B9C1}" presName="thickLine" presStyleLbl="alignNode1" presStyleIdx="4" presStyleCnt="5"/>
      <dgm:spPr/>
    </dgm:pt>
    <dgm:pt modelId="{9FB59539-1D8B-954A-BDD9-43BC73E31510}" type="pres">
      <dgm:prSet presAssocID="{2C405656-55CC-474A-9170-FAD2B561B9C1}" presName="horz1" presStyleCnt="0"/>
      <dgm:spPr/>
    </dgm:pt>
    <dgm:pt modelId="{0C0E3E30-FEBB-6746-B923-74B357E6B245}" type="pres">
      <dgm:prSet presAssocID="{2C405656-55CC-474A-9170-FAD2B561B9C1}" presName="tx1" presStyleLbl="revTx" presStyleIdx="4" presStyleCnt="5"/>
      <dgm:spPr/>
    </dgm:pt>
    <dgm:pt modelId="{13E2EA76-DE38-B244-BD39-74809AD58134}" type="pres">
      <dgm:prSet presAssocID="{2C405656-55CC-474A-9170-FAD2B561B9C1}" presName="vert1" presStyleCnt="0"/>
      <dgm:spPr/>
    </dgm:pt>
  </dgm:ptLst>
  <dgm:cxnLst>
    <dgm:cxn modelId="{D86D6A00-AE9F-9B40-9524-5930243D5068}" type="presOf" srcId="{E0B9686C-2C56-914F-ACF1-E0C906EEB5D9}" destId="{FFAA5380-83E8-0A48-86F2-358C845AD469}" srcOrd="0" destOrd="0" presId="urn:microsoft.com/office/officeart/2008/layout/LinedList"/>
    <dgm:cxn modelId="{8F41070A-EDB5-E748-B644-38E5931C0695}" type="presOf" srcId="{2C405656-55CC-474A-9170-FAD2B561B9C1}" destId="{0C0E3E30-FEBB-6746-B923-74B357E6B245}" srcOrd="0" destOrd="0" presId="urn:microsoft.com/office/officeart/2008/layout/LinedList"/>
    <dgm:cxn modelId="{CA4A9E14-1755-8643-877A-30E3000DC22B}" srcId="{E0B9686C-2C56-914F-ACF1-E0C906EEB5D9}" destId="{619C6934-E48F-484D-9D72-30E3CD3CECD0}" srcOrd="1" destOrd="0" parTransId="{8B7C0B22-186B-ED43-AE26-A488ECC049E9}" sibTransId="{BDB2D94C-2384-FD43-BC42-E8F3A0B16CB8}"/>
    <dgm:cxn modelId="{0F5BB13F-BEE8-2E4C-9B97-0882E83BF150}" type="presOf" srcId="{9E314026-D12B-7144-9ABA-F63FBF46ED10}" destId="{833272F0-BD8F-9349-850F-06B86B610163}" srcOrd="0" destOrd="0" presId="urn:microsoft.com/office/officeart/2008/layout/LinedList"/>
    <dgm:cxn modelId="{832E4652-88ED-754A-98B5-13D5B9C2E29B}" type="presOf" srcId="{83CA75E6-01AF-BF4D-B8E5-B2E4BE981C7D}" destId="{CFC3F023-BC12-D64F-9E93-5259B9823F86}" srcOrd="0" destOrd="0" presId="urn:microsoft.com/office/officeart/2008/layout/LinedList"/>
    <dgm:cxn modelId="{7FE6CF5E-DF63-2B4B-A236-6375636F4DD9}" srcId="{E0B9686C-2C56-914F-ACF1-E0C906EEB5D9}" destId="{83CA75E6-01AF-BF4D-B8E5-B2E4BE981C7D}" srcOrd="2" destOrd="0" parTransId="{5444BED4-BF32-6947-96EE-45F3B2B3E4C3}" sibTransId="{D80A0AC8-19EF-2A4F-BC78-225620FFE78B}"/>
    <dgm:cxn modelId="{B6E0ED7B-6892-1D47-A126-6750B537573E}" srcId="{E0B9686C-2C56-914F-ACF1-E0C906EEB5D9}" destId="{9E314026-D12B-7144-9ABA-F63FBF46ED10}" srcOrd="0" destOrd="0" parTransId="{3044C7FA-C285-2349-B82F-71E20D7A5186}" sibTransId="{CFA8FC76-73B7-C244-AE66-53284104BB0D}"/>
    <dgm:cxn modelId="{44A91B8E-B360-9946-AC89-E4014243E0BA}" type="presOf" srcId="{619C6934-E48F-484D-9D72-30E3CD3CECD0}" destId="{5A001869-B011-F946-8AD6-92F2C3D6A1AC}" srcOrd="0" destOrd="0" presId="urn:microsoft.com/office/officeart/2008/layout/LinedList"/>
    <dgm:cxn modelId="{B9B592EF-2903-384F-AF37-EE067F87AC1C}" srcId="{E0B9686C-2C56-914F-ACF1-E0C906EEB5D9}" destId="{2C405656-55CC-474A-9170-FAD2B561B9C1}" srcOrd="4" destOrd="0" parTransId="{6EF16E84-A40E-7748-AB44-25729E034116}" sibTransId="{8654A38B-1DB3-104F-AC0A-AB61CEA69756}"/>
    <dgm:cxn modelId="{46EB68F3-5230-BB40-A61A-886FD61242DC}" type="presOf" srcId="{0BF4E53B-BE78-1E4D-8484-B3FA0B208B42}" destId="{8D2E7F33-2587-6E48-A867-FC1D7C3A63D5}" srcOrd="0" destOrd="0" presId="urn:microsoft.com/office/officeart/2008/layout/LinedList"/>
    <dgm:cxn modelId="{FFD1DAFA-3716-3947-9306-2700BF517D5C}" srcId="{E0B9686C-2C56-914F-ACF1-E0C906EEB5D9}" destId="{0BF4E53B-BE78-1E4D-8484-B3FA0B208B42}" srcOrd="3" destOrd="0" parTransId="{925F49C6-FC0C-4549-80B9-1A6D79457D7C}" sibTransId="{C92D157A-4CB6-0B4E-AEA5-5D7D11B6C50A}"/>
    <dgm:cxn modelId="{83326C89-7313-9E42-BCAF-11CCFAB068A1}" type="presParOf" srcId="{FFAA5380-83E8-0A48-86F2-358C845AD469}" destId="{9947B2E2-D014-8F49-BF99-71DCD81CB275}" srcOrd="0" destOrd="0" presId="urn:microsoft.com/office/officeart/2008/layout/LinedList"/>
    <dgm:cxn modelId="{07AA9AD3-B99E-1945-B308-D20516E024BB}" type="presParOf" srcId="{FFAA5380-83E8-0A48-86F2-358C845AD469}" destId="{AE378EF5-68A1-0046-8B35-23E50C426FF9}" srcOrd="1" destOrd="0" presId="urn:microsoft.com/office/officeart/2008/layout/LinedList"/>
    <dgm:cxn modelId="{AA2C96AE-093F-A645-A39B-6FE203804D5E}" type="presParOf" srcId="{AE378EF5-68A1-0046-8B35-23E50C426FF9}" destId="{833272F0-BD8F-9349-850F-06B86B610163}" srcOrd="0" destOrd="0" presId="urn:microsoft.com/office/officeart/2008/layout/LinedList"/>
    <dgm:cxn modelId="{7A59B9C8-5066-9940-B764-4FC134CBEE9F}" type="presParOf" srcId="{AE378EF5-68A1-0046-8B35-23E50C426FF9}" destId="{1E23AC94-CADC-A24E-B616-520F6442C592}" srcOrd="1" destOrd="0" presId="urn:microsoft.com/office/officeart/2008/layout/LinedList"/>
    <dgm:cxn modelId="{0B8280A1-CC5D-2A4E-8BE7-B3F7AE4B57F1}" type="presParOf" srcId="{FFAA5380-83E8-0A48-86F2-358C845AD469}" destId="{5569DF37-CFC5-3E42-8B2C-5F70AF2F862E}" srcOrd="2" destOrd="0" presId="urn:microsoft.com/office/officeart/2008/layout/LinedList"/>
    <dgm:cxn modelId="{F1687950-28B6-6847-BAA3-B22B7832673D}" type="presParOf" srcId="{FFAA5380-83E8-0A48-86F2-358C845AD469}" destId="{E2ADE2CD-CBE1-E140-9850-D0504978248D}" srcOrd="3" destOrd="0" presId="urn:microsoft.com/office/officeart/2008/layout/LinedList"/>
    <dgm:cxn modelId="{834390E2-9D4C-9B41-82FA-B4B6B39DC24B}" type="presParOf" srcId="{E2ADE2CD-CBE1-E140-9850-D0504978248D}" destId="{5A001869-B011-F946-8AD6-92F2C3D6A1AC}" srcOrd="0" destOrd="0" presId="urn:microsoft.com/office/officeart/2008/layout/LinedList"/>
    <dgm:cxn modelId="{03521165-1975-F245-A26C-53B5995AA78E}" type="presParOf" srcId="{E2ADE2CD-CBE1-E140-9850-D0504978248D}" destId="{361019FA-ECE2-D940-8AE0-5E15FCC27B89}" srcOrd="1" destOrd="0" presId="urn:microsoft.com/office/officeart/2008/layout/LinedList"/>
    <dgm:cxn modelId="{A0E3B218-38D1-8E4A-BEFC-6C2193C64F64}" type="presParOf" srcId="{FFAA5380-83E8-0A48-86F2-358C845AD469}" destId="{0524FF43-CF1A-CF41-B630-C9450230C486}" srcOrd="4" destOrd="0" presId="urn:microsoft.com/office/officeart/2008/layout/LinedList"/>
    <dgm:cxn modelId="{343DB5C3-B086-6844-A1FB-F1FD11BE5A2B}" type="presParOf" srcId="{FFAA5380-83E8-0A48-86F2-358C845AD469}" destId="{65084C06-8B80-E843-962B-D8328865B8E5}" srcOrd="5" destOrd="0" presId="urn:microsoft.com/office/officeart/2008/layout/LinedList"/>
    <dgm:cxn modelId="{21403742-0DC2-0547-90CB-9D7A4FE32AE0}" type="presParOf" srcId="{65084C06-8B80-E843-962B-D8328865B8E5}" destId="{CFC3F023-BC12-D64F-9E93-5259B9823F86}" srcOrd="0" destOrd="0" presId="urn:microsoft.com/office/officeart/2008/layout/LinedList"/>
    <dgm:cxn modelId="{B963C39B-1FB9-7F45-A4CE-55FA35088D8D}" type="presParOf" srcId="{65084C06-8B80-E843-962B-D8328865B8E5}" destId="{9181CCD4-BE56-B54B-9A18-D17E2FEBEF59}" srcOrd="1" destOrd="0" presId="urn:microsoft.com/office/officeart/2008/layout/LinedList"/>
    <dgm:cxn modelId="{C41DDDDB-92FE-D44B-A0DF-FD96D11FEB8A}" type="presParOf" srcId="{FFAA5380-83E8-0A48-86F2-358C845AD469}" destId="{25D72192-6FFE-334A-920D-FF507AAF0A04}" srcOrd="6" destOrd="0" presId="urn:microsoft.com/office/officeart/2008/layout/LinedList"/>
    <dgm:cxn modelId="{14B925C1-ACF3-814B-A658-09B25284AB97}" type="presParOf" srcId="{FFAA5380-83E8-0A48-86F2-358C845AD469}" destId="{6E023F72-4DC1-F141-812F-AAB15E8461DD}" srcOrd="7" destOrd="0" presId="urn:microsoft.com/office/officeart/2008/layout/LinedList"/>
    <dgm:cxn modelId="{9ADFDB42-CB86-C74F-8720-16EB57FDB048}" type="presParOf" srcId="{6E023F72-4DC1-F141-812F-AAB15E8461DD}" destId="{8D2E7F33-2587-6E48-A867-FC1D7C3A63D5}" srcOrd="0" destOrd="0" presId="urn:microsoft.com/office/officeart/2008/layout/LinedList"/>
    <dgm:cxn modelId="{E8DA6A8D-C941-154C-BAB2-FBC7B60EEABA}" type="presParOf" srcId="{6E023F72-4DC1-F141-812F-AAB15E8461DD}" destId="{71B66CE0-F4E5-594C-AC16-34E03775D3E4}" srcOrd="1" destOrd="0" presId="urn:microsoft.com/office/officeart/2008/layout/LinedList"/>
    <dgm:cxn modelId="{84526C01-488A-524F-8A81-2CF1E053CCDA}" type="presParOf" srcId="{FFAA5380-83E8-0A48-86F2-358C845AD469}" destId="{CE043D47-7829-8242-9B28-AB182C205E7C}" srcOrd="8" destOrd="0" presId="urn:microsoft.com/office/officeart/2008/layout/LinedList"/>
    <dgm:cxn modelId="{BE81275B-0425-E042-AC2D-2502B38D0C37}" type="presParOf" srcId="{FFAA5380-83E8-0A48-86F2-358C845AD469}" destId="{9FB59539-1D8B-954A-BDD9-43BC73E31510}" srcOrd="9" destOrd="0" presId="urn:microsoft.com/office/officeart/2008/layout/LinedList"/>
    <dgm:cxn modelId="{0C3D70DF-D8B5-F840-A7A2-F409CE5B67C3}" type="presParOf" srcId="{9FB59539-1D8B-954A-BDD9-43BC73E31510}" destId="{0C0E3E30-FEBB-6746-B923-74B357E6B245}" srcOrd="0" destOrd="0" presId="urn:microsoft.com/office/officeart/2008/layout/LinedList"/>
    <dgm:cxn modelId="{8EEE339D-BCFD-834C-A0E9-69BCC0E66716}" type="presParOf" srcId="{9FB59539-1D8B-954A-BDD9-43BC73E31510}" destId="{13E2EA76-DE38-B244-BD39-74809AD5813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0B9686C-2C56-914F-ACF1-E0C906EEB5D9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0F7471-404A-094A-8120-088BF8EADB22}">
      <dgm:prSet/>
      <dgm:spPr/>
      <dgm:t>
        <a:bodyPr/>
        <a:lstStyle/>
        <a:p>
          <a:pPr rtl="0"/>
          <a:r>
            <a:rPr lang="en-US" dirty="0"/>
            <a:t>Preventive Policy Checks (Hard / Soft) - BETA</a:t>
          </a:r>
        </a:p>
      </dgm:t>
    </dgm:pt>
    <dgm:pt modelId="{BE7DD09D-6D4E-A146-81AC-3A02306FB308}" type="parTrans" cxnId="{4EDDDCAE-B3B0-4F43-86C2-3BBF557253C8}">
      <dgm:prSet/>
      <dgm:spPr/>
      <dgm:t>
        <a:bodyPr/>
        <a:lstStyle/>
        <a:p>
          <a:endParaRPr lang="en-US"/>
        </a:p>
      </dgm:t>
    </dgm:pt>
    <dgm:pt modelId="{4E8B3CD2-E851-F243-8691-2AB5F2503E6E}" type="sibTrans" cxnId="{4EDDDCAE-B3B0-4F43-86C2-3BBF557253C8}">
      <dgm:prSet/>
      <dgm:spPr/>
      <dgm:t>
        <a:bodyPr/>
        <a:lstStyle/>
        <a:p>
          <a:endParaRPr lang="en-US"/>
        </a:p>
      </dgm:t>
    </dgm:pt>
    <dgm:pt modelId="{49F84CD0-55AF-CD42-960C-D2F9637F9FC9}">
      <dgm:prSet/>
      <dgm:spPr/>
      <dgm:t>
        <a:bodyPr/>
        <a:lstStyle/>
        <a:p>
          <a:pPr rtl="0"/>
          <a:r>
            <a:rPr lang="en-US" dirty="0"/>
            <a:t>Filter Birthright Access</a:t>
          </a:r>
        </a:p>
      </dgm:t>
    </dgm:pt>
    <dgm:pt modelId="{BFDDB527-08F5-3E41-BB2C-42F05A6D73F5}" type="parTrans" cxnId="{CC2B0077-0234-7246-B61F-F31FE7D9B14D}">
      <dgm:prSet/>
      <dgm:spPr/>
      <dgm:t>
        <a:bodyPr/>
        <a:lstStyle/>
        <a:p>
          <a:endParaRPr lang="en-US"/>
        </a:p>
      </dgm:t>
    </dgm:pt>
    <dgm:pt modelId="{F6A4D5E4-FA3B-B442-AC92-AF8586982164}" type="sibTrans" cxnId="{CC2B0077-0234-7246-B61F-F31FE7D9B14D}">
      <dgm:prSet/>
      <dgm:spPr/>
      <dgm:t>
        <a:bodyPr/>
        <a:lstStyle/>
        <a:p>
          <a:endParaRPr lang="en-US"/>
        </a:p>
      </dgm:t>
    </dgm:pt>
    <dgm:pt modelId="{662801D7-6920-F84A-8648-7ECD1638983A}">
      <dgm:prSet/>
      <dgm:spPr/>
      <dgm:t>
        <a:bodyPr/>
        <a:lstStyle/>
        <a:p>
          <a:pPr rtl="0"/>
          <a:r>
            <a:rPr lang="en-US" dirty="0"/>
            <a:t>Form Based Request for Complex Entitlements</a:t>
          </a:r>
        </a:p>
      </dgm:t>
    </dgm:pt>
    <dgm:pt modelId="{D29C0F9B-C2F2-BD4A-B8AF-00159FE3E674}" type="parTrans" cxnId="{E1EF88B6-48CF-5345-9FDB-8DF2838B3488}">
      <dgm:prSet/>
      <dgm:spPr/>
      <dgm:t>
        <a:bodyPr/>
        <a:lstStyle/>
        <a:p>
          <a:endParaRPr lang="en-US"/>
        </a:p>
      </dgm:t>
    </dgm:pt>
    <dgm:pt modelId="{B9E704F7-F289-2E41-899B-962477B73C51}" type="sibTrans" cxnId="{E1EF88B6-48CF-5345-9FDB-8DF2838B3488}">
      <dgm:prSet/>
      <dgm:spPr/>
      <dgm:t>
        <a:bodyPr/>
        <a:lstStyle/>
        <a:p>
          <a:endParaRPr lang="en-US"/>
        </a:p>
      </dgm:t>
    </dgm:pt>
    <dgm:pt modelId="{40168498-A023-EC4F-AB78-92671296DB09}">
      <dgm:prSet/>
      <dgm:spPr/>
      <dgm:t>
        <a:bodyPr/>
        <a:lstStyle/>
        <a:p>
          <a:pPr rtl="0"/>
          <a:r>
            <a:rPr lang="en-US" dirty="0"/>
            <a:t>Filter Privileged Access (Conditional) - BETA</a:t>
          </a:r>
        </a:p>
      </dgm:t>
    </dgm:pt>
    <dgm:pt modelId="{ED50E5A5-C1EE-8446-A0A1-12B0538B5370}" type="parTrans" cxnId="{5451B1AE-51A4-2144-8507-1A37C1D74176}">
      <dgm:prSet/>
      <dgm:spPr/>
      <dgm:t>
        <a:bodyPr/>
        <a:lstStyle/>
        <a:p>
          <a:endParaRPr lang="en-US"/>
        </a:p>
      </dgm:t>
    </dgm:pt>
    <dgm:pt modelId="{C3F4D250-1442-474B-99FB-64344D98172A}" type="sibTrans" cxnId="{5451B1AE-51A4-2144-8507-1A37C1D74176}">
      <dgm:prSet/>
      <dgm:spPr/>
      <dgm:t>
        <a:bodyPr/>
        <a:lstStyle/>
        <a:p>
          <a:endParaRPr lang="en-US"/>
        </a:p>
      </dgm:t>
    </dgm:pt>
    <dgm:pt modelId="{FFAA5380-83E8-0A48-86F2-358C845AD469}" type="pres">
      <dgm:prSet presAssocID="{E0B9686C-2C56-914F-ACF1-E0C906EEB5D9}" presName="vert0" presStyleCnt="0">
        <dgm:presLayoutVars>
          <dgm:dir/>
          <dgm:animOne val="branch"/>
          <dgm:animLvl val="lvl"/>
        </dgm:presLayoutVars>
      </dgm:prSet>
      <dgm:spPr/>
    </dgm:pt>
    <dgm:pt modelId="{97808A28-F8B8-7345-9DA4-B2CB1AE4ED61}" type="pres">
      <dgm:prSet presAssocID="{49F84CD0-55AF-CD42-960C-D2F9637F9FC9}" presName="thickLine" presStyleLbl="alignNode1" presStyleIdx="0" presStyleCnt="4"/>
      <dgm:spPr/>
    </dgm:pt>
    <dgm:pt modelId="{F5A4006C-2D51-3242-953E-F775C2974AA1}" type="pres">
      <dgm:prSet presAssocID="{49F84CD0-55AF-CD42-960C-D2F9637F9FC9}" presName="horz1" presStyleCnt="0"/>
      <dgm:spPr/>
    </dgm:pt>
    <dgm:pt modelId="{39146134-554D-3E47-95AD-1E7880B6EB7C}" type="pres">
      <dgm:prSet presAssocID="{49F84CD0-55AF-CD42-960C-D2F9637F9FC9}" presName="tx1" presStyleLbl="revTx" presStyleIdx="0" presStyleCnt="4"/>
      <dgm:spPr/>
    </dgm:pt>
    <dgm:pt modelId="{3795D476-32FD-AE4B-9711-24ABA28F57F0}" type="pres">
      <dgm:prSet presAssocID="{49F84CD0-55AF-CD42-960C-D2F9637F9FC9}" presName="vert1" presStyleCnt="0"/>
      <dgm:spPr/>
    </dgm:pt>
    <dgm:pt modelId="{CCDD16AC-1631-0E4B-A0FF-7B2FE45D4747}" type="pres">
      <dgm:prSet presAssocID="{40168498-A023-EC4F-AB78-92671296DB09}" presName="thickLine" presStyleLbl="alignNode1" presStyleIdx="1" presStyleCnt="4"/>
      <dgm:spPr/>
    </dgm:pt>
    <dgm:pt modelId="{70644C21-7294-7B4E-AFFF-0E13AAC7624C}" type="pres">
      <dgm:prSet presAssocID="{40168498-A023-EC4F-AB78-92671296DB09}" presName="horz1" presStyleCnt="0"/>
      <dgm:spPr/>
    </dgm:pt>
    <dgm:pt modelId="{6F5B23D0-5092-E84B-8E70-9E8F9A778854}" type="pres">
      <dgm:prSet presAssocID="{40168498-A023-EC4F-AB78-92671296DB09}" presName="tx1" presStyleLbl="revTx" presStyleIdx="1" presStyleCnt="4"/>
      <dgm:spPr/>
    </dgm:pt>
    <dgm:pt modelId="{BD5F19D1-591C-4A4E-8465-5ACE4D4B151F}" type="pres">
      <dgm:prSet presAssocID="{40168498-A023-EC4F-AB78-92671296DB09}" presName="vert1" presStyleCnt="0"/>
      <dgm:spPr/>
    </dgm:pt>
    <dgm:pt modelId="{8933CC10-8B9A-C94B-8C14-959A65E133CE}" type="pres">
      <dgm:prSet presAssocID="{7A0F7471-404A-094A-8120-088BF8EADB22}" presName="thickLine" presStyleLbl="alignNode1" presStyleIdx="2" presStyleCnt="4"/>
      <dgm:spPr/>
    </dgm:pt>
    <dgm:pt modelId="{4A6CD114-7926-6D40-A06F-453377C07633}" type="pres">
      <dgm:prSet presAssocID="{7A0F7471-404A-094A-8120-088BF8EADB22}" presName="horz1" presStyleCnt="0"/>
      <dgm:spPr/>
    </dgm:pt>
    <dgm:pt modelId="{4FC61459-90D5-664E-A4DB-956022AB5E3B}" type="pres">
      <dgm:prSet presAssocID="{7A0F7471-404A-094A-8120-088BF8EADB22}" presName="tx1" presStyleLbl="revTx" presStyleIdx="2" presStyleCnt="4"/>
      <dgm:spPr/>
    </dgm:pt>
    <dgm:pt modelId="{B1EF8272-FB05-6F48-B392-FF91EC3519D6}" type="pres">
      <dgm:prSet presAssocID="{7A0F7471-404A-094A-8120-088BF8EADB22}" presName="vert1" presStyleCnt="0"/>
      <dgm:spPr/>
    </dgm:pt>
    <dgm:pt modelId="{8C5A52CA-17E2-334D-B553-BAE7A67CBBFA}" type="pres">
      <dgm:prSet presAssocID="{662801D7-6920-F84A-8648-7ECD1638983A}" presName="thickLine" presStyleLbl="alignNode1" presStyleIdx="3" presStyleCnt="4"/>
      <dgm:spPr/>
    </dgm:pt>
    <dgm:pt modelId="{BDCD35CB-9F5E-B04C-A808-58FD58219883}" type="pres">
      <dgm:prSet presAssocID="{662801D7-6920-F84A-8648-7ECD1638983A}" presName="horz1" presStyleCnt="0"/>
      <dgm:spPr/>
    </dgm:pt>
    <dgm:pt modelId="{CDDA4DE2-609C-114B-BC5D-6B849449782C}" type="pres">
      <dgm:prSet presAssocID="{662801D7-6920-F84A-8648-7ECD1638983A}" presName="tx1" presStyleLbl="revTx" presStyleIdx="3" presStyleCnt="4"/>
      <dgm:spPr/>
    </dgm:pt>
    <dgm:pt modelId="{F807B530-76DB-4941-A43D-7B3BA36C1BB2}" type="pres">
      <dgm:prSet presAssocID="{662801D7-6920-F84A-8648-7ECD1638983A}" presName="vert1" presStyleCnt="0"/>
      <dgm:spPr/>
    </dgm:pt>
  </dgm:ptLst>
  <dgm:cxnLst>
    <dgm:cxn modelId="{F2AC8400-6412-E849-A1A0-62B481E3F827}" type="presOf" srcId="{7A0F7471-404A-094A-8120-088BF8EADB22}" destId="{4FC61459-90D5-664E-A4DB-956022AB5E3B}" srcOrd="0" destOrd="0" presId="urn:microsoft.com/office/officeart/2008/layout/LinedList"/>
    <dgm:cxn modelId="{757B9721-5F5B-D948-BCC8-694184F98891}" type="presOf" srcId="{49F84CD0-55AF-CD42-960C-D2F9637F9FC9}" destId="{39146134-554D-3E47-95AD-1E7880B6EB7C}" srcOrd="0" destOrd="0" presId="urn:microsoft.com/office/officeart/2008/layout/LinedList"/>
    <dgm:cxn modelId="{CC157374-848A-C443-83D5-1DB5A2B80FC6}" type="presOf" srcId="{40168498-A023-EC4F-AB78-92671296DB09}" destId="{6F5B23D0-5092-E84B-8E70-9E8F9A778854}" srcOrd="0" destOrd="0" presId="urn:microsoft.com/office/officeart/2008/layout/LinedList"/>
    <dgm:cxn modelId="{CC2B0077-0234-7246-B61F-F31FE7D9B14D}" srcId="{E0B9686C-2C56-914F-ACF1-E0C906EEB5D9}" destId="{49F84CD0-55AF-CD42-960C-D2F9637F9FC9}" srcOrd="0" destOrd="0" parTransId="{BFDDB527-08F5-3E41-BB2C-42F05A6D73F5}" sibTransId="{F6A4D5E4-FA3B-B442-AC92-AF8586982164}"/>
    <dgm:cxn modelId="{2EC498A7-0407-3849-9F94-EC3551CD53EF}" type="presOf" srcId="{E0B9686C-2C56-914F-ACF1-E0C906EEB5D9}" destId="{FFAA5380-83E8-0A48-86F2-358C845AD469}" srcOrd="0" destOrd="0" presId="urn:microsoft.com/office/officeart/2008/layout/LinedList"/>
    <dgm:cxn modelId="{5451B1AE-51A4-2144-8507-1A37C1D74176}" srcId="{E0B9686C-2C56-914F-ACF1-E0C906EEB5D9}" destId="{40168498-A023-EC4F-AB78-92671296DB09}" srcOrd="1" destOrd="0" parTransId="{ED50E5A5-C1EE-8446-A0A1-12B0538B5370}" sibTransId="{C3F4D250-1442-474B-99FB-64344D98172A}"/>
    <dgm:cxn modelId="{4EDDDCAE-B3B0-4F43-86C2-3BBF557253C8}" srcId="{E0B9686C-2C56-914F-ACF1-E0C906EEB5D9}" destId="{7A0F7471-404A-094A-8120-088BF8EADB22}" srcOrd="2" destOrd="0" parTransId="{BE7DD09D-6D4E-A146-81AC-3A02306FB308}" sibTransId="{4E8B3CD2-E851-F243-8691-2AB5F2503E6E}"/>
    <dgm:cxn modelId="{E1EF88B6-48CF-5345-9FDB-8DF2838B3488}" srcId="{E0B9686C-2C56-914F-ACF1-E0C906EEB5D9}" destId="{662801D7-6920-F84A-8648-7ECD1638983A}" srcOrd="3" destOrd="0" parTransId="{D29C0F9B-C2F2-BD4A-B8AF-00159FE3E674}" sibTransId="{B9E704F7-F289-2E41-899B-962477B73C51}"/>
    <dgm:cxn modelId="{CD72B8C5-761A-F34C-B34E-358C4D66447F}" type="presOf" srcId="{662801D7-6920-F84A-8648-7ECD1638983A}" destId="{CDDA4DE2-609C-114B-BC5D-6B849449782C}" srcOrd="0" destOrd="0" presId="urn:microsoft.com/office/officeart/2008/layout/LinedList"/>
    <dgm:cxn modelId="{84CCC0F2-0C3A-7C46-8AAD-16D34A555EAB}" type="presParOf" srcId="{FFAA5380-83E8-0A48-86F2-358C845AD469}" destId="{97808A28-F8B8-7345-9DA4-B2CB1AE4ED61}" srcOrd="0" destOrd="0" presId="urn:microsoft.com/office/officeart/2008/layout/LinedList"/>
    <dgm:cxn modelId="{9E775EC0-49D6-AE4F-940D-75338F0D84AC}" type="presParOf" srcId="{FFAA5380-83E8-0A48-86F2-358C845AD469}" destId="{F5A4006C-2D51-3242-953E-F775C2974AA1}" srcOrd="1" destOrd="0" presId="urn:microsoft.com/office/officeart/2008/layout/LinedList"/>
    <dgm:cxn modelId="{0B4CEF78-72FC-6D45-B26A-3FF95623251B}" type="presParOf" srcId="{F5A4006C-2D51-3242-953E-F775C2974AA1}" destId="{39146134-554D-3E47-95AD-1E7880B6EB7C}" srcOrd="0" destOrd="0" presId="urn:microsoft.com/office/officeart/2008/layout/LinedList"/>
    <dgm:cxn modelId="{34F9CE3C-A63E-F940-854F-36A89B5B62EF}" type="presParOf" srcId="{F5A4006C-2D51-3242-953E-F775C2974AA1}" destId="{3795D476-32FD-AE4B-9711-24ABA28F57F0}" srcOrd="1" destOrd="0" presId="urn:microsoft.com/office/officeart/2008/layout/LinedList"/>
    <dgm:cxn modelId="{859EF20B-6945-7A49-9CF8-60A5E94AE866}" type="presParOf" srcId="{FFAA5380-83E8-0A48-86F2-358C845AD469}" destId="{CCDD16AC-1631-0E4B-A0FF-7B2FE45D4747}" srcOrd="2" destOrd="0" presId="urn:microsoft.com/office/officeart/2008/layout/LinedList"/>
    <dgm:cxn modelId="{74FD7CF5-1EC9-8A49-9634-AC57EED83F02}" type="presParOf" srcId="{FFAA5380-83E8-0A48-86F2-358C845AD469}" destId="{70644C21-7294-7B4E-AFFF-0E13AAC7624C}" srcOrd="3" destOrd="0" presId="urn:microsoft.com/office/officeart/2008/layout/LinedList"/>
    <dgm:cxn modelId="{DDFB051F-E1A9-114A-AF65-C1ADD311CB8C}" type="presParOf" srcId="{70644C21-7294-7B4E-AFFF-0E13AAC7624C}" destId="{6F5B23D0-5092-E84B-8E70-9E8F9A778854}" srcOrd="0" destOrd="0" presId="urn:microsoft.com/office/officeart/2008/layout/LinedList"/>
    <dgm:cxn modelId="{A494ACB7-EB10-AA4F-8191-E50A2A50ED4C}" type="presParOf" srcId="{70644C21-7294-7B4E-AFFF-0E13AAC7624C}" destId="{BD5F19D1-591C-4A4E-8465-5ACE4D4B151F}" srcOrd="1" destOrd="0" presId="urn:microsoft.com/office/officeart/2008/layout/LinedList"/>
    <dgm:cxn modelId="{C0C15C3F-6FBD-2E4D-A3A3-71739D2D2DF9}" type="presParOf" srcId="{FFAA5380-83E8-0A48-86F2-358C845AD469}" destId="{8933CC10-8B9A-C94B-8C14-959A65E133CE}" srcOrd="4" destOrd="0" presId="urn:microsoft.com/office/officeart/2008/layout/LinedList"/>
    <dgm:cxn modelId="{BC3A7395-6EA5-5841-AB34-68D42788D9EC}" type="presParOf" srcId="{FFAA5380-83E8-0A48-86F2-358C845AD469}" destId="{4A6CD114-7926-6D40-A06F-453377C07633}" srcOrd="5" destOrd="0" presId="urn:microsoft.com/office/officeart/2008/layout/LinedList"/>
    <dgm:cxn modelId="{8D39B95F-8205-E646-8822-8D57DB77077E}" type="presParOf" srcId="{4A6CD114-7926-6D40-A06F-453377C07633}" destId="{4FC61459-90D5-664E-A4DB-956022AB5E3B}" srcOrd="0" destOrd="0" presId="urn:microsoft.com/office/officeart/2008/layout/LinedList"/>
    <dgm:cxn modelId="{5E62D806-E6EF-CE49-8EE2-E6E1606A9B09}" type="presParOf" srcId="{4A6CD114-7926-6D40-A06F-453377C07633}" destId="{B1EF8272-FB05-6F48-B392-FF91EC3519D6}" srcOrd="1" destOrd="0" presId="urn:microsoft.com/office/officeart/2008/layout/LinedList"/>
    <dgm:cxn modelId="{A88DF63D-84B9-504C-A8B8-C4711AB0BF03}" type="presParOf" srcId="{FFAA5380-83E8-0A48-86F2-358C845AD469}" destId="{8C5A52CA-17E2-334D-B553-BAE7A67CBBFA}" srcOrd="6" destOrd="0" presId="urn:microsoft.com/office/officeart/2008/layout/LinedList"/>
    <dgm:cxn modelId="{1F18014C-0536-0341-8CEB-18B2B2943BFE}" type="presParOf" srcId="{FFAA5380-83E8-0A48-86F2-358C845AD469}" destId="{BDCD35CB-9F5E-B04C-A808-58FD58219883}" srcOrd="7" destOrd="0" presId="urn:microsoft.com/office/officeart/2008/layout/LinedList"/>
    <dgm:cxn modelId="{B49E524B-0A73-F642-B939-66F7466C1CED}" type="presParOf" srcId="{BDCD35CB-9F5E-B04C-A808-58FD58219883}" destId="{CDDA4DE2-609C-114B-BC5D-6B849449782C}" srcOrd="0" destOrd="0" presId="urn:microsoft.com/office/officeart/2008/layout/LinedList"/>
    <dgm:cxn modelId="{B1E3358B-E4FC-F144-9AEB-0B7996F7AF7F}" type="presParOf" srcId="{BDCD35CB-9F5E-B04C-A808-58FD58219883}" destId="{F807B530-76DB-4941-A43D-7B3BA36C1BB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0B9686C-2C56-914F-ACF1-E0C906EEB5D9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2F5808-AF49-7642-B157-4C36DE4B48B0}">
      <dgm:prSet/>
      <dgm:spPr/>
      <dgm:t>
        <a:bodyPr/>
        <a:lstStyle/>
        <a:p>
          <a:pPr rtl="0"/>
          <a:r>
            <a:rPr lang="en-US" dirty="0"/>
            <a:t>Hard Preventive Policy Violations</a:t>
          </a:r>
        </a:p>
      </dgm:t>
    </dgm:pt>
    <dgm:pt modelId="{AC8653A1-F81A-514A-B309-1C23B5DA7134}" type="parTrans" cxnId="{2165889C-C71C-0848-80BA-4A62EC99BDE6}">
      <dgm:prSet/>
      <dgm:spPr/>
      <dgm:t>
        <a:bodyPr/>
        <a:lstStyle/>
        <a:p>
          <a:endParaRPr lang="en-US"/>
        </a:p>
      </dgm:t>
    </dgm:pt>
    <dgm:pt modelId="{EDC2FB60-41E8-A848-9B62-82EB074C09F7}" type="sibTrans" cxnId="{2165889C-C71C-0848-80BA-4A62EC99BDE6}">
      <dgm:prSet/>
      <dgm:spPr/>
      <dgm:t>
        <a:bodyPr/>
        <a:lstStyle/>
        <a:p>
          <a:endParaRPr lang="en-US"/>
        </a:p>
      </dgm:t>
    </dgm:pt>
    <dgm:pt modelId="{41014A6D-0E5F-4B40-94A5-A9DC2698FE55}">
      <dgm:prSet/>
      <dgm:spPr/>
      <dgm:t>
        <a:bodyPr/>
        <a:lstStyle/>
        <a:p>
          <a:pPr rtl="0"/>
          <a:r>
            <a:rPr lang="en-US" dirty="0"/>
            <a:t>Menu Options for Advanced Policies on </a:t>
          </a:r>
          <a:r>
            <a:rPr lang="en-US"/>
            <a:t>Multiple Accounts </a:t>
          </a:r>
          <a:r>
            <a:rPr lang="en-US" dirty="0"/>
            <a:t>(Single Entitlement or Toxic Combinations)</a:t>
          </a:r>
        </a:p>
      </dgm:t>
    </dgm:pt>
    <dgm:pt modelId="{49C48D2A-F8CB-1543-953C-3DFEE04E71FB}" type="parTrans" cxnId="{65C26E5B-C332-C940-9867-5218809740B8}">
      <dgm:prSet/>
      <dgm:spPr/>
      <dgm:t>
        <a:bodyPr/>
        <a:lstStyle/>
        <a:p>
          <a:endParaRPr lang="en-US"/>
        </a:p>
      </dgm:t>
    </dgm:pt>
    <dgm:pt modelId="{78261C09-AE15-3046-916F-B16BB1A44AF7}" type="sibTrans" cxnId="{65C26E5B-C332-C940-9867-5218809740B8}">
      <dgm:prSet/>
      <dgm:spPr/>
      <dgm:t>
        <a:bodyPr/>
        <a:lstStyle/>
        <a:p>
          <a:endParaRPr lang="en-US"/>
        </a:p>
      </dgm:t>
    </dgm:pt>
    <dgm:pt modelId="{8CE3D3D2-42E4-3145-8B0F-9E036E9C2302}">
      <dgm:prSet/>
      <dgm:spPr/>
      <dgm:t>
        <a:bodyPr/>
        <a:lstStyle/>
        <a:p>
          <a:pPr rtl="0"/>
          <a:r>
            <a:rPr lang="en-US" dirty="0"/>
            <a:t>Analytical Population Based Identity Eligibility Policy Violation – Hard Preventive Policy Violation</a:t>
          </a:r>
        </a:p>
      </dgm:t>
    </dgm:pt>
    <dgm:pt modelId="{C916D927-868C-864C-8012-1EAC7F4FAD27}" type="parTrans" cxnId="{71EE83AA-DDC3-D54E-9BC4-DB759F8EE742}">
      <dgm:prSet/>
      <dgm:spPr/>
      <dgm:t>
        <a:bodyPr/>
        <a:lstStyle/>
        <a:p>
          <a:endParaRPr lang="en-US"/>
        </a:p>
      </dgm:t>
    </dgm:pt>
    <dgm:pt modelId="{6B2DAC58-2E67-1346-B8B4-6E5A2C4617D4}" type="sibTrans" cxnId="{71EE83AA-DDC3-D54E-9BC4-DB759F8EE742}">
      <dgm:prSet/>
      <dgm:spPr/>
      <dgm:t>
        <a:bodyPr/>
        <a:lstStyle/>
        <a:p>
          <a:endParaRPr lang="en-US"/>
        </a:p>
      </dgm:t>
    </dgm:pt>
    <dgm:pt modelId="{6486010C-6A80-E141-B3CC-60DC9D79A660}">
      <dgm:prSet/>
      <dgm:spPr/>
      <dgm:t>
        <a:bodyPr/>
        <a:lstStyle/>
        <a:p>
          <a:pPr rtl="0"/>
          <a:r>
            <a:rPr lang="en-US" dirty="0"/>
            <a:t>Soft Preventive Policy Violations</a:t>
          </a:r>
        </a:p>
      </dgm:t>
    </dgm:pt>
    <dgm:pt modelId="{A8F56031-2A74-F448-AE53-D196F62B4B61}" type="parTrans" cxnId="{36C1F63D-EA3D-5048-BB0C-351A69A646B8}">
      <dgm:prSet/>
      <dgm:spPr/>
    </dgm:pt>
    <dgm:pt modelId="{462C4307-D623-8D49-ABD3-80B0A78B5617}" type="sibTrans" cxnId="{36C1F63D-EA3D-5048-BB0C-351A69A646B8}">
      <dgm:prSet/>
      <dgm:spPr/>
    </dgm:pt>
    <dgm:pt modelId="{FFAA5380-83E8-0A48-86F2-358C845AD469}" type="pres">
      <dgm:prSet presAssocID="{E0B9686C-2C56-914F-ACF1-E0C906EEB5D9}" presName="vert0" presStyleCnt="0">
        <dgm:presLayoutVars>
          <dgm:dir/>
          <dgm:animOne val="branch"/>
          <dgm:animLvl val="lvl"/>
        </dgm:presLayoutVars>
      </dgm:prSet>
      <dgm:spPr/>
    </dgm:pt>
    <dgm:pt modelId="{D3D4D07D-77E5-8F4A-9C4F-5412A820FE4B}" type="pres">
      <dgm:prSet presAssocID="{352F5808-AF49-7642-B157-4C36DE4B48B0}" presName="thickLine" presStyleLbl="alignNode1" presStyleIdx="0" presStyleCnt="4"/>
      <dgm:spPr/>
    </dgm:pt>
    <dgm:pt modelId="{BEE2010E-B22D-144D-BC64-BC1BBBF6C026}" type="pres">
      <dgm:prSet presAssocID="{352F5808-AF49-7642-B157-4C36DE4B48B0}" presName="horz1" presStyleCnt="0"/>
      <dgm:spPr/>
    </dgm:pt>
    <dgm:pt modelId="{1AA71F06-00F3-CB44-94B2-81AFCC05694C}" type="pres">
      <dgm:prSet presAssocID="{352F5808-AF49-7642-B157-4C36DE4B48B0}" presName="tx1" presStyleLbl="revTx" presStyleIdx="0" presStyleCnt="4"/>
      <dgm:spPr/>
    </dgm:pt>
    <dgm:pt modelId="{5B0F2732-5DF8-7B41-B014-1BBE2F62676A}" type="pres">
      <dgm:prSet presAssocID="{352F5808-AF49-7642-B157-4C36DE4B48B0}" presName="vert1" presStyleCnt="0"/>
      <dgm:spPr/>
    </dgm:pt>
    <dgm:pt modelId="{0E297850-A160-8C46-B481-93817169F3A3}" type="pres">
      <dgm:prSet presAssocID="{6486010C-6A80-E141-B3CC-60DC9D79A660}" presName="thickLine" presStyleLbl="alignNode1" presStyleIdx="1" presStyleCnt="4"/>
      <dgm:spPr/>
    </dgm:pt>
    <dgm:pt modelId="{AE90AA70-5B87-614E-8D60-E966D72A1494}" type="pres">
      <dgm:prSet presAssocID="{6486010C-6A80-E141-B3CC-60DC9D79A660}" presName="horz1" presStyleCnt="0"/>
      <dgm:spPr/>
    </dgm:pt>
    <dgm:pt modelId="{50BD0B76-F29B-CA44-A88C-094291E1E236}" type="pres">
      <dgm:prSet presAssocID="{6486010C-6A80-E141-B3CC-60DC9D79A660}" presName="tx1" presStyleLbl="revTx" presStyleIdx="1" presStyleCnt="4"/>
      <dgm:spPr/>
    </dgm:pt>
    <dgm:pt modelId="{5F4D0315-60E2-9B48-A1D5-0BA8D3A88AFC}" type="pres">
      <dgm:prSet presAssocID="{6486010C-6A80-E141-B3CC-60DC9D79A660}" presName="vert1" presStyleCnt="0"/>
      <dgm:spPr/>
    </dgm:pt>
    <dgm:pt modelId="{FA6CF109-46AF-AC46-B2FE-45C069480F06}" type="pres">
      <dgm:prSet presAssocID="{41014A6D-0E5F-4B40-94A5-A9DC2698FE55}" presName="thickLine" presStyleLbl="alignNode1" presStyleIdx="2" presStyleCnt="4"/>
      <dgm:spPr/>
    </dgm:pt>
    <dgm:pt modelId="{D4A1ED6B-D967-2841-AAFC-93F276F6A79E}" type="pres">
      <dgm:prSet presAssocID="{41014A6D-0E5F-4B40-94A5-A9DC2698FE55}" presName="horz1" presStyleCnt="0"/>
      <dgm:spPr/>
    </dgm:pt>
    <dgm:pt modelId="{8D3EA461-EC10-1942-A649-8C58CADCE741}" type="pres">
      <dgm:prSet presAssocID="{41014A6D-0E5F-4B40-94A5-A9DC2698FE55}" presName="tx1" presStyleLbl="revTx" presStyleIdx="2" presStyleCnt="4"/>
      <dgm:spPr/>
    </dgm:pt>
    <dgm:pt modelId="{6E082988-7B13-6844-A059-47F98C0FE347}" type="pres">
      <dgm:prSet presAssocID="{41014A6D-0E5F-4B40-94A5-A9DC2698FE55}" presName="vert1" presStyleCnt="0"/>
      <dgm:spPr/>
    </dgm:pt>
    <dgm:pt modelId="{3E164504-F4FC-AB40-9EA5-1C99E9B48E5F}" type="pres">
      <dgm:prSet presAssocID="{8CE3D3D2-42E4-3145-8B0F-9E036E9C2302}" presName="thickLine" presStyleLbl="alignNode1" presStyleIdx="3" presStyleCnt="4"/>
      <dgm:spPr/>
    </dgm:pt>
    <dgm:pt modelId="{41454CEA-CFCD-2244-BEF4-F7733334EA5F}" type="pres">
      <dgm:prSet presAssocID="{8CE3D3D2-42E4-3145-8B0F-9E036E9C2302}" presName="horz1" presStyleCnt="0"/>
      <dgm:spPr/>
    </dgm:pt>
    <dgm:pt modelId="{DFA9548E-8C2C-8148-9268-3E483262534D}" type="pres">
      <dgm:prSet presAssocID="{8CE3D3D2-42E4-3145-8B0F-9E036E9C2302}" presName="tx1" presStyleLbl="revTx" presStyleIdx="3" presStyleCnt="4"/>
      <dgm:spPr/>
    </dgm:pt>
    <dgm:pt modelId="{DD770741-128B-FC4D-B5E0-42F5A4089C5E}" type="pres">
      <dgm:prSet presAssocID="{8CE3D3D2-42E4-3145-8B0F-9E036E9C2302}" presName="vert1" presStyleCnt="0"/>
      <dgm:spPr/>
    </dgm:pt>
  </dgm:ptLst>
  <dgm:cxnLst>
    <dgm:cxn modelId="{C7414F33-CD42-AB44-9A0C-0BB3E42191DE}" type="presOf" srcId="{8CE3D3D2-42E4-3145-8B0F-9E036E9C2302}" destId="{DFA9548E-8C2C-8148-9268-3E483262534D}" srcOrd="0" destOrd="0" presId="urn:microsoft.com/office/officeart/2008/layout/LinedList"/>
    <dgm:cxn modelId="{36C1F63D-EA3D-5048-BB0C-351A69A646B8}" srcId="{E0B9686C-2C56-914F-ACF1-E0C906EEB5D9}" destId="{6486010C-6A80-E141-B3CC-60DC9D79A660}" srcOrd="1" destOrd="0" parTransId="{A8F56031-2A74-F448-AE53-D196F62B4B61}" sibTransId="{462C4307-D623-8D49-ABD3-80B0A78B5617}"/>
    <dgm:cxn modelId="{65C26E5B-C332-C940-9867-5218809740B8}" srcId="{E0B9686C-2C56-914F-ACF1-E0C906EEB5D9}" destId="{41014A6D-0E5F-4B40-94A5-A9DC2698FE55}" srcOrd="2" destOrd="0" parTransId="{49C48D2A-F8CB-1543-953C-3DFEE04E71FB}" sibTransId="{78261C09-AE15-3046-916F-B16BB1A44AF7}"/>
    <dgm:cxn modelId="{76D2858F-EC36-8B40-909F-FAFB1525DACC}" type="presOf" srcId="{41014A6D-0E5F-4B40-94A5-A9DC2698FE55}" destId="{8D3EA461-EC10-1942-A649-8C58CADCE741}" srcOrd="0" destOrd="0" presId="urn:microsoft.com/office/officeart/2008/layout/LinedList"/>
    <dgm:cxn modelId="{2165889C-C71C-0848-80BA-4A62EC99BDE6}" srcId="{E0B9686C-2C56-914F-ACF1-E0C906EEB5D9}" destId="{352F5808-AF49-7642-B157-4C36DE4B48B0}" srcOrd="0" destOrd="0" parTransId="{AC8653A1-F81A-514A-B309-1C23B5DA7134}" sibTransId="{EDC2FB60-41E8-A848-9B62-82EB074C09F7}"/>
    <dgm:cxn modelId="{7FF222A4-1F2F-EF44-A475-0BDC0AF62E27}" type="presOf" srcId="{E0B9686C-2C56-914F-ACF1-E0C906EEB5D9}" destId="{FFAA5380-83E8-0A48-86F2-358C845AD469}" srcOrd="0" destOrd="0" presId="urn:microsoft.com/office/officeart/2008/layout/LinedList"/>
    <dgm:cxn modelId="{71EE83AA-DDC3-D54E-9BC4-DB759F8EE742}" srcId="{E0B9686C-2C56-914F-ACF1-E0C906EEB5D9}" destId="{8CE3D3D2-42E4-3145-8B0F-9E036E9C2302}" srcOrd="3" destOrd="0" parTransId="{C916D927-868C-864C-8012-1EAC7F4FAD27}" sibTransId="{6B2DAC58-2E67-1346-B8B4-6E5A2C4617D4}"/>
    <dgm:cxn modelId="{8A8C05AF-DC77-8749-A5D4-D81D2902CC37}" type="presOf" srcId="{6486010C-6A80-E141-B3CC-60DC9D79A660}" destId="{50BD0B76-F29B-CA44-A88C-094291E1E236}" srcOrd="0" destOrd="0" presId="urn:microsoft.com/office/officeart/2008/layout/LinedList"/>
    <dgm:cxn modelId="{F5B073B7-BEA7-7C4C-A137-19D16BC1844B}" type="presOf" srcId="{352F5808-AF49-7642-B157-4C36DE4B48B0}" destId="{1AA71F06-00F3-CB44-94B2-81AFCC05694C}" srcOrd="0" destOrd="0" presId="urn:microsoft.com/office/officeart/2008/layout/LinedList"/>
    <dgm:cxn modelId="{7F6FAFCD-49E9-7946-BF0D-529C7451F909}" type="presParOf" srcId="{FFAA5380-83E8-0A48-86F2-358C845AD469}" destId="{D3D4D07D-77E5-8F4A-9C4F-5412A820FE4B}" srcOrd="0" destOrd="0" presId="urn:microsoft.com/office/officeart/2008/layout/LinedList"/>
    <dgm:cxn modelId="{65536357-B068-734C-850A-B72E4705A15E}" type="presParOf" srcId="{FFAA5380-83E8-0A48-86F2-358C845AD469}" destId="{BEE2010E-B22D-144D-BC64-BC1BBBF6C026}" srcOrd="1" destOrd="0" presId="urn:microsoft.com/office/officeart/2008/layout/LinedList"/>
    <dgm:cxn modelId="{7CB3E7B6-7955-DF44-AB6B-650D2E17CF9B}" type="presParOf" srcId="{BEE2010E-B22D-144D-BC64-BC1BBBF6C026}" destId="{1AA71F06-00F3-CB44-94B2-81AFCC05694C}" srcOrd="0" destOrd="0" presId="urn:microsoft.com/office/officeart/2008/layout/LinedList"/>
    <dgm:cxn modelId="{222FDF5C-5332-3C46-B0DF-7D50633351C2}" type="presParOf" srcId="{BEE2010E-B22D-144D-BC64-BC1BBBF6C026}" destId="{5B0F2732-5DF8-7B41-B014-1BBE2F62676A}" srcOrd="1" destOrd="0" presId="urn:microsoft.com/office/officeart/2008/layout/LinedList"/>
    <dgm:cxn modelId="{4F713A34-CA68-244F-9F11-1A923C7B960F}" type="presParOf" srcId="{FFAA5380-83E8-0A48-86F2-358C845AD469}" destId="{0E297850-A160-8C46-B481-93817169F3A3}" srcOrd="2" destOrd="0" presId="urn:microsoft.com/office/officeart/2008/layout/LinedList"/>
    <dgm:cxn modelId="{9264ABE6-D8E4-2B46-A9E1-AD089123271E}" type="presParOf" srcId="{FFAA5380-83E8-0A48-86F2-358C845AD469}" destId="{AE90AA70-5B87-614E-8D60-E966D72A1494}" srcOrd="3" destOrd="0" presId="urn:microsoft.com/office/officeart/2008/layout/LinedList"/>
    <dgm:cxn modelId="{3D157A65-4562-ED4A-B700-F5D020A54C89}" type="presParOf" srcId="{AE90AA70-5B87-614E-8D60-E966D72A1494}" destId="{50BD0B76-F29B-CA44-A88C-094291E1E236}" srcOrd="0" destOrd="0" presId="urn:microsoft.com/office/officeart/2008/layout/LinedList"/>
    <dgm:cxn modelId="{9D91C4E9-48A2-D74F-A3E2-ECFC6DC55FEE}" type="presParOf" srcId="{AE90AA70-5B87-614E-8D60-E966D72A1494}" destId="{5F4D0315-60E2-9B48-A1D5-0BA8D3A88AFC}" srcOrd="1" destOrd="0" presId="urn:microsoft.com/office/officeart/2008/layout/LinedList"/>
    <dgm:cxn modelId="{E4CAFF44-D6B2-DB42-B754-9EE33116C42E}" type="presParOf" srcId="{FFAA5380-83E8-0A48-86F2-358C845AD469}" destId="{FA6CF109-46AF-AC46-B2FE-45C069480F06}" srcOrd="4" destOrd="0" presId="urn:microsoft.com/office/officeart/2008/layout/LinedList"/>
    <dgm:cxn modelId="{CF64CDC8-544E-1E4A-8C18-2D127901549C}" type="presParOf" srcId="{FFAA5380-83E8-0A48-86F2-358C845AD469}" destId="{D4A1ED6B-D967-2841-AAFC-93F276F6A79E}" srcOrd="5" destOrd="0" presId="urn:microsoft.com/office/officeart/2008/layout/LinedList"/>
    <dgm:cxn modelId="{E1995138-3A58-834F-92E1-90BD34D71B5F}" type="presParOf" srcId="{D4A1ED6B-D967-2841-AAFC-93F276F6A79E}" destId="{8D3EA461-EC10-1942-A649-8C58CADCE741}" srcOrd="0" destOrd="0" presId="urn:microsoft.com/office/officeart/2008/layout/LinedList"/>
    <dgm:cxn modelId="{23E4A1A1-3B06-9D4E-A8DE-1C1718290A9B}" type="presParOf" srcId="{D4A1ED6B-D967-2841-AAFC-93F276F6A79E}" destId="{6E082988-7B13-6844-A059-47F98C0FE347}" srcOrd="1" destOrd="0" presId="urn:microsoft.com/office/officeart/2008/layout/LinedList"/>
    <dgm:cxn modelId="{7FAA65CF-268B-2445-ABB2-6D506A71494B}" type="presParOf" srcId="{FFAA5380-83E8-0A48-86F2-358C845AD469}" destId="{3E164504-F4FC-AB40-9EA5-1C99E9B48E5F}" srcOrd="6" destOrd="0" presId="urn:microsoft.com/office/officeart/2008/layout/LinedList"/>
    <dgm:cxn modelId="{AFC3775B-19E1-2044-9814-244864B6D5C7}" type="presParOf" srcId="{FFAA5380-83E8-0A48-86F2-358C845AD469}" destId="{41454CEA-CFCD-2244-BEF4-F7733334EA5F}" srcOrd="7" destOrd="0" presId="urn:microsoft.com/office/officeart/2008/layout/LinedList"/>
    <dgm:cxn modelId="{F939E6DF-DA6C-EC47-9FBF-DF9CD3BC3C28}" type="presParOf" srcId="{41454CEA-CFCD-2244-BEF4-F7733334EA5F}" destId="{DFA9548E-8C2C-8148-9268-3E483262534D}" srcOrd="0" destOrd="0" presId="urn:microsoft.com/office/officeart/2008/layout/LinedList"/>
    <dgm:cxn modelId="{9BD927CE-B271-FD46-90D1-B94BA8AE8C81}" type="presParOf" srcId="{41454CEA-CFCD-2244-BEF4-F7733334EA5F}" destId="{DD770741-128B-FC4D-B5E0-42F5A4089C5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0B9686C-2C56-914F-ACF1-E0C906EEB5D9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2F5808-AF49-7642-B157-4C36DE4B48B0}">
      <dgm:prSet/>
      <dgm:spPr/>
      <dgm:t>
        <a:bodyPr/>
        <a:lstStyle/>
        <a:p>
          <a:pPr rtl="0"/>
          <a:r>
            <a:rPr lang="en-US" dirty="0"/>
            <a:t>Configurable Split Points</a:t>
          </a:r>
        </a:p>
      </dgm:t>
    </dgm:pt>
    <dgm:pt modelId="{AC8653A1-F81A-514A-B309-1C23B5DA7134}" type="parTrans" cxnId="{2165889C-C71C-0848-80BA-4A62EC99BDE6}">
      <dgm:prSet/>
      <dgm:spPr/>
      <dgm:t>
        <a:bodyPr/>
        <a:lstStyle/>
        <a:p>
          <a:endParaRPr lang="en-US"/>
        </a:p>
      </dgm:t>
    </dgm:pt>
    <dgm:pt modelId="{EDC2FB60-41E8-A848-9B62-82EB074C09F7}" type="sibTrans" cxnId="{2165889C-C71C-0848-80BA-4A62EC99BDE6}">
      <dgm:prSet/>
      <dgm:spPr/>
      <dgm:t>
        <a:bodyPr/>
        <a:lstStyle/>
        <a:p>
          <a:endParaRPr lang="en-US"/>
        </a:p>
      </dgm:t>
    </dgm:pt>
    <dgm:pt modelId="{D69117A3-1B48-B843-9653-031266C713F0}">
      <dgm:prSet/>
      <dgm:spPr/>
      <dgm:t>
        <a:bodyPr/>
        <a:lstStyle/>
        <a:p>
          <a:pPr rtl="0"/>
          <a:r>
            <a:rPr lang="en-US" dirty="0"/>
            <a:t>Manager Approval / </a:t>
          </a:r>
          <a:r>
            <a:rPr lang="en-US" b="1" dirty="0"/>
            <a:t>2 Levels at Service Account Owner Approval - BETA</a:t>
          </a:r>
        </a:p>
      </dgm:t>
    </dgm:pt>
    <dgm:pt modelId="{E24F7978-2A3E-5449-B15A-7171B8E3580C}" type="parTrans" cxnId="{381D34BD-93AB-BD46-A344-609789F3A8CF}">
      <dgm:prSet/>
      <dgm:spPr/>
      <dgm:t>
        <a:bodyPr/>
        <a:lstStyle/>
        <a:p>
          <a:endParaRPr lang="en-US"/>
        </a:p>
      </dgm:t>
    </dgm:pt>
    <dgm:pt modelId="{4CEBE065-08D6-5544-A6EF-F0AF6F1463F1}" type="sibTrans" cxnId="{381D34BD-93AB-BD46-A344-609789F3A8CF}">
      <dgm:prSet/>
      <dgm:spPr/>
      <dgm:t>
        <a:bodyPr/>
        <a:lstStyle/>
        <a:p>
          <a:endParaRPr lang="en-US"/>
        </a:p>
      </dgm:t>
    </dgm:pt>
    <dgm:pt modelId="{D9949E27-DD77-E446-A5D0-BF0AD0AFA40A}">
      <dgm:prSet/>
      <dgm:spPr/>
      <dgm:t>
        <a:bodyPr/>
        <a:lstStyle/>
        <a:p>
          <a:pPr rtl="0"/>
          <a:r>
            <a:rPr lang="en-US" dirty="0"/>
            <a:t>2 Levels at Application, Entitlement, and Roles</a:t>
          </a:r>
        </a:p>
      </dgm:t>
    </dgm:pt>
    <dgm:pt modelId="{5488E5BA-19E8-904E-B5B9-5E55AD01E87F}" type="parTrans" cxnId="{BFEC19D5-B656-E64C-9FCF-72B188CBB799}">
      <dgm:prSet/>
      <dgm:spPr/>
      <dgm:t>
        <a:bodyPr/>
        <a:lstStyle/>
        <a:p>
          <a:endParaRPr lang="en-US"/>
        </a:p>
      </dgm:t>
    </dgm:pt>
    <dgm:pt modelId="{C75ED924-EE8E-044D-97A1-A01819A4A202}" type="sibTrans" cxnId="{BFEC19D5-B656-E64C-9FCF-72B188CBB799}">
      <dgm:prSet/>
      <dgm:spPr/>
      <dgm:t>
        <a:bodyPr/>
        <a:lstStyle/>
        <a:p>
          <a:endParaRPr lang="en-US"/>
        </a:p>
      </dgm:t>
    </dgm:pt>
    <dgm:pt modelId="{0CF09A0A-12B8-1543-BC7B-DBA331E322AD}">
      <dgm:prSet/>
      <dgm:spPr/>
      <dgm:t>
        <a:bodyPr/>
        <a:lstStyle/>
        <a:p>
          <a:pPr rtl="0"/>
          <a:r>
            <a:rPr lang="en-US" dirty="0"/>
            <a:t>Bypass Batch Approvals via Workgroup Membership</a:t>
          </a:r>
        </a:p>
      </dgm:t>
    </dgm:pt>
    <dgm:pt modelId="{01548590-3DFE-E140-A2D8-64F8156BE9B9}" type="parTrans" cxnId="{D746F67B-9592-6444-90D9-F582618EF6A9}">
      <dgm:prSet/>
      <dgm:spPr/>
    </dgm:pt>
    <dgm:pt modelId="{B859ACFE-3CC1-5848-84F9-915A3170F072}" type="sibTrans" cxnId="{D746F67B-9592-6444-90D9-F582618EF6A9}">
      <dgm:prSet/>
      <dgm:spPr/>
    </dgm:pt>
    <dgm:pt modelId="{FFAA5380-83E8-0A48-86F2-358C845AD469}" type="pres">
      <dgm:prSet presAssocID="{E0B9686C-2C56-914F-ACF1-E0C906EEB5D9}" presName="vert0" presStyleCnt="0">
        <dgm:presLayoutVars>
          <dgm:dir/>
          <dgm:animOne val="branch"/>
          <dgm:animLvl val="lvl"/>
        </dgm:presLayoutVars>
      </dgm:prSet>
      <dgm:spPr/>
    </dgm:pt>
    <dgm:pt modelId="{D3D4D07D-77E5-8F4A-9C4F-5412A820FE4B}" type="pres">
      <dgm:prSet presAssocID="{352F5808-AF49-7642-B157-4C36DE4B48B0}" presName="thickLine" presStyleLbl="alignNode1" presStyleIdx="0" presStyleCnt="4"/>
      <dgm:spPr/>
    </dgm:pt>
    <dgm:pt modelId="{BEE2010E-B22D-144D-BC64-BC1BBBF6C026}" type="pres">
      <dgm:prSet presAssocID="{352F5808-AF49-7642-B157-4C36DE4B48B0}" presName="horz1" presStyleCnt="0"/>
      <dgm:spPr/>
    </dgm:pt>
    <dgm:pt modelId="{1AA71F06-00F3-CB44-94B2-81AFCC05694C}" type="pres">
      <dgm:prSet presAssocID="{352F5808-AF49-7642-B157-4C36DE4B48B0}" presName="tx1" presStyleLbl="revTx" presStyleIdx="0" presStyleCnt="4"/>
      <dgm:spPr/>
    </dgm:pt>
    <dgm:pt modelId="{5B0F2732-5DF8-7B41-B014-1BBE2F62676A}" type="pres">
      <dgm:prSet presAssocID="{352F5808-AF49-7642-B157-4C36DE4B48B0}" presName="vert1" presStyleCnt="0"/>
      <dgm:spPr/>
    </dgm:pt>
    <dgm:pt modelId="{04068322-AFF8-1143-A0C5-B115C6A14AD7}" type="pres">
      <dgm:prSet presAssocID="{D69117A3-1B48-B843-9653-031266C713F0}" presName="thickLine" presStyleLbl="alignNode1" presStyleIdx="1" presStyleCnt="4"/>
      <dgm:spPr/>
    </dgm:pt>
    <dgm:pt modelId="{36DB8EE0-2DFB-4444-B9F5-C6A7E897BB06}" type="pres">
      <dgm:prSet presAssocID="{D69117A3-1B48-B843-9653-031266C713F0}" presName="horz1" presStyleCnt="0"/>
      <dgm:spPr/>
    </dgm:pt>
    <dgm:pt modelId="{7A97AC47-F13D-314F-B98C-70B83F9CD5D2}" type="pres">
      <dgm:prSet presAssocID="{D69117A3-1B48-B843-9653-031266C713F0}" presName="tx1" presStyleLbl="revTx" presStyleIdx="1" presStyleCnt="4"/>
      <dgm:spPr/>
    </dgm:pt>
    <dgm:pt modelId="{C157B920-400C-E54A-AF48-A16C91E52429}" type="pres">
      <dgm:prSet presAssocID="{D69117A3-1B48-B843-9653-031266C713F0}" presName="vert1" presStyleCnt="0"/>
      <dgm:spPr/>
    </dgm:pt>
    <dgm:pt modelId="{6F6F7F54-903F-9340-AF55-7DCBBFC09AAD}" type="pres">
      <dgm:prSet presAssocID="{D9949E27-DD77-E446-A5D0-BF0AD0AFA40A}" presName="thickLine" presStyleLbl="alignNode1" presStyleIdx="2" presStyleCnt="4"/>
      <dgm:spPr/>
    </dgm:pt>
    <dgm:pt modelId="{18FC325D-5495-BC4E-AA02-D062DBB07FEA}" type="pres">
      <dgm:prSet presAssocID="{D9949E27-DD77-E446-A5D0-BF0AD0AFA40A}" presName="horz1" presStyleCnt="0"/>
      <dgm:spPr/>
    </dgm:pt>
    <dgm:pt modelId="{6668E518-F352-0D40-962F-2467329DAD1C}" type="pres">
      <dgm:prSet presAssocID="{D9949E27-DD77-E446-A5D0-BF0AD0AFA40A}" presName="tx1" presStyleLbl="revTx" presStyleIdx="2" presStyleCnt="4"/>
      <dgm:spPr/>
    </dgm:pt>
    <dgm:pt modelId="{8D353F93-6A61-B343-A249-CFFBE830054E}" type="pres">
      <dgm:prSet presAssocID="{D9949E27-DD77-E446-A5D0-BF0AD0AFA40A}" presName="vert1" presStyleCnt="0"/>
      <dgm:spPr/>
    </dgm:pt>
    <dgm:pt modelId="{29AEDD70-F3A6-3D4A-87F3-A2281485A755}" type="pres">
      <dgm:prSet presAssocID="{0CF09A0A-12B8-1543-BC7B-DBA331E322AD}" presName="thickLine" presStyleLbl="alignNode1" presStyleIdx="3" presStyleCnt="4"/>
      <dgm:spPr/>
    </dgm:pt>
    <dgm:pt modelId="{3C2FE843-9618-C64F-AE7B-EA3FE77F703A}" type="pres">
      <dgm:prSet presAssocID="{0CF09A0A-12B8-1543-BC7B-DBA331E322AD}" presName="horz1" presStyleCnt="0"/>
      <dgm:spPr/>
    </dgm:pt>
    <dgm:pt modelId="{8DAC6938-10DC-DF44-8B82-D75A58B9C7E1}" type="pres">
      <dgm:prSet presAssocID="{0CF09A0A-12B8-1543-BC7B-DBA331E322AD}" presName="tx1" presStyleLbl="revTx" presStyleIdx="3" presStyleCnt="4"/>
      <dgm:spPr/>
    </dgm:pt>
    <dgm:pt modelId="{3D713E60-0285-B74F-B2B0-CABE38D52205}" type="pres">
      <dgm:prSet presAssocID="{0CF09A0A-12B8-1543-BC7B-DBA331E322AD}" presName="vert1" presStyleCnt="0"/>
      <dgm:spPr/>
    </dgm:pt>
  </dgm:ptLst>
  <dgm:cxnLst>
    <dgm:cxn modelId="{1581293F-AB84-934C-A682-3035F3F20424}" type="presOf" srcId="{E0B9686C-2C56-914F-ACF1-E0C906EEB5D9}" destId="{FFAA5380-83E8-0A48-86F2-358C845AD469}" srcOrd="0" destOrd="0" presId="urn:microsoft.com/office/officeart/2008/layout/LinedList"/>
    <dgm:cxn modelId="{D746F67B-9592-6444-90D9-F582618EF6A9}" srcId="{E0B9686C-2C56-914F-ACF1-E0C906EEB5D9}" destId="{0CF09A0A-12B8-1543-BC7B-DBA331E322AD}" srcOrd="3" destOrd="0" parTransId="{01548590-3DFE-E140-A2D8-64F8156BE9B9}" sibTransId="{B859ACFE-3CC1-5848-84F9-915A3170F072}"/>
    <dgm:cxn modelId="{2165889C-C71C-0848-80BA-4A62EC99BDE6}" srcId="{E0B9686C-2C56-914F-ACF1-E0C906EEB5D9}" destId="{352F5808-AF49-7642-B157-4C36DE4B48B0}" srcOrd="0" destOrd="0" parTransId="{AC8653A1-F81A-514A-B309-1C23B5DA7134}" sibTransId="{EDC2FB60-41E8-A848-9B62-82EB074C09F7}"/>
    <dgm:cxn modelId="{7CE991A6-B26C-E247-83BD-ED60165E079A}" type="presOf" srcId="{0CF09A0A-12B8-1543-BC7B-DBA331E322AD}" destId="{8DAC6938-10DC-DF44-8B82-D75A58B9C7E1}" srcOrd="0" destOrd="0" presId="urn:microsoft.com/office/officeart/2008/layout/LinedList"/>
    <dgm:cxn modelId="{88AAEBA6-04BA-F848-BB16-483AE52C0E45}" type="presOf" srcId="{D9949E27-DD77-E446-A5D0-BF0AD0AFA40A}" destId="{6668E518-F352-0D40-962F-2467329DAD1C}" srcOrd="0" destOrd="0" presId="urn:microsoft.com/office/officeart/2008/layout/LinedList"/>
    <dgm:cxn modelId="{381D34BD-93AB-BD46-A344-609789F3A8CF}" srcId="{E0B9686C-2C56-914F-ACF1-E0C906EEB5D9}" destId="{D69117A3-1B48-B843-9653-031266C713F0}" srcOrd="1" destOrd="0" parTransId="{E24F7978-2A3E-5449-B15A-7171B8E3580C}" sibTransId="{4CEBE065-08D6-5544-A6EF-F0AF6F1463F1}"/>
    <dgm:cxn modelId="{F1244ACF-5407-3A45-8504-6EC369EBD076}" type="presOf" srcId="{352F5808-AF49-7642-B157-4C36DE4B48B0}" destId="{1AA71F06-00F3-CB44-94B2-81AFCC05694C}" srcOrd="0" destOrd="0" presId="urn:microsoft.com/office/officeart/2008/layout/LinedList"/>
    <dgm:cxn modelId="{BFEC19D5-B656-E64C-9FCF-72B188CBB799}" srcId="{E0B9686C-2C56-914F-ACF1-E0C906EEB5D9}" destId="{D9949E27-DD77-E446-A5D0-BF0AD0AFA40A}" srcOrd="2" destOrd="0" parTransId="{5488E5BA-19E8-904E-B5B9-5E55AD01E87F}" sibTransId="{C75ED924-EE8E-044D-97A1-A01819A4A202}"/>
    <dgm:cxn modelId="{E5999CE2-BF47-9E4F-87AB-A05ED686799E}" type="presOf" srcId="{D69117A3-1B48-B843-9653-031266C713F0}" destId="{7A97AC47-F13D-314F-B98C-70B83F9CD5D2}" srcOrd="0" destOrd="0" presId="urn:microsoft.com/office/officeart/2008/layout/LinedList"/>
    <dgm:cxn modelId="{EA2870DF-DB82-0A4E-B30C-7058F78D736B}" type="presParOf" srcId="{FFAA5380-83E8-0A48-86F2-358C845AD469}" destId="{D3D4D07D-77E5-8F4A-9C4F-5412A820FE4B}" srcOrd="0" destOrd="0" presId="urn:microsoft.com/office/officeart/2008/layout/LinedList"/>
    <dgm:cxn modelId="{1373F693-A7CB-4B47-82F0-5EC27B2BEF60}" type="presParOf" srcId="{FFAA5380-83E8-0A48-86F2-358C845AD469}" destId="{BEE2010E-B22D-144D-BC64-BC1BBBF6C026}" srcOrd="1" destOrd="0" presId="urn:microsoft.com/office/officeart/2008/layout/LinedList"/>
    <dgm:cxn modelId="{9DDBC27E-64D9-5349-8783-3C3D69A659FD}" type="presParOf" srcId="{BEE2010E-B22D-144D-BC64-BC1BBBF6C026}" destId="{1AA71F06-00F3-CB44-94B2-81AFCC05694C}" srcOrd="0" destOrd="0" presId="urn:microsoft.com/office/officeart/2008/layout/LinedList"/>
    <dgm:cxn modelId="{CEE40656-EDE5-1742-9327-3E3285E602F5}" type="presParOf" srcId="{BEE2010E-B22D-144D-BC64-BC1BBBF6C026}" destId="{5B0F2732-5DF8-7B41-B014-1BBE2F62676A}" srcOrd="1" destOrd="0" presId="urn:microsoft.com/office/officeart/2008/layout/LinedList"/>
    <dgm:cxn modelId="{0FD27578-2904-E841-BA6F-0F756DC333A0}" type="presParOf" srcId="{FFAA5380-83E8-0A48-86F2-358C845AD469}" destId="{04068322-AFF8-1143-A0C5-B115C6A14AD7}" srcOrd="2" destOrd="0" presId="urn:microsoft.com/office/officeart/2008/layout/LinedList"/>
    <dgm:cxn modelId="{B46AD5A8-A0CC-604E-B812-95A98F7C48FF}" type="presParOf" srcId="{FFAA5380-83E8-0A48-86F2-358C845AD469}" destId="{36DB8EE0-2DFB-4444-B9F5-C6A7E897BB06}" srcOrd="3" destOrd="0" presId="urn:microsoft.com/office/officeart/2008/layout/LinedList"/>
    <dgm:cxn modelId="{F7798327-25D0-604A-B91B-A976D63BBC2E}" type="presParOf" srcId="{36DB8EE0-2DFB-4444-B9F5-C6A7E897BB06}" destId="{7A97AC47-F13D-314F-B98C-70B83F9CD5D2}" srcOrd="0" destOrd="0" presId="urn:microsoft.com/office/officeart/2008/layout/LinedList"/>
    <dgm:cxn modelId="{EA08C982-FC6E-8F44-95DE-AFC73BA28207}" type="presParOf" srcId="{36DB8EE0-2DFB-4444-B9F5-C6A7E897BB06}" destId="{C157B920-400C-E54A-AF48-A16C91E52429}" srcOrd="1" destOrd="0" presId="urn:microsoft.com/office/officeart/2008/layout/LinedList"/>
    <dgm:cxn modelId="{43BB809A-FA7D-CA44-9348-AC8E9E8775D1}" type="presParOf" srcId="{FFAA5380-83E8-0A48-86F2-358C845AD469}" destId="{6F6F7F54-903F-9340-AF55-7DCBBFC09AAD}" srcOrd="4" destOrd="0" presId="urn:microsoft.com/office/officeart/2008/layout/LinedList"/>
    <dgm:cxn modelId="{9BA339E4-6030-1446-8AE8-27586183469F}" type="presParOf" srcId="{FFAA5380-83E8-0A48-86F2-358C845AD469}" destId="{18FC325D-5495-BC4E-AA02-D062DBB07FEA}" srcOrd="5" destOrd="0" presId="urn:microsoft.com/office/officeart/2008/layout/LinedList"/>
    <dgm:cxn modelId="{731E43BC-7603-2646-9ED4-5E87B13E16FD}" type="presParOf" srcId="{18FC325D-5495-BC4E-AA02-D062DBB07FEA}" destId="{6668E518-F352-0D40-962F-2467329DAD1C}" srcOrd="0" destOrd="0" presId="urn:microsoft.com/office/officeart/2008/layout/LinedList"/>
    <dgm:cxn modelId="{0E7E2D44-5E08-C945-858B-F277A520F08A}" type="presParOf" srcId="{18FC325D-5495-BC4E-AA02-D062DBB07FEA}" destId="{8D353F93-6A61-B343-A249-CFFBE830054E}" srcOrd="1" destOrd="0" presId="urn:microsoft.com/office/officeart/2008/layout/LinedList"/>
    <dgm:cxn modelId="{D7BBB3E4-64C4-3949-A1A6-CD8510E2D397}" type="presParOf" srcId="{FFAA5380-83E8-0A48-86F2-358C845AD469}" destId="{29AEDD70-F3A6-3D4A-87F3-A2281485A755}" srcOrd="6" destOrd="0" presId="urn:microsoft.com/office/officeart/2008/layout/LinedList"/>
    <dgm:cxn modelId="{A67812A2-E3ED-7A48-BADB-36BA6518CDEF}" type="presParOf" srcId="{FFAA5380-83E8-0A48-86F2-358C845AD469}" destId="{3C2FE843-9618-C64F-AE7B-EA3FE77F703A}" srcOrd="7" destOrd="0" presId="urn:microsoft.com/office/officeart/2008/layout/LinedList"/>
    <dgm:cxn modelId="{DCCD2C0F-A23C-7743-B494-C652E8D6EE43}" type="presParOf" srcId="{3C2FE843-9618-C64F-AE7B-EA3FE77F703A}" destId="{8DAC6938-10DC-DF44-8B82-D75A58B9C7E1}" srcOrd="0" destOrd="0" presId="urn:microsoft.com/office/officeart/2008/layout/LinedList"/>
    <dgm:cxn modelId="{D43024B4-C093-3D4F-9A68-9DF976DBE56A}" type="presParOf" srcId="{3C2FE843-9618-C64F-AE7B-EA3FE77F703A}" destId="{3D713E60-0285-B74F-B2B0-CABE38D522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0B9686C-2C56-914F-ACF1-E0C906EEB5D9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797A7D-EBCD-A146-9515-FD992DDABEE9}">
      <dgm:prSet/>
      <dgm:spPr/>
      <dgm:t>
        <a:bodyPr/>
        <a:lstStyle/>
        <a:p>
          <a:pPr rtl="0"/>
          <a:r>
            <a:rPr lang="en-US" dirty="0"/>
            <a:t>Access Validations (Privileged Access cannot be applied to Regular account..)</a:t>
          </a:r>
        </a:p>
      </dgm:t>
    </dgm:pt>
    <dgm:pt modelId="{AA0D0590-36A3-604C-943B-C480E88BAAF9}" type="parTrans" cxnId="{762A7CDD-F4C3-6648-9A43-54D8F5DEE41F}">
      <dgm:prSet/>
      <dgm:spPr/>
      <dgm:t>
        <a:bodyPr/>
        <a:lstStyle/>
        <a:p>
          <a:endParaRPr lang="en-US"/>
        </a:p>
      </dgm:t>
    </dgm:pt>
    <dgm:pt modelId="{42F3A7AC-E4AF-AA4C-86F3-C026F29BEDC0}" type="sibTrans" cxnId="{762A7CDD-F4C3-6648-9A43-54D8F5DEE41F}">
      <dgm:prSet/>
      <dgm:spPr/>
      <dgm:t>
        <a:bodyPr/>
        <a:lstStyle/>
        <a:p>
          <a:endParaRPr lang="en-US"/>
        </a:p>
      </dgm:t>
    </dgm:pt>
    <dgm:pt modelId="{BFDF65F3-B2A4-834D-BCD1-3538224690B6}">
      <dgm:prSet/>
      <dgm:spPr/>
      <dgm:t>
        <a:bodyPr/>
        <a:lstStyle/>
        <a:p>
          <a:pPr rtl="0"/>
          <a:r>
            <a:rPr lang="en-US" dirty="0"/>
            <a:t>Password Expiration Notifications and Actions</a:t>
          </a:r>
        </a:p>
      </dgm:t>
    </dgm:pt>
    <dgm:pt modelId="{9793E38C-CAFE-AC41-894F-4EBB7C34C944}" type="parTrans" cxnId="{0A947845-0AA7-3A44-BD73-FDC6F2211EE7}">
      <dgm:prSet/>
      <dgm:spPr/>
      <dgm:t>
        <a:bodyPr/>
        <a:lstStyle/>
        <a:p>
          <a:endParaRPr lang="en-US"/>
        </a:p>
      </dgm:t>
    </dgm:pt>
    <dgm:pt modelId="{CE1F487D-241C-B545-ACC8-BA09EDDC72A1}" type="sibTrans" cxnId="{0A947845-0AA7-3A44-BD73-FDC6F2211EE7}">
      <dgm:prSet/>
      <dgm:spPr/>
      <dgm:t>
        <a:bodyPr/>
        <a:lstStyle/>
        <a:p>
          <a:endParaRPr lang="en-US"/>
        </a:p>
      </dgm:t>
    </dgm:pt>
    <dgm:pt modelId="{A1F396CA-F483-1048-A379-693C61A2DDE0}">
      <dgm:prSet/>
      <dgm:spPr/>
      <dgm:t>
        <a:bodyPr/>
        <a:lstStyle/>
        <a:p>
          <a:pPr rtl="0"/>
          <a:r>
            <a:rPr lang="en-US" dirty="0"/>
            <a:t>New Quick Link “Manage Privileged Access”</a:t>
          </a:r>
        </a:p>
      </dgm:t>
    </dgm:pt>
    <dgm:pt modelId="{3CAC1033-D48A-8F43-A243-27FB56CF6243}" type="parTrans" cxnId="{5E425730-84B4-D241-9F70-948F4EF3941A}">
      <dgm:prSet/>
      <dgm:spPr/>
      <dgm:t>
        <a:bodyPr/>
        <a:lstStyle/>
        <a:p>
          <a:endParaRPr lang="en-US"/>
        </a:p>
      </dgm:t>
    </dgm:pt>
    <dgm:pt modelId="{AA1E24C0-177B-6A4C-80B3-E9425871563E}" type="sibTrans" cxnId="{5E425730-84B4-D241-9F70-948F4EF3941A}">
      <dgm:prSet/>
      <dgm:spPr/>
      <dgm:t>
        <a:bodyPr/>
        <a:lstStyle/>
        <a:p>
          <a:endParaRPr lang="en-US"/>
        </a:p>
      </dgm:t>
    </dgm:pt>
    <dgm:pt modelId="{947F05BF-F578-EC42-8F15-BD6686ED547C}">
      <dgm:prSet/>
      <dgm:spPr/>
      <dgm:t>
        <a:bodyPr/>
        <a:lstStyle/>
        <a:p>
          <a:pPr rtl="0"/>
          <a:r>
            <a:rPr lang="en-US" dirty="0"/>
            <a:t>Configuration to Omit Privileged Access Manager Approval</a:t>
          </a:r>
        </a:p>
      </dgm:t>
    </dgm:pt>
    <dgm:pt modelId="{090D4CD3-9BDF-2547-A914-4B2E304D38DA}" type="parTrans" cxnId="{07CE459F-BF7E-AC4D-BBA3-2F9F0AD38913}">
      <dgm:prSet/>
      <dgm:spPr/>
      <dgm:t>
        <a:bodyPr/>
        <a:lstStyle/>
        <a:p>
          <a:endParaRPr lang="en-US"/>
        </a:p>
      </dgm:t>
    </dgm:pt>
    <dgm:pt modelId="{191A34A5-E54D-854D-9B5E-93BC2BF07903}" type="sibTrans" cxnId="{07CE459F-BF7E-AC4D-BBA3-2F9F0AD38913}">
      <dgm:prSet/>
      <dgm:spPr/>
      <dgm:t>
        <a:bodyPr/>
        <a:lstStyle/>
        <a:p>
          <a:endParaRPr lang="en-US"/>
        </a:p>
      </dgm:t>
    </dgm:pt>
    <dgm:pt modelId="{FFAA5380-83E8-0A48-86F2-358C845AD469}" type="pres">
      <dgm:prSet presAssocID="{E0B9686C-2C56-914F-ACF1-E0C906EEB5D9}" presName="vert0" presStyleCnt="0">
        <dgm:presLayoutVars>
          <dgm:dir/>
          <dgm:animOne val="branch"/>
          <dgm:animLvl val="lvl"/>
        </dgm:presLayoutVars>
      </dgm:prSet>
      <dgm:spPr/>
    </dgm:pt>
    <dgm:pt modelId="{C6DCECDB-3931-9345-95EC-63ECCC416CDE}" type="pres">
      <dgm:prSet presAssocID="{A1F396CA-F483-1048-A379-693C61A2DDE0}" presName="thickLine" presStyleLbl="alignNode1" presStyleIdx="0" presStyleCnt="4"/>
      <dgm:spPr/>
    </dgm:pt>
    <dgm:pt modelId="{11971AEC-C73E-B14B-BCB6-9C92C63613A6}" type="pres">
      <dgm:prSet presAssocID="{A1F396CA-F483-1048-A379-693C61A2DDE0}" presName="horz1" presStyleCnt="0"/>
      <dgm:spPr/>
    </dgm:pt>
    <dgm:pt modelId="{04F0BF52-C234-B94D-923F-AA025D823600}" type="pres">
      <dgm:prSet presAssocID="{A1F396CA-F483-1048-A379-693C61A2DDE0}" presName="tx1" presStyleLbl="revTx" presStyleIdx="0" presStyleCnt="4"/>
      <dgm:spPr/>
    </dgm:pt>
    <dgm:pt modelId="{DACD5726-B604-1F4D-AABB-C062319C9D82}" type="pres">
      <dgm:prSet presAssocID="{A1F396CA-F483-1048-A379-693C61A2DDE0}" presName="vert1" presStyleCnt="0"/>
      <dgm:spPr/>
    </dgm:pt>
    <dgm:pt modelId="{FADCC285-858D-524C-96E7-CFEAC546F061}" type="pres">
      <dgm:prSet presAssocID="{E5797A7D-EBCD-A146-9515-FD992DDABEE9}" presName="thickLine" presStyleLbl="alignNode1" presStyleIdx="1" presStyleCnt="4"/>
      <dgm:spPr/>
    </dgm:pt>
    <dgm:pt modelId="{FE2DD356-5B20-D346-8C70-41FBFEF31CD1}" type="pres">
      <dgm:prSet presAssocID="{E5797A7D-EBCD-A146-9515-FD992DDABEE9}" presName="horz1" presStyleCnt="0"/>
      <dgm:spPr/>
    </dgm:pt>
    <dgm:pt modelId="{E1C3B116-719D-BC41-AB37-901E4DCAF047}" type="pres">
      <dgm:prSet presAssocID="{E5797A7D-EBCD-A146-9515-FD992DDABEE9}" presName="tx1" presStyleLbl="revTx" presStyleIdx="1" presStyleCnt="4"/>
      <dgm:spPr/>
    </dgm:pt>
    <dgm:pt modelId="{634CDDC0-3DD0-1646-BA24-E7833190961D}" type="pres">
      <dgm:prSet presAssocID="{E5797A7D-EBCD-A146-9515-FD992DDABEE9}" presName="vert1" presStyleCnt="0"/>
      <dgm:spPr/>
    </dgm:pt>
    <dgm:pt modelId="{544D6DA5-1566-BA44-9A4F-3A3875F49420}" type="pres">
      <dgm:prSet presAssocID="{BFDF65F3-B2A4-834D-BCD1-3538224690B6}" presName="thickLine" presStyleLbl="alignNode1" presStyleIdx="2" presStyleCnt="4"/>
      <dgm:spPr/>
    </dgm:pt>
    <dgm:pt modelId="{BB81089F-F103-434C-BE69-84A1D1A23FFC}" type="pres">
      <dgm:prSet presAssocID="{BFDF65F3-B2A4-834D-BCD1-3538224690B6}" presName="horz1" presStyleCnt="0"/>
      <dgm:spPr/>
    </dgm:pt>
    <dgm:pt modelId="{0E032F06-36F3-314D-8B97-9BF2B6FAF705}" type="pres">
      <dgm:prSet presAssocID="{BFDF65F3-B2A4-834D-BCD1-3538224690B6}" presName="tx1" presStyleLbl="revTx" presStyleIdx="2" presStyleCnt="4"/>
      <dgm:spPr/>
    </dgm:pt>
    <dgm:pt modelId="{664138F1-1B41-6D46-88CD-94BB37A463FD}" type="pres">
      <dgm:prSet presAssocID="{BFDF65F3-B2A4-834D-BCD1-3538224690B6}" presName="vert1" presStyleCnt="0"/>
      <dgm:spPr/>
    </dgm:pt>
    <dgm:pt modelId="{C772FC96-7146-C249-9908-0A56C5E0D8E3}" type="pres">
      <dgm:prSet presAssocID="{947F05BF-F578-EC42-8F15-BD6686ED547C}" presName="thickLine" presStyleLbl="alignNode1" presStyleIdx="3" presStyleCnt="4"/>
      <dgm:spPr/>
    </dgm:pt>
    <dgm:pt modelId="{D504FE07-2D02-AB4A-BA4E-A32C7398C010}" type="pres">
      <dgm:prSet presAssocID="{947F05BF-F578-EC42-8F15-BD6686ED547C}" presName="horz1" presStyleCnt="0"/>
      <dgm:spPr/>
    </dgm:pt>
    <dgm:pt modelId="{36AEE3B8-1931-1144-BAFB-7B1D0A523D92}" type="pres">
      <dgm:prSet presAssocID="{947F05BF-F578-EC42-8F15-BD6686ED547C}" presName="tx1" presStyleLbl="revTx" presStyleIdx="3" presStyleCnt="4"/>
      <dgm:spPr/>
    </dgm:pt>
    <dgm:pt modelId="{42A4228A-0E97-2F41-AEBA-83EA911D20D9}" type="pres">
      <dgm:prSet presAssocID="{947F05BF-F578-EC42-8F15-BD6686ED547C}" presName="vert1" presStyleCnt="0"/>
      <dgm:spPr/>
    </dgm:pt>
  </dgm:ptLst>
  <dgm:cxnLst>
    <dgm:cxn modelId="{D86FA221-A7A7-924C-A531-FB099B7D3BDD}" type="presOf" srcId="{E5797A7D-EBCD-A146-9515-FD992DDABEE9}" destId="{E1C3B116-719D-BC41-AB37-901E4DCAF047}" srcOrd="0" destOrd="0" presId="urn:microsoft.com/office/officeart/2008/layout/LinedList"/>
    <dgm:cxn modelId="{5E425730-84B4-D241-9F70-948F4EF3941A}" srcId="{E0B9686C-2C56-914F-ACF1-E0C906EEB5D9}" destId="{A1F396CA-F483-1048-A379-693C61A2DDE0}" srcOrd="0" destOrd="0" parTransId="{3CAC1033-D48A-8F43-A243-27FB56CF6243}" sibTransId="{AA1E24C0-177B-6A4C-80B3-E9425871563E}"/>
    <dgm:cxn modelId="{0A947845-0AA7-3A44-BD73-FDC6F2211EE7}" srcId="{E0B9686C-2C56-914F-ACF1-E0C906EEB5D9}" destId="{BFDF65F3-B2A4-834D-BCD1-3538224690B6}" srcOrd="2" destOrd="0" parTransId="{9793E38C-CAFE-AC41-894F-4EBB7C34C944}" sibTransId="{CE1F487D-241C-B545-ACC8-BA09EDDC72A1}"/>
    <dgm:cxn modelId="{32A92A8B-605A-0A4C-9B93-35F174537A03}" type="presOf" srcId="{A1F396CA-F483-1048-A379-693C61A2DDE0}" destId="{04F0BF52-C234-B94D-923F-AA025D823600}" srcOrd="0" destOrd="0" presId="urn:microsoft.com/office/officeart/2008/layout/LinedList"/>
    <dgm:cxn modelId="{07CE459F-BF7E-AC4D-BBA3-2F9F0AD38913}" srcId="{E0B9686C-2C56-914F-ACF1-E0C906EEB5D9}" destId="{947F05BF-F578-EC42-8F15-BD6686ED547C}" srcOrd="3" destOrd="0" parTransId="{090D4CD3-9BDF-2547-A914-4B2E304D38DA}" sibTransId="{191A34A5-E54D-854D-9B5E-93BC2BF07903}"/>
    <dgm:cxn modelId="{6B7CF8B6-BC58-3646-9078-681C2D467102}" type="presOf" srcId="{E0B9686C-2C56-914F-ACF1-E0C906EEB5D9}" destId="{FFAA5380-83E8-0A48-86F2-358C845AD469}" srcOrd="0" destOrd="0" presId="urn:microsoft.com/office/officeart/2008/layout/LinedList"/>
    <dgm:cxn modelId="{9E63D1D6-80DC-D444-AF58-689C7E208350}" type="presOf" srcId="{947F05BF-F578-EC42-8F15-BD6686ED547C}" destId="{36AEE3B8-1931-1144-BAFB-7B1D0A523D92}" srcOrd="0" destOrd="0" presId="urn:microsoft.com/office/officeart/2008/layout/LinedList"/>
    <dgm:cxn modelId="{762A7CDD-F4C3-6648-9A43-54D8F5DEE41F}" srcId="{E0B9686C-2C56-914F-ACF1-E0C906EEB5D9}" destId="{E5797A7D-EBCD-A146-9515-FD992DDABEE9}" srcOrd="1" destOrd="0" parTransId="{AA0D0590-36A3-604C-943B-C480E88BAAF9}" sibTransId="{42F3A7AC-E4AF-AA4C-86F3-C026F29BEDC0}"/>
    <dgm:cxn modelId="{F9BD63E3-F6E3-4948-B719-04F205388016}" type="presOf" srcId="{BFDF65F3-B2A4-834D-BCD1-3538224690B6}" destId="{0E032F06-36F3-314D-8B97-9BF2B6FAF705}" srcOrd="0" destOrd="0" presId="urn:microsoft.com/office/officeart/2008/layout/LinedList"/>
    <dgm:cxn modelId="{9E333472-72D2-9F4F-BAC8-9513813C637B}" type="presParOf" srcId="{FFAA5380-83E8-0A48-86F2-358C845AD469}" destId="{C6DCECDB-3931-9345-95EC-63ECCC416CDE}" srcOrd="0" destOrd="0" presId="urn:microsoft.com/office/officeart/2008/layout/LinedList"/>
    <dgm:cxn modelId="{AD05B712-14E8-1C49-87AE-7D43726465ED}" type="presParOf" srcId="{FFAA5380-83E8-0A48-86F2-358C845AD469}" destId="{11971AEC-C73E-B14B-BCB6-9C92C63613A6}" srcOrd="1" destOrd="0" presId="urn:microsoft.com/office/officeart/2008/layout/LinedList"/>
    <dgm:cxn modelId="{CAD4A97A-3865-A24E-B309-9CF9457880C5}" type="presParOf" srcId="{11971AEC-C73E-B14B-BCB6-9C92C63613A6}" destId="{04F0BF52-C234-B94D-923F-AA025D823600}" srcOrd="0" destOrd="0" presId="urn:microsoft.com/office/officeart/2008/layout/LinedList"/>
    <dgm:cxn modelId="{E3266147-38A4-6A4E-8E06-05B77A2E566C}" type="presParOf" srcId="{11971AEC-C73E-B14B-BCB6-9C92C63613A6}" destId="{DACD5726-B604-1F4D-AABB-C062319C9D82}" srcOrd="1" destOrd="0" presId="urn:microsoft.com/office/officeart/2008/layout/LinedList"/>
    <dgm:cxn modelId="{614BCCE0-7E08-1F4E-A246-AA3326322454}" type="presParOf" srcId="{FFAA5380-83E8-0A48-86F2-358C845AD469}" destId="{FADCC285-858D-524C-96E7-CFEAC546F061}" srcOrd="2" destOrd="0" presId="urn:microsoft.com/office/officeart/2008/layout/LinedList"/>
    <dgm:cxn modelId="{AB50113D-0FF6-6C49-B904-A40E26CD057F}" type="presParOf" srcId="{FFAA5380-83E8-0A48-86F2-358C845AD469}" destId="{FE2DD356-5B20-D346-8C70-41FBFEF31CD1}" srcOrd="3" destOrd="0" presId="urn:microsoft.com/office/officeart/2008/layout/LinedList"/>
    <dgm:cxn modelId="{9C052553-9819-FD44-B0D4-5223EAD5E14E}" type="presParOf" srcId="{FE2DD356-5B20-D346-8C70-41FBFEF31CD1}" destId="{E1C3B116-719D-BC41-AB37-901E4DCAF047}" srcOrd="0" destOrd="0" presId="urn:microsoft.com/office/officeart/2008/layout/LinedList"/>
    <dgm:cxn modelId="{A44FD950-F1DE-174C-B17D-AF3C6F2F9D07}" type="presParOf" srcId="{FE2DD356-5B20-D346-8C70-41FBFEF31CD1}" destId="{634CDDC0-3DD0-1646-BA24-E7833190961D}" srcOrd="1" destOrd="0" presId="urn:microsoft.com/office/officeart/2008/layout/LinedList"/>
    <dgm:cxn modelId="{6187AA76-808D-1645-8C67-918BA6B86019}" type="presParOf" srcId="{FFAA5380-83E8-0A48-86F2-358C845AD469}" destId="{544D6DA5-1566-BA44-9A4F-3A3875F49420}" srcOrd="4" destOrd="0" presId="urn:microsoft.com/office/officeart/2008/layout/LinedList"/>
    <dgm:cxn modelId="{F814AF92-A5A9-9E4E-96BE-BA97ED87C84A}" type="presParOf" srcId="{FFAA5380-83E8-0A48-86F2-358C845AD469}" destId="{BB81089F-F103-434C-BE69-84A1D1A23FFC}" srcOrd="5" destOrd="0" presId="urn:microsoft.com/office/officeart/2008/layout/LinedList"/>
    <dgm:cxn modelId="{B0801009-AF26-674E-9E4F-21CC2A6A1F30}" type="presParOf" srcId="{BB81089F-F103-434C-BE69-84A1D1A23FFC}" destId="{0E032F06-36F3-314D-8B97-9BF2B6FAF705}" srcOrd="0" destOrd="0" presId="urn:microsoft.com/office/officeart/2008/layout/LinedList"/>
    <dgm:cxn modelId="{B8F3F621-846E-2F42-96EE-0CD4B355C2C4}" type="presParOf" srcId="{BB81089F-F103-434C-BE69-84A1D1A23FFC}" destId="{664138F1-1B41-6D46-88CD-94BB37A463FD}" srcOrd="1" destOrd="0" presId="urn:microsoft.com/office/officeart/2008/layout/LinedList"/>
    <dgm:cxn modelId="{68BCBF0C-4F4A-304B-8A56-C8CDC2ABB125}" type="presParOf" srcId="{FFAA5380-83E8-0A48-86F2-358C845AD469}" destId="{C772FC96-7146-C249-9908-0A56C5E0D8E3}" srcOrd="6" destOrd="0" presId="urn:microsoft.com/office/officeart/2008/layout/LinedList"/>
    <dgm:cxn modelId="{5AACB9AA-F536-C140-AF17-E0B3550FDFA9}" type="presParOf" srcId="{FFAA5380-83E8-0A48-86F2-358C845AD469}" destId="{D504FE07-2D02-AB4A-BA4E-A32C7398C010}" srcOrd="7" destOrd="0" presId="urn:microsoft.com/office/officeart/2008/layout/LinedList"/>
    <dgm:cxn modelId="{51FA1F3F-B392-8448-8606-E10AC773A9E1}" type="presParOf" srcId="{D504FE07-2D02-AB4A-BA4E-A32C7398C010}" destId="{36AEE3B8-1931-1144-BAFB-7B1D0A523D92}" srcOrd="0" destOrd="0" presId="urn:microsoft.com/office/officeart/2008/layout/LinedList"/>
    <dgm:cxn modelId="{942A20F7-2E8A-EE49-81A0-C6DBAEEFFEA6}" type="presParOf" srcId="{D504FE07-2D02-AB4A-BA4E-A32C7398C010}" destId="{42A4228A-0E97-2F41-AEBA-83EA911D20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0B9686C-2C56-914F-ACF1-E0C906EEB5D9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567B2C-30B2-5C4F-A809-CF33CCFD7B37}">
      <dgm:prSet/>
      <dgm:spPr/>
      <dgm:t>
        <a:bodyPr/>
        <a:lstStyle/>
        <a:p>
          <a:pPr rtl="0"/>
          <a:r>
            <a:rPr lang="en-US" dirty="0"/>
            <a:t>Multiple Accounts</a:t>
          </a:r>
        </a:p>
      </dgm:t>
    </dgm:pt>
    <dgm:pt modelId="{4235A853-6052-554F-B3B0-FECAFBE8EE9E}" type="parTrans" cxnId="{997EF67A-6D06-E24F-87EC-2B8705D2C250}">
      <dgm:prSet/>
      <dgm:spPr/>
      <dgm:t>
        <a:bodyPr/>
        <a:lstStyle/>
        <a:p>
          <a:endParaRPr lang="en-US"/>
        </a:p>
      </dgm:t>
    </dgm:pt>
    <dgm:pt modelId="{4B919CED-7816-BC40-AC3A-D4691DBAEE65}" type="sibTrans" cxnId="{997EF67A-6D06-E24F-87EC-2B8705D2C250}">
      <dgm:prSet/>
      <dgm:spPr/>
      <dgm:t>
        <a:bodyPr/>
        <a:lstStyle/>
        <a:p>
          <a:endParaRPr lang="en-US"/>
        </a:p>
      </dgm:t>
    </dgm:pt>
    <dgm:pt modelId="{FA3B983F-4694-E246-9067-066DCE111CDA}">
      <dgm:prSet/>
      <dgm:spPr/>
      <dgm:t>
        <a:bodyPr/>
        <a:lstStyle/>
        <a:p>
          <a:pPr rtl="0"/>
          <a:r>
            <a:rPr lang="en-US" baseline="0" dirty="0"/>
            <a:t>Interceptor, Expiration, Forgot Password</a:t>
          </a:r>
          <a:endParaRPr lang="en-US" dirty="0"/>
        </a:p>
      </dgm:t>
    </dgm:pt>
    <dgm:pt modelId="{4AF86455-C2EB-274E-A704-45B25190D23F}" type="parTrans" cxnId="{EAD3262C-5C9A-294D-8FD1-F9EC880F04AC}">
      <dgm:prSet/>
      <dgm:spPr/>
      <dgm:t>
        <a:bodyPr/>
        <a:lstStyle/>
        <a:p>
          <a:endParaRPr lang="en-US"/>
        </a:p>
      </dgm:t>
    </dgm:pt>
    <dgm:pt modelId="{9175D7B3-D5DD-604A-A6E6-EE5DD7511416}" type="sibTrans" cxnId="{EAD3262C-5C9A-294D-8FD1-F9EC880F04AC}">
      <dgm:prSet/>
      <dgm:spPr/>
      <dgm:t>
        <a:bodyPr/>
        <a:lstStyle/>
        <a:p>
          <a:endParaRPr lang="en-US"/>
        </a:p>
      </dgm:t>
    </dgm:pt>
    <dgm:pt modelId="{FFAA5380-83E8-0A48-86F2-358C845AD469}" type="pres">
      <dgm:prSet presAssocID="{E0B9686C-2C56-914F-ACF1-E0C906EEB5D9}" presName="vert0" presStyleCnt="0">
        <dgm:presLayoutVars>
          <dgm:dir/>
          <dgm:animOne val="branch"/>
          <dgm:animLvl val="lvl"/>
        </dgm:presLayoutVars>
      </dgm:prSet>
      <dgm:spPr/>
    </dgm:pt>
    <dgm:pt modelId="{C5ACE355-B43B-5A4B-81B7-9BC9F86F96E1}" type="pres">
      <dgm:prSet presAssocID="{FA3B983F-4694-E246-9067-066DCE111CDA}" presName="thickLine" presStyleLbl="alignNode1" presStyleIdx="0" presStyleCnt="2"/>
      <dgm:spPr/>
    </dgm:pt>
    <dgm:pt modelId="{519C165C-4317-1146-B6FF-8166869C0734}" type="pres">
      <dgm:prSet presAssocID="{FA3B983F-4694-E246-9067-066DCE111CDA}" presName="horz1" presStyleCnt="0"/>
      <dgm:spPr/>
    </dgm:pt>
    <dgm:pt modelId="{8B5B98FA-3997-AA4D-A6D1-692DE8F93049}" type="pres">
      <dgm:prSet presAssocID="{FA3B983F-4694-E246-9067-066DCE111CDA}" presName="tx1" presStyleLbl="revTx" presStyleIdx="0" presStyleCnt="2"/>
      <dgm:spPr/>
    </dgm:pt>
    <dgm:pt modelId="{04F980AF-6806-3743-B81A-CDBF95853B44}" type="pres">
      <dgm:prSet presAssocID="{FA3B983F-4694-E246-9067-066DCE111CDA}" presName="vert1" presStyleCnt="0"/>
      <dgm:spPr/>
    </dgm:pt>
    <dgm:pt modelId="{3D0C6746-C0AE-5C47-8F4D-AB2028D07EE1}" type="pres">
      <dgm:prSet presAssocID="{37567B2C-30B2-5C4F-A809-CF33CCFD7B37}" presName="thickLine" presStyleLbl="alignNode1" presStyleIdx="1" presStyleCnt="2"/>
      <dgm:spPr/>
    </dgm:pt>
    <dgm:pt modelId="{47375E44-F3CB-CF41-8B80-C094AC23BDAB}" type="pres">
      <dgm:prSet presAssocID="{37567B2C-30B2-5C4F-A809-CF33CCFD7B37}" presName="horz1" presStyleCnt="0"/>
      <dgm:spPr/>
    </dgm:pt>
    <dgm:pt modelId="{1F2112B3-EF0D-7D4D-9A28-9451E5AEDC3E}" type="pres">
      <dgm:prSet presAssocID="{37567B2C-30B2-5C4F-A809-CF33CCFD7B37}" presName="tx1" presStyleLbl="revTx" presStyleIdx="1" presStyleCnt="2"/>
      <dgm:spPr/>
    </dgm:pt>
    <dgm:pt modelId="{3B437945-9431-AD40-9EF5-2C5B3DCAA053}" type="pres">
      <dgm:prSet presAssocID="{37567B2C-30B2-5C4F-A809-CF33CCFD7B37}" presName="vert1" presStyleCnt="0"/>
      <dgm:spPr/>
    </dgm:pt>
  </dgm:ptLst>
  <dgm:cxnLst>
    <dgm:cxn modelId="{17BACD11-6065-F14F-8890-EC87455DC123}" type="presOf" srcId="{37567B2C-30B2-5C4F-A809-CF33CCFD7B37}" destId="{1F2112B3-EF0D-7D4D-9A28-9451E5AEDC3E}" srcOrd="0" destOrd="0" presId="urn:microsoft.com/office/officeart/2008/layout/LinedList"/>
    <dgm:cxn modelId="{EAD3262C-5C9A-294D-8FD1-F9EC880F04AC}" srcId="{E0B9686C-2C56-914F-ACF1-E0C906EEB5D9}" destId="{FA3B983F-4694-E246-9067-066DCE111CDA}" srcOrd="0" destOrd="0" parTransId="{4AF86455-C2EB-274E-A704-45B25190D23F}" sibTransId="{9175D7B3-D5DD-604A-A6E6-EE5DD7511416}"/>
    <dgm:cxn modelId="{997EF67A-6D06-E24F-87EC-2B8705D2C250}" srcId="{E0B9686C-2C56-914F-ACF1-E0C906EEB5D9}" destId="{37567B2C-30B2-5C4F-A809-CF33CCFD7B37}" srcOrd="1" destOrd="0" parTransId="{4235A853-6052-554F-B3B0-FECAFBE8EE9E}" sibTransId="{4B919CED-7816-BC40-AC3A-D4691DBAEE65}"/>
    <dgm:cxn modelId="{9BC3F29E-DA72-8E48-8E02-FEA1D978F08D}" type="presOf" srcId="{E0B9686C-2C56-914F-ACF1-E0C906EEB5D9}" destId="{FFAA5380-83E8-0A48-86F2-358C845AD469}" srcOrd="0" destOrd="0" presId="urn:microsoft.com/office/officeart/2008/layout/LinedList"/>
    <dgm:cxn modelId="{67143BD1-EC8C-2B49-85E3-67824F04E623}" type="presOf" srcId="{FA3B983F-4694-E246-9067-066DCE111CDA}" destId="{8B5B98FA-3997-AA4D-A6D1-692DE8F93049}" srcOrd="0" destOrd="0" presId="urn:microsoft.com/office/officeart/2008/layout/LinedList"/>
    <dgm:cxn modelId="{DFED1B24-CE69-3547-8635-7E7577BA13CD}" type="presParOf" srcId="{FFAA5380-83E8-0A48-86F2-358C845AD469}" destId="{C5ACE355-B43B-5A4B-81B7-9BC9F86F96E1}" srcOrd="0" destOrd="0" presId="urn:microsoft.com/office/officeart/2008/layout/LinedList"/>
    <dgm:cxn modelId="{D033A508-9012-2343-B40F-DF0F3CB9E9A2}" type="presParOf" srcId="{FFAA5380-83E8-0A48-86F2-358C845AD469}" destId="{519C165C-4317-1146-B6FF-8166869C0734}" srcOrd="1" destOrd="0" presId="urn:microsoft.com/office/officeart/2008/layout/LinedList"/>
    <dgm:cxn modelId="{BA4E9A88-5B83-7A4C-993C-64FC58FCD612}" type="presParOf" srcId="{519C165C-4317-1146-B6FF-8166869C0734}" destId="{8B5B98FA-3997-AA4D-A6D1-692DE8F93049}" srcOrd="0" destOrd="0" presId="urn:microsoft.com/office/officeart/2008/layout/LinedList"/>
    <dgm:cxn modelId="{599BD0BB-95BE-7746-BF4A-D4DF0F033527}" type="presParOf" srcId="{519C165C-4317-1146-B6FF-8166869C0734}" destId="{04F980AF-6806-3743-B81A-CDBF95853B44}" srcOrd="1" destOrd="0" presId="urn:microsoft.com/office/officeart/2008/layout/LinedList"/>
    <dgm:cxn modelId="{84637CF6-BD20-894E-99BF-EA38C23CEBBC}" type="presParOf" srcId="{FFAA5380-83E8-0A48-86F2-358C845AD469}" destId="{3D0C6746-C0AE-5C47-8F4D-AB2028D07EE1}" srcOrd="2" destOrd="0" presId="urn:microsoft.com/office/officeart/2008/layout/LinedList"/>
    <dgm:cxn modelId="{859206C0-D452-E945-BCFD-C4895956F4D8}" type="presParOf" srcId="{FFAA5380-83E8-0A48-86F2-358C845AD469}" destId="{47375E44-F3CB-CF41-8B80-C094AC23BDAB}" srcOrd="3" destOrd="0" presId="urn:microsoft.com/office/officeart/2008/layout/LinedList"/>
    <dgm:cxn modelId="{7E5D65DA-FD24-6849-B679-BB34A17823DA}" type="presParOf" srcId="{47375E44-F3CB-CF41-8B80-C094AC23BDAB}" destId="{1F2112B3-EF0D-7D4D-9A28-9451E5AEDC3E}" srcOrd="0" destOrd="0" presId="urn:microsoft.com/office/officeart/2008/layout/LinedList"/>
    <dgm:cxn modelId="{FD1754F7-60BE-6D44-B0DC-D16023035DDE}" type="presParOf" srcId="{47375E44-F3CB-CF41-8B80-C094AC23BDAB}" destId="{3B437945-9431-AD40-9EF5-2C5B3DCAA05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0B9686C-2C56-914F-ACF1-E0C906EEB5D9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3B983F-4694-E246-9067-066DCE111CDA}">
      <dgm:prSet/>
      <dgm:spPr/>
      <dgm:t>
        <a:bodyPr/>
        <a:lstStyle/>
        <a:p>
          <a:pPr rtl="0"/>
          <a:r>
            <a:rPr lang="en-US" baseline="0" dirty="0"/>
            <a:t>Assignment Group Association</a:t>
          </a:r>
          <a:endParaRPr lang="en-US" dirty="0"/>
        </a:p>
      </dgm:t>
    </dgm:pt>
    <dgm:pt modelId="{4AF86455-C2EB-274E-A704-45B25190D23F}" type="parTrans" cxnId="{EAD3262C-5C9A-294D-8FD1-F9EC880F04AC}">
      <dgm:prSet/>
      <dgm:spPr/>
      <dgm:t>
        <a:bodyPr/>
        <a:lstStyle/>
        <a:p>
          <a:endParaRPr lang="en-US"/>
        </a:p>
      </dgm:t>
    </dgm:pt>
    <dgm:pt modelId="{9175D7B3-D5DD-604A-A6E6-EE5DD7511416}" type="sibTrans" cxnId="{EAD3262C-5C9A-294D-8FD1-F9EC880F04AC}">
      <dgm:prSet/>
      <dgm:spPr/>
      <dgm:t>
        <a:bodyPr/>
        <a:lstStyle/>
        <a:p>
          <a:endParaRPr lang="en-US"/>
        </a:p>
      </dgm:t>
    </dgm:pt>
    <dgm:pt modelId="{89A98049-DF14-C149-AE6F-0E8D555F07D0}">
      <dgm:prSet/>
      <dgm:spPr/>
      <dgm:t>
        <a:bodyPr/>
        <a:lstStyle/>
        <a:p>
          <a:pPr rtl="0"/>
          <a:r>
            <a:rPr lang="en-US" baseline="0" dirty="0"/>
            <a:t>Threshold and Wait on Tickets</a:t>
          </a:r>
          <a:endParaRPr lang="en-US" dirty="0"/>
        </a:p>
      </dgm:t>
    </dgm:pt>
    <dgm:pt modelId="{D148C4EE-C0A7-9748-9964-D13A2278C6EA}" type="parTrans" cxnId="{1A39FC22-5374-0646-8DEC-07E163C98809}">
      <dgm:prSet/>
      <dgm:spPr/>
      <dgm:t>
        <a:bodyPr/>
        <a:lstStyle/>
        <a:p>
          <a:endParaRPr lang="en-US"/>
        </a:p>
      </dgm:t>
    </dgm:pt>
    <dgm:pt modelId="{C0AAB818-AC0B-414B-9DF9-3E534E1A2BB7}" type="sibTrans" cxnId="{1A39FC22-5374-0646-8DEC-07E163C98809}">
      <dgm:prSet/>
      <dgm:spPr/>
      <dgm:t>
        <a:bodyPr/>
        <a:lstStyle/>
        <a:p>
          <a:endParaRPr lang="en-US"/>
        </a:p>
      </dgm:t>
    </dgm:pt>
    <dgm:pt modelId="{1D241E0B-8FD9-264F-B55E-5C4474D798DC}">
      <dgm:prSet/>
      <dgm:spPr/>
      <dgm:t>
        <a:bodyPr/>
        <a:lstStyle/>
        <a:p>
          <a:pPr rtl="0"/>
          <a:r>
            <a:rPr lang="en-US" dirty="0"/>
            <a:t>After Ticket Creation Action</a:t>
          </a:r>
        </a:p>
      </dgm:t>
    </dgm:pt>
    <dgm:pt modelId="{C7F2186D-90E1-6D45-9838-D9B37812494C}" type="parTrans" cxnId="{CE89A65A-6D6F-534B-ACDB-5E7AF01E3A44}">
      <dgm:prSet/>
      <dgm:spPr/>
    </dgm:pt>
    <dgm:pt modelId="{8D6820B0-5479-6946-BAF1-CDCCED838F99}" type="sibTrans" cxnId="{CE89A65A-6D6F-534B-ACDB-5E7AF01E3A44}">
      <dgm:prSet/>
      <dgm:spPr/>
    </dgm:pt>
    <dgm:pt modelId="{FFAA5380-83E8-0A48-86F2-358C845AD469}" type="pres">
      <dgm:prSet presAssocID="{E0B9686C-2C56-914F-ACF1-E0C906EEB5D9}" presName="vert0" presStyleCnt="0">
        <dgm:presLayoutVars>
          <dgm:dir/>
          <dgm:animOne val="branch"/>
          <dgm:animLvl val="lvl"/>
        </dgm:presLayoutVars>
      </dgm:prSet>
      <dgm:spPr/>
    </dgm:pt>
    <dgm:pt modelId="{C5ACE355-B43B-5A4B-81B7-9BC9F86F96E1}" type="pres">
      <dgm:prSet presAssocID="{FA3B983F-4694-E246-9067-066DCE111CDA}" presName="thickLine" presStyleLbl="alignNode1" presStyleIdx="0" presStyleCnt="3"/>
      <dgm:spPr/>
    </dgm:pt>
    <dgm:pt modelId="{519C165C-4317-1146-B6FF-8166869C0734}" type="pres">
      <dgm:prSet presAssocID="{FA3B983F-4694-E246-9067-066DCE111CDA}" presName="horz1" presStyleCnt="0"/>
      <dgm:spPr/>
    </dgm:pt>
    <dgm:pt modelId="{8B5B98FA-3997-AA4D-A6D1-692DE8F93049}" type="pres">
      <dgm:prSet presAssocID="{FA3B983F-4694-E246-9067-066DCE111CDA}" presName="tx1" presStyleLbl="revTx" presStyleIdx="0" presStyleCnt="3"/>
      <dgm:spPr/>
    </dgm:pt>
    <dgm:pt modelId="{04F980AF-6806-3743-B81A-CDBF95853B44}" type="pres">
      <dgm:prSet presAssocID="{FA3B983F-4694-E246-9067-066DCE111CDA}" presName="vert1" presStyleCnt="0"/>
      <dgm:spPr/>
    </dgm:pt>
    <dgm:pt modelId="{A496DC4E-3D11-D448-BD1C-3E1279644519}" type="pres">
      <dgm:prSet presAssocID="{89A98049-DF14-C149-AE6F-0E8D555F07D0}" presName="thickLine" presStyleLbl="alignNode1" presStyleIdx="1" presStyleCnt="3"/>
      <dgm:spPr/>
    </dgm:pt>
    <dgm:pt modelId="{87B41834-5B57-A842-8823-ECEC720B3B3C}" type="pres">
      <dgm:prSet presAssocID="{89A98049-DF14-C149-AE6F-0E8D555F07D0}" presName="horz1" presStyleCnt="0"/>
      <dgm:spPr/>
    </dgm:pt>
    <dgm:pt modelId="{72AC9263-FFC0-0747-8DD4-E2163B44E523}" type="pres">
      <dgm:prSet presAssocID="{89A98049-DF14-C149-AE6F-0E8D555F07D0}" presName="tx1" presStyleLbl="revTx" presStyleIdx="1" presStyleCnt="3"/>
      <dgm:spPr/>
    </dgm:pt>
    <dgm:pt modelId="{1FC71D38-7620-F945-8FE3-7FCE6E74CBD0}" type="pres">
      <dgm:prSet presAssocID="{89A98049-DF14-C149-AE6F-0E8D555F07D0}" presName="vert1" presStyleCnt="0"/>
      <dgm:spPr/>
    </dgm:pt>
    <dgm:pt modelId="{DE216329-E5B4-4A4D-8236-08956B688408}" type="pres">
      <dgm:prSet presAssocID="{1D241E0B-8FD9-264F-B55E-5C4474D798DC}" presName="thickLine" presStyleLbl="alignNode1" presStyleIdx="2" presStyleCnt="3"/>
      <dgm:spPr/>
    </dgm:pt>
    <dgm:pt modelId="{6FDB6FE5-BF01-BF4F-8F4C-B020477C1A69}" type="pres">
      <dgm:prSet presAssocID="{1D241E0B-8FD9-264F-B55E-5C4474D798DC}" presName="horz1" presStyleCnt="0"/>
      <dgm:spPr/>
    </dgm:pt>
    <dgm:pt modelId="{17A09F1B-DBAF-3540-9E58-C18A326A8D12}" type="pres">
      <dgm:prSet presAssocID="{1D241E0B-8FD9-264F-B55E-5C4474D798DC}" presName="tx1" presStyleLbl="revTx" presStyleIdx="2" presStyleCnt="3"/>
      <dgm:spPr/>
    </dgm:pt>
    <dgm:pt modelId="{5F999D73-5878-FA44-8854-30F43087AAC6}" type="pres">
      <dgm:prSet presAssocID="{1D241E0B-8FD9-264F-B55E-5C4474D798DC}" presName="vert1" presStyleCnt="0"/>
      <dgm:spPr/>
    </dgm:pt>
  </dgm:ptLst>
  <dgm:cxnLst>
    <dgm:cxn modelId="{A1881B14-C7B4-3244-874C-15E5A0250181}" type="presOf" srcId="{89A98049-DF14-C149-AE6F-0E8D555F07D0}" destId="{72AC9263-FFC0-0747-8DD4-E2163B44E523}" srcOrd="0" destOrd="0" presId="urn:microsoft.com/office/officeart/2008/layout/LinedList"/>
    <dgm:cxn modelId="{1A39FC22-5374-0646-8DEC-07E163C98809}" srcId="{E0B9686C-2C56-914F-ACF1-E0C906EEB5D9}" destId="{89A98049-DF14-C149-AE6F-0E8D555F07D0}" srcOrd="1" destOrd="0" parTransId="{D148C4EE-C0A7-9748-9964-D13A2278C6EA}" sibTransId="{C0AAB818-AC0B-414B-9DF9-3E534E1A2BB7}"/>
    <dgm:cxn modelId="{EAD3262C-5C9A-294D-8FD1-F9EC880F04AC}" srcId="{E0B9686C-2C56-914F-ACF1-E0C906EEB5D9}" destId="{FA3B983F-4694-E246-9067-066DCE111CDA}" srcOrd="0" destOrd="0" parTransId="{4AF86455-C2EB-274E-A704-45B25190D23F}" sibTransId="{9175D7B3-D5DD-604A-A6E6-EE5DD7511416}"/>
    <dgm:cxn modelId="{CE89A65A-6D6F-534B-ACDB-5E7AF01E3A44}" srcId="{E0B9686C-2C56-914F-ACF1-E0C906EEB5D9}" destId="{1D241E0B-8FD9-264F-B55E-5C4474D798DC}" srcOrd="2" destOrd="0" parTransId="{C7F2186D-90E1-6D45-9838-D9B37812494C}" sibTransId="{8D6820B0-5479-6946-BAF1-CDCCED838F99}"/>
    <dgm:cxn modelId="{507D7393-564E-C248-BF3D-FD48856C66AD}" type="presOf" srcId="{1D241E0B-8FD9-264F-B55E-5C4474D798DC}" destId="{17A09F1B-DBAF-3540-9E58-C18A326A8D12}" srcOrd="0" destOrd="0" presId="urn:microsoft.com/office/officeart/2008/layout/LinedList"/>
    <dgm:cxn modelId="{9BC3F29E-DA72-8E48-8E02-FEA1D978F08D}" type="presOf" srcId="{E0B9686C-2C56-914F-ACF1-E0C906EEB5D9}" destId="{FFAA5380-83E8-0A48-86F2-358C845AD469}" srcOrd="0" destOrd="0" presId="urn:microsoft.com/office/officeart/2008/layout/LinedList"/>
    <dgm:cxn modelId="{67143BD1-EC8C-2B49-85E3-67824F04E623}" type="presOf" srcId="{FA3B983F-4694-E246-9067-066DCE111CDA}" destId="{8B5B98FA-3997-AA4D-A6D1-692DE8F93049}" srcOrd="0" destOrd="0" presId="urn:microsoft.com/office/officeart/2008/layout/LinedList"/>
    <dgm:cxn modelId="{DFED1B24-CE69-3547-8635-7E7577BA13CD}" type="presParOf" srcId="{FFAA5380-83E8-0A48-86F2-358C845AD469}" destId="{C5ACE355-B43B-5A4B-81B7-9BC9F86F96E1}" srcOrd="0" destOrd="0" presId="urn:microsoft.com/office/officeart/2008/layout/LinedList"/>
    <dgm:cxn modelId="{D033A508-9012-2343-B40F-DF0F3CB9E9A2}" type="presParOf" srcId="{FFAA5380-83E8-0A48-86F2-358C845AD469}" destId="{519C165C-4317-1146-B6FF-8166869C0734}" srcOrd="1" destOrd="0" presId="urn:microsoft.com/office/officeart/2008/layout/LinedList"/>
    <dgm:cxn modelId="{BA4E9A88-5B83-7A4C-993C-64FC58FCD612}" type="presParOf" srcId="{519C165C-4317-1146-B6FF-8166869C0734}" destId="{8B5B98FA-3997-AA4D-A6D1-692DE8F93049}" srcOrd="0" destOrd="0" presId="urn:microsoft.com/office/officeart/2008/layout/LinedList"/>
    <dgm:cxn modelId="{599BD0BB-95BE-7746-BF4A-D4DF0F033527}" type="presParOf" srcId="{519C165C-4317-1146-B6FF-8166869C0734}" destId="{04F980AF-6806-3743-B81A-CDBF95853B44}" srcOrd="1" destOrd="0" presId="urn:microsoft.com/office/officeart/2008/layout/LinedList"/>
    <dgm:cxn modelId="{E9679887-24FF-0643-95C8-317733BB57BC}" type="presParOf" srcId="{FFAA5380-83E8-0A48-86F2-358C845AD469}" destId="{A496DC4E-3D11-D448-BD1C-3E1279644519}" srcOrd="2" destOrd="0" presId="urn:microsoft.com/office/officeart/2008/layout/LinedList"/>
    <dgm:cxn modelId="{E1746390-50E4-7949-8520-559127A132B1}" type="presParOf" srcId="{FFAA5380-83E8-0A48-86F2-358C845AD469}" destId="{87B41834-5B57-A842-8823-ECEC720B3B3C}" srcOrd="3" destOrd="0" presId="urn:microsoft.com/office/officeart/2008/layout/LinedList"/>
    <dgm:cxn modelId="{6358DE34-B8D3-8348-BD26-5395D222F354}" type="presParOf" srcId="{87B41834-5B57-A842-8823-ECEC720B3B3C}" destId="{72AC9263-FFC0-0747-8DD4-E2163B44E523}" srcOrd="0" destOrd="0" presId="urn:microsoft.com/office/officeart/2008/layout/LinedList"/>
    <dgm:cxn modelId="{5BA50395-48C4-A34F-AF83-B1BF87BFFF07}" type="presParOf" srcId="{87B41834-5B57-A842-8823-ECEC720B3B3C}" destId="{1FC71D38-7620-F945-8FE3-7FCE6E74CBD0}" srcOrd="1" destOrd="0" presId="urn:microsoft.com/office/officeart/2008/layout/LinedList"/>
    <dgm:cxn modelId="{F7BBE8B1-2DBF-7B4C-9453-97D2A2EE348B}" type="presParOf" srcId="{FFAA5380-83E8-0A48-86F2-358C845AD469}" destId="{DE216329-E5B4-4A4D-8236-08956B688408}" srcOrd="4" destOrd="0" presId="urn:microsoft.com/office/officeart/2008/layout/LinedList"/>
    <dgm:cxn modelId="{680D4188-9E50-7244-93B2-75069DDCE25D}" type="presParOf" srcId="{FFAA5380-83E8-0A48-86F2-358C845AD469}" destId="{6FDB6FE5-BF01-BF4F-8F4C-B020477C1A69}" srcOrd="5" destOrd="0" presId="urn:microsoft.com/office/officeart/2008/layout/LinedList"/>
    <dgm:cxn modelId="{32829424-CD30-6F46-BBCA-8E0378ECED08}" type="presParOf" srcId="{6FDB6FE5-BF01-BF4F-8F4C-B020477C1A69}" destId="{17A09F1B-DBAF-3540-9E58-C18A326A8D12}" srcOrd="0" destOrd="0" presId="urn:microsoft.com/office/officeart/2008/layout/LinedList"/>
    <dgm:cxn modelId="{3D7E380E-2D2C-6845-9C8C-346F5EEB6D6F}" type="presParOf" srcId="{6FDB6FE5-BF01-BF4F-8F4C-B020477C1A69}" destId="{5F999D73-5878-FA44-8854-30F43087AAC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0B9686C-2C56-914F-ACF1-E0C906EEB5D9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3B983F-4694-E246-9067-066DCE111CDA}">
      <dgm:prSet/>
      <dgm:spPr/>
      <dgm:t>
        <a:bodyPr/>
        <a:lstStyle/>
        <a:p>
          <a:pPr rtl="0"/>
          <a:r>
            <a:rPr lang="en-US" baseline="0" dirty="0"/>
            <a:t>Soft Delete (Either Disable or Delete Revocation)</a:t>
          </a:r>
          <a:endParaRPr lang="en-US" dirty="0"/>
        </a:p>
      </dgm:t>
    </dgm:pt>
    <dgm:pt modelId="{4AF86455-C2EB-274E-A704-45B25190D23F}" type="parTrans" cxnId="{EAD3262C-5C9A-294D-8FD1-F9EC880F04AC}">
      <dgm:prSet/>
      <dgm:spPr/>
      <dgm:t>
        <a:bodyPr/>
        <a:lstStyle/>
        <a:p>
          <a:endParaRPr lang="en-US"/>
        </a:p>
      </dgm:t>
    </dgm:pt>
    <dgm:pt modelId="{9175D7B3-D5DD-604A-A6E6-EE5DD7511416}" type="sibTrans" cxnId="{EAD3262C-5C9A-294D-8FD1-F9EC880F04AC}">
      <dgm:prSet/>
      <dgm:spPr/>
      <dgm:t>
        <a:bodyPr/>
        <a:lstStyle/>
        <a:p>
          <a:endParaRPr lang="en-US"/>
        </a:p>
      </dgm:t>
    </dgm:pt>
    <dgm:pt modelId="{89A98049-DF14-C149-AE6F-0E8D555F07D0}">
      <dgm:prSet/>
      <dgm:spPr/>
      <dgm:t>
        <a:bodyPr/>
        <a:lstStyle/>
        <a:p>
          <a:pPr rtl="0"/>
          <a:r>
            <a:rPr lang="en-US" baseline="0" dirty="0"/>
            <a:t>Threshold and Wait</a:t>
          </a:r>
          <a:endParaRPr lang="en-US" dirty="0"/>
        </a:p>
      </dgm:t>
    </dgm:pt>
    <dgm:pt modelId="{D148C4EE-C0A7-9748-9964-D13A2278C6EA}" type="parTrans" cxnId="{1A39FC22-5374-0646-8DEC-07E163C98809}">
      <dgm:prSet/>
      <dgm:spPr/>
      <dgm:t>
        <a:bodyPr/>
        <a:lstStyle/>
        <a:p>
          <a:endParaRPr lang="en-US"/>
        </a:p>
      </dgm:t>
    </dgm:pt>
    <dgm:pt modelId="{C0AAB818-AC0B-414B-9DF9-3E534E1A2BB7}" type="sibTrans" cxnId="{1A39FC22-5374-0646-8DEC-07E163C98809}">
      <dgm:prSet/>
      <dgm:spPr/>
      <dgm:t>
        <a:bodyPr/>
        <a:lstStyle/>
        <a:p>
          <a:endParaRPr lang="en-US"/>
        </a:p>
      </dgm:t>
    </dgm:pt>
    <dgm:pt modelId="{E71AE636-AB40-D84B-AF73-C32F9B34FA8F}">
      <dgm:prSet/>
      <dgm:spPr/>
      <dgm:t>
        <a:bodyPr/>
        <a:lstStyle/>
        <a:p>
          <a:pPr rtl="0"/>
          <a:r>
            <a:rPr lang="en-US" dirty="0" err="1"/>
            <a:t>Retryable</a:t>
          </a:r>
          <a:r>
            <a:rPr lang="en-US" dirty="0"/>
            <a:t> Errors</a:t>
          </a:r>
        </a:p>
      </dgm:t>
    </dgm:pt>
    <dgm:pt modelId="{23DCBB8F-61C5-EA45-8D18-FB8D906F7560}" type="parTrans" cxnId="{80E57695-8BC3-1A45-89D7-49505DE9E577}">
      <dgm:prSet/>
      <dgm:spPr/>
      <dgm:t>
        <a:bodyPr/>
        <a:lstStyle/>
        <a:p>
          <a:endParaRPr lang="en-US"/>
        </a:p>
      </dgm:t>
    </dgm:pt>
    <dgm:pt modelId="{018D4D88-D74B-2B41-840A-DFDF4A912304}" type="sibTrans" cxnId="{80E57695-8BC3-1A45-89D7-49505DE9E577}">
      <dgm:prSet/>
      <dgm:spPr/>
      <dgm:t>
        <a:bodyPr/>
        <a:lstStyle/>
        <a:p>
          <a:endParaRPr lang="en-US"/>
        </a:p>
      </dgm:t>
    </dgm:pt>
    <dgm:pt modelId="{259F40EC-EB76-4B4F-8BA4-3C8A375D9D14}">
      <dgm:prSet/>
      <dgm:spPr/>
      <dgm:t>
        <a:bodyPr/>
        <a:lstStyle/>
        <a:p>
          <a:pPr rtl="0"/>
          <a:r>
            <a:rPr lang="en-US" dirty="0"/>
            <a:t>LDAP Connector Configurations</a:t>
          </a:r>
        </a:p>
      </dgm:t>
    </dgm:pt>
    <dgm:pt modelId="{CB1B6B30-229E-4942-9E3D-77E8AA7E7D1C}" type="parTrans" cxnId="{B150F91A-03D1-6846-9152-CB6F17276154}">
      <dgm:prSet/>
      <dgm:spPr/>
      <dgm:t>
        <a:bodyPr/>
        <a:lstStyle/>
        <a:p>
          <a:endParaRPr lang="en-US"/>
        </a:p>
      </dgm:t>
    </dgm:pt>
    <dgm:pt modelId="{881CBDE6-4480-E04E-96EF-99D129BA7BE8}" type="sibTrans" cxnId="{B150F91A-03D1-6846-9152-CB6F17276154}">
      <dgm:prSet/>
      <dgm:spPr/>
      <dgm:t>
        <a:bodyPr/>
        <a:lstStyle/>
        <a:p>
          <a:endParaRPr lang="en-US"/>
        </a:p>
      </dgm:t>
    </dgm:pt>
    <dgm:pt modelId="{FFAA5380-83E8-0A48-86F2-358C845AD469}" type="pres">
      <dgm:prSet presAssocID="{E0B9686C-2C56-914F-ACF1-E0C906EEB5D9}" presName="vert0" presStyleCnt="0">
        <dgm:presLayoutVars>
          <dgm:dir/>
          <dgm:animOne val="branch"/>
          <dgm:animLvl val="lvl"/>
        </dgm:presLayoutVars>
      </dgm:prSet>
      <dgm:spPr/>
    </dgm:pt>
    <dgm:pt modelId="{C5ACE355-B43B-5A4B-81B7-9BC9F86F96E1}" type="pres">
      <dgm:prSet presAssocID="{FA3B983F-4694-E246-9067-066DCE111CDA}" presName="thickLine" presStyleLbl="alignNode1" presStyleIdx="0" presStyleCnt="4"/>
      <dgm:spPr/>
    </dgm:pt>
    <dgm:pt modelId="{519C165C-4317-1146-B6FF-8166869C0734}" type="pres">
      <dgm:prSet presAssocID="{FA3B983F-4694-E246-9067-066DCE111CDA}" presName="horz1" presStyleCnt="0"/>
      <dgm:spPr/>
    </dgm:pt>
    <dgm:pt modelId="{8B5B98FA-3997-AA4D-A6D1-692DE8F93049}" type="pres">
      <dgm:prSet presAssocID="{FA3B983F-4694-E246-9067-066DCE111CDA}" presName="tx1" presStyleLbl="revTx" presStyleIdx="0" presStyleCnt="4"/>
      <dgm:spPr/>
    </dgm:pt>
    <dgm:pt modelId="{04F980AF-6806-3743-B81A-CDBF95853B44}" type="pres">
      <dgm:prSet presAssocID="{FA3B983F-4694-E246-9067-066DCE111CDA}" presName="vert1" presStyleCnt="0"/>
      <dgm:spPr/>
    </dgm:pt>
    <dgm:pt modelId="{A496DC4E-3D11-D448-BD1C-3E1279644519}" type="pres">
      <dgm:prSet presAssocID="{89A98049-DF14-C149-AE6F-0E8D555F07D0}" presName="thickLine" presStyleLbl="alignNode1" presStyleIdx="1" presStyleCnt="4"/>
      <dgm:spPr/>
    </dgm:pt>
    <dgm:pt modelId="{87B41834-5B57-A842-8823-ECEC720B3B3C}" type="pres">
      <dgm:prSet presAssocID="{89A98049-DF14-C149-AE6F-0E8D555F07D0}" presName="horz1" presStyleCnt="0"/>
      <dgm:spPr/>
    </dgm:pt>
    <dgm:pt modelId="{72AC9263-FFC0-0747-8DD4-E2163B44E523}" type="pres">
      <dgm:prSet presAssocID="{89A98049-DF14-C149-AE6F-0E8D555F07D0}" presName="tx1" presStyleLbl="revTx" presStyleIdx="1" presStyleCnt="4"/>
      <dgm:spPr/>
    </dgm:pt>
    <dgm:pt modelId="{1FC71D38-7620-F945-8FE3-7FCE6E74CBD0}" type="pres">
      <dgm:prSet presAssocID="{89A98049-DF14-C149-AE6F-0E8D555F07D0}" presName="vert1" presStyleCnt="0"/>
      <dgm:spPr/>
    </dgm:pt>
    <dgm:pt modelId="{A3473C4F-1034-D345-AAB6-30B0B78B6DBA}" type="pres">
      <dgm:prSet presAssocID="{E71AE636-AB40-D84B-AF73-C32F9B34FA8F}" presName="thickLine" presStyleLbl="alignNode1" presStyleIdx="2" presStyleCnt="4"/>
      <dgm:spPr/>
    </dgm:pt>
    <dgm:pt modelId="{DD2FBB9A-079C-9944-ABE0-46D482360BDE}" type="pres">
      <dgm:prSet presAssocID="{E71AE636-AB40-D84B-AF73-C32F9B34FA8F}" presName="horz1" presStyleCnt="0"/>
      <dgm:spPr/>
    </dgm:pt>
    <dgm:pt modelId="{9065F65A-89B3-694B-9225-0433939A97B1}" type="pres">
      <dgm:prSet presAssocID="{E71AE636-AB40-D84B-AF73-C32F9B34FA8F}" presName="tx1" presStyleLbl="revTx" presStyleIdx="2" presStyleCnt="4"/>
      <dgm:spPr/>
    </dgm:pt>
    <dgm:pt modelId="{320E9E41-B8B0-4A49-8AC3-0B35A14A8492}" type="pres">
      <dgm:prSet presAssocID="{E71AE636-AB40-D84B-AF73-C32F9B34FA8F}" presName="vert1" presStyleCnt="0"/>
      <dgm:spPr/>
    </dgm:pt>
    <dgm:pt modelId="{458B582E-61B1-9541-BD23-8ECFEDEFBD09}" type="pres">
      <dgm:prSet presAssocID="{259F40EC-EB76-4B4F-8BA4-3C8A375D9D14}" presName="thickLine" presStyleLbl="alignNode1" presStyleIdx="3" presStyleCnt="4"/>
      <dgm:spPr/>
    </dgm:pt>
    <dgm:pt modelId="{38DB7054-0566-8148-B618-57A483981A92}" type="pres">
      <dgm:prSet presAssocID="{259F40EC-EB76-4B4F-8BA4-3C8A375D9D14}" presName="horz1" presStyleCnt="0"/>
      <dgm:spPr/>
    </dgm:pt>
    <dgm:pt modelId="{F8726BA4-BE40-4F42-A532-26A5BC984B0C}" type="pres">
      <dgm:prSet presAssocID="{259F40EC-EB76-4B4F-8BA4-3C8A375D9D14}" presName="tx1" presStyleLbl="revTx" presStyleIdx="3" presStyleCnt="4"/>
      <dgm:spPr/>
    </dgm:pt>
    <dgm:pt modelId="{83160721-BC38-734D-8EE8-BD3BEB89CAA2}" type="pres">
      <dgm:prSet presAssocID="{259F40EC-EB76-4B4F-8BA4-3C8A375D9D14}" presName="vert1" presStyleCnt="0"/>
      <dgm:spPr/>
    </dgm:pt>
  </dgm:ptLst>
  <dgm:cxnLst>
    <dgm:cxn modelId="{A1881B14-C7B4-3244-874C-15E5A0250181}" type="presOf" srcId="{89A98049-DF14-C149-AE6F-0E8D555F07D0}" destId="{72AC9263-FFC0-0747-8DD4-E2163B44E523}" srcOrd="0" destOrd="0" presId="urn:microsoft.com/office/officeart/2008/layout/LinedList"/>
    <dgm:cxn modelId="{B150F91A-03D1-6846-9152-CB6F17276154}" srcId="{E0B9686C-2C56-914F-ACF1-E0C906EEB5D9}" destId="{259F40EC-EB76-4B4F-8BA4-3C8A375D9D14}" srcOrd="3" destOrd="0" parTransId="{CB1B6B30-229E-4942-9E3D-77E8AA7E7D1C}" sibTransId="{881CBDE6-4480-E04E-96EF-99D129BA7BE8}"/>
    <dgm:cxn modelId="{81B7411F-4AA6-7A4C-A130-AB4274394929}" type="presOf" srcId="{E71AE636-AB40-D84B-AF73-C32F9B34FA8F}" destId="{9065F65A-89B3-694B-9225-0433939A97B1}" srcOrd="0" destOrd="0" presId="urn:microsoft.com/office/officeart/2008/layout/LinedList"/>
    <dgm:cxn modelId="{1A39FC22-5374-0646-8DEC-07E163C98809}" srcId="{E0B9686C-2C56-914F-ACF1-E0C906EEB5D9}" destId="{89A98049-DF14-C149-AE6F-0E8D555F07D0}" srcOrd="1" destOrd="0" parTransId="{D148C4EE-C0A7-9748-9964-D13A2278C6EA}" sibTransId="{C0AAB818-AC0B-414B-9DF9-3E534E1A2BB7}"/>
    <dgm:cxn modelId="{EAD3262C-5C9A-294D-8FD1-F9EC880F04AC}" srcId="{E0B9686C-2C56-914F-ACF1-E0C906EEB5D9}" destId="{FA3B983F-4694-E246-9067-066DCE111CDA}" srcOrd="0" destOrd="0" parTransId="{4AF86455-C2EB-274E-A704-45B25190D23F}" sibTransId="{9175D7B3-D5DD-604A-A6E6-EE5DD7511416}"/>
    <dgm:cxn modelId="{80E57695-8BC3-1A45-89D7-49505DE9E577}" srcId="{E0B9686C-2C56-914F-ACF1-E0C906EEB5D9}" destId="{E71AE636-AB40-D84B-AF73-C32F9B34FA8F}" srcOrd="2" destOrd="0" parTransId="{23DCBB8F-61C5-EA45-8D18-FB8D906F7560}" sibTransId="{018D4D88-D74B-2B41-840A-DFDF4A912304}"/>
    <dgm:cxn modelId="{9BC3F29E-DA72-8E48-8E02-FEA1D978F08D}" type="presOf" srcId="{E0B9686C-2C56-914F-ACF1-E0C906EEB5D9}" destId="{FFAA5380-83E8-0A48-86F2-358C845AD469}" srcOrd="0" destOrd="0" presId="urn:microsoft.com/office/officeart/2008/layout/LinedList"/>
    <dgm:cxn modelId="{67143BD1-EC8C-2B49-85E3-67824F04E623}" type="presOf" srcId="{FA3B983F-4694-E246-9067-066DCE111CDA}" destId="{8B5B98FA-3997-AA4D-A6D1-692DE8F93049}" srcOrd="0" destOrd="0" presId="urn:microsoft.com/office/officeart/2008/layout/LinedList"/>
    <dgm:cxn modelId="{D4218DF7-D601-284D-96E8-D1203FED9CAE}" type="presOf" srcId="{259F40EC-EB76-4B4F-8BA4-3C8A375D9D14}" destId="{F8726BA4-BE40-4F42-A532-26A5BC984B0C}" srcOrd="0" destOrd="0" presId="urn:microsoft.com/office/officeart/2008/layout/LinedList"/>
    <dgm:cxn modelId="{DFED1B24-CE69-3547-8635-7E7577BA13CD}" type="presParOf" srcId="{FFAA5380-83E8-0A48-86F2-358C845AD469}" destId="{C5ACE355-B43B-5A4B-81B7-9BC9F86F96E1}" srcOrd="0" destOrd="0" presId="urn:microsoft.com/office/officeart/2008/layout/LinedList"/>
    <dgm:cxn modelId="{D033A508-9012-2343-B40F-DF0F3CB9E9A2}" type="presParOf" srcId="{FFAA5380-83E8-0A48-86F2-358C845AD469}" destId="{519C165C-4317-1146-B6FF-8166869C0734}" srcOrd="1" destOrd="0" presId="urn:microsoft.com/office/officeart/2008/layout/LinedList"/>
    <dgm:cxn modelId="{BA4E9A88-5B83-7A4C-993C-64FC58FCD612}" type="presParOf" srcId="{519C165C-4317-1146-B6FF-8166869C0734}" destId="{8B5B98FA-3997-AA4D-A6D1-692DE8F93049}" srcOrd="0" destOrd="0" presId="urn:microsoft.com/office/officeart/2008/layout/LinedList"/>
    <dgm:cxn modelId="{599BD0BB-95BE-7746-BF4A-D4DF0F033527}" type="presParOf" srcId="{519C165C-4317-1146-B6FF-8166869C0734}" destId="{04F980AF-6806-3743-B81A-CDBF95853B44}" srcOrd="1" destOrd="0" presId="urn:microsoft.com/office/officeart/2008/layout/LinedList"/>
    <dgm:cxn modelId="{E9679887-24FF-0643-95C8-317733BB57BC}" type="presParOf" srcId="{FFAA5380-83E8-0A48-86F2-358C845AD469}" destId="{A496DC4E-3D11-D448-BD1C-3E1279644519}" srcOrd="2" destOrd="0" presId="urn:microsoft.com/office/officeart/2008/layout/LinedList"/>
    <dgm:cxn modelId="{E1746390-50E4-7949-8520-559127A132B1}" type="presParOf" srcId="{FFAA5380-83E8-0A48-86F2-358C845AD469}" destId="{87B41834-5B57-A842-8823-ECEC720B3B3C}" srcOrd="3" destOrd="0" presId="urn:microsoft.com/office/officeart/2008/layout/LinedList"/>
    <dgm:cxn modelId="{6358DE34-B8D3-8348-BD26-5395D222F354}" type="presParOf" srcId="{87B41834-5B57-A842-8823-ECEC720B3B3C}" destId="{72AC9263-FFC0-0747-8DD4-E2163B44E523}" srcOrd="0" destOrd="0" presId="urn:microsoft.com/office/officeart/2008/layout/LinedList"/>
    <dgm:cxn modelId="{5BA50395-48C4-A34F-AF83-B1BF87BFFF07}" type="presParOf" srcId="{87B41834-5B57-A842-8823-ECEC720B3B3C}" destId="{1FC71D38-7620-F945-8FE3-7FCE6E74CBD0}" srcOrd="1" destOrd="0" presId="urn:microsoft.com/office/officeart/2008/layout/LinedList"/>
    <dgm:cxn modelId="{6BDC49AC-7B0F-D049-8676-5BA25D91905D}" type="presParOf" srcId="{FFAA5380-83E8-0A48-86F2-358C845AD469}" destId="{A3473C4F-1034-D345-AAB6-30B0B78B6DBA}" srcOrd="4" destOrd="0" presId="urn:microsoft.com/office/officeart/2008/layout/LinedList"/>
    <dgm:cxn modelId="{56DD83B1-16DD-2F45-BDEF-4CE026881207}" type="presParOf" srcId="{FFAA5380-83E8-0A48-86F2-358C845AD469}" destId="{DD2FBB9A-079C-9944-ABE0-46D482360BDE}" srcOrd="5" destOrd="0" presId="urn:microsoft.com/office/officeart/2008/layout/LinedList"/>
    <dgm:cxn modelId="{CE9C192A-A270-934C-B6BF-211178259E6E}" type="presParOf" srcId="{DD2FBB9A-079C-9944-ABE0-46D482360BDE}" destId="{9065F65A-89B3-694B-9225-0433939A97B1}" srcOrd="0" destOrd="0" presId="urn:microsoft.com/office/officeart/2008/layout/LinedList"/>
    <dgm:cxn modelId="{8F2264AB-BEA3-4041-9B3C-FABF6D2DD607}" type="presParOf" srcId="{DD2FBB9A-079C-9944-ABE0-46D482360BDE}" destId="{320E9E41-B8B0-4A49-8AC3-0B35A14A8492}" srcOrd="1" destOrd="0" presId="urn:microsoft.com/office/officeart/2008/layout/LinedList"/>
    <dgm:cxn modelId="{254D4DAC-FCB1-444D-9A32-16DC47FDD39E}" type="presParOf" srcId="{FFAA5380-83E8-0A48-86F2-358C845AD469}" destId="{458B582E-61B1-9541-BD23-8ECFEDEFBD09}" srcOrd="6" destOrd="0" presId="urn:microsoft.com/office/officeart/2008/layout/LinedList"/>
    <dgm:cxn modelId="{22F81254-01D4-1340-9259-5242ABF4D344}" type="presParOf" srcId="{FFAA5380-83E8-0A48-86F2-358C845AD469}" destId="{38DB7054-0566-8148-B618-57A483981A92}" srcOrd="7" destOrd="0" presId="urn:microsoft.com/office/officeart/2008/layout/LinedList"/>
    <dgm:cxn modelId="{AB8A375D-D221-1A4B-BFED-98C89FC5FDF5}" type="presParOf" srcId="{38DB7054-0566-8148-B618-57A483981A92}" destId="{F8726BA4-BE40-4F42-A532-26A5BC984B0C}" srcOrd="0" destOrd="0" presId="urn:microsoft.com/office/officeart/2008/layout/LinedList"/>
    <dgm:cxn modelId="{1192CAEA-1E89-E94F-9BE6-FFC676CB8DE3}" type="presParOf" srcId="{38DB7054-0566-8148-B618-57A483981A92}" destId="{83160721-BC38-734D-8EE8-BD3BEB89CA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0B9686C-2C56-914F-ACF1-E0C906EEB5D9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2F5808-AF49-7642-B157-4C36DE4B48B0}">
      <dgm:prSet/>
      <dgm:spPr/>
      <dgm:t>
        <a:bodyPr/>
        <a:lstStyle/>
        <a:p>
          <a:pPr rtl="0"/>
          <a:r>
            <a:rPr lang="en-US" dirty="0"/>
            <a:t>Registration (BETA)</a:t>
          </a:r>
        </a:p>
      </dgm:t>
    </dgm:pt>
    <dgm:pt modelId="{AC8653A1-F81A-514A-B309-1C23B5DA7134}" type="parTrans" cxnId="{2165889C-C71C-0848-80BA-4A62EC99BDE6}">
      <dgm:prSet/>
      <dgm:spPr/>
      <dgm:t>
        <a:bodyPr/>
        <a:lstStyle/>
        <a:p>
          <a:endParaRPr lang="en-US"/>
        </a:p>
      </dgm:t>
    </dgm:pt>
    <dgm:pt modelId="{EDC2FB60-41E8-A848-9B62-82EB074C09F7}" type="sibTrans" cxnId="{2165889C-C71C-0848-80BA-4A62EC99BDE6}">
      <dgm:prSet/>
      <dgm:spPr/>
      <dgm:t>
        <a:bodyPr/>
        <a:lstStyle/>
        <a:p>
          <a:endParaRPr lang="en-US"/>
        </a:p>
      </dgm:t>
    </dgm:pt>
    <dgm:pt modelId="{056161A7-8022-9D4A-AA57-715559092F4C}">
      <dgm:prSet/>
      <dgm:spPr/>
      <dgm:t>
        <a:bodyPr/>
        <a:lstStyle/>
        <a:p>
          <a:pPr rtl="0"/>
          <a:r>
            <a:rPr lang="en-US" dirty="0"/>
            <a:t>Joiner</a:t>
          </a:r>
        </a:p>
      </dgm:t>
    </dgm:pt>
    <dgm:pt modelId="{10F89820-0687-CB4D-8A7E-BEE47A1EFE32}" type="parTrans" cxnId="{80754D3B-AB12-EB43-BA81-EFDA552DDC82}">
      <dgm:prSet/>
      <dgm:spPr/>
      <dgm:t>
        <a:bodyPr/>
        <a:lstStyle/>
        <a:p>
          <a:endParaRPr lang="en-US"/>
        </a:p>
      </dgm:t>
    </dgm:pt>
    <dgm:pt modelId="{3267EA2F-7A74-5D46-A174-2B57A008B3CE}" type="sibTrans" cxnId="{80754D3B-AB12-EB43-BA81-EFDA552DDC82}">
      <dgm:prSet/>
      <dgm:spPr/>
      <dgm:t>
        <a:bodyPr/>
        <a:lstStyle/>
        <a:p>
          <a:endParaRPr lang="en-US"/>
        </a:p>
      </dgm:t>
    </dgm:pt>
    <dgm:pt modelId="{C7F1A502-A988-F84C-B898-A367B830336E}">
      <dgm:prSet/>
      <dgm:spPr/>
      <dgm:t>
        <a:bodyPr/>
        <a:lstStyle/>
        <a:p>
          <a:pPr rtl="0"/>
          <a:r>
            <a:rPr lang="en-US" dirty="0"/>
            <a:t>Create (BETA)</a:t>
          </a:r>
        </a:p>
      </dgm:t>
    </dgm:pt>
    <dgm:pt modelId="{E0809DD7-8B36-6644-83ED-ADE8EACFA8E4}" type="parTrans" cxnId="{5794A08E-B9B3-2A47-BB39-4C18A11E07FB}">
      <dgm:prSet/>
      <dgm:spPr/>
      <dgm:t>
        <a:bodyPr/>
        <a:lstStyle/>
        <a:p>
          <a:endParaRPr lang="en-US"/>
        </a:p>
      </dgm:t>
    </dgm:pt>
    <dgm:pt modelId="{46C02BE7-CFFC-E741-A5B6-7D0454DEE036}" type="sibTrans" cxnId="{5794A08E-B9B3-2A47-BB39-4C18A11E07FB}">
      <dgm:prSet/>
      <dgm:spPr/>
      <dgm:t>
        <a:bodyPr/>
        <a:lstStyle/>
        <a:p>
          <a:endParaRPr lang="en-US"/>
        </a:p>
      </dgm:t>
    </dgm:pt>
    <dgm:pt modelId="{C5ED2D7B-380C-084C-97D9-1F907399D3CB}">
      <dgm:prSet/>
      <dgm:spPr/>
      <dgm:t>
        <a:bodyPr/>
        <a:lstStyle/>
        <a:p>
          <a:pPr rtl="0"/>
          <a:r>
            <a:rPr lang="en-US" dirty="0"/>
            <a:t>Edit (BETA)</a:t>
          </a:r>
        </a:p>
      </dgm:t>
    </dgm:pt>
    <dgm:pt modelId="{CD671655-A963-F241-B9B3-F022A12F54B2}" type="parTrans" cxnId="{D9883637-1C5F-544D-9357-26CA1E3B920E}">
      <dgm:prSet/>
      <dgm:spPr/>
      <dgm:t>
        <a:bodyPr/>
        <a:lstStyle/>
        <a:p>
          <a:endParaRPr lang="en-US"/>
        </a:p>
      </dgm:t>
    </dgm:pt>
    <dgm:pt modelId="{6E73C412-634C-C549-A5A4-8DA9AF05180B}" type="sibTrans" cxnId="{D9883637-1C5F-544D-9357-26CA1E3B920E}">
      <dgm:prSet/>
      <dgm:spPr/>
      <dgm:t>
        <a:bodyPr/>
        <a:lstStyle/>
        <a:p>
          <a:endParaRPr lang="en-US"/>
        </a:p>
      </dgm:t>
    </dgm:pt>
    <dgm:pt modelId="{43D6CCA7-F4A7-DD4B-8AAD-FC29989B0233}">
      <dgm:prSet/>
      <dgm:spPr/>
      <dgm:t>
        <a:bodyPr/>
        <a:lstStyle/>
        <a:p>
          <a:pPr rtl="0"/>
          <a:r>
            <a:rPr lang="en-US" dirty="0"/>
            <a:t>Attribute Synchronization</a:t>
          </a:r>
        </a:p>
      </dgm:t>
    </dgm:pt>
    <dgm:pt modelId="{5EAC7C76-9EEC-9F42-B81A-13C72E4230ED}" type="parTrans" cxnId="{CA48818D-1F52-164E-9C0F-5D16352877D1}">
      <dgm:prSet/>
      <dgm:spPr/>
      <dgm:t>
        <a:bodyPr/>
        <a:lstStyle/>
        <a:p>
          <a:endParaRPr lang="en-US"/>
        </a:p>
      </dgm:t>
    </dgm:pt>
    <dgm:pt modelId="{E687EA97-8C7C-294D-9207-45ECC7C46159}" type="sibTrans" cxnId="{CA48818D-1F52-164E-9C0F-5D16352877D1}">
      <dgm:prSet/>
      <dgm:spPr/>
      <dgm:t>
        <a:bodyPr/>
        <a:lstStyle/>
        <a:p>
          <a:endParaRPr lang="en-US"/>
        </a:p>
      </dgm:t>
    </dgm:pt>
    <dgm:pt modelId="{59184E3E-9CF8-DF4A-B51F-EC2F6927F742}">
      <dgm:prSet/>
      <dgm:spPr/>
      <dgm:t>
        <a:bodyPr/>
        <a:lstStyle/>
        <a:p>
          <a:pPr rtl="0"/>
          <a:r>
            <a:rPr lang="en-US" dirty="0"/>
            <a:t>Joiner</a:t>
          </a:r>
        </a:p>
      </dgm:t>
    </dgm:pt>
    <dgm:pt modelId="{4887861E-774F-7C4B-B510-D189DB4BF7F6}" type="parTrans" cxnId="{874485AD-2D64-7748-AED8-B2EA46E914A2}">
      <dgm:prSet/>
      <dgm:spPr/>
      <dgm:t>
        <a:bodyPr/>
        <a:lstStyle/>
        <a:p>
          <a:endParaRPr lang="en-US"/>
        </a:p>
      </dgm:t>
    </dgm:pt>
    <dgm:pt modelId="{3FC1E597-27B1-F24D-8900-D68E4E4BE92A}" type="sibTrans" cxnId="{874485AD-2D64-7748-AED8-B2EA46E914A2}">
      <dgm:prSet/>
      <dgm:spPr/>
      <dgm:t>
        <a:bodyPr/>
        <a:lstStyle/>
        <a:p>
          <a:endParaRPr lang="en-US"/>
        </a:p>
      </dgm:t>
    </dgm:pt>
    <dgm:pt modelId="{5E6E9A83-F6AB-E848-ABAE-D1DAC18A649D}">
      <dgm:prSet/>
      <dgm:spPr/>
      <dgm:t>
        <a:bodyPr/>
        <a:lstStyle/>
        <a:p>
          <a:pPr rtl="0"/>
          <a:r>
            <a:rPr lang="en-US" dirty="0"/>
            <a:t>Service Accounts</a:t>
          </a:r>
        </a:p>
      </dgm:t>
    </dgm:pt>
    <dgm:pt modelId="{F82BCDDF-6B74-A242-A3D0-926F967373D3}" type="parTrans" cxnId="{931D3EAB-D390-C449-8A5F-A5D794310479}">
      <dgm:prSet/>
      <dgm:spPr/>
      <dgm:t>
        <a:bodyPr/>
        <a:lstStyle/>
        <a:p>
          <a:endParaRPr lang="en-US"/>
        </a:p>
      </dgm:t>
    </dgm:pt>
    <dgm:pt modelId="{931F9781-9288-FC45-8CB2-3B1D24B9EBB2}" type="sibTrans" cxnId="{931D3EAB-D390-C449-8A5F-A5D794310479}">
      <dgm:prSet/>
      <dgm:spPr/>
      <dgm:t>
        <a:bodyPr/>
        <a:lstStyle/>
        <a:p>
          <a:endParaRPr lang="en-US"/>
        </a:p>
      </dgm:t>
    </dgm:pt>
    <dgm:pt modelId="{EC1952D0-E58F-DE41-8F48-42249AB015E1}">
      <dgm:prSet/>
      <dgm:spPr/>
      <dgm:t>
        <a:bodyPr/>
        <a:lstStyle/>
        <a:p>
          <a:pPr rtl="0"/>
          <a:r>
            <a:rPr lang="en-US" dirty="0"/>
            <a:t>Manager Approval</a:t>
          </a:r>
        </a:p>
      </dgm:t>
    </dgm:pt>
    <dgm:pt modelId="{C760420E-7774-FB4D-98E9-1CA8B63CC02F}" type="parTrans" cxnId="{985735CC-90F0-4046-AC26-6180908664CD}">
      <dgm:prSet/>
      <dgm:spPr/>
      <dgm:t>
        <a:bodyPr/>
        <a:lstStyle/>
        <a:p>
          <a:endParaRPr lang="en-US"/>
        </a:p>
      </dgm:t>
    </dgm:pt>
    <dgm:pt modelId="{A6A8F6DF-705D-FC4F-910D-E4D0DC8AF92D}" type="sibTrans" cxnId="{985735CC-90F0-4046-AC26-6180908664CD}">
      <dgm:prSet/>
      <dgm:spPr/>
      <dgm:t>
        <a:bodyPr/>
        <a:lstStyle/>
        <a:p>
          <a:endParaRPr lang="en-US"/>
        </a:p>
      </dgm:t>
    </dgm:pt>
    <dgm:pt modelId="{AB37984A-C920-F14D-A499-81C1B3351874}">
      <dgm:prSet/>
      <dgm:spPr/>
      <dgm:t>
        <a:bodyPr/>
        <a:lstStyle/>
        <a:p>
          <a:pPr rtl="0"/>
          <a:r>
            <a:rPr lang="en-US" dirty="0"/>
            <a:t>Manager Approval or Service Account Owner</a:t>
          </a:r>
        </a:p>
      </dgm:t>
    </dgm:pt>
    <dgm:pt modelId="{EE41B7C1-655B-004F-A28B-DE426ED2A4BA}" type="parTrans" cxnId="{3BE416FE-8F01-124C-851D-F82A4E8A0EA2}">
      <dgm:prSet/>
      <dgm:spPr/>
      <dgm:t>
        <a:bodyPr/>
        <a:lstStyle/>
        <a:p>
          <a:endParaRPr lang="en-US"/>
        </a:p>
      </dgm:t>
    </dgm:pt>
    <dgm:pt modelId="{50800728-67F5-7F45-B351-4B20AD2556C9}" type="sibTrans" cxnId="{3BE416FE-8F01-124C-851D-F82A4E8A0EA2}">
      <dgm:prSet/>
      <dgm:spPr/>
      <dgm:t>
        <a:bodyPr/>
        <a:lstStyle/>
        <a:p>
          <a:endParaRPr lang="en-US"/>
        </a:p>
      </dgm:t>
    </dgm:pt>
    <dgm:pt modelId="{873B8217-3D83-3649-86FD-115E0A6DA4C5}">
      <dgm:prSet/>
      <dgm:spPr/>
      <dgm:t>
        <a:bodyPr/>
        <a:lstStyle/>
        <a:p>
          <a:pPr rtl="0"/>
          <a:r>
            <a:rPr lang="en-US" dirty="0"/>
            <a:t>Manager Approval or Service Account Owner</a:t>
          </a:r>
        </a:p>
      </dgm:t>
    </dgm:pt>
    <dgm:pt modelId="{02527558-0E77-734B-B11C-E039624A33FF}" type="parTrans" cxnId="{DD2DFD35-A321-B04A-BB6E-2107E7469BAD}">
      <dgm:prSet/>
      <dgm:spPr/>
      <dgm:t>
        <a:bodyPr/>
        <a:lstStyle/>
        <a:p>
          <a:endParaRPr lang="en-US"/>
        </a:p>
      </dgm:t>
    </dgm:pt>
    <dgm:pt modelId="{C8C5F097-395D-1043-8E62-4157F0EE0F54}" type="sibTrans" cxnId="{DD2DFD35-A321-B04A-BB6E-2107E7469BAD}">
      <dgm:prSet/>
      <dgm:spPr/>
      <dgm:t>
        <a:bodyPr/>
        <a:lstStyle/>
        <a:p>
          <a:endParaRPr lang="en-US"/>
        </a:p>
      </dgm:t>
    </dgm:pt>
    <dgm:pt modelId="{5BBCAE31-E07D-A94E-B7A1-4454C4B8D58C}">
      <dgm:prSet/>
      <dgm:spPr/>
      <dgm:t>
        <a:bodyPr/>
        <a:lstStyle/>
        <a:p>
          <a:pPr rtl="0"/>
          <a:r>
            <a:rPr lang="en-US" dirty="0"/>
            <a:t>Change Password (BETA)</a:t>
          </a:r>
        </a:p>
      </dgm:t>
    </dgm:pt>
    <dgm:pt modelId="{5E200BC1-7956-0644-B15A-269B3329A1D8}" type="parTrans" cxnId="{7DC15B07-4E1E-3842-9E59-0F1C53864004}">
      <dgm:prSet/>
      <dgm:spPr/>
      <dgm:t>
        <a:bodyPr/>
        <a:lstStyle/>
        <a:p>
          <a:endParaRPr lang="en-US"/>
        </a:p>
      </dgm:t>
    </dgm:pt>
    <dgm:pt modelId="{CE8441F6-D149-0F44-A05A-8DEDA9A27522}" type="sibTrans" cxnId="{7DC15B07-4E1E-3842-9E59-0F1C53864004}">
      <dgm:prSet/>
      <dgm:spPr/>
      <dgm:t>
        <a:bodyPr/>
        <a:lstStyle/>
        <a:p>
          <a:endParaRPr lang="en-US"/>
        </a:p>
      </dgm:t>
    </dgm:pt>
    <dgm:pt modelId="{2A30631A-9ADF-1F42-9929-D41DAB829209}">
      <dgm:prSet/>
      <dgm:spPr/>
      <dgm:t>
        <a:bodyPr/>
        <a:lstStyle/>
        <a:p>
          <a:pPr rtl="0"/>
          <a:r>
            <a:rPr lang="en-US" dirty="0"/>
            <a:t>New Quick Link “Change Password”</a:t>
          </a:r>
        </a:p>
      </dgm:t>
    </dgm:pt>
    <dgm:pt modelId="{3253E61D-4111-4E4F-A68B-A1DDA9A55ADC}" type="parTrans" cxnId="{D3CB06B3-5517-B449-AFB4-1728F676F02B}">
      <dgm:prSet/>
      <dgm:spPr/>
      <dgm:t>
        <a:bodyPr/>
        <a:lstStyle/>
        <a:p>
          <a:endParaRPr lang="en-US"/>
        </a:p>
      </dgm:t>
    </dgm:pt>
    <dgm:pt modelId="{F45CD342-EE81-3248-B4F2-7E86556C862C}" type="sibTrans" cxnId="{D3CB06B3-5517-B449-AFB4-1728F676F02B}">
      <dgm:prSet/>
      <dgm:spPr/>
      <dgm:t>
        <a:bodyPr/>
        <a:lstStyle/>
        <a:p>
          <a:endParaRPr lang="en-US"/>
        </a:p>
      </dgm:t>
    </dgm:pt>
    <dgm:pt modelId="{E3EAA42E-DA30-6C46-9451-4C8183696967}">
      <dgm:prSet/>
      <dgm:spPr/>
      <dgm:t>
        <a:bodyPr/>
        <a:lstStyle/>
        <a:p>
          <a:pPr rtl="0"/>
          <a:r>
            <a:rPr lang="en-US" dirty="0"/>
            <a:t>Password Synchronization</a:t>
          </a:r>
        </a:p>
      </dgm:t>
    </dgm:pt>
    <dgm:pt modelId="{9FF4C8A9-170A-BB4F-8D03-BE8D0076445D}" type="parTrans" cxnId="{6E6A9593-2864-1D4A-8E81-FBF8E047C710}">
      <dgm:prSet/>
      <dgm:spPr/>
      <dgm:t>
        <a:bodyPr/>
        <a:lstStyle/>
        <a:p>
          <a:endParaRPr lang="en-US"/>
        </a:p>
      </dgm:t>
    </dgm:pt>
    <dgm:pt modelId="{BA0D3E2C-4E4D-AC4B-B863-418D6DF8D0FA}" type="sibTrans" cxnId="{6E6A9593-2864-1D4A-8E81-FBF8E047C710}">
      <dgm:prSet/>
      <dgm:spPr/>
      <dgm:t>
        <a:bodyPr/>
        <a:lstStyle/>
        <a:p>
          <a:endParaRPr lang="en-US"/>
        </a:p>
      </dgm:t>
    </dgm:pt>
    <dgm:pt modelId="{FFAA5380-83E8-0A48-86F2-358C845AD469}" type="pres">
      <dgm:prSet presAssocID="{E0B9686C-2C56-914F-ACF1-E0C906EEB5D9}" presName="vert0" presStyleCnt="0">
        <dgm:presLayoutVars>
          <dgm:dir/>
          <dgm:animOne val="branch"/>
          <dgm:animLvl val="lvl"/>
        </dgm:presLayoutVars>
      </dgm:prSet>
      <dgm:spPr/>
    </dgm:pt>
    <dgm:pt modelId="{D3D4D07D-77E5-8F4A-9C4F-5412A820FE4B}" type="pres">
      <dgm:prSet presAssocID="{352F5808-AF49-7642-B157-4C36DE4B48B0}" presName="thickLine" presStyleLbl="alignNode1" presStyleIdx="0" presStyleCnt="4"/>
      <dgm:spPr/>
    </dgm:pt>
    <dgm:pt modelId="{BEE2010E-B22D-144D-BC64-BC1BBBF6C026}" type="pres">
      <dgm:prSet presAssocID="{352F5808-AF49-7642-B157-4C36DE4B48B0}" presName="horz1" presStyleCnt="0"/>
      <dgm:spPr/>
    </dgm:pt>
    <dgm:pt modelId="{1AA71F06-00F3-CB44-94B2-81AFCC05694C}" type="pres">
      <dgm:prSet presAssocID="{352F5808-AF49-7642-B157-4C36DE4B48B0}" presName="tx1" presStyleLbl="revTx" presStyleIdx="0" presStyleCnt="13"/>
      <dgm:spPr/>
    </dgm:pt>
    <dgm:pt modelId="{5B0F2732-5DF8-7B41-B014-1BBE2F62676A}" type="pres">
      <dgm:prSet presAssocID="{352F5808-AF49-7642-B157-4C36DE4B48B0}" presName="vert1" presStyleCnt="0"/>
      <dgm:spPr/>
    </dgm:pt>
    <dgm:pt modelId="{1A029A2C-A113-4441-86EF-F295C4A6A7D0}" type="pres">
      <dgm:prSet presAssocID="{056161A7-8022-9D4A-AA57-715559092F4C}" presName="vertSpace2a" presStyleCnt="0"/>
      <dgm:spPr/>
    </dgm:pt>
    <dgm:pt modelId="{B7FEBBAE-8CE5-C644-A116-8F37ABBB3B42}" type="pres">
      <dgm:prSet presAssocID="{056161A7-8022-9D4A-AA57-715559092F4C}" presName="horz2" presStyleCnt="0"/>
      <dgm:spPr/>
    </dgm:pt>
    <dgm:pt modelId="{4FBA205E-8AD0-F246-B4E9-F54BC0A25DED}" type="pres">
      <dgm:prSet presAssocID="{056161A7-8022-9D4A-AA57-715559092F4C}" presName="horzSpace2" presStyleCnt="0"/>
      <dgm:spPr/>
    </dgm:pt>
    <dgm:pt modelId="{3CCF7C97-8353-DA47-B5F7-0FA9D9240B18}" type="pres">
      <dgm:prSet presAssocID="{056161A7-8022-9D4A-AA57-715559092F4C}" presName="tx2" presStyleLbl="revTx" presStyleIdx="1" presStyleCnt="13"/>
      <dgm:spPr/>
    </dgm:pt>
    <dgm:pt modelId="{5D63BB5D-5ED6-8B48-A1D8-E9526B434AF3}" type="pres">
      <dgm:prSet presAssocID="{056161A7-8022-9D4A-AA57-715559092F4C}" presName="vert2" presStyleCnt="0"/>
      <dgm:spPr/>
    </dgm:pt>
    <dgm:pt modelId="{BA285485-5542-CC4D-A8FF-85554FFD7125}" type="pres">
      <dgm:prSet presAssocID="{056161A7-8022-9D4A-AA57-715559092F4C}" presName="thinLine2b" presStyleLbl="callout" presStyleIdx="0" presStyleCnt="9"/>
      <dgm:spPr/>
    </dgm:pt>
    <dgm:pt modelId="{0705CD62-83A8-AD49-B2CC-AE7EB5AD4A5A}" type="pres">
      <dgm:prSet presAssocID="{056161A7-8022-9D4A-AA57-715559092F4C}" presName="vertSpace2b" presStyleCnt="0"/>
      <dgm:spPr/>
    </dgm:pt>
    <dgm:pt modelId="{9D7ADB72-84B4-2A49-9CF6-129F9D30807A}" type="pres">
      <dgm:prSet presAssocID="{EC1952D0-E58F-DE41-8F48-42249AB015E1}" presName="horz2" presStyleCnt="0"/>
      <dgm:spPr/>
    </dgm:pt>
    <dgm:pt modelId="{52C8FADF-6CB1-744B-9F30-FFEC79963DA5}" type="pres">
      <dgm:prSet presAssocID="{EC1952D0-E58F-DE41-8F48-42249AB015E1}" presName="horzSpace2" presStyleCnt="0"/>
      <dgm:spPr/>
    </dgm:pt>
    <dgm:pt modelId="{3B0431AB-E266-2544-9453-B55DBE820503}" type="pres">
      <dgm:prSet presAssocID="{EC1952D0-E58F-DE41-8F48-42249AB015E1}" presName="tx2" presStyleLbl="revTx" presStyleIdx="2" presStyleCnt="13"/>
      <dgm:spPr/>
    </dgm:pt>
    <dgm:pt modelId="{CFCBE00B-4489-7143-8194-B8917895F8A1}" type="pres">
      <dgm:prSet presAssocID="{EC1952D0-E58F-DE41-8F48-42249AB015E1}" presName="vert2" presStyleCnt="0"/>
      <dgm:spPr/>
    </dgm:pt>
    <dgm:pt modelId="{A6B4D25A-7B99-0F40-9A2D-B5F06EEC30F6}" type="pres">
      <dgm:prSet presAssocID="{EC1952D0-E58F-DE41-8F48-42249AB015E1}" presName="thinLine2b" presStyleLbl="callout" presStyleIdx="1" presStyleCnt="9"/>
      <dgm:spPr/>
    </dgm:pt>
    <dgm:pt modelId="{F1F391E0-4CD0-F143-B70A-E9136E9F6C22}" type="pres">
      <dgm:prSet presAssocID="{EC1952D0-E58F-DE41-8F48-42249AB015E1}" presName="vertSpace2b" presStyleCnt="0"/>
      <dgm:spPr/>
    </dgm:pt>
    <dgm:pt modelId="{E9034B26-D76F-F948-ABF0-15590822B130}" type="pres">
      <dgm:prSet presAssocID="{C7F1A502-A988-F84C-B898-A367B830336E}" presName="thickLine" presStyleLbl="alignNode1" presStyleIdx="1" presStyleCnt="4"/>
      <dgm:spPr/>
    </dgm:pt>
    <dgm:pt modelId="{D57E7250-3917-A84A-A052-844B524CC81E}" type="pres">
      <dgm:prSet presAssocID="{C7F1A502-A988-F84C-B898-A367B830336E}" presName="horz1" presStyleCnt="0"/>
      <dgm:spPr/>
    </dgm:pt>
    <dgm:pt modelId="{D68F6E61-43D4-6849-9777-E877EA94FFF6}" type="pres">
      <dgm:prSet presAssocID="{C7F1A502-A988-F84C-B898-A367B830336E}" presName="tx1" presStyleLbl="revTx" presStyleIdx="3" presStyleCnt="13"/>
      <dgm:spPr/>
    </dgm:pt>
    <dgm:pt modelId="{BDFF46E4-38FE-BC47-BBD4-0E7182F535C0}" type="pres">
      <dgm:prSet presAssocID="{C7F1A502-A988-F84C-B898-A367B830336E}" presName="vert1" presStyleCnt="0"/>
      <dgm:spPr/>
    </dgm:pt>
    <dgm:pt modelId="{8AB4E83D-21EA-664E-9430-F65D07A2E56A}" type="pres">
      <dgm:prSet presAssocID="{59184E3E-9CF8-DF4A-B51F-EC2F6927F742}" presName="vertSpace2a" presStyleCnt="0"/>
      <dgm:spPr/>
    </dgm:pt>
    <dgm:pt modelId="{4D5023A4-D5AA-F34C-8EC8-DCAC3B36E9E3}" type="pres">
      <dgm:prSet presAssocID="{59184E3E-9CF8-DF4A-B51F-EC2F6927F742}" presName="horz2" presStyleCnt="0"/>
      <dgm:spPr/>
    </dgm:pt>
    <dgm:pt modelId="{1EDFA10E-8BF2-6C4E-A8E0-79A3389E78A8}" type="pres">
      <dgm:prSet presAssocID="{59184E3E-9CF8-DF4A-B51F-EC2F6927F742}" presName="horzSpace2" presStyleCnt="0"/>
      <dgm:spPr/>
    </dgm:pt>
    <dgm:pt modelId="{24F47B37-3CEE-8841-A08F-ABFACCF575C3}" type="pres">
      <dgm:prSet presAssocID="{59184E3E-9CF8-DF4A-B51F-EC2F6927F742}" presName="tx2" presStyleLbl="revTx" presStyleIdx="4" presStyleCnt="13"/>
      <dgm:spPr/>
    </dgm:pt>
    <dgm:pt modelId="{5897B98C-4399-A547-8337-D35BA324B27F}" type="pres">
      <dgm:prSet presAssocID="{59184E3E-9CF8-DF4A-B51F-EC2F6927F742}" presName="vert2" presStyleCnt="0"/>
      <dgm:spPr/>
    </dgm:pt>
    <dgm:pt modelId="{3753E87C-0A8B-2445-9632-469262847414}" type="pres">
      <dgm:prSet presAssocID="{59184E3E-9CF8-DF4A-B51F-EC2F6927F742}" presName="thinLine2b" presStyleLbl="callout" presStyleIdx="2" presStyleCnt="9"/>
      <dgm:spPr/>
    </dgm:pt>
    <dgm:pt modelId="{6C5F4E86-7372-AF4A-BC9B-E63515AE6B27}" type="pres">
      <dgm:prSet presAssocID="{59184E3E-9CF8-DF4A-B51F-EC2F6927F742}" presName="vertSpace2b" presStyleCnt="0"/>
      <dgm:spPr/>
    </dgm:pt>
    <dgm:pt modelId="{BF6C1B98-FE5E-AA45-9887-965582255172}" type="pres">
      <dgm:prSet presAssocID="{5E6E9A83-F6AB-E848-ABAE-D1DAC18A649D}" presName="horz2" presStyleCnt="0"/>
      <dgm:spPr/>
    </dgm:pt>
    <dgm:pt modelId="{4034484C-57F0-9C47-8721-926375B2AFB7}" type="pres">
      <dgm:prSet presAssocID="{5E6E9A83-F6AB-E848-ABAE-D1DAC18A649D}" presName="horzSpace2" presStyleCnt="0"/>
      <dgm:spPr/>
    </dgm:pt>
    <dgm:pt modelId="{C37BB063-9270-AF4A-8513-AD74926A315B}" type="pres">
      <dgm:prSet presAssocID="{5E6E9A83-F6AB-E848-ABAE-D1DAC18A649D}" presName="tx2" presStyleLbl="revTx" presStyleIdx="5" presStyleCnt="13"/>
      <dgm:spPr/>
    </dgm:pt>
    <dgm:pt modelId="{516535D9-8BFE-8E49-9DAF-51F3E8E3E066}" type="pres">
      <dgm:prSet presAssocID="{5E6E9A83-F6AB-E848-ABAE-D1DAC18A649D}" presName="vert2" presStyleCnt="0"/>
      <dgm:spPr/>
    </dgm:pt>
    <dgm:pt modelId="{1FF38596-34D4-4A46-B824-0F41554776FC}" type="pres">
      <dgm:prSet presAssocID="{5E6E9A83-F6AB-E848-ABAE-D1DAC18A649D}" presName="thinLine2b" presStyleLbl="callout" presStyleIdx="3" presStyleCnt="9"/>
      <dgm:spPr/>
    </dgm:pt>
    <dgm:pt modelId="{E521B85C-FF31-134A-B21A-2A07601463F5}" type="pres">
      <dgm:prSet presAssocID="{5E6E9A83-F6AB-E848-ABAE-D1DAC18A649D}" presName="vertSpace2b" presStyleCnt="0"/>
      <dgm:spPr/>
    </dgm:pt>
    <dgm:pt modelId="{2FE12B84-68A0-0E4F-9A84-43A390F5962A}" type="pres">
      <dgm:prSet presAssocID="{AB37984A-C920-F14D-A499-81C1B3351874}" presName="horz2" presStyleCnt="0"/>
      <dgm:spPr/>
    </dgm:pt>
    <dgm:pt modelId="{B5B64C7F-62BB-E54F-8B44-62DC8994A022}" type="pres">
      <dgm:prSet presAssocID="{AB37984A-C920-F14D-A499-81C1B3351874}" presName="horzSpace2" presStyleCnt="0"/>
      <dgm:spPr/>
    </dgm:pt>
    <dgm:pt modelId="{8905CCFF-4514-CF4D-9CBF-56FF03B6FBA2}" type="pres">
      <dgm:prSet presAssocID="{AB37984A-C920-F14D-A499-81C1B3351874}" presName="tx2" presStyleLbl="revTx" presStyleIdx="6" presStyleCnt="13"/>
      <dgm:spPr/>
    </dgm:pt>
    <dgm:pt modelId="{48B8D56B-5A13-F74D-8999-46C8CC4390E1}" type="pres">
      <dgm:prSet presAssocID="{AB37984A-C920-F14D-A499-81C1B3351874}" presName="vert2" presStyleCnt="0"/>
      <dgm:spPr/>
    </dgm:pt>
    <dgm:pt modelId="{3A96D497-6FBD-EF43-AF41-080120C33FB1}" type="pres">
      <dgm:prSet presAssocID="{AB37984A-C920-F14D-A499-81C1B3351874}" presName="thinLine2b" presStyleLbl="callout" presStyleIdx="4" presStyleCnt="9"/>
      <dgm:spPr/>
    </dgm:pt>
    <dgm:pt modelId="{A469410F-BF32-D940-AB4D-F9F8155C6FB6}" type="pres">
      <dgm:prSet presAssocID="{AB37984A-C920-F14D-A499-81C1B3351874}" presName="vertSpace2b" presStyleCnt="0"/>
      <dgm:spPr/>
    </dgm:pt>
    <dgm:pt modelId="{786BACD2-9AAA-454A-B4C0-24E6869E3A74}" type="pres">
      <dgm:prSet presAssocID="{C5ED2D7B-380C-084C-97D9-1F907399D3CB}" presName="thickLine" presStyleLbl="alignNode1" presStyleIdx="2" presStyleCnt="4"/>
      <dgm:spPr/>
    </dgm:pt>
    <dgm:pt modelId="{530F8C1B-E0D5-E741-B51F-27740AABD641}" type="pres">
      <dgm:prSet presAssocID="{C5ED2D7B-380C-084C-97D9-1F907399D3CB}" presName="horz1" presStyleCnt="0"/>
      <dgm:spPr/>
    </dgm:pt>
    <dgm:pt modelId="{BA6EE17F-33BB-434D-B7B2-4EB0EEB2EA92}" type="pres">
      <dgm:prSet presAssocID="{C5ED2D7B-380C-084C-97D9-1F907399D3CB}" presName="tx1" presStyleLbl="revTx" presStyleIdx="7" presStyleCnt="13"/>
      <dgm:spPr/>
    </dgm:pt>
    <dgm:pt modelId="{25B8AABA-EEFC-514C-B364-F6FAD86DF4F0}" type="pres">
      <dgm:prSet presAssocID="{C5ED2D7B-380C-084C-97D9-1F907399D3CB}" presName="vert1" presStyleCnt="0"/>
      <dgm:spPr/>
    </dgm:pt>
    <dgm:pt modelId="{C128668E-A20E-E04E-8763-2CFA4A7962D4}" type="pres">
      <dgm:prSet presAssocID="{43D6CCA7-F4A7-DD4B-8AAD-FC29989B0233}" presName="vertSpace2a" presStyleCnt="0"/>
      <dgm:spPr/>
    </dgm:pt>
    <dgm:pt modelId="{E4B10E08-A67C-D548-A20D-98220BEFA559}" type="pres">
      <dgm:prSet presAssocID="{43D6CCA7-F4A7-DD4B-8AAD-FC29989B0233}" presName="horz2" presStyleCnt="0"/>
      <dgm:spPr/>
    </dgm:pt>
    <dgm:pt modelId="{D887F0FF-007E-1946-A486-27C980383C47}" type="pres">
      <dgm:prSet presAssocID="{43D6CCA7-F4A7-DD4B-8AAD-FC29989B0233}" presName="horzSpace2" presStyleCnt="0"/>
      <dgm:spPr/>
    </dgm:pt>
    <dgm:pt modelId="{796362CC-E275-304C-BF6E-440B963D842F}" type="pres">
      <dgm:prSet presAssocID="{43D6CCA7-F4A7-DD4B-8AAD-FC29989B0233}" presName="tx2" presStyleLbl="revTx" presStyleIdx="8" presStyleCnt="13"/>
      <dgm:spPr/>
    </dgm:pt>
    <dgm:pt modelId="{89410857-945E-EA43-97A8-B02763B421BC}" type="pres">
      <dgm:prSet presAssocID="{43D6CCA7-F4A7-DD4B-8AAD-FC29989B0233}" presName="vert2" presStyleCnt="0"/>
      <dgm:spPr/>
    </dgm:pt>
    <dgm:pt modelId="{6B6655EB-10B8-AF48-90EB-51C5169D95BA}" type="pres">
      <dgm:prSet presAssocID="{43D6CCA7-F4A7-DD4B-8AAD-FC29989B0233}" presName="thinLine2b" presStyleLbl="callout" presStyleIdx="5" presStyleCnt="9"/>
      <dgm:spPr/>
    </dgm:pt>
    <dgm:pt modelId="{9B318C9B-5265-CE40-B88E-1AFBC2003D7D}" type="pres">
      <dgm:prSet presAssocID="{43D6CCA7-F4A7-DD4B-8AAD-FC29989B0233}" presName="vertSpace2b" presStyleCnt="0"/>
      <dgm:spPr/>
    </dgm:pt>
    <dgm:pt modelId="{DAAC68D8-6701-C142-8F05-F5459C688B9E}" type="pres">
      <dgm:prSet presAssocID="{873B8217-3D83-3649-86FD-115E0A6DA4C5}" presName="horz2" presStyleCnt="0"/>
      <dgm:spPr/>
    </dgm:pt>
    <dgm:pt modelId="{25F7C686-EFAC-A84E-ADB1-E47DF4BFBCCE}" type="pres">
      <dgm:prSet presAssocID="{873B8217-3D83-3649-86FD-115E0A6DA4C5}" presName="horzSpace2" presStyleCnt="0"/>
      <dgm:spPr/>
    </dgm:pt>
    <dgm:pt modelId="{62A54C83-6508-5841-A8F7-A6B14F02F398}" type="pres">
      <dgm:prSet presAssocID="{873B8217-3D83-3649-86FD-115E0A6DA4C5}" presName="tx2" presStyleLbl="revTx" presStyleIdx="9" presStyleCnt="13"/>
      <dgm:spPr/>
    </dgm:pt>
    <dgm:pt modelId="{1FB506B3-D69F-EE40-ABBB-544A0BCA7C9F}" type="pres">
      <dgm:prSet presAssocID="{873B8217-3D83-3649-86FD-115E0A6DA4C5}" presName="vert2" presStyleCnt="0"/>
      <dgm:spPr/>
    </dgm:pt>
    <dgm:pt modelId="{5649E512-1631-7B45-A6E5-86AF09A53418}" type="pres">
      <dgm:prSet presAssocID="{873B8217-3D83-3649-86FD-115E0A6DA4C5}" presName="thinLine2b" presStyleLbl="callout" presStyleIdx="6" presStyleCnt="9"/>
      <dgm:spPr/>
    </dgm:pt>
    <dgm:pt modelId="{E3EAF4DF-CC19-8C48-84E8-90AD1CF78967}" type="pres">
      <dgm:prSet presAssocID="{873B8217-3D83-3649-86FD-115E0A6DA4C5}" presName="vertSpace2b" presStyleCnt="0"/>
      <dgm:spPr/>
    </dgm:pt>
    <dgm:pt modelId="{5C682161-480A-F144-AB0E-2046D1353306}" type="pres">
      <dgm:prSet presAssocID="{5BBCAE31-E07D-A94E-B7A1-4454C4B8D58C}" presName="thickLine" presStyleLbl="alignNode1" presStyleIdx="3" presStyleCnt="4"/>
      <dgm:spPr/>
    </dgm:pt>
    <dgm:pt modelId="{20588444-DD1C-8E4A-8AA8-B80E11420332}" type="pres">
      <dgm:prSet presAssocID="{5BBCAE31-E07D-A94E-B7A1-4454C4B8D58C}" presName="horz1" presStyleCnt="0"/>
      <dgm:spPr/>
    </dgm:pt>
    <dgm:pt modelId="{8FA1C791-AA59-BC43-92D9-B0BC0D44F074}" type="pres">
      <dgm:prSet presAssocID="{5BBCAE31-E07D-A94E-B7A1-4454C4B8D58C}" presName="tx1" presStyleLbl="revTx" presStyleIdx="10" presStyleCnt="13"/>
      <dgm:spPr/>
    </dgm:pt>
    <dgm:pt modelId="{C7998B80-27B3-3C40-93C6-3276FD38C26E}" type="pres">
      <dgm:prSet presAssocID="{5BBCAE31-E07D-A94E-B7A1-4454C4B8D58C}" presName="vert1" presStyleCnt="0"/>
      <dgm:spPr/>
    </dgm:pt>
    <dgm:pt modelId="{E7FF8329-52EF-A948-AC21-00254631EC44}" type="pres">
      <dgm:prSet presAssocID="{2A30631A-9ADF-1F42-9929-D41DAB829209}" presName="vertSpace2a" presStyleCnt="0"/>
      <dgm:spPr/>
    </dgm:pt>
    <dgm:pt modelId="{4F0BBECA-26DD-B44E-ADF0-DA2A391486C1}" type="pres">
      <dgm:prSet presAssocID="{2A30631A-9ADF-1F42-9929-D41DAB829209}" presName="horz2" presStyleCnt="0"/>
      <dgm:spPr/>
    </dgm:pt>
    <dgm:pt modelId="{53905C43-92FE-C54F-8829-CB48895FE0D5}" type="pres">
      <dgm:prSet presAssocID="{2A30631A-9ADF-1F42-9929-D41DAB829209}" presName="horzSpace2" presStyleCnt="0"/>
      <dgm:spPr/>
    </dgm:pt>
    <dgm:pt modelId="{C74599C6-9C76-8648-AB26-8873577EF296}" type="pres">
      <dgm:prSet presAssocID="{2A30631A-9ADF-1F42-9929-D41DAB829209}" presName="tx2" presStyleLbl="revTx" presStyleIdx="11" presStyleCnt="13"/>
      <dgm:spPr/>
    </dgm:pt>
    <dgm:pt modelId="{0800DBF1-E5FE-8643-A59B-6EF41BE1C649}" type="pres">
      <dgm:prSet presAssocID="{2A30631A-9ADF-1F42-9929-D41DAB829209}" presName="vert2" presStyleCnt="0"/>
      <dgm:spPr/>
    </dgm:pt>
    <dgm:pt modelId="{C946464E-D691-A140-800C-701C058D3683}" type="pres">
      <dgm:prSet presAssocID="{2A30631A-9ADF-1F42-9929-D41DAB829209}" presName="thinLine2b" presStyleLbl="callout" presStyleIdx="7" presStyleCnt="9"/>
      <dgm:spPr/>
    </dgm:pt>
    <dgm:pt modelId="{C7FBA8D3-A429-584A-950F-4BC20BD3542D}" type="pres">
      <dgm:prSet presAssocID="{2A30631A-9ADF-1F42-9929-D41DAB829209}" presName="vertSpace2b" presStyleCnt="0"/>
      <dgm:spPr/>
    </dgm:pt>
    <dgm:pt modelId="{B618F900-74B6-D745-BF1F-09EDD44DF11B}" type="pres">
      <dgm:prSet presAssocID="{E3EAA42E-DA30-6C46-9451-4C8183696967}" presName="horz2" presStyleCnt="0"/>
      <dgm:spPr/>
    </dgm:pt>
    <dgm:pt modelId="{5521443A-54E8-EA47-AFB0-66D47D0B881C}" type="pres">
      <dgm:prSet presAssocID="{E3EAA42E-DA30-6C46-9451-4C8183696967}" presName="horzSpace2" presStyleCnt="0"/>
      <dgm:spPr/>
    </dgm:pt>
    <dgm:pt modelId="{ACEB9749-C962-8148-AD90-88A17703AD50}" type="pres">
      <dgm:prSet presAssocID="{E3EAA42E-DA30-6C46-9451-4C8183696967}" presName="tx2" presStyleLbl="revTx" presStyleIdx="12" presStyleCnt="13"/>
      <dgm:spPr/>
    </dgm:pt>
    <dgm:pt modelId="{8616D0D3-EE7F-B44F-A847-61813861FBFC}" type="pres">
      <dgm:prSet presAssocID="{E3EAA42E-DA30-6C46-9451-4C8183696967}" presName="vert2" presStyleCnt="0"/>
      <dgm:spPr/>
    </dgm:pt>
    <dgm:pt modelId="{FAB87755-7CB4-C54C-BBAA-95ED4F9F50D1}" type="pres">
      <dgm:prSet presAssocID="{E3EAA42E-DA30-6C46-9451-4C8183696967}" presName="thinLine2b" presStyleLbl="callout" presStyleIdx="8" presStyleCnt="9"/>
      <dgm:spPr/>
    </dgm:pt>
    <dgm:pt modelId="{7B151831-39D9-EB48-8B40-F3A259D0A732}" type="pres">
      <dgm:prSet presAssocID="{E3EAA42E-DA30-6C46-9451-4C8183696967}" presName="vertSpace2b" presStyleCnt="0"/>
      <dgm:spPr/>
    </dgm:pt>
  </dgm:ptLst>
  <dgm:cxnLst>
    <dgm:cxn modelId="{7DC15B07-4E1E-3842-9E59-0F1C53864004}" srcId="{E0B9686C-2C56-914F-ACF1-E0C906EEB5D9}" destId="{5BBCAE31-E07D-A94E-B7A1-4454C4B8D58C}" srcOrd="3" destOrd="0" parTransId="{5E200BC1-7956-0644-B15A-269B3329A1D8}" sibTransId="{CE8441F6-D149-0F44-A05A-8DEDA9A27522}"/>
    <dgm:cxn modelId="{0D58D618-7C1D-5141-995A-6D70DF930996}" type="presOf" srcId="{5E6E9A83-F6AB-E848-ABAE-D1DAC18A649D}" destId="{C37BB063-9270-AF4A-8513-AD74926A315B}" srcOrd="0" destOrd="0" presId="urn:microsoft.com/office/officeart/2008/layout/LinedList"/>
    <dgm:cxn modelId="{D1CF6F1A-C4BC-0846-8430-85767905DE0E}" type="presOf" srcId="{C7F1A502-A988-F84C-B898-A367B830336E}" destId="{D68F6E61-43D4-6849-9777-E877EA94FFF6}" srcOrd="0" destOrd="0" presId="urn:microsoft.com/office/officeart/2008/layout/LinedList"/>
    <dgm:cxn modelId="{A084F129-1129-A745-BB89-528CE3E3391B}" type="presOf" srcId="{EC1952D0-E58F-DE41-8F48-42249AB015E1}" destId="{3B0431AB-E266-2544-9453-B55DBE820503}" srcOrd="0" destOrd="0" presId="urn:microsoft.com/office/officeart/2008/layout/LinedList"/>
    <dgm:cxn modelId="{A020D72F-FECA-D947-9E71-7D8775FAF87E}" type="presOf" srcId="{43D6CCA7-F4A7-DD4B-8AAD-FC29989B0233}" destId="{796362CC-E275-304C-BF6E-440B963D842F}" srcOrd="0" destOrd="0" presId="urn:microsoft.com/office/officeart/2008/layout/LinedList"/>
    <dgm:cxn modelId="{283BBD34-DD7D-374A-AEC9-3C6FDE471936}" type="presOf" srcId="{5BBCAE31-E07D-A94E-B7A1-4454C4B8D58C}" destId="{8FA1C791-AA59-BC43-92D9-B0BC0D44F074}" srcOrd="0" destOrd="0" presId="urn:microsoft.com/office/officeart/2008/layout/LinedList"/>
    <dgm:cxn modelId="{DD2DFD35-A321-B04A-BB6E-2107E7469BAD}" srcId="{C5ED2D7B-380C-084C-97D9-1F907399D3CB}" destId="{873B8217-3D83-3649-86FD-115E0A6DA4C5}" srcOrd="1" destOrd="0" parTransId="{02527558-0E77-734B-B11C-E039624A33FF}" sibTransId="{C8C5F097-395D-1043-8E62-4157F0EE0F54}"/>
    <dgm:cxn modelId="{D9883637-1C5F-544D-9357-26CA1E3B920E}" srcId="{E0B9686C-2C56-914F-ACF1-E0C906EEB5D9}" destId="{C5ED2D7B-380C-084C-97D9-1F907399D3CB}" srcOrd="2" destOrd="0" parTransId="{CD671655-A963-F241-B9B3-F022A12F54B2}" sibTransId="{6E73C412-634C-C549-A5A4-8DA9AF05180B}"/>
    <dgm:cxn modelId="{80754D3B-AB12-EB43-BA81-EFDA552DDC82}" srcId="{352F5808-AF49-7642-B157-4C36DE4B48B0}" destId="{056161A7-8022-9D4A-AA57-715559092F4C}" srcOrd="0" destOrd="0" parTransId="{10F89820-0687-CB4D-8A7E-BEE47A1EFE32}" sibTransId="{3267EA2F-7A74-5D46-A174-2B57A008B3CE}"/>
    <dgm:cxn modelId="{10C21240-C884-BF40-8598-BE7500175819}" type="presOf" srcId="{E3EAA42E-DA30-6C46-9451-4C8183696967}" destId="{ACEB9749-C962-8148-AD90-88A17703AD50}" srcOrd="0" destOrd="0" presId="urn:microsoft.com/office/officeart/2008/layout/LinedList"/>
    <dgm:cxn modelId="{3CDD725F-787A-F04A-929B-1CF1D90B9D90}" type="presOf" srcId="{873B8217-3D83-3649-86FD-115E0A6DA4C5}" destId="{62A54C83-6508-5841-A8F7-A6B14F02F398}" srcOrd="0" destOrd="0" presId="urn:microsoft.com/office/officeart/2008/layout/LinedList"/>
    <dgm:cxn modelId="{D8706F60-8C4E-934C-93D5-B616185567F2}" type="presOf" srcId="{59184E3E-9CF8-DF4A-B51F-EC2F6927F742}" destId="{24F47B37-3CEE-8841-A08F-ABFACCF575C3}" srcOrd="0" destOrd="0" presId="urn:microsoft.com/office/officeart/2008/layout/LinedList"/>
    <dgm:cxn modelId="{CA48818D-1F52-164E-9C0F-5D16352877D1}" srcId="{C5ED2D7B-380C-084C-97D9-1F907399D3CB}" destId="{43D6CCA7-F4A7-DD4B-8AAD-FC29989B0233}" srcOrd="0" destOrd="0" parTransId="{5EAC7C76-9EEC-9F42-B81A-13C72E4230ED}" sibTransId="{E687EA97-8C7C-294D-9207-45ECC7C46159}"/>
    <dgm:cxn modelId="{5794A08E-B9B3-2A47-BB39-4C18A11E07FB}" srcId="{E0B9686C-2C56-914F-ACF1-E0C906EEB5D9}" destId="{C7F1A502-A988-F84C-B898-A367B830336E}" srcOrd="1" destOrd="0" parTransId="{E0809DD7-8B36-6644-83ED-ADE8EACFA8E4}" sibTransId="{46C02BE7-CFFC-E741-A5B6-7D0454DEE036}"/>
    <dgm:cxn modelId="{6E6A9593-2864-1D4A-8E81-FBF8E047C710}" srcId="{5BBCAE31-E07D-A94E-B7A1-4454C4B8D58C}" destId="{E3EAA42E-DA30-6C46-9451-4C8183696967}" srcOrd="1" destOrd="0" parTransId="{9FF4C8A9-170A-BB4F-8D03-BE8D0076445D}" sibTransId="{BA0D3E2C-4E4D-AC4B-B863-418D6DF8D0FA}"/>
    <dgm:cxn modelId="{2165889C-C71C-0848-80BA-4A62EC99BDE6}" srcId="{E0B9686C-2C56-914F-ACF1-E0C906EEB5D9}" destId="{352F5808-AF49-7642-B157-4C36DE4B48B0}" srcOrd="0" destOrd="0" parTransId="{AC8653A1-F81A-514A-B309-1C23B5DA7134}" sibTransId="{EDC2FB60-41E8-A848-9B62-82EB074C09F7}"/>
    <dgm:cxn modelId="{85D301A9-20EA-A74D-9FBF-D109E462D150}" type="presOf" srcId="{E0B9686C-2C56-914F-ACF1-E0C906EEB5D9}" destId="{FFAA5380-83E8-0A48-86F2-358C845AD469}" srcOrd="0" destOrd="0" presId="urn:microsoft.com/office/officeart/2008/layout/LinedList"/>
    <dgm:cxn modelId="{931D3EAB-D390-C449-8A5F-A5D794310479}" srcId="{C7F1A502-A988-F84C-B898-A367B830336E}" destId="{5E6E9A83-F6AB-E848-ABAE-D1DAC18A649D}" srcOrd="1" destOrd="0" parTransId="{F82BCDDF-6B74-A242-A3D0-926F967373D3}" sibTransId="{931F9781-9288-FC45-8CB2-3B1D24B9EBB2}"/>
    <dgm:cxn modelId="{874485AD-2D64-7748-AED8-B2EA46E914A2}" srcId="{C7F1A502-A988-F84C-B898-A367B830336E}" destId="{59184E3E-9CF8-DF4A-B51F-EC2F6927F742}" srcOrd="0" destOrd="0" parTransId="{4887861E-774F-7C4B-B510-D189DB4BF7F6}" sibTransId="{3FC1E597-27B1-F24D-8900-D68E4E4BE92A}"/>
    <dgm:cxn modelId="{D3CB06B3-5517-B449-AFB4-1728F676F02B}" srcId="{5BBCAE31-E07D-A94E-B7A1-4454C4B8D58C}" destId="{2A30631A-9ADF-1F42-9929-D41DAB829209}" srcOrd="0" destOrd="0" parTransId="{3253E61D-4111-4E4F-A68B-A1DDA9A55ADC}" sibTransId="{F45CD342-EE81-3248-B4F2-7E86556C862C}"/>
    <dgm:cxn modelId="{8B8985CA-E483-204F-9B9F-AED1CF704E63}" type="presOf" srcId="{352F5808-AF49-7642-B157-4C36DE4B48B0}" destId="{1AA71F06-00F3-CB44-94B2-81AFCC05694C}" srcOrd="0" destOrd="0" presId="urn:microsoft.com/office/officeart/2008/layout/LinedList"/>
    <dgm:cxn modelId="{985735CC-90F0-4046-AC26-6180908664CD}" srcId="{352F5808-AF49-7642-B157-4C36DE4B48B0}" destId="{EC1952D0-E58F-DE41-8F48-42249AB015E1}" srcOrd="1" destOrd="0" parTransId="{C760420E-7774-FB4D-98E9-1CA8B63CC02F}" sibTransId="{A6A8F6DF-705D-FC4F-910D-E4D0DC8AF92D}"/>
    <dgm:cxn modelId="{4D2C19D4-BF5C-F94F-BB05-D7FB32573EC5}" type="presOf" srcId="{C5ED2D7B-380C-084C-97D9-1F907399D3CB}" destId="{BA6EE17F-33BB-434D-B7B2-4EB0EEB2EA92}" srcOrd="0" destOrd="0" presId="urn:microsoft.com/office/officeart/2008/layout/LinedList"/>
    <dgm:cxn modelId="{BBBDDDE1-0553-314D-9E3C-F67E50BA681A}" type="presOf" srcId="{AB37984A-C920-F14D-A499-81C1B3351874}" destId="{8905CCFF-4514-CF4D-9CBF-56FF03B6FBA2}" srcOrd="0" destOrd="0" presId="urn:microsoft.com/office/officeart/2008/layout/LinedList"/>
    <dgm:cxn modelId="{EBF77BED-38FF-AB49-BFF6-A057019D4E78}" type="presOf" srcId="{2A30631A-9ADF-1F42-9929-D41DAB829209}" destId="{C74599C6-9C76-8648-AB26-8873577EF296}" srcOrd="0" destOrd="0" presId="urn:microsoft.com/office/officeart/2008/layout/LinedList"/>
    <dgm:cxn modelId="{0583D7FD-6CC2-BC40-826B-86B809E92B26}" type="presOf" srcId="{056161A7-8022-9D4A-AA57-715559092F4C}" destId="{3CCF7C97-8353-DA47-B5F7-0FA9D9240B18}" srcOrd="0" destOrd="0" presId="urn:microsoft.com/office/officeart/2008/layout/LinedList"/>
    <dgm:cxn modelId="{3BE416FE-8F01-124C-851D-F82A4E8A0EA2}" srcId="{C7F1A502-A988-F84C-B898-A367B830336E}" destId="{AB37984A-C920-F14D-A499-81C1B3351874}" srcOrd="2" destOrd="0" parTransId="{EE41B7C1-655B-004F-A28B-DE426ED2A4BA}" sibTransId="{50800728-67F5-7F45-B351-4B20AD2556C9}"/>
    <dgm:cxn modelId="{31F42A1F-8543-B74F-B3E3-0C0B73C1ABDC}" type="presParOf" srcId="{FFAA5380-83E8-0A48-86F2-358C845AD469}" destId="{D3D4D07D-77E5-8F4A-9C4F-5412A820FE4B}" srcOrd="0" destOrd="0" presId="urn:microsoft.com/office/officeart/2008/layout/LinedList"/>
    <dgm:cxn modelId="{7534873C-C093-4C45-B24E-901C1F539676}" type="presParOf" srcId="{FFAA5380-83E8-0A48-86F2-358C845AD469}" destId="{BEE2010E-B22D-144D-BC64-BC1BBBF6C026}" srcOrd="1" destOrd="0" presId="urn:microsoft.com/office/officeart/2008/layout/LinedList"/>
    <dgm:cxn modelId="{49AEB4C1-3A80-A041-9C26-C055E24F71A2}" type="presParOf" srcId="{BEE2010E-B22D-144D-BC64-BC1BBBF6C026}" destId="{1AA71F06-00F3-CB44-94B2-81AFCC05694C}" srcOrd="0" destOrd="0" presId="urn:microsoft.com/office/officeart/2008/layout/LinedList"/>
    <dgm:cxn modelId="{557FDA14-64F4-704E-A617-AA40B3EF3660}" type="presParOf" srcId="{BEE2010E-B22D-144D-BC64-BC1BBBF6C026}" destId="{5B0F2732-5DF8-7B41-B014-1BBE2F62676A}" srcOrd="1" destOrd="0" presId="urn:microsoft.com/office/officeart/2008/layout/LinedList"/>
    <dgm:cxn modelId="{794CA485-BBC8-1C43-91F9-8CE84E8E63D7}" type="presParOf" srcId="{5B0F2732-5DF8-7B41-B014-1BBE2F62676A}" destId="{1A029A2C-A113-4441-86EF-F295C4A6A7D0}" srcOrd="0" destOrd="0" presId="urn:microsoft.com/office/officeart/2008/layout/LinedList"/>
    <dgm:cxn modelId="{61105FCF-7E82-E742-878D-D7CEAD98AC66}" type="presParOf" srcId="{5B0F2732-5DF8-7B41-B014-1BBE2F62676A}" destId="{B7FEBBAE-8CE5-C644-A116-8F37ABBB3B42}" srcOrd="1" destOrd="0" presId="urn:microsoft.com/office/officeart/2008/layout/LinedList"/>
    <dgm:cxn modelId="{E800CDA8-7531-0146-88E1-ECCDFB7A487F}" type="presParOf" srcId="{B7FEBBAE-8CE5-C644-A116-8F37ABBB3B42}" destId="{4FBA205E-8AD0-F246-B4E9-F54BC0A25DED}" srcOrd="0" destOrd="0" presId="urn:microsoft.com/office/officeart/2008/layout/LinedList"/>
    <dgm:cxn modelId="{3080A52C-23C7-A243-9C9A-36A57FA2D3AB}" type="presParOf" srcId="{B7FEBBAE-8CE5-C644-A116-8F37ABBB3B42}" destId="{3CCF7C97-8353-DA47-B5F7-0FA9D9240B18}" srcOrd="1" destOrd="0" presId="urn:microsoft.com/office/officeart/2008/layout/LinedList"/>
    <dgm:cxn modelId="{35F8234F-6229-B54C-AA3E-FC0AF062448B}" type="presParOf" srcId="{B7FEBBAE-8CE5-C644-A116-8F37ABBB3B42}" destId="{5D63BB5D-5ED6-8B48-A1D8-E9526B434AF3}" srcOrd="2" destOrd="0" presId="urn:microsoft.com/office/officeart/2008/layout/LinedList"/>
    <dgm:cxn modelId="{39D15643-7701-EA4D-9974-29E67F639070}" type="presParOf" srcId="{5B0F2732-5DF8-7B41-B014-1BBE2F62676A}" destId="{BA285485-5542-CC4D-A8FF-85554FFD7125}" srcOrd="2" destOrd="0" presId="urn:microsoft.com/office/officeart/2008/layout/LinedList"/>
    <dgm:cxn modelId="{F0F36AF9-BC42-924D-9F8F-AA798198F34A}" type="presParOf" srcId="{5B0F2732-5DF8-7B41-B014-1BBE2F62676A}" destId="{0705CD62-83A8-AD49-B2CC-AE7EB5AD4A5A}" srcOrd="3" destOrd="0" presId="urn:microsoft.com/office/officeart/2008/layout/LinedList"/>
    <dgm:cxn modelId="{F954B03F-365C-2040-AA03-67F55CF717AD}" type="presParOf" srcId="{5B0F2732-5DF8-7B41-B014-1BBE2F62676A}" destId="{9D7ADB72-84B4-2A49-9CF6-129F9D30807A}" srcOrd="4" destOrd="0" presId="urn:microsoft.com/office/officeart/2008/layout/LinedList"/>
    <dgm:cxn modelId="{CA16EE25-42DC-684E-AC25-F68AE19564E8}" type="presParOf" srcId="{9D7ADB72-84B4-2A49-9CF6-129F9D30807A}" destId="{52C8FADF-6CB1-744B-9F30-FFEC79963DA5}" srcOrd="0" destOrd="0" presId="urn:microsoft.com/office/officeart/2008/layout/LinedList"/>
    <dgm:cxn modelId="{0D0DE141-517A-184A-8169-E251DBDB5A92}" type="presParOf" srcId="{9D7ADB72-84B4-2A49-9CF6-129F9D30807A}" destId="{3B0431AB-E266-2544-9453-B55DBE820503}" srcOrd="1" destOrd="0" presId="urn:microsoft.com/office/officeart/2008/layout/LinedList"/>
    <dgm:cxn modelId="{2797B178-D65D-C146-B89B-3604EEE36186}" type="presParOf" srcId="{9D7ADB72-84B4-2A49-9CF6-129F9D30807A}" destId="{CFCBE00B-4489-7143-8194-B8917895F8A1}" srcOrd="2" destOrd="0" presId="urn:microsoft.com/office/officeart/2008/layout/LinedList"/>
    <dgm:cxn modelId="{9DD28FF7-2185-8444-9090-7CA5834B998B}" type="presParOf" srcId="{5B0F2732-5DF8-7B41-B014-1BBE2F62676A}" destId="{A6B4D25A-7B99-0F40-9A2D-B5F06EEC30F6}" srcOrd="5" destOrd="0" presId="urn:microsoft.com/office/officeart/2008/layout/LinedList"/>
    <dgm:cxn modelId="{1139DFBC-4EA9-6044-9483-36C0B96AF78D}" type="presParOf" srcId="{5B0F2732-5DF8-7B41-B014-1BBE2F62676A}" destId="{F1F391E0-4CD0-F143-B70A-E9136E9F6C22}" srcOrd="6" destOrd="0" presId="urn:microsoft.com/office/officeart/2008/layout/LinedList"/>
    <dgm:cxn modelId="{DAF87019-8410-3943-99BB-2A709DB45FD3}" type="presParOf" srcId="{FFAA5380-83E8-0A48-86F2-358C845AD469}" destId="{E9034B26-D76F-F948-ABF0-15590822B130}" srcOrd="2" destOrd="0" presId="urn:microsoft.com/office/officeart/2008/layout/LinedList"/>
    <dgm:cxn modelId="{0EC749EC-8EB4-724A-AC08-8365D979F30B}" type="presParOf" srcId="{FFAA5380-83E8-0A48-86F2-358C845AD469}" destId="{D57E7250-3917-A84A-A052-844B524CC81E}" srcOrd="3" destOrd="0" presId="urn:microsoft.com/office/officeart/2008/layout/LinedList"/>
    <dgm:cxn modelId="{0C5816FC-C94D-3C42-80DF-77F239536E7F}" type="presParOf" srcId="{D57E7250-3917-A84A-A052-844B524CC81E}" destId="{D68F6E61-43D4-6849-9777-E877EA94FFF6}" srcOrd="0" destOrd="0" presId="urn:microsoft.com/office/officeart/2008/layout/LinedList"/>
    <dgm:cxn modelId="{5A7433B1-ED32-6142-97B6-474AE5D9DCA4}" type="presParOf" srcId="{D57E7250-3917-A84A-A052-844B524CC81E}" destId="{BDFF46E4-38FE-BC47-BBD4-0E7182F535C0}" srcOrd="1" destOrd="0" presId="urn:microsoft.com/office/officeart/2008/layout/LinedList"/>
    <dgm:cxn modelId="{2AC481B5-FE98-744D-9A96-B301C5A0F8A7}" type="presParOf" srcId="{BDFF46E4-38FE-BC47-BBD4-0E7182F535C0}" destId="{8AB4E83D-21EA-664E-9430-F65D07A2E56A}" srcOrd="0" destOrd="0" presId="urn:microsoft.com/office/officeart/2008/layout/LinedList"/>
    <dgm:cxn modelId="{4999052A-314C-5D4F-859B-DE4016A1C912}" type="presParOf" srcId="{BDFF46E4-38FE-BC47-BBD4-0E7182F535C0}" destId="{4D5023A4-D5AA-F34C-8EC8-DCAC3B36E9E3}" srcOrd="1" destOrd="0" presId="urn:microsoft.com/office/officeart/2008/layout/LinedList"/>
    <dgm:cxn modelId="{B18D7D35-0F91-6F48-AB97-4D4A273B8CF1}" type="presParOf" srcId="{4D5023A4-D5AA-F34C-8EC8-DCAC3B36E9E3}" destId="{1EDFA10E-8BF2-6C4E-A8E0-79A3389E78A8}" srcOrd="0" destOrd="0" presId="urn:microsoft.com/office/officeart/2008/layout/LinedList"/>
    <dgm:cxn modelId="{DB61847C-BD7B-0C4D-9366-E55E2D59676F}" type="presParOf" srcId="{4D5023A4-D5AA-F34C-8EC8-DCAC3B36E9E3}" destId="{24F47B37-3CEE-8841-A08F-ABFACCF575C3}" srcOrd="1" destOrd="0" presId="urn:microsoft.com/office/officeart/2008/layout/LinedList"/>
    <dgm:cxn modelId="{3FF0DC34-6B22-5C49-8B54-36C537B63A34}" type="presParOf" srcId="{4D5023A4-D5AA-F34C-8EC8-DCAC3B36E9E3}" destId="{5897B98C-4399-A547-8337-D35BA324B27F}" srcOrd="2" destOrd="0" presId="urn:microsoft.com/office/officeart/2008/layout/LinedList"/>
    <dgm:cxn modelId="{C9870CD5-344C-3846-9F75-B2493F1EC268}" type="presParOf" srcId="{BDFF46E4-38FE-BC47-BBD4-0E7182F535C0}" destId="{3753E87C-0A8B-2445-9632-469262847414}" srcOrd="2" destOrd="0" presId="urn:microsoft.com/office/officeart/2008/layout/LinedList"/>
    <dgm:cxn modelId="{0D9CF4D3-AA3F-9148-9144-441BD50C40A9}" type="presParOf" srcId="{BDFF46E4-38FE-BC47-BBD4-0E7182F535C0}" destId="{6C5F4E86-7372-AF4A-BC9B-E63515AE6B27}" srcOrd="3" destOrd="0" presId="urn:microsoft.com/office/officeart/2008/layout/LinedList"/>
    <dgm:cxn modelId="{623257DA-F2F0-A946-B8B2-E8D4068BD63C}" type="presParOf" srcId="{BDFF46E4-38FE-BC47-BBD4-0E7182F535C0}" destId="{BF6C1B98-FE5E-AA45-9887-965582255172}" srcOrd="4" destOrd="0" presId="urn:microsoft.com/office/officeart/2008/layout/LinedList"/>
    <dgm:cxn modelId="{66F69761-5876-2843-A448-6D3997DC8367}" type="presParOf" srcId="{BF6C1B98-FE5E-AA45-9887-965582255172}" destId="{4034484C-57F0-9C47-8721-926375B2AFB7}" srcOrd="0" destOrd="0" presId="urn:microsoft.com/office/officeart/2008/layout/LinedList"/>
    <dgm:cxn modelId="{DCBC4E4E-3732-AB4D-B1D6-F54693B7A335}" type="presParOf" srcId="{BF6C1B98-FE5E-AA45-9887-965582255172}" destId="{C37BB063-9270-AF4A-8513-AD74926A315B}" srcOrd="1" destOrd="0" presId="urn:microsoft.com/office/officeart/2008/layout/LinedList"/>
    <dgm:cxn modelId="{22CD7B6F-155C-DB4F-AD95-C3FB41206FD6}" type="presParOf" srcId="{BF6C1B98-FE5E-AA45-9887-965582255172}" destId="{516535D9-8BFE-8E49-9DAF-51F3E8E3E066}" srcOrd="2" destOrd="0" presId="urn:microsoft.com/office/officeart/2008/layout/LinedList"/>
    <dgm:cxn modelId="{8DFFA9BE-09C6-C34E-AC5D-4C8A17DD64B1}" type="presParOf" srcId="{BDFF46E4-38FE-BC47-BBD4-0E7182F535C0}" destId="{1FF38596-34D4-4A46-B824-0F41554776FC}" srcOrd="5" destOrd="0" presId="urn:microsoft.com/office/officeart/2008/layout/LinedList"/>
    <dgm:cxn modelId="{484BF864-73D0-D14D-B6F2-5B01175A961F}" type="presParOf" srcId="{BDFF46E4-38FE-BC47-BBD4-0E7182F535C0}" destId="{E521B85C-FF31-134A-B21A-2A07601463F5}" srcOrd="6" destOrd="0" presId="urn:microsoft.com/office/officeart/2008/layout/LinedList"/>
    <dgm:cxn modelId="{8F93BC68-B66E-6848-AF7F-8E89CEC2797F}" type="presParOf" srcId="{BDFF46E4-38FE-BC47-BBD4-0E7182F535C0}" destId="{2FE12B84-68A0-0E4F-9A84-43A390F5962A}" srcOrd="7" destOrd="0" presId="urn:microsoft.com/office/officeart/2008/layout/LinedList"/>
    <dgm:cxn modelId="{96F39170-29CF-9B49-B7F2-7FEE2A104557}" type="presParOf" srcId="{2FE12B84-68A0-0E4F-9A84-43A390F5962A}" destId="{B5B64C7F-62BB-E54F-8B44-62DC8994A022}" srcOrd="0" destOrd="0" presId="urn:microsoft.com/office/officeart/2008/layout/LinedList"/>
    <dgm:cxn modelId="{A40D7F01-0DE1-1147-943C-728ED3CC8E8E}" type="presParOf" srcId="{2FE12B84-68A0-0E4F-9A84-43A390F5962A}" destId="{8905CCFF-4514-CF4D-9CBF-56FF03B6FBA2}" srcOrd="1" destOrd="0" presId="urn:microsoft.com/office/officeart/2008/layout/LinedList"/>
    <dgm:cxn modelId="{5D8D1CF9-C4B6-3D41-BA65-6D73DDB59ADE}" type="presParOf" srcId="{2FE12B84-68A0-0E4F-9A84-43A390F5962A}" destId="{48B8D56B-5A13-F74D-8999-46C8CC4390E1}" srcOrd="2" destOrd="0" presId="urn:microsoft.com/office/officeart/2008/layout/LinedList"/>
    <dgm:cxn modelId="{E71D365C-99DD-FC45-B97B-B58DA9EF8904}" type="presParOf" srcId="{BDFF46E4-38FE-BC47-BBD4-0E7182F535C0}" destId="{3A96D497-6FBD-EF43-AF41-080120C33FB1}" srcOrd="8" destOrd="0" presId="urn:microsoft.com/office/officeart/2008/layout/LinedList"/>
    <dgm:cxn modelId="{DB1525C7-2E1D-7644-87BF-83F469225859}" type="presParOf" srcId="{BDFF46E4-38FE-BC47-BBD4-0E7182F535C0}" destId="{A469410F-BF32-D940-AB4D-F9F8155C6FB6}" srcOrd="9" destOrd="0" presId="urn:microsoft.com/office/officeart/2008/layout/LinedList"/>
    <dgm:cxn modelId="{D9E54EA5-0E69-B94B-A40E-34A57109DE9D}" type="presParOf" srcId="{FFAA5380-83E8-0A48-86F2-358C845AD469}" destId="{786BACD2-9AAA-454A-B4C0-24E6869E3A74}" srcOrd="4" destOrd="0" presId="urn:microsoft.com/office/officeart/2008/layout/LinedList"/>
    <dgm:cxn modelId="{451A043F-84B9-5B46-AAE3-9CFC090F5C60}" type="presParOf" srcId="{FFAA5380-83E8-0A48-86F2-358C845AD469}" destId="{530F8C1B-E0D5-E741-B51F-27740AABD641}" srcOrd="5" destOrd="0" presId="urn:microsoft.com/office/officeart/2008/layout/LinedList"/>
    <dgm:cxn modelId="{14AA49BA-41AD-284B-909C-C57D9116C860}" type="presParOf" srcId="{530F8C1B-E0D5-E741-B51F-27740AABD641}" destId="{BA6EE17F-33BB-434D-B7B2-4EB0EEB2EA92}" srcOrd="0" destOrd="0" presId="urn:microsoft.com/office/officeart/2008/layout/LinedList"/>
    <dgm:cxn modelId="{AF8FF81A-2CB2-AB44-8EC0-68E9BB41BC87}" type="presParOf" srcId="{530F8C1B-E0D5-E741-B51F-27740AABD641}" destId="{25B8AABA-EEFC-514C-B364-F6FAD86DF4F0}" srcOrd="1" destOrd="0" presId="urn:microsoft.com/office/officeart/2008/layout/LinedList"/>
    <dgm:cxn modelId="{B311B12A-C5A8-0C4C-9B49-067384AEB340}" type="presParOf" srcId="{25B8AABA-EEFC-514C-B364-F6FAD86DF4F0}" destId="{C128668E-A20E-E04E-8763-2CFA4A7962D4}" srcOrd="0" destOrd="0" presId="urn:microsoft.com/office/officeart/2008/layout/LinedList"/>
    <dgm:cxn modelId="{91AC2649-4DAF-5348-80B2-E82FD767394F}" type="presParOf" srcId="{25B8AABA-EEFC-514C-B364-F6FAD86DF4F0}" destId="{E4B10E08-A67C-D548-A20D-98220BEFA559}" srcOrd="1" destOrd="0" presId="urn:microsoft.com/office/officeart/2008/layout/LinedList"/>
    <dgm:cxn modelId="{A2BDDD97-4C5D-6244-BD19-899496D99B01}" type="presParOf" srcId="{E4B10E08-A67C-D548-A20D-98220BEFA559}" destId="{D887F0FF-007E-1946-A486-27C980383C47}" srcOrd="0" destOrd="0" presId="urn:microsoft.com/office/officeart/2008/layout/LinedList"/>
    <dgm:cxn modelId="{4EA6979F-79BA-BE4B-A24D-96AC3568ABE6}" type="presParOf" srcId="{E4B10E08-A67C-D548-A20D-98220BEFA559}" destId="{796362CC-E275-304C-BF6E-440B963D842F}" srcOrd="1" destOrd="0" presId="urn:microsoft.com/office/officeart/2008/layout/LinedList"/>
    <dgm:cxn modelId="{6668C8F4-D09D-3446-B795-A03907345EA3}" type="presParOf" srcId="{E4B10E08-A67C-D548-A20D-98220BEFA559}" destId="{89410857-945E-EA43-97A8-B02763B421BC}" srcOrd="2" destOrd="0" presId="urn:microsoft.com/office/officeart/2008/layout/LinedList"/>
    <dgm:cxn modelId="{6C762E80-DAA4-3E41-A910-667563E5ADFF}" type="presParOf" srcId="{25B8AABA-EEFC-514C-B364-F6FAD86DF4F0}" destId="{6B6655EB-10B8-AF48-90EB-51C5169D95BA}" srcOrd="2" destOrd="0" presId="urn:microsoft.com/office/officeart/2008/layout/LinedList"/>
    <dgm:cxn modelId="{133C640C-601A-AD45-9496-4BE003579267}" type="presParOf" srcId="{25B8AABA-EEFC-514C-B364-F6FAD86DF4F0}" destId="{9B318C9B-5265-CE40-B88E-1AFBC2003D7D}" srcOrd="3" destOrd="0" presId="urn:microsoft.com/office/officeart/2008/layout/LinedList"/>
    <dgm:cxn modelId="{6BF251F2-474E-F34B-B71E-0C80A060CEFE}" type="presParOf" srcId="{25B8AABA-EEFC-514C-B364-F6FAD86DF4F0}" destId="{DAAC68D8-6701-C142-8F05-F5459C688B9E}" srcOrd="4" destOrd="0" presId="urn:microsoft.com/office/officeart/2008/layout/LinedList"/>
    <dgm:cxn modelId="{5EE636A9-73AD-A248-A1A8-1B13E816137F}" type="presParOf" srcId="{DAAC68D8-6701-C142-8F05-F5459C688B9E}" destId="{25F7C686-EFAC-A84E-ADB1-E47DF4BFBCCE}" srcOrd="0" destOrd="0" presId="urn:microsoft.com/office/officeart/2008/layout/LinedList"/>
    <dgm:cxn modelId="{883CAD0B-FB77-B34E-AA61-E3D7DA400883}" type="presParOf" srcId="{DAAC68D8-6701-C142-8F05-F5459C688B9E}" destId="{62A54C83-6508-5841-A8F7-A6B14F02F398}" srcOrd="1" destOrd="0" presId="urn:microsoft.com/office/officeart/2008/layout/LinedList"/>
    <dgm:cxn modelId="{386ED8E3-5454-A648-BDD8-7E13811B5AE2}" type="presParOf" srcId="{DAAC68D8-6701-C142-8F05-F5459C688B9E}" destId="{1FB506B3-D69F-EE40-ABBB-544A0BCA7C9F}" srcOrd="2" destOrd="0" presId="urn:microsoft.com/office/officeart/2008/layout/LinedList"/>
    <dgm:cxn modelId="{E2D29E24-BE8A-7848-ACB0-3ACEDD7A7739}" type="presParOf" srcId="{25B8AABA-EEFC-514C-B364-F6FAD86DF4F0}" destId="{5649E512-1631-7B45-A6E5-86AF09A53418}" srcOrd="5" destOrd="0" presId="urn:microsoft.com/office/officeart/2008/layout/LinedList"/>
    <dgm:cxn modelId="{02720A54-E17A-9941-91BD-C39A70A7F788}" type="presParOf" srcId="{25B8AABA-EEFC-514C-B364-F6FAD86DF4F0}" destId="{E3EAF4DF-CC19-8C48-84E8-90AD1CF78967}" srcOrd="6" destOrd="0" presId="urn:microsoft.com/office/officeart/2008/layout/LinedList"/>
    <dgm:cxn modelId="{1E4E6871-10B9-C044-A565-9BD789AD9570}" type="presParOf" srcId="{FFAA5380-83E8-0A48-86F2-358C845AD469}" destId="{5C682161-480A-F144-AB0E-2046D1353306}" srcOrd="6" destOrd="0" presId="urn:microsoft.com/office/officeart/2008/layout/LinedList"/>
    <dgm:cxn modelId="{28FB15EF-A8DF-B548-8DCA-3B043FAF4456}" type="presParOf" srcId="{FFAA5380-83E8-0A48-86F2-358C845AD469}" destId="{20588444-DD1C-8E4A-8AA8-B80E11420332}" srcOrd="7" destOrd="0" presId="urn:microsoft.com/office/officeart/2008/layout/LinedList"/>
    <dgm:cxn modelId="{F782319E-93D1-7E4A-8B34-806451A903D5}" type="presParOf" srcId="{20588444-DD1C-8E4A-8AA8-B80E11420332}" destId="{8FA1C791-AA59-BC43-92D9-B0BC0D44F074}" srcOrd="0" destOrd="0" presId="urn:microsoft.com/office/officeart/2008/layout/LinedList"/>
    <dgm:cxn modelId="{31C1C659-D853-954D-80FC-AE90DEB53AFC}" type="presParOf" srcId="{20588444-DD1C-8E4A-8AA8-B80E11420332}" destId="{C7998B80-27B3-3C40-93C6-3276FD38C26E}" srcOrd="1" destOrd="0" presId="urn:microsoft.com/office/officeart/2008/layout/LinedList"/>
    <dgm:cxn modelId="{B503F95B-69ED-5244-8026-F5E5271B05ED}" type="presParOf" srcId="{C7998B80-27B3-3C40-93C6-3276FD38C26E}" destId="{E7FF8329-52EF-A948-AC21-00254631EC44}" srcOrd="0" destOrd="0" presId="urn:microsoft.com/office/officeart/2008/layout/LinedList"/>
    <dgm:cxn modelId="{EDC39151-D79A-6F42-B1D4-691EE1855D45}" type="presParOf" srcId="{C7998B80-27B3-3C40-93C6-3276FD38C26E}" destId="{4F0BBECA-26DD-B44E-ADF0-DA2A391486C1}" srcOrd="1" destOrd="0" presId="urn:microsoft.com/office/officeart/2008/layout/LinedList"/>
    <dgm:cxn modelId="{F4C88A9A-C3C6-414C-AD7B-AF58A99A58E1}" type="presParOf" srcId="{4F0BBECA-26DD-B44E-ADF0-DA2A391486C1}" destId="{53905C43-92FE-C54F-8829-CB48895FE0D5}" srcOrd="0" destOrd="0" presId="urn:microsoft.com/office/officeart/2008/layout/LinedList"/>
    <dgm:cxn modelId="{777E7C39-1AB0-0942-959A-1BB9A76CE0DC}" type="presParOf" srcId="{4F0BBECA-26DD-B44E-ADF0-DA2A391486C1}" destId="{C74599C6-9C76-8648-AB26-8873577EF296}" srcOrd="1" destOrd="0" presId="urn:microsoft.com/office/officeart/2008/layout/LinedList"/>
    <dgm:cxn modelId="{5CF245DE-E7B6-0B4C-B385-D584BAA7BAA2}" type="presParOf" srcId="{4F0BBECA-26DD-B44E-ADF0-DA2A391486C1}" destId="{0800DBF1-E5FE-8643-A59B-6EF41BE1C649}" srcOrd="2" destOrd="0" presId="urn:microsoft.com/office/officeart/2008/layout/LinedList"/>
    <dgm:cxn modelId="{C75D9F0B-D104-8644-93B0-3ED93B6D0054}" type="presParOf" srcId="{C7998B80-27B3-3C40-93C6-3276FD38C26E}" destId="{C946464E-D691-A140-800C-701C058D3683}" srcOrd="2" destOrd="0" presId="urn:microsoft.com/office/officeart/2008/layout/LinedList"/>
    <dgm:cxn modelId="{A6B9764D-6620-D64C-8FCB-D75DE669D525}" type="presParOf" srcId="{C7998B80-27B3-3C40-93C6-3276FD38C26E}" destId="{C7FBA8D3-A429-584A-950F-4BC20BD3542D}" srcOrd="3" destOrd="0" presId="urn:microsoft.com/office/officeart/2008/layout/LinedList"/>
    <dgm:cxn modelId="{3B2B67B5-F0E1-F44E-B4B1-DA295742BDE7}" type="presParOf" srcId="{C7998B80-27B3-3C40-93C6-3276FD38C26E}" destId="{B618F900-74B6-D745-BF1F-09EDD44DF11B}" srcOrd="4" destOrd="0" presId="urn:microsoft.com/office/officeart/2008/layout/LinedList"/>
    <dgm:cxn modelId="{5D141B4C-AB3C-3E41-A6FB-524094C2BD7B}" type="presParOf" srcId="{B618F900-74B6-D745-BF1F-09EDD44DF11B}" destId="{5521443A-54E8-EA47-AFB0-66D47D0B881C}" srcOrd="0" destOrd="0" presId="urn:microsoft.com/office/officeart/2008/layout/LinedList"/>
    <dgm:cxn modelId="{2C3D5316-35C4-4446-9474-A177629C55DF}" type="presParOf" srcId="{B618F900-74B6-D745-BF1F-09EDD44DF11B}" destId="{ACEB9749-C962-8148-AD90-88A17703AD50}" srcOrd="1" destOrd="0" presId="urn:microsoft.com/office/officeart/2008/layout/LinedList"/>
    <dgm:cxn modelId="{1A363114-842F-FC4B-A946-21EAD45070F3}" type="presParOf" srcId="{B618F900-74B6-D745-BF1F-09EDD44DF11B}" destId="{8616D0D3-EE7F-B44F-A847-61813861FBFC}" srcOrd="2" destOrd="0" presId="urn:microsoft.com/office/officeart/2008/layout/LinedList"/>
    <dgm:cxn modelId="{E87FAF6E-8A7B-A040-B1C3-845042651097}" type="presParOf" srcId="{C7998B80-27B3-3C40-93C6-3276FD38C26E}" destId="{FAB87755-7CB4-C54C-BBAA-95ED4F9F50D1}" srcOrd="5" destOrd="0" presId="urn:microsoft.com/office/officeart/2008/layout/LinedList"/>
    <dgm:cxn modelId="{121D3D79-085D-4944-88E8-0B256A180FAF}" type="presParOf" srcId="{C7998B80-27B3-3C40-93C6-3276FD38C26E}" destId="{7B151831-39D9-EB48-8B40-F3A259D0A732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0B9686C-2C56-914F-ACF1-E0C906EEB5D9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2F5808-AF49-7642-B157-4C36DE4B48B0}">
      <dgm:prSet/>
      <dgm:spPr/>
      <dgm:t>
        <a:bodyPr/>
        <a:lstStyle/>
        <a:p>
          <a:pPr rtl="0"/>
          <a:r>
            <a:rPr lang="en-US" dirty="0"/>
            <a:t>Logical Applications Configurations - Inclusion</a:t>
          </a:r>
        </a:p>
      </dgm:t>
    </dgm:pt>
    <dgm:pt modelId="{AC8653A1-F81A-514A-B309-1C23B5DA7134}" type="parTrans" cxnId="{2165889C-C71C-0848-80BA-4A62EC99BDE6}">
      <dgm:prSet/>
      <dgm:spPr/>
      <dgm:t>
        <a:bodyPr/>
        <a:lstStyle/>
        <a:p>
          <a:endParaRPr lang="en-US"/>
        </a:p>
      </dgm:t>
    </dgm:pt>
    <dgm:pt modelId="{EDC2FB60-41E8-A848-9B62-82EB074C09F7}" type="sibTrans" cxnId="{2165889C-C71C-0848-80BA-4A62EC99BDE6}">
      <dgm:prSet/>
      <dgm:spPr/>
      <dgm:t>
        <a:bodyPr/>
        <a:lstStyle/>
        <a:p>
          <a:endParaRPr lang="en-US"/>
        </a:p>
      </dgm:t>
    </dgm:pt>
    <dgm:pt modelId="{2087F576-7B29-DE42-8FC1-B23D1A192D7A}">
      <dgm:prSet/>
      <dgm:spPr/>
      <dgm:t>
        <a:bodyPr/>
        <a:lstStyle/>
        <a:p>
          <a:pPr rtl="0"/>
          <a:r>
            <a:rPr lang="en-US" dirty="0"/>
            <a:t>Privileged Access Configurations</a:t>
          </a:r>
        </a:p>
      </dgm:t>
    </dgm:pt>
    <dgm:pt modelId="{AFC45A83-FD02-2D4B-B212-4BBB9E0F3E3E}" type="parTrans" cxnId="{6BB0439B-8B63-564E-A6C4-A7E061F9DD51}">
      <dgm:prSet/>
      <dgm:spPr/>
      <dgm:t>
        <a:bodyPr/>
        <a:lstStyle/>
        <a:p>
          <a:endParaRPr lang="en-US"/>
        </a:p>
      </dgm:t>
    </dgm:pt>
    <dgm:pt modelId="{12585EEF-958A-3346-A45C-354C7006477D}" type="sibTrans" cxnId="{6BB0439B-8B63-564E-A6C4-A7E061F9DD51}">
      <dgm:prSet/>
      <dgm:spPr/>
      <dgm:t>
        <a:bodyPr/>
        <a:lstStyle/>
        <a:p>
          <a:endParaRPr lang="en-US"/>
        </a:p>
      </dgm:t>
    </dgm:pt>
    <dgm:pt modelId="{B749FA82-6ADE-914C-A836-D8F99A311D1E}">
      <dgm:prSet/>
      <dgm:spPr/>
      <dgm:t>
        <a:bodyPr/>
        <a:lstStyle/>
        <a:p>
          <a:pPr rtl="0"/>
          <a:r>
            <a:rPr lang="en-US" dirty="0"/>
            <a:t>All Certification Types</a:t>
          </a:r>
        </a:p>
      </dgm:t>
    </dgm:pt>
    <dgm:pt modelId="{A11CEF7C-344B-1E49-AABF-D3AAE67657B1}" type="parTrans" cxnId="{CD01C22C-502F-D641-9E89-31A38E9B9EAE}">
      <dgm:prSet/>
      <dgm:spPr/>
    </dgm:pt>
    <dgm:pt modelId="{41819A4B-7BD2-A940-9A63-98E013BDE0BE}" type="sibTrans" cxnId="{CD01C22C-502F-D641-9E89-31A38E9B9EAE}">
      <dgm:prSet/>
      <dgm:spPr/>
    </dgm:pt>
    <dgm:pt modelId="{FFAA5380-83E8-0A48-86F2-358C845AD469}" type="pres">
      <dgm:prSet presAssocID="{E0B9686C-2C56-914F-ACF1-E0C906EEB5D9}" presName="vert0" presStyleCnt="0">
        <dgm:presLayoutVars>
          <dgm:dir/>
          <dgm:animOne val="branch"/>
          <dgm:animLvl val="lvl"/>
        </dgm:presLayoutVars>
      </dgm:prSet>
      <dgm:spPr/>
    </dgm:pt>
    <dgm:pt modelId="{31449C90-7B91-E244-AD6B-02488F05326C}" type="pres">
      <dgm:prSet presAssocID="{B749FA82-6ADE-914C-A836-D8F99A311D1E}" presName="thickLine" presStyleLbl="alignNode1" presStyleIdx="0" presStyleCnt="3"/>
      <dgm:spPr/>
    </dgm:pt>
    <dgm:pt modelId="{DA30BCC1-9D9B-0044-A5D9-162A2383393D}" type="pres">
      <dgm:prSet presAssocID="{B749FA82-6ADE-914C-A836-D8F99A311D1E}" presName="horz1" presStyleCnt="0"/>
      <dgm:spPr/>
    </dgm:pt>
    <dgm:pt modelId="{3F443295-5B49-C84D-9F31-B32EA18D5166}" type="pres">
      <dgm:prSet presAssocID="{B749FA82-6ADE-914C-A836-D8F99A311D1E}" presName="tx1" presStyleLbl="revTx" presStyleIdx="0" presStyleCnt="3"/>
      <dgm:spPr/>
    </dgm:pt>
    <dgm:pt modelId="{E4BDEE6C-9A6B-C94B-80DD-E2FB4D554CB5}" type="pres">
      <dgm:prSet presAssocID="{B749FA82-6ADE-914C-A836-D8F99A311D1E}" presName="vert1" presStyleCnt="0"/>
      <dgm:spPr/>
    </dgm:pt>
    <dgm:pt modelId="{D3D4D07D-77E5-8F4A-9C4F-5412A820FE4B}" type="pres">
      <dgm:prSet presAssocID="{352F5808-AF49-7642-B157-4C36DE4B48B0}" presName="thickLine" presStyleLbl="alignNode1" presStyleIdx="1" presStyleCnt="3"/>
      <dgm:spPr/>
    </dgm:pt>
    <dgm:pt modelId="{BEE2010E-B22D-144D-BC64-BC1BBBF6C026}" type="pres">
      <dgm:prSet presAssocID="{352F5808-AF49-7642-B157-4C36DE4B48B0}" presName="horz1" presStyleCnt="0"/>
      <dgm:spPr/>
    </dgm:pt>
    <dgm:pt modelId="{1AA71F06-00F3-CB44-94B2-81AFCC05694C}" type="pres">
      <dgm:prSet presAssocID="{352F5808-AF49-7642-B157-4C36DE4B48B0}" presName="tx1" presStyleLbl="revTx" presStyleIdx="1" presStyleCnt="3"/>
      <dgm:spPr/>
    </dgm:pt>
    <dgm:pt modelId="{5B0F2732-5DF8-7B41-B014-1BBE2F62676A}" type="pres">
      <dgm:prSet presAssocID="{352F5808-AF49-7642-B157-4C36DE4B48B0}" presName="vert1" presStyleCnt="0"/>
      <dgm:spPr/>
    </dgm:pt>
    <dgm:pt modelId="{CECCEE95-2798-DB4E-B4F0-8566EF02D06D}" type="pres">
      <dgm:prSet presAssocID="{2087F576-7B29-DE42-8FC1-B23D1A192D7A}" presName="thickLine" presStyleLbl="alignNode1" presStyleIdx="2" presStyleCnt="3"/>
      <dgm:spPr/>
    </dgm:pt>
    <dgm:pt modelId="{F9D6D4D8-3642-9E49-80A0-BDB61E970768}" type="pres">
      <dgm:prSet presAssocID="{2087F576-7B29-DE42-8FC1-B23D1A192D7A}" presName="horz1" presStyleCnt="0"/>
      <dgm:spPr/>
    </dgm:pt>
    <dgm:pt modelId="{C2633FA8-9B40-2D46-85CB-3791A57007C0}" type="pres">
      <dgm:prSet presAssocID="{2087F576-7B29-DE42-8FC1-B23D1A192D7A}" presName="tx1" presStyleLbl="revTx" presStyleIdx="2" presStyleCnt="3"/>
      <dgm:spPr/>
    </dgm:pt>
    <dgm:pt modelId="{6258315C-FD08-5C4F-844C-683CD73E2F9A}" type="pres">
      <dgm:prSet presAssocID="{2087F576-7B29-DE42-8FC1-B23D1A192D7A}" presName="vert1" presStyleCnt="0"/>
      <dgm:spPr/>
    </dgm:pt>
  </dgm:ptLst>
  <dgm:cxnLst>
    <dgm:cxn modelId="{AA01102B-690D-9F44-A5DF-83BE2B1DAA35}" type="presOf" srcId="{B749FA82-6ADE-914C-A836-D8F99A311D1E}" destId="{3F443295-5B49-C84D-9F31-B32EA18D5166}" srcOrd="0" destOrd="0" presId="urn:microsoft.com/office/officeart/2008/layout/LinedList"/>
    <dgm:cxn modelId="{CD01C22C-502F-D641-9E89-31A38E9B9EAE}" srcId="{E0B9686C-2C56-914F-ACF1-E0C906EEB5D9}" destId="{B749FA82-6ADE-914C-A836-D8F99A311D1E}" srcOrd="0" destOrd="0" parTransId="{A11CEF7C-344B-1E49-AABF-D3AAE67657B1}" sibTransId="{41819A4B-7BD2-A940-9A63-98E013BDE0BE}"/>
    <dgm:cxn modelId="{D267C861-DF13-6C48-81C2-2DED842B9F82}" type="presOf" srcId="{E0B9686C-2C56-914F-ACF1-E0C906EEB5D9}" destId="{FFAA5380-83E8-0A48-86F2-358C845AD469}" srcOrd="0" destOrd="0" presId="urn:microsoft.com/office/officeart/2008/layout/LinedList"/>
    <dgm:cxn modelId="{6BB0439B-8B63-564E-A6C4-A7E061F9DD51}" srcId="{E0B9686C-2C56-914F-ACF1-E0C906EEB5D9}" destId="{2087F576-7B29-DE42-8FC1-B23D1A192D7A}" srcOrd="2" destOrd="0" parTransId="{AFC45A83-FD02-2D4B-B212-4BBB9E0F3E3E}" sibTransId="{12585EEF-958A-3346-A45C-354C7006477D}"/>
    <dgm:cxn modelId="{2165889C-C71C-0848-80BA-4A62EC99BDE6}" srcId="{E0B9686C-2C56-914F-ACF1-E0C906EEB5D9}" destId="{352F5808-AF49-7642-B157-4C36DE4B48B0}" srcOrd="1" destOrd="0" parTransId="{AC8653A1-F81A-514A-B309-1C23B5DA7134}" sibTransId="{EDC2FB60-41E8-A848-9B62-82EB074C09F7}"/>
    <dgm:cxn modelId="{071EB2C5-5332-264D-B845-CD252C88166C}" type="presOf" srcId="{352F5808-AF49-7642-B157-4C36DE4B48B0}" destId="{1AA71F06-00F3-CB44-94B2-81AFCC05694C}" srcOrd="0" destOrd="0" presId="urn:microsoft.com/office/officeart/2008/layout/LinedList"/>
    <dgm:cxn modelId="{853855E3-2EF5-F74D-B967-446611BD21DF}" type="presOf" srcId="{2087F576-7B29-DE42-8FC1-B23D1A192D7A}" destId="{C2633FA8-9B40-2D46-85CB-3791A57007C0}" srcOrd="0" destOrd="0" presId="urn:microsoft.com/office/officeart/2008/layout/LinedList"/>
    <dgm:cxn modelId="{1FFD8F38-FAB4-2E4E-92B3-D5303B810599}" type="presParOf" srcId="{FFAA5380-83E8-0A48-86F2-358C845AD469}" destId="{31449C90-7B91-E244-AD6B-02488F05326C}" srcOrd="0" destOrd="0" presId="urn:microsoft.com/office/officeart/2008/layout/LinedList"/>
    <dgm:cxn modelId="{B5631A90-68F8-FC49-8A6A-6BC2F520AE9B}" type="presParOf" srcId="{FFAA5380-83E8-0A48-86F2-358C845AD469}" destId="{DA30BCC1-9D9B-0044-A5D9-162A2383393D}" srcOrd="1" destOrd="0" presId="urn:microsoft.com/office/officeart/2008/layout/LinedList"/>
    <dgm:cxn modelId="{DB6A5427-C0F2-0343-B309-A3B086713829}" type="presParOf" srcId="{DA30BCC1-9D9B-0044-A5D9-162A2383393D}" destId="{3F443295-5B49-C84D-9F31-B32EA18D5166}" srcOrd="0" destOrd="0" presId="urn:microsoft.com/office/officeart/2008/layout/LinedList"/>
    <dgm:cxn modelId="{725AA8C9-37FB-ED43-B0BA-3D8E9BFA4E37}" type="presParOf" srcId="{DA30BCC1-9D9B-0044-A5D9-162A2383393D}" destId="{E4BDEE6C-9A6B-C94B-80DD-E2FB4D554CB5}" srcOrd="1" destOrd="0" presId="urn:microsoft.com/office/officeart/2008/layout/LinedList"/>
    <dgm:cxn modelId="{934C3067-609F-8B49-BFDB-CD9741464258}" type="presParOf" srcId="{FFAA5380-83E8-0A48-86F2-358C845AD469}" destId="{D3D4D07D-77E5-8F4A-9C4F-5412A820FE4B}" srcOrd="2" destOrd="0" presId="urn:microsoft.com/office/officeart/2008/layout/LinedList"/>
    <dgm:cxn modelId="{4963BF58-4ED4-624B-9D42-A741AED63999}" type="presParOf" srcId="{FFAA5380-83E8-0A48-86F2-358C845AD469}" destId="{BEE2010E-B22D-144D-BC64-BC1BBBF6C026}" srcOrd="3" destOrd="0" presId="urn:microsoft.com/office/officeart/2008/layout/LinedList"/>
    <dgm:cxn modelId="{717E7F09-E002-ED49-A8DC-2AFBB271AF1E}" type="presParOf" srcId="{BEE2010E-B22D-144D-BC64-BC1BBBF6C026}" destId="{1AA71F06-00F3-CB44-94B2-81AFCC05694C}" srcOrd="0" destOrd="0" presId="urn:microsoft.com/office/officeart/2008/layout/LinedList"/>
    <dgm:cxn modelId="{FFC606DB-7319-8C44-9B08-08F0B24645D9}" type="presParOf" srcId="{BEE2010E-B22D-144D-BC64-BC1BBBF6C026}" destId="{5B0F2732-5DF8-7B41-B014-1BBE2F62676A}" srcOrd="1" destOrd="0" presId="urn:microsoft.com/office/officeart/2008/layout/LinedList"/>
    <dgm:cxn modelId="{65B59E9C-585E-7B4C-A731-C9E3E97B50F1}" type="presParOf" srcId="{FFAA5380-83E8-0A48-86F2-358C845AD469}" destId="{CECCEE95-2798-DB4E-B4F0-8566EF02D06D}" srcOrd="4" destOrd="0" presId="urn:microsoft.com/office/officeart/2008/layout/LinedList"/>
    <dgm:cxn modelId="{11F02313-783D-814C-8C00-C9393BA35485}" type="presParOf" srcId="{FFAA5380-83E8-0A48-86F2-358C845AD469}" destId="{F9D6D4D8-3642-9E49-80A0-BDB61E970768}" srcOrd="5" destOrd="0" presId="urn:microsoft.com/office/officeart/2008/layout/LinedList"/>
    <dgm:cxn modelId="{AC6DFBD3-F922-E04F-87E7-C5395588F5E7}" type="presParOf" srcId="{F9D6D4D8-3642-9E49-80A0-BDB61E970768}" destId="{C2633FA8-9B40-2D46-85CB-3791A57007C0}" srcOrd="0" destOrd="0" presId="urn:microsoft.com/office/officeart/2008/layout/LinedList"/>
    <dgm:cxn modelId="{A0CBBA9B-EF4F-1C4B-8929-034773EDB73C}" type="presParOf" srcId="{F9D6D4D8-3642-9E49-80A0-BDB61E970768}" destId="{6258315C-FD08-5C4F-844C-683CD73E2F9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B9686C-2C56-914F-ACF1-E0C906EEB5D9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2F5808-AF49-7642-B157-4C36DE4B48B0}">
      <dgm:prSet/>
      <dgm:spPr/>
      <dgm:t>
        <a:bodyPr/>
        <a:lstStyle/>
        <a:p>
          <a:pPr rtl="0"/>
          <a:r>
            <a:rPr lang="en-US" dirty="0"/>
            <a:t>Business Analyst View</a:t>
          </a:r>
        </a:p>
      </dgm:t>
    </dgm:pt>
    <dgm:pt modelId="{AC8653A1-F81A-514A-B309-1C23B5DA7134}" type="parTrans" cxnId="{2165889C-C71C-0848-80BA-4A62EC99BDE6}">
      <dgm:prSet/>
      <dgm:spPr/>
      <dgm:t>
        <a:bodyPr/>
        <a:lstStyle/>
        <a:p>
          <a:endParaRPr lang="en-US"/>
        </a:p>
      </dgm:t>
    </dgm:pt>
    <dgm:pt modelId="{EDC2FB60-41E8-A848-9B62-82EB074C09F7}" type="sibTrans" cxnId="{2165889C-C71C-0848-80BA-4A62EC99BDE6}">
      <dgm:prSet/>
      <dgm:spPr/>
      <dgm:t>
        <a:bodyPr/>
        <a:lstStyle/>
        <a:p>
          <a:endParaRPr lang="en-US"/>
        </a:p>
      </dgm:t>
    </dgm:pt>
    <dgm:pt modelId="{B5E06AC1-60E5-914F-B990-AB2CA1B293CA}">
      <dgm:prSet/>
      <dgm:spPr/>
      <dgm:t>
        <a:bodyPr/>
        <a:lstStyle/>
        <a:p>
          <a:pPr rtl="0"/>
          <a:r>
            <a:rPr lang="en-US" dirty="0"/>
            <a:t>ROI</a:t>
          </a:r>
        </a:p>
      </dgm:t>
    </dgm:pt>
    <dgm:pt modelId="{0350AFAA-D77D-064D-8B29-8CFCFE141801}" type="parTrans" cxnId="{CDC8DA28-BA86-4E4F-966C-EE8AE519FB92}">
      <dgm:prSet/>
      <dgm:spPr/>
      <dgm:t>
        <a:bodyPr/>
        <a:lstStyle/>
        <a:p>
          <a:endParaRPr lang="en-US"/>
        </a:p>
      </dgm:t>
    </dgm:pt>
    <dgm:pt modelId="{1B28917A-01AA-C542-9B4E-943A5DD75129}" type="sibTrans" cxnId="{CDC8DA28-BA86-4E4F-966C-EE8AE519FB92}">
      <dgm:prSet/>
      <dgm:spPr/>
      <dgm:t>
        <a:bodyPr/>
        <a:lstStyle/>
        <a:p>
          <a:endParaRPr lang="en-US"/>
        </a:p>
      </dgm:t>
    </dgm:pt>
    <dgm:pt modelId="{2087F576-7B29-DE42-8FC1-B23D1A192D7A}">
      <dgm:prSet/>
      <dgm:spPr/>
      <dgm:t>
        <a:bodyPr/>
        <a:lstStyle/>
        <a:p>
          <a:pPr rtl="0"/>
          <a:r>
            <a:rPr lang="en-US" dirty="0"/>
            <a:t>Enforce Standards</a:t>
          </a:r>
        </a:p>
      </dgm:t>
    </dgm:pt>
    <dgm:pt modelId="{AFC45A83-FD02-2D4B-B212-4BBB9E0F3E3E}" type="parTrans" cxnId="{6BB0439B-8B63-564E-A6C4-A7E061F9DD51}">
      <dgm:prSet/>
      <dgm:spPr/>
      <dgm:t>
        <a:bodyPr/>
        <a:lstStyle/>
        <a:p>
          <a:endParaRPr lang="en-US"/>
        </a:p>
      </dgm:t>
    </dgm:pt>
    <dgm:pt modelId="{12585EEF-958A-3346-A45C-354C7006477D}" type="sibTrans" cxnId="{6BB0439B-8B63-564E-A6C4-A7E061F9DD51}">
      <dgm:prSet/>
      <dgm:spPr/>
      <dgm:t>
        <a:bodyPr/>
        <a:lstStyle/>
        <a:p>
          <a:endParaRPr lang="en-US"/>
        </a:p>
      </dgm:t>
    </dgm:pt>
    <dgm:pt modelId="{7EB0D14F-379C-8744-B7B6-C5CC214A1608}">
      <dgm:prSet/>
      <dgm:spPr/>
      <dgm:t>
        <a:bodyPr/>
        <a:lstStyle/>
        <a:p>
          <a:pPr rtl="0"/>
          <a:r>
            <a:rPr lang="en-US" dirty="0"/>
            <a:t>Enforce Complete Account Management</a:t>
          </a:r>
        </a:p>
      </dgm:t>
    </dgm:pt>
    <dgm:pt modelId="{C6FD1FAF-598D-FB44-B00A-436FE55BD572}" type="parTrans" cxnId="{8E0D75B1-6FFB-AA42-9D4B-D4FBA08AEDA8}">
      <dgm:prSet/>
      <dgm:spPr/>
      <dgm:t>
        <a:bodyPr/>
        <a:lstStyle/>
        <a:p>
          <a:endParaRPr lang="en-US"/>
        </a:p>
      </dgm:t>
    </dgm:pt>
    <dgm:pt modelId="{0C7E99C1-65E8-8440-9E66-A7541213A58F}" type="sibTrans" cxnId="{8E0D75B1-6FFB-AA42-9D4B-D4FBA08AEDA8}">
      <dgm:prSet/>
      <dgm:spPr/>
      <dgm:t>
        <a:bodyPr/>
        <a:lstStyle/>
        <a:p>
          <a:endParaRPr lang="en-US"/>
        </a:p>
      </dgm:t>
    </dgm:pt>
    <dgm:pt modelId="{55B5A5AA-146E-814E-A785-E5658304B771}">
      <dgm:prSet/>
      <dgm:spPr/>
      <dgm:t>
        <a:bodyPr/>
        <a:lstStyle/>
        <a:p>
          <a:pPr rtl="0"/>
          <a:r>
            <a:rPr lang="en-US" dirty="0"/>
            <a:t> Minimize Build Efforts – Focus on Business Vertical Applications </a:t>
          </a:r>
        </a:p>
      </dgm:t>
    </dgm:pt>
    <dgm:pt modelId="{B1D77731-61A9-0F45-ACC1-241507A24B2C}" type="parTrans" cxnId="{00EAA6FB-ED1D-8E42-84A0-9E6D37DCD14C}">
      <dgm:prSet/>
      <dgm:spPr/>
      <dgm:t>
        <a:bodyPr/>
        <a:lstStyle/>
        <a:p>
          <a:endParaRPr lang="en-US"/>
        </a:p>
      </dgm:t>
    </dgm:pt>
    <dgm:pt modelId="{3FF2DD80-0000-564A-85F7-F6E78DC03144}" type="sibTrans" cxnId="{00EAA6FB-ED1D-8E42-84A0-9E6D37DCD14C}">
      <dgm:prSet/>
      <dgm:spPr/>
      <dgm:t>
        <a:bodyPr/>
        <a:lstStyle/>
        <a:p>
          <a:endParaRPr lang="en-US"/>
        </a:p>
      </dgm:t>
    </dgm:pt>
    <dgm:pt modelId="{CBFBE855-C14B-784E-994C-583B9C4A1803}">
      <dgm:prSet/>
      <dgm:spPr/>
      <dgm:t>
        <a:bodyPr/>
        <a:lstStyle/>
        <a:p>
          <a:pPr rtl="0"/>
          <a:r>
            <a:rPr lang="en-US" dirty="0"/>
            <a:t>Best Practices</a:t>
          </a:r>
        </a:p>
      </dgm:t>
    </dgm:pt>
    <dgm:pt modelId="{947C2A98-30FD-0B46-9179-7735A8966250}" type="parTrans" cxnId="{BDFED68B-B089-E94B-9508-E8CCE96BC5E2}">
      <dgm:prSet/>
      <dgm:spPr/>
      <dgm:t>
        <a:bodyPr/>
        <a:lstStyle/>
        <a:p>
          <a:endParaRPr lang="en-US"/>
        </a:p>
      </dgm:t>
    </dgm:pt>
    <dgm:pt modelId="{E3267FB7-2E26-7E42-AA74-E347EA099959}" type="sibTrans" cxnId="{BDFED68B-B089-E94B-9508-E8CCE96BC5E2}">
      <dgm:prSet/>
      <dgm:spPr/>
      <dgm:t>
        <a:bodyPr/>
        <a:lstStyle/>
        <a:p>
          <a:endParaRPr lang="en-US"/>
        </a:p>
      </dgm:t>
    </dgm:pt>
    <dgm:pt modelId="{949B7147-DCD5-734B-A257-5BFFD97B5343}">
      <dgm:prSet/>
      <dgm:spPr/>
      <dgm:t>
        <a:bodyPr/>
        <a:lstStyle/>
        <a:p>
          <a:pPr rtl="0"/>
          <a:r>
            <a:rPr lang="en-US" dirty="0"/>
            <a:t>360 ° Identity View</a:t>
          </a:r>
        </a:p>
      </dgm:t>
    </dgm:pt>
    <dgm:pt modelId="{21579E1E-BC3C-7746-BF9A-A9E996B52E42}" type="parTrans" cxnId="{CEB8D2B3-D15A-4D47-9666-3056F0A4B618}">
      <dgm:prSet/>
      <dgm:spPr/>
      <dgm:t>
        <a:bodyPr/>
        <a:lstStyle/>
        <a:p>
          <a:endParaRPr lang="en-US"/>
        </a:p>
      </dgm:t>
    </dgm:pt>
    <dgm:pt modelId="{08B2CF0E-407E-DA41-9269-7A392D5F6261}" type="sibTrans" cxnId="{CEB8D2B3-D15A-4D47-9666-3056F0A4B618}">
      <dgm:prSet/>
      <dgm:spPr/>
      <dgm:t>
        <a:bodyPr/>
        <a:lstStyle/>
        <a:p>
          <a:endParaRPr lang="en-US"/>
        </a:p>
      </dgm:t>
    </dgm:pt>
    <dgm:pt modelId="{5AF30F4E-8DCE-C047-A0D6-900681C2314C}">
      <dgm:prSet/>
      <dgm:spPr/>
      <dgm:t>
        <a:bodyPr/>
        <a:lstStyle/>
        <a:p>
          <a:r>
            <a:rPr lang="en-US" dirty="0"/>
            <a:t>Enterprise Standard View</a:t>
          </a:r>
        </a:p>
      </dgm:t>
    </dgm:pt>
    <dgm:pt modelId="{D7215ADE-C13F-854E-980F-7C9D760C8666}" type="parTrans" cxnId="{170C4B3F-551F-1948-AB8C-0102E5175CAF}">
      <dgm:prSet/>
      <dgm:spPr/>
      <dgm:t>
        <a:bodyPr/>
        <a:lstStyle/>
        <a:p>
          <a:endParaRPr lang="en-US"/>
        </a:p>
      </dgm:t>
    </dgm:pt>
    <dgm:pt modelId="{09747586-8A99-BD41-9EEB-E95F56A0122E}" type="sibTrans" cxnId="{170C4B3F-551F-1948-AB8C-0102E5175CAF}">
      <dgm:prSet/>
      <dgm:spPr/>
      <dgm:t>
        <a:bodyPr/>
        <a:lstStyle/>
        <a:p>
          <a:endParaRPr lang="en-US"/>
        </a:p>
      </dgm:t>
    </dgm:pt>
    <dgm:pt modelId="{DCFD393B-DA10-5E48-A767-87DB77E4610B}">
      <dgm:prSet/>
      <dgm:spPr/>
      <dgm:t>
        <a:bodyPr/>
        <a:lstStyle/>
        <a:p>
          <a:r>
            <a:rPr lang="en-US" dirty="0"/>
            <a:t>Self Service Application Onboarding </a:t>
          </a:r>
        </a:p>
      </dgm:t>
    </dgm:pt>
    <dgm:pt modelId="{522E0516-08F4-F847-AF55-CA2B6CE6FFA2}" type="parTrans" cxnId="{CD5CB6D1-D75A-8543-BD31-B43DAC3CD81B}">
      <dgm:prSet/>
      <dgm:spPr/>
      <dgm:t>
        <a:bodyPr/>
        <a:lstStyle/>
        <a:p>
          <a:endParaRPr lang="en-US"/>
        </a:p>
      </dgm:t>
    </dgm:pt>
    <dgm:pt modelId="{7F5A180A-DD16-9140-AD29-FB7EC5D692AF}" type="sibTrans" cxnId="{CD5CB6D1-D75A-8543-BD31-B43DAC3CD81B}">
      <dgm:prSet/>
      <dgm:spPr/>
      <dgm:t>
        <a:bodyPr/>
        <a:lstStyle/>
        <a:p>
          <a:endParaRPr lang="en-US"/>
        </a:p>
      </dgm:t>
    </dgm:pt>
    <dgm:pt modelId="{2C9C44D2-114C-AC47-BDD4-62C9C8D93700}">
      <dgm:prSet/>
      <dgm:spPr/>
      <dgm:t>
        <a:bodyPr/>
        <a:lstStyle/>
        <a:p>
          <a:pPr rtl="0"/>
          <a:r>
            <a:rPr lang="en-US" dirty="0"/>
            <a:t>Configurations on Workflow and Rules</a:t>
          </a:r>
        </a:p>
      </dgm:t>
    </dgm:pt>
    <dgm:pt modelId="{6FE36498-69E2-F441-B2DD-2835F7FB314E}" type="parTrans" cxnId="{E53A6AD8-90FF-DB4F-BB1E-5157BC0DC247}">
      <dgm:prSet/>
      <dgm:spPr/>
      <dgm:t>
        <a:bodyPr/>
        <a:lstStyle/>
        <a:p>
          <a:endParaRPr lang="en-US"/>
        </a:p>
      </dgm:t>
    </dgm:pt>
    <dgm:pt modelId="{D344BECC-44C4-414F-A7CC-655D8A1CFE40}" type="sibTrans" cxnId="{E53A6AD8-90FF-DB4F-BB1E-5157BC0DC247}">
      <dgm:prSet/>
      <dgm:spPr/>
      <dgm:t>
        <a:bodyPr/>
        <a:lstStyle/>
        <a:p>
          <a:endParaRPr lang="en-US"/>
        </a:p>
      </dgm:t>
    </dgm:pt>
    <dgm:pt modelId="{461664E7-780D-8B44-B2C7-D672A2B44581}">
      <dgm:prSet/>
      <dgm:spPr/>
      <dgm:t>
        <a:bodyPr/>
        <a:lstStyle/>
        <a:p>
          <a:pPr rtl="0"/>
          <a:r>
            <a:rPr lang="en-US" dirty="0"/>
            <a:t>Mining and Analytical Approach</a:t>
          </a:r>
        </a:p>
      </dgm:t>
    </dgm:pt>
    <dgm:pt modelId="{C2406052-68F9-0C43-9561-F37FF5E4453B}" type="parTrans" cxnId="{B08F0FF2-5A0C-3347-87BB-E8AC6E75A73D}">
      <dgm:prSet/>
      <dgm:spPr/>
      <dgm:t>
        <a:bodyPr/>
        <a:lstStyle/>
        <a:p>
          <a:endParaRPr lang="en-US"/>
        </a:p>
      </dgm:t>
    </dgm:pt>
    <dgm:pt modelId="{296A63D4-3D24-F147-A612-88249C9B84F1}" type="sibTrans" cxnId="{B08F0FF2-5A0C-3347-87BB-E8AC6E75A73D}">
      <dgm:prSet/>
      <dgm:spPr/>
      <dgm:t>
        <a:bodyPr/>
        <a:lstStyle/>
        <a:p>
          <a:endParaRPr lang="en-US"/>
        </a:p>
      </dgm:t>
    </dgm:pt>
    <dgm:pt modelId="{FFAA5380-83E8-0A48-86F2-358C845AD469}" type="pres">
      <dgm:prSet presAssocID="{E0B9686C-2C56-914F-ACF1-E0C906EEB5D9}" presName="vert0" presStyleCnt="0">
        <dgm:presLayoutVars>
          <dgm:dir/>
          <dgm:animOne val="branch"/>
          <dgm:animLvl val="lvl"/>
        </dgm:presLayoutVars>
      </dgm:prSet>
      <dgm:spPr/>
    </dgm:pt>
    <dgm:pt modelId="{D3D4D07D-77E5-8F4A-9C4F-5412A820FE4B}" type="pres">
      <dgm:prSet presAssocID="{352F5808-AF49-7642-B157-4C36DE4B48B0}" presName="thickLine" presStyleLbl="alignNode1" presStyleIdx="0" presStyleCnt="5"/>
      <dgm:spPr/>
    </dgm:pt>
    <dgm:pt modelId="{BEE2010E-B22D-144D-BC64-BC1BBBF6C026}" type="pres">
      <dgm:prSet presAssocID="{352F5808-AF49-7642-B157-4C36DE4B48B0}" presName="horz1" presStyleCnt="0"/>
      <dgm:spPr/>
    </dgm:pt>
    <dgm:pt modelId="{1AA71F06-00F3-CB44-94B2-81AFCC05694C}" type="pres">
      <dgm:prSet presAssocID="{352F5808-AF49-7642-B157-4C36DE4B48B0}" presName="tx1" presStyleLbl="revTx" presStyleIdx="0" presStyleCnt="11"/>
      <dgm:spPr/>
    </dgm:pt>
    <dgm:pt modelId="{5B0F2732-5DF8-7B41-B014-1BBE2F62676A}" type="pres">
      <dgm:prSet presAssocID="{352F5808-AF49-7642-B157-4C36DE4B48B0}" presName="vert1" presStyleCnt="0"/>
      <dgm:spPr/>
    </dgm:pt>
    <dgm:pt modelId="{4FFC242C-2B7D-C44B-A5A8-1F9D8E4561E0}" type="pres">
      <dgm:prSet presAssocID="{461664E7-780D-8B44-B2C7-D672A2B44581}" presName="vertSpace2a" presStyleCnt="0"/>
      <dgm:spPr/>
    </dgm:pt>
    <dgm:pt modelId="{EA885457-1BCB-4045-BD85-C9485E6717AD}" type="pres">
      <dgm:prSet presAssocID="{461664E7-780D-8B44-B2C7-D672A2B44581}" presName="horz2" presStyleCnt="0"/>
      <dgm:spPr/>
    </dgm:pt>
    <dgm:pt modelId="{81DFECAE-7995-E542-9473-792332571AB4}" type="pres">
      <dgm:prSet presAssocID="{461664E7-780D-8B44-B2C7-D672A2B44581}" presName="horzSpace2" presStyleCnt="0"/>
      <dgm:spPr/>
    </dgm:pt>
    <dgm:pt modelId="{6262EEAD-64EC-9447-AE36-4D84A6A41435}" type="pres">
      <dgm:prSet presAssocID="{461664E7-780D-8B44-B2C7-D672A2B44581}" presName="tx2" presStyleLbl="revTx" presStyleIdx="1" presStyleCnt="11"/>
      <dgm:spPr/>
    </dgm:pt>
    <dgm:pt modelId="{E5F57378-2952-4441-95CB-84FD8C7E834E}" type="pres">
      <dgm:prSet presAssocID="{461664E7-780D-8B44-B2C7-D672A2B44581}" presName="vert2" presStyleCnt="0"/>
      <dgm:spPr/>
    </dgm:pt>
    <dgm:pt modelId="{E67FB210-9FE4-6646-A3FC-68BB5CA922C6}" type="pres">
      <dgm:prSet presAssocID="{461664E7-780D-8B44-B2C7-D672A2B44581}" presName="thinLine2b" presStyleLbl="callout" presStyleIdx="0" presStyleCnt="6"/>
      <dgm:spPr/>
    </dgm:pt>
    <dgm:pt modelId="{1DF87A03-B422-6246-993C-C0A10DFCFE82}" type="pres">
      <dgm:prSet presAssocID="{461664E7-780D-8B44-B2C7-D672A2B44581}" presName="vertSpace2b" presStyleCnt="0"/>
      <dgm:spPr/>
    </dgm:pt>
    <dgm:pt modelId="{A8BBF8B6-FA94-F14D-8E03-4AAB97625AD8}" type="pres">
      <dgm:prSet presAssocID="{2C9C44D2-114C-AC47-BDD4-62C9C8D93700}" presName="horz2" presStyleCnt="0"/>
      <dgm:spPr/>
    </dgm:pt>
    <dgm:pt modelId="{3A424049-8E00-A441-93D5-181E7AFD3CD4}" type="pres">
      <dgm:prSet presAssocID="{2C9C44D2-114C-AC47-BDD4-62C9C8D93700}" presName="horzSpace2" presStyleCnt="0"/>
      <dgm:spPr/>
    </dgm:pt>
    <dgm:pt modelId="{BC911FCB-BFD0-5941-8556-8AE2768992B1}" type="pres">
      <dgm:prSet presAssocID="{2C9C44D2-114C-AC47-BDD4-62C9C8D93700}" presName="tx2" presStyleLbl="revTx" presStyleIdx="2" presStyleCnt="11"/>
      <dgm:spPr/>
    </dgm:pt>
    <dgm:pt modelId="{C964EA86-1273-7C47-9A2D-ABC47D452A75}" type="pres">
      <dgm:prSet presAssocID="{2C9C44D2-114C-AC47-BDD4-62C9C8D93700}" presName="vert2" presStyleCnt="0"/>
      <dgm:spPr/>
    </dgm:pt>
    <dgm:pt modelId="{D482F6F9-A640-6E42-AD93-154C6AF146AA}" type="pres">
      <dgm:prSet presAssocID="{2C9C44D2-114C-AC47-BDD4-62C9C8D93700}" presName="thinLine2b" presStyleLbl="callout" presStyleIdx="1" presStyleCnt="6"/>
      <dgm:spPr/>
    </dgm:pt>
    <dgm:pt modelId="{3787EB5D-8EAD-EA47-97CE-CA9BDA3267B6}" type="pres">
      <dgm:prSet presAssocID="{2C9C44D2-114C-AC47-BDD4-62C9C8D93700}" presName="vertSpace2b" presStyleCnt="0"/>
      <dgm:spPr/>
    </dgm:pt>
    <dgm:pt modelId="{A410FF54-9082-254F-BF4D-6FFCFA2EA8C8}" type="pres">
      <dgm:prSet presAssocID="{5AF30F4E-8DCE-C047-A0D6-900681C2314C}" presName="thickLine" presStyleLbl="alignNode1" presStyleIdx="1" presStyleCnt="5"/>
      <dgm:spPr/>
    </dgm:pt>
    <dgm:pt modelId="{2E00DA1F-1A63-074B-81A0-703B98551C67}" type="pres">
      <dgm:prSet presAssocID="{5AF30F4E-8DCE-C047-A0D6-900681C2314C}" presName="horz1" presStyleCnt="0"/>
      <dgm:spPr/>
    </dgm:pt>
    <dgm:pt modelId="{1E682222-D970-ED4B-8942-3E192DE70990}" type="pres">
      <dgm:prSet presAssocID="{5AF30F4E-8DCE-C047-A0D6-900681C2314C}" presName="tx1" presStyleLbl="revTx" presStyleIdx="3" presStyleCnt="11"/>
      <dgm:spPr/>
    </dgm:pt>
    <dgm:pt modelId="{5FBACAA3-F863-FD46-95E9-8FDB31BD5F19}" type="pres">
      <dgm:prSet presAssocID="{5AF30F4E-8DCE-C047-A0D6-900681C2314C}" presName="vert1" presStyleCnt="0"/>
      <dgm:spPr/>
    </dgm:pt>
    <dgm:pt modelId="{E5D3AABF-DB12-2C46-89C5-B0E13334A680}" type="pres">
      <dgm:prSet presAssocID="{DCFD393B-DA10-5E48-A767-87DB77E4610B}" presName="vertSpace2a" presStyleCnt="0"/>
      <dgm:spPr/>
    </dgm:pt>
    <dgm:pt modelId="{17F7C0B5-D4A1-6841-9926-95BC34B63411}" type="pres">
      <dgm:prSet presAssocID="{DCFD393B-DA10-5E48-A767-87DB77E4610B}" presName="horz2" presStyleCnt="0"/>
      <dgm:spPr/>
    </dgm:pt>
    <dgm:pt modelId="{AF391DBB-651E-3C4F-9F8E-73A563241186}" type="pres">
      <dgm:prSet presAssocID="{DCFD393B-DA10-5E48-A767-87DB77E4610B}" presName="horzSpace2" presStyleCnt="0"/>
      <dgm:spPr/>
    </dgm:pt>
    <dgm:pt modelId="{1495F3BA-0799-734B-A376-3E7CAAC86417}" type="pres">
      <dgm:prSet presAssocID="{DCFD393B-DA10-5E48-A767-87DB77E4610B}" presName="tx2" presStyleLbl="revTx" presStyleIdx="4" presStyleCnt="11"/>
      <dgm:spPr/>
    </dgm:pt>
    <dgm:pt modelId="{F531B34B-A641-E948-92D5-6A0F680CD024}" type="pres">
      <dgm:prSet presAssocID="{DCFD393B-DA10-5E48-A767-87DB77E4610B}" presName="vert2" presStyleCnt="0"/>
      <dgm:spPr/>
    </dgm:pt>
    <dgm:pt modelId="{B9E9D215-CF9D-4E4C-89BA-E04A84030B59}" type="pres">
      <dgm:prSet presAssocID="{DCFD393B-DA10-5E48-A767-87DB77E4610B}" presName="thinLine2b" presStyleLbl="callout" presStyleIdx="2" presStyleCnt="6"/>
      <dgm:spPr/>
    </dgm:pt>
    <dgm:pt modelId="{E6B51861-BDCE-B14A-A152-18D12021B89D}" type="pres">
      <dgm:prSet presAssocID="{DCFD393B-DA10-5E48-A767-87DB77E4610B}" presName="vertSpace2b" presStyleCnt="0"/>
      <dgm:spPr/>
    </dgm:pt>
    <dgm:pt modelId="{30EBF90D-9E3F-CF46-BBEA-880168828364}" type="pres">
      <dgm:prSet presAssocID="{B5E06AC1-60E5-914F-B990-AB2CA1B293CA}" presName="thickLine" presStyleLbl="alignNode1" presStyleIdx="2" presStyleCnt="5"/>
      <dgm:spPr/>
    </dgm:pt>
    <dgm:pt modelId="{484C58D1-70EB-F34D-AAFE-80D0BCF96D96}" type="pres">
      <dgm:prSet presAssocID="{B5E06AC1-60E5-914F-B990-AB2CA1B293CA}" presName="horz1" presStyleCnt="0"/>
      <dgm:spPr/>
    </dgm:pt>
    <dgm:pt modelId="{29E10402-730B-9142-96B8-1BC72FC4C481}" type="pres">
      <dgm:prSet presAssocID="{B5E06AC1-60E5-914F-B990-AB2CA1B293CA}" presName="tx1" presStyleLbl="revTx" presStyleIdx="5" presStyleCnt="11"/>
      <dgm:spPr/>
    </dgm:pt>
    <dgm:pt modelId="{A38B297C-3479-FC42-92F7-1B1032712D28}" type="pres">
      <dgm:prSet presAssocID="{B5E06AC1-60E5-914F-B990-AB2CA1B293CA}" presName="vert1" presStyleCnt="0"/>
      <dgm:spPr/>
    </dgm:pt>
    <dgm:pt modelId="{3E8BF2DF-8C73-3742-871B-26DE04F23FC0}" type="pres">
      <dgm:prSet presAssocID="{55B5A5AA-146E-814E-A785-E5658304B771}" presName="vertSpace2a" presStyleCnt="0"/>
      <dgm:spPr/>
    </dgm:pt>
    <dgm:pt modelId="{6ADDF4F2-E320-2446-887C-B60E25135B0C}" type="pres">
      <dgm:prSet presAssocID="{55B5A5AA-146E-814E-A785-E5658304B771}" presName="horz2" presStyleCnt="0"/>
      <dgm:spPr/>
    </dgm:pt>
    <dgm:pt modelId="{8C50E4F5-3304-994B-BFBE-A6854DFCF8F9}" type="pres">
      <dgm:prSet presAssocID="{55B5A5AA-146E-814E-A785-E5658304B771}" presName="horzSpace2" presStyleCnt="0"/>
      <dgm:spPr/>
    </dgm:pt>
    <dgm:pt modelId="{4A78DE5B-8C6A-354A-9A6E-E5D57E95543F}" type="pres">
      <dgm:prSet presAssocID="{55B5A5AA-146E-814E-A785-E5658304B771}" presName="tx2" presStyleLbl="revTx" presStyleIdx="6" presStyleCnt="11"/>
      <dgm:spPr/>
    </dgm:pt>
    <dgm:pt modelId="{FEAE17AD-48E8-4742-85A3-2B38C25289A6}" type="pres">
      <dgm:prSet presAssocID="{55B5A5AA-146E-814E-A785-E5658304B771}" presName="vert2" presStyleCnt="0"/>
      <dgm:spPr/>
    </dgm:pt>
    <dgm:pt modelId="{1D777152-B398-F748-89C7-B11DA3C55188}" type="pres">
      <dgm:prSet presAssocID="{55B5A5AA-146E-814E-A785-E5658304B771}" presName="thinLine2b" presStyleLbl="callout" presStyleIdx="3" presStyleCnt="6"/>
      <dgm:spPr/>
    </dgm:pt>
    <dgm:pt modelId="{898DAFB0-DC06-E74A-8C48-4BDFAB77CAA2}" type="pres">
      <dgm:prSet presAssocID="{55B5A5AA-146E-814E-A785-E5658304B771}" presName="vertSpace2b" presStyleCnt="0"/>
      <dgm:spPr/>
    </dgm:pt>
    <dgm:pt modelId="{969A4B5F-4BBD-B44E-80AD-DC629AF3B89A}" type="pres">
      <dgm:prSet presAssocID="{2087F576-7B29-DE42-8FC1-B23D1A192D7A}" presName="thickLine" presStyleLbl="alignNode1" presStyleIdx="3" presStyleCnt="5"/>
      <dgm:spPr/>
    </dgm:pt>
    <dgm:pt modelId="{8F69DA79-5AD1-974F-811B-ABBFF4AD1232}" type="pres">
      <dgm:prSet presAssocID="{2087F576-7B29-DE42-8FC1-B23D1A192D7A}" presName="horz1" presStyleCnt="0"/>
      <dgm:spPr/>
    </dgm:pt>
    <dgm:pt modelId="{6A94CDDC-6ED7-A34C-B3E1-016CEDD1C55C}" type="pres">
      <dgm:prSet presAssocID="{2087F576-7B29-DE42-8FC1-B23D1A192D7A}" presName="tx1" presStyleLbl="revTx" presStyleIdx="7" presStyleCnt="11"/>
      <dgm:spPr/>
    </dgm:pt>
    <dgm:pt modelId="{02C91477-7696-9A42-BC76-79E48274C059}" type="pres">
      <dgm:prSet presAssocID="{2087F576-7B29-DE42-8FC1-B23D1A192D7A}" presName="vert1" presStyleCnt="0"/>
      <dgm:spPr/>
    </dgm:pt>
    <dgm:pt modelId="{87213135-4BFA-AA42-BDBF-226618168577}" type="pres">
      <dgm:prSet presAssocID="{CBFBE855-C14B-784E-994C-583B9C4A1803}" presName="vertSpace2a" presStyleCnt="0"/>
      <dgm:spPr/>
    </dgm:pt>
    <dgm:pt modelId="{57355236-B6AA-6547-BD2B-6B405790FD09}" type="pres">
      <dgm:prSet presAssocID="{CBFBE855-C14B-784E-994C-583B9C4A1803}" presName="horz2" presStyleCnt="0"/>
      <dgm:spPr/>
    </dgm:pt>
    <dgm:pt modelId="{2204F597-B192-2F48-AA29-F9FC965897C1}" type="pres">
      <dgm:prSet presAssocID="{CBFBE855-C14B-784E-994C-583B9C4A1803}" presName="horzSpace2" presStyleCnt="0"/>
      <dgm:spPr/>
    </dgm:pt>
    <dgm:pt modelId="{74ED78F7-D2A0-9245-B16B-91B02C99A78D}" type="pres">
      <dgm:prSet presAssocID="{CBFBE855-C14B-784E-994C-583B9C4A1803}" presName="tx2" presStyleLbl="revTx" presStyleIdx="8" presStyleCnt="11"/>
      <dgm:spPr/>
    </dgm:pt>
    <dgm:pt modelId="{FFF7BC91-2BA1-B448-BB56-68C197C000DA}" type="pres">
      <dgm:prSet presAssocID="{CBFBE855-C14B-784E-994C-583B9C4A1803}" presName="vert2" presStyleCnt="0"/>
      <dgm:spPr/>
    </dgm:pt>
    <dgm:pt modelId="{BFDC72C1-1ED6-6544-BA57-649E3C9A1BB8}" type="pres">
      <dgm:prSet presAssocID="{CBFBE855-C14B-784E-994C-583B9C4A1803}" presName="thinLine2b" presStyleLbl="callout" presStyleIdx="4" presStyleCnt="6"/>
      <dgm:spPr/>
    </dgm:pt>
    <dgm:pt modelId="{407DAC10-0A19-3E4A-8FE3-DEC0338FE439}" type="pres">
      <dgm:prSet presAssocID="{CBFBE855-C14B-784E-994C-583B9C4A1803}" presName="vertSpace2b" presStyleCnt="0"/>
      <dgm:spPr/>
    </dgm:pt>
    <dgm:pt modelId="{EDD44579-DFC2-C94F-8729-EBEB89D6C51C}" type="pres">
      <dgm:prSet presAssocID="{7EB0D14F-379C-8744-B7B6-C5CC214A1608}" presName="thickLine" presStyleLbl="alignNode1" presStyleIdx="4" presStyleCnt="5"/>
      <dgm:spPr/>
    </dgm:pt>
    <dgm:pt modelId="{A2090C5F-B27F-E347-929D-7A800426CDC0}" type="pres">
      <dgm:prSet presAssocID="{7EB0D14F-379C-8744-B7B6-C5CC214A1608}" presName="horz1" presStyleCnt="0"/>
      <dgm:spPr/>
    </dgm:pt>
    <dgm:pt modelId="{3A676AF4-06A0-AB4A-8A0A-D0DF84E9CD74}" type="pres">
      <dgm:prSet presAssocID="{7EB0D14F-379C-8744-B7B6-C5CC214A1608}" presName="tx1" presStyleLbl="revTx" presStyleIdx="9" presStyleCnt="11"/>
      <dgm:spPr/>
    </dgm:pt>
    <dgm:pt modelId="{4C29B2A8-8C64-9E4D-9AD4-8B37258D9012}" type="pres">
      <dgm:prSet presAssocID="{7EB0D14F-379C-8744-B7B6-C5CC214A1608}" presName="vert1" presStyleCnt="0"/>
      <dgm:spPr/>
    </dgm:pt>
    <dgm:pt modelId="{A4C4FA39-46AE-9B45-8E87-3CECA9DC1C4E}" type="pres">
      <dgm:prSet presAssocID="{949B7147-DCD5-734B-A257-5BFFD97B5343}" presName="vertSpace2a" presStyleCnt="0"/>
      <dgm:spPr/>
    </dgm:pt>
    <dgm:pt modelId="{D9B9B8B3-7412-784F-9755-5501D0D0E1C6}" type="pres">
      <dgm:prSet presAssocID="{949B7147-DCD5-734B-A257-5BFFD97B5343}" presName="horz2" presStyleCnt="0"/>
      <dgm:spPr/>
    </dgm:pt>
    <dgm:pt modelId="{652FCABB-E865-2746-AE04-FED40228ABDB}" type="pres">
      <dgm:prSet presAssocID="{949B7147-DCD5-734B-A257-5BFFD97B5343}" presName="horzSpace2" presStyleCnt="0"/>
      <dgm:spPr/>
    </dgm:pt>
    <dgm:pt modelId="{AA70C0CC-1751-8B4C-BCA6-82504064CF31}" type="pres">
      <dgm:prSet presAssocID="{949B7147-DCD5-734B-A257-5BFFD97B5343}" presName="tx2" presStyleLbl="revTx" presStyleIdx="10" presStyleCnt="11"/>
      <dgm:spPr/>
    </dgm:pt>
    <dgm:pt modelId="{D1CA9136-AEB8-6A4E-86A8-9BFA274E7ED4}" type="pres">
      <dgm:prSet presAssocID="{949B7147-DCD5-734B-A257-5BFFD97B5343}" presName="vert2" presStyleCnt="0"/>
      <dgm:spPr/>
    </dgm:pt>
    <dgm:pt modelId="{F3BC76A6-57E9-2842-9512-817DF2E15A24}" type="pres">
      <dgm:prSet presAssocID="{949B7147-DCD5-734B-A257-5BFFD97B5343}" presName="thinLine2b" presStyleLbl="callout" presStyleIdx="5" presStyleCnt="6"/>
      <dgm:spPr/>
    </dgm:pt>
    <dgm:pt modelId="{8AD47EE4-0551-F74D-91BF-818B498295AF}" type="pres">
      <dgm:prSet presAssocID="{949B7147-DCD5-734B-A257-5BFFD97B5343}" presName="vertSpace2b" presStyleCnt="0"/>
      <dgm:spPr/>
    </dgm:pt>
  </dgm:ptLst>
  <dgm:cxnLst>
    <dgm:cxn modelId="{9904C50A-8BD1-6848-8804-8E00B8123DB9}" type="presOf" srcId="{2C9C44D2-114C-AC47-BDD4-62C9C8D93700}" destId="{BC911FCB-BFD0-5941-8556-8AE2768992B1}" srcOrd="0" destOrd="0" presId="urn:microsoft.com/office/officeart/2008/layout/LinedList"/>
    <dgm:cxn modelId="{2540B70F-BACD-A240-9B5D-4AA0609C951B}" type="presOf" srcId="{2087F576-7B29-DE42-8FC1-B23D1A192D7A}" destId="{6A94CDDC-6ED7-A34C-B3E1-016CEDD1C55C}" srcOrd="0" destOrd="0" presId="urn:microsoft.com/office/officeart/2008/layout/LinedList"/>
    <dgm:cxn modelId="{B239F925-5F76-6141-B5E3-A7B300584532}" type="presOf" srcId="{DCFD393B-DA10-5E48-A767-87DB77E4610B}" destId="{1495F3BA-0799-734B-A376-3E7CAAC86417}" srcOrd="0" destOrd="0" presId="urn:microsoft.com/office/officeart/2008/layout/LinedList"/>
    <dgm:cxn modelId="{CDC8DA28-BA86-4E4F-966C-EE8AE519FB92}" srcId="{E0B9686C-2C56-914F-ACF1-E0C906EEB5D9}" destId="{B5E06AC1-60E5-914F-B990-AB2CA1B293CA}" srcOrd="2" destOrd="0" parTransId="{0350AFAA-D77D-064D-8B29-8CFCFE141801}" sibTransId="{1B28917A-01AA-C542-9B4E-943A5DD75129}"/>
    <dgm:cxn modelId="{6268FA2B-E4B2-3142-88A4-9FC5E89D5566}" type="presOf" srcId="{5AF30F4E-8DCE-C047-A0D6-900681C2314C}" destId="{1E682222-D970-ED4B-8942-3E192DE70990}" srcOrd="0" destOrd="0" presId="urn:microsoft.com/office/officeart/2008/layout/LinedList"/>
    <dgm:cxn modelId="{170C4B3F-551F-1948-AB8C-0102E5175CAF}" srcId="{E0B9686C-2C56-914F-ACF1-E0C906EEB5D9}" destId="{5AF30F4E-8DCE-C047-A0D6-900681C2314C}" srcOrd="1" destOrd="0" parTransId="{D7215ADE-C13F-854E-980F-7C9D760C8666}" sibTransId="{09747586-8A99-BD41-9EEB-E95F56A0122E}"/>
    <dgm:cxn modelId="{430E5E52-A638-A04D-9DFD-6AEFD19A4FEE}" type="presOf" srcId="{CBFBE855-C14B-784E-994C-583B9C4A1803}" destId="{74ED78F7-D2A0-9245-B16B-91B02C99A78D}" srcOrd="0" destOrd="0" presId="urn:microsoft.com/office/officeart/2008/layout/LinedList"/>
    <dgm:cxn modelId="{CB01AD80-916E-944B-B7DA-A1F13523ABDE}" type="presOf" srcId="{461664E7-780D-8B44-B2C7-D672A2B44581}" destId="{6262EEAD-64EC-9447-AE36-4D84A6A41435}" srcOrd="0" destOrd="0" presId="urn:microsoft.com/office/officeart/2008/layout/LinedList"/>
    <dgm:cxn modelId="{BDFED68B-B089-E94B-9508-E8CCE96BC5E2}" srcId="{2087F576-7B29-DE42-8FC1-B23D1A192D7A}" destId="{CBFBE855-C14B-784E-994C-583B9C4A1803}" srcOrd="0" destOrd="0" parTransId="{947C2A98-30FD-0B46-9179-7735A8966250}" sibTransId="{E3267FB7-2E26-7E42-AA74-E347EA099959}"/>
    <dgm:cxn modelId="{73C0838F-B02A-CD48-8B26-78C9691D5262}" type="presOf" srcId="{949B7147-DCD5-734B-A257-5BFFD97B5343}" destId="{AA70C0CC-1751-8B4C-BCA6-82504064CF31}" srcOrd="0" destOrd="0" presId="urn:microsoft.com/office/officeart/2008/layout/LinedList"/>
    <dgm:cxn modelId="{6BB0439B-8B63-564E-A6C4-A7E061F9DD51}" srcId="{E0B9686C-2C56-914F-ACF1-E0C906EEB5D9}" destId="{2087F576-7B29-DE42-8FC1-B23D1A192D7A}" srcOrd="3" destOrd="0" parTransId="{AFC45A83-FD02-2D4B-B212-4BBB9E0F3E3E}" sibTransId="{12585EEF-958A-3346-A45C-354C7006477D}"/>
    <dgm:cxn modelId="{2165889C-C71C-0848-80BA-4A62EC99BDE6}" srcId="{E0B9686C-2C56-914F-ACF1-E0C906EEB5D9}" destId="{352F5808-AF49-7642-B157-4C36DE4B48B0}" srcOrd="0" destOrd="0" parTransId="{AC8653A1-F81A-514A-B309-1C23B5DA7134}" sibTransId="{EDC2FB60-41E8-A848-9B62-82EB074C09F7}"/>
    <dgm:cxn modelId="{DAC4B2A1-1C30-574D-91C4-026614903994}" type="presOf" srcId="{E0B9686C-2C56-914F-ACF1-E0C906EEB5D9}" destId="{FFAA5380-83E8-0A48-86F2-358C845AD469}" srcOrd="0" destOrd="0" presId="urn:microsoft.com/office/officeart/2008/layout/LinedList"/>
    <dgm:cxn modelId="{2D5EF6A8-8295-A145-9051-3DC34C900062}" type="presOf" srcId="{7EB0D14F-379C-8744-B7B6-C5CC214A1608}" destId="{3A676AF4-06A0-AB4A-8A0A-D0DF84E9CD74}" srcOrd="0" destOrd="0" presId="urn:microsoft.com/office/officeart/2008/layout/LinedList"/>
    <dgm:cxn modelId="{8E0D75B1-6FFB-AA42-9D4B-D4FBA08AEDA8}" srcId="{E0B9686C-2C56-914F-ACF1-E0C906EEB5D9}" destId="{7EB0D14F-379C-8744-B7B6-C5CC214A1608}" srcOrd="4" destOrd="0" parTransId="{C6FD1FAF-598D-FB44-B00A-436FE55BD572}" sibTransId="{0C7E99C1-65E8-8440-9E66-A7541213A58F}"/>
    <dgm:cxn modelId="{CEB8D2B3-D15A-4D47-9666-3056F0A4B618}" srcId="{7EB0D14F-379C-8744-B7B6-C5CC214A1608}" destId="{949B7147-DCD5-734B-A257-5BFFD97B5343}" srcOrd="0" destOrd="0" parTransId="{21579E1E-BC3C-7746-BF9A-A9E996B52E42}" sibTransId="{08B2CF0E-407E-DA41-9269-7A392D5F6261}"/>
    <dgm:cxn modelId="{ED859ECE-0E2E-6846-84E6-6B863E066DD1}" type="presOf" srcId="{B5E06AC1-60E5-914F-B990-AB2CA1B293CA}" destId="{29E10402-730B-9142-96B8-1BC72FC4C481}" srcOrd="0" destOrd="0" presId="urn:microsoft.com/office/officeart/2008/layout/LinedList"/>
    <dgm:cxn modelId="{CD5CB6D1-D75A-8543-BD31-B43DAC3CD81B}" srcId="{5AF30F4E-8DCE-C047-A0D6-900681C2314C}" destId="{DCFD393B-DA10-5E48-A767-87DB77E4610B}" srcOrd="0" destOrd="0" parTransId="{522E0516-08F4-F847-AF55-CA2B6CE6FFA2}" sibTransId="{7F5A180A-DD16-9140-AD29-FB7EC5D692AF}"/>
    <dgm:cxn modelId="{E53A6AD8-90FF-DB4F-BB1E-5157BC0DC247}" srcId="{352F5808-AF49-7642-B157-4C36DE4B48B0}" destId="{2C9C44D2-114C-AC47-BDD4-62C9C8D93700}" srcOrd="1" destOrd="0" parTransId="{6FE36498-69E2-F441-B2DD-2835F7FB314E}" sibTransId="{D344BECC-44C4-414F-A7CC-655D8A1CFE40}"/>
    <dgm:cxn modelId="{9C1BA5F0-CB6B-9A41-BBF2-D1E3B03F3EB7}" type="presOf" srcId="{352F5808-AF49-7642-B157-4C36DE4B48B0}" destId="{1AA71F06-00F3-CB44-94B2-81AFCC05694C}" srcOrd="0" destOrd="0" presId="urn:microsoft.com/office/officeart/2008/layout/LinedList"/>
    <dgm:cxn modelId="{B08F0FF2-5A0C-3347-87BB-E8AC6E75A73D}" srcId="{352F5808-AF49-7642-B157-4C36DE4B48B0}" destId="{461664E7-780D-8B44-B2C7-D672A2B44581}" srcOrd="0" destOrd="0" parTransId="{C2406052-68F9-0C43-9561-F37FF5E4453B}" sibTransId="{296A63D4-3D24-F147-A612-88249C9B84F1}"/>
    <dgm:cxn modelId="{A2556EFA-9082-4644-B19A-ADB7E60E7BD9}" type="presOf" srcId="{55B5A5AA-146E-814E-A785-E5658304B771}" destId="{4A78DE5B-8C6A-354A-9A6E-E5D57E95543F}" srcOrd="0" destOrd="0" presId="urn:microsoft.com/office/officeart/2008/layout/LinedList"/>
    <dgm:cxn modelId="{00EAA6FB-ED1D-8E42-84A0-9E6D37DCD14C}" srcId="{B5E06AC1-60E5-914F-B990-AB2CA1B293CA}" destId="{55B5A5AA-146E-814E-A785-E5658304B771}" srcOrd="0" destOrd="0" parTransId="{B1D77731-61A9-0F45-ACC1-241507A24B2C}" sibTransId="{3FF2DD80-0000-564A-85F7-F6E78DC03144}"/>
    <dgm:cxn modelId="{CACE1E7A-995C-2C40-A5E3-3CAF907EB8C2}" type="presParOf" srcId="{FFAA5380-83E8-0A48-86F2-358C845AD469}" destId="{D3D4D07D-77E5-8F4A-9C4F-5412A820FE4B}" srcOrd="0" destOrd="0" presId="urn:microsoft.com/office/officeart/2008/layout/LinedList"/>
    <dgm:cxn modelId="{B587785F-19D2-E443-A641-48EB9A404494}" type="presParOf" srcId="{FFAA5380-83E8-0A48-86F2-358C845AD469}" destId="{BEE2010E-B22D-144D-BC64-BC1BBBF6C026}" srcOrd="1" destOrd="0" presId="urn:microsoft.com/office/officeart/2008/layout/LinedList"/>
    <dgm:cxn modelId="{8A24D2AD-CF2E-6744-80F9-B473FEA8EFF3}" type="presParOf" srcId="{BEE2010E-B22D-144D-BC64-BC1BBBF6C026}" destId="{1AA71F06-00F3-CB44-94B2-81AFCC05694C}" srcOrd="0" destOrd="0" presId="urn:microsoft.com/office/officeart/2008/layout/LinedList"/>
    <dgm:cxn modelId="{BEBD1DE3-7BEC-2940-BFF2-A19D37455FE4}" type="presParOf" srcId="{BEE2010E-B22D-144D-BC64-BC1BBBF6C026}" destId="{5B0F2732-5DF8-7B41-B014-1BBE2F62676A}" srcOrd="1" destOrd="0" presId="urn:microsoft.com/office/officeart/2008/layout/LinedList"/>
    <dgm:cxn modelId="{41BFF384-F74E-304F-A833-15BD1DD91FAF}" type="presParOf" srcId="{5B0F2732-5DF8-7B41-B014-1BBE2F62676A}" destId="{4FFC242C-2B7D-C44B-A5A8-1F9D8E4561E0}" srcOrd="0" destOrd="0" presId="urn:microsoft.com/office/officeart/2008/layout/LinedList"/>
    <dgm:cxn modelId="{C9F113D8-3A23-D041-BCD0-1BB4CBF6A5F7}" type="presParOf" srcId="{5B0F2732-5DF8-7B41-B014-1BBE2F62676A}" destId="{EA885457-1BCB-4045-BD85-C9485E6717AD}" srcOrd="1" destOrd="0" presId="urn:microsoft.com/office/officeart/2008/layout/LinedList"/>
    <dgm:cxn modelId="{01EACDAA-6307-7741-A59F-B44886EBE405}" type="presParOf" srcId="{EA885457-1BCB-4045-BD85-C9485E6717AD}" destId="{81DFECAE-7995-E542-9473-792332571AB4}" srcOrd="0" destOrd="0" presId="urn:microsoft.com/office/officeart/2008/layout/LinedList"/>
    <dgm:cxn modelId="{0334A2D8-34D9-8B48-A602-8E06E1BE0EAE}" type="presParOf" srcId="{EA885457-1BCB-4045-BD85-C9485E6717AD}" destId="{6262EEAD-64EC-9447-AE36-4D84A6A41435}" srcOrd="1" destOrd="0" presId="urn:microsoft.com/office/officeart/2008/layout/LinedList"/>
    <dgm:cxn modelId="{6AB52E60-180B-5B49-82B0-88411D9F9315}" type="presParOf" srcId="{EA885457-1BCB-4045-BD85-C9485E6717AD}" destId="{E5F57378-2952-4441-95CB-84FD8C7E834E}" srcOrd="2" destOrd="0" presId="urn:microsoft.com/office/officeart/2008/layout/LinedList"/>
    <dgm:cxn modelId="{0E96DE42-B694-9142-A45E-6DF777F5356B}" type="presParOf" srcId="{5B0F2732-5DF8-7B41-B014-1BBE2F62676A}" destId="{E67FB210-9FE4-6646-A3FC-68BB5CA922C6}" srcOrd="2" destOrd="0" presId="urn:microsoft.com/office/officeart/2008/layout/LinedList"/>
    <dgm:cxn modelId="{D25F1837-1CCC-2746-BF05-6055EE138DE8}" type="presParOf" srcId="{5B0F2732-5DF8-7B41-B014-1BBE2F62676A}" destId="{1DF87A03-B422-6246-993C-C0A10DFCFE82}" srcOrd="3" destOrd="0" presId="urn:microsoft.com/office/officeart/2008/layout/LinedList"/>
    <dgm:cxn modelId="{AC347DF9-8309-FF40-B00B-C703AC0F8AFA}" type="presParOf" srcId="{5B0F2732-5DF8-7B41-B014-1BBE2F62676A}" destId="{A8BBF8B6-FA94-F14D-8E03-4AAB97625AD8}" srcOrd="4" destOrd="0" presId="urn:microsoft.com/office/officeart/2008/layout/LinedList"/>
    <dgm:cxn modelId="{CA6F39BC-719F-2648-A111-F16114152C37}" type="presParOf" srcId="{A8BBF8B6-FA94-F14D-8E03-4AAB97625AD8}" destId="{3A424049-8E00-A441-93D5-181E7AFD3CD4}" srcOrd="0" destOrd="0" presId="urn:microsoft.com/office/officeart/2008/layout/LinedList"/>
    <dgm:cxn modelId="{5432C06C-5E95-E74B-82A3-8F73ADA946BF}" type="presParOf" srcId="{A8BBF8B6-FA94-F14D-8E03-4AAB97625AD8}" destId="{BC911FCB-BFD0-5941-8556-8AE2768992B1}" srcOrd="1" destOrd="0" presId="urn:microsoft.com/office/officeart/2008/layout/LinedList"/>
    <dgm:cxn modelId="{731079DD-DAC5-C047-AFFB-E1AA136BC7FF}" type="presParOf" srcId="{A8BBF8B6-FA94-F14D-8E03-4AAB97625AD8}" destId="{C964EA86-1273-7C47-9A2D-ABC47D452A75}" srcOrd="2" destOrd="0" presId="urn:microsoft.com/office/officeart/2008/layout/LinedList"/>
    <dgm:cxn modelId="{94524465-7D5F-8C45-B193-FD80C01D6A5C}" type="presParOf" srcId="{5B0F2732-5DF8-7B41-B014-1BBE2F62676A}" destId="{D482F6F9-A640-6E42-AD93-154C6AF146AA}" srcOrd="5" destOrd="0" presId="urn:microsoft.com/office/officeart/2008/layout/LinedList"/>
    <dgm:cxn modelId="{9CAE9C06-290D-3741-8A93-DD5FA7AF8B0D}" type="presParOf" srcId="{5B0F2732-5DF8-7B41-B014-1BBE2F62676A}" destId="{3787EB5D-8EAD-EA47-97CE-CA9BDA3267B6}" srcOrd="6" destOrd="0" presId="urn:microsoft.com/office/officeart/2008/layout/LinedList"/>
    <dgm:cxn modelId="{0841B65B-6731-E345-9951-5DF29604908B}" type="presParOf" srcId="{FFAA5380-83E8-0A48-86F2-358C845AD469}" destId="{A410FF54-9082-254F-BF4D-6FFCFA2EA8C8}" srcOrd="2" destOrd="0" presId="urn:microsoft.com/office/officeart/2008/layout/LinedList"/>
    <dgm:cxn modelId="{259C00D2-9DD5-C14C-879F-B8FB23335682}" type="presParOf" srcId="{FFAA5380-83E8-0A48-86F2-358C845AD469}" destId="{2E00DA1F-1A63-074B-81A0-703B98551C67}" srcOrd="3" destOrd="0" presId="urn:microsoft.com/office/officeart/2008/layout/LinedList"/>
    <dgm:cxn modelId="{7F4D35AE-4631-3146-B77D-76397945FB76}" type="presParOf" srcId="{2E00DA1F-1A63-074B-81A0-703B98551C67}" destId="{1E682222-D970-ED4B-8942-3E192DE70990}" srcOrd="0" destOrd="0" presId="urn:microsoft.com/office/officeart/2008/layout/LinedList"/>
    <dgm:cxn modelId="{14D98749-E775-594C-892A-A3B13AF926C3}" type="presParOf" srcId="{2E00DA1F-1A63-074B-81A0-703B98551C67}" destId="{5FBACAA3-F863-FD46-95E9-8FDB31BD5F19}" srcOrd="1" destOrd="0" presId="urn:microsoft.com/office/officeart/2008/layout/LinedList"/>
    <dgm:cxn modelId="{9C57A0E8-E08E-6B44-8B35-E2AD9AE60F9F}" type="presParOf" srcId="{5FBACAA3-F863-FD46-95E9-8FDB31BD5F19}" destId="{E5D3AABF-DB12-2C46-89C5-B0E13334A680}" srcOrd="0" destOrd="0" presId="urn:microsoft.com/office/officeart/2008/layout/LinedList"/>
    <dgm:cxn modelId="{3049B615-387F-004D-8BE6-CFED7851607A}" type="presParOf" srcId="{5FBACAA3-F863-FD46-95E9-8FDB31BD5F19}" destId="{17F7C0B5-D4A1-6841-9926-95BC34B63411}" srcOrd="1" destOrd="0" presId="urn:microsoft.com/office/officeart/2008/layout/LinedList"/>
    <dgm:cxn modelId="{19560C2C-615E-EC46-A60B-DB3CE2AEA202}" type="presParOf" srcId="{17F7C0B5-D4A1-6841-9926-95BC34B63411}" destId="{AF391DBB-651E-3C4F-9F8E-73A563241186}" srcOrd="0" destOrd="0" presId="urn:microsoft.com/office/officeart/2008/layout/LinedList"/>
    <dgm:cxn modelId="{03D21045-76AF-C246-99D6-44C618EA8BE1}" type="presParOf" srcId="{17F7C0B5-D4A1-6841-9926-95BC34B63411}" destId="{1495F3BA-0799-734B-A376-3E7CAAC86417}" srcOrd="1" destOrd="0" presId="urn:microsoft.com/office/officeart/2008/layout/LinedList"/>
    <dgm:cxn modelId="{B741DA12-7F55-134F-9707-E706520C0A08}" type="presParOf" srcId="{17F7C0B5-D4A1-6841-9926-95BC34B63411}" destId="{F531B34B-A641-E948-92D5-6A0F680CD024}" srcOrd="2" destOrd="0" presId="urn:microsoft.com/office/officeart/2008/layout/LinedList"/>
    <dgm:cxn modelId="{95D57082-0287-2F47-A874-6BAB56AD7CC6}" type="presParOf" srcId="{5FBACAA3-F863-FD46-95E9-8FDB31BD5F19}" destId="{B9E9D215-CF9D-4E4C-89BA-E04A84030B59}" srcOrd="2" destOrd="0" presId="urn:microsoft.com/office/officeart/2008/layout/LinedList"/>
    <dgm:cxn modelId="{9F996530-4AE6-8742-9298-A26A32A8FECC}" type="presParOf" srcId="{5FBACAA3-F863-FD46-95E9-8FDB31BD5F19}" destId="{E6B51861-BDCE-B14A-A152-18D12021B89D}" srcOrd="3" destOrd="0" presId="urn:microsoft.com/office/officeart/2008/layout/LinedList"/>
    <dgm:cxn modelId="{071E3DE2-1455-3245-8EF7-AE258012A200}" type="presParOf" srcId="{FFAA5380-83E8-0A48-86F2-358C845AD469}" destId="{30EBF90D-9E3F-CF46-BBEA-880168828364}" srcOrd="4" destOrd="0" presId="urn:microsoft.com/office/officeart/2008/layout/LinedList"/>
    <dgm:cxn modelId="{41B89397-8E17-1547-BC6B-91E403DA449A}" type="presParOf" srcId="{FFAA5380-83E8-0A48-86F2-358C845AD469}" destId="{484C58D1-70EB-F34D-AAFE-80D0BCF96D96}" srcOrd="5" destOrd="0" presId="urn:microsoft.com/office/officeart/2008/layout/LinedList"/>
    <dgm:cxn modelId="{009677D4-C032-EA48-8A0E-62B282964999}" type="presParOf" srcId="{484C58D1-70EB-F34D-AAFE-80D0BCF96D96}" destId="{29E10402-730B-9142-96B8-1BC72FC4C481}" srcOrd="0" destOrd="0" presId="urn:microsoft.com/office/officeart/2008/layout/LinedList"/>
    <dgm:cxn modelId="{FE9F3057-D128-244C-B2D0-288E53A6012A}" type="presParOf" srcId="{484C58D1-70EB-F34D-AAFE-80D0BCF96D96}" destId="{A38B297C-3479-FC42-92F7-1B1032712D28}" srcOrd="1" destOrd="0" presId="urn:microsoft.com/office/officeart/2008/layout/LinedList"/>
    <dgm:cxn modelId="{256E12AA-D572-0848-A516-FD46EA5D0DA9}" type="presParOf" srcId="{A38B297C-3479-FC42-92F7-1B1032712D28}" destId="{3E8BF2DF-8C73-3742-871B-26DE04F23FC0}" srcOrd="0" destOrd="0" presId="urn:microsoft.com/office/officeart/2008/layout/LinedList"/>
    <dgm:cxn modelId="{2D497201-AFB1-914E-8B09-2B3DB5202CC5}" type="presParOf" srcId="{A38B297C-3479-FC42-92F7-1B1032712D28}" destId="{6ADDF4F2-E320-2446-887C-B60E25135B0C}" srcOrd="1" destOrd="0" presId="urn:microsoft.com/office/officeart/2008/layout/LinedList"/>
    <dgm:cxn modelId="{D32815D3-E737-1848-8896-FB9DB0A21EAF}" type="presParOf" srcId="{6ADDF4F2-E320-2446-887C-B60E25135B0C}" destId="{8C50E4F5-3304-994B-BFBE-A6854DFCF8F9}" srcOrd="0" destOrd="0" presId="urn:microsoft.com/office/officeart/2008/layout/LinedList"/>
    <dgm:cxn modelId="{DC7D21CA-5A2D-4847-86C4-DDD85192C805}" type="presParOf" srcId="{6ADDF4F2-E320-2446-887C-B60E25135B0C}" destId="{4A78DE5B-8C6A-354A-9A6E-E5D57E95543F}" srcOrd="1" destOrd="0" presId="urn:microsoft.com/office/officeart/2008/layout/LinedList"/>
    <dgm:cxn modelId="{F42093AA-6AD8-A44E-80E2-C2C08E8111BF}" type="presParOf" srcId="{6ADDF4F2-E320-2446-887C-B60E25135B0C}" destId="{FEAE17AD-48E8-4742-85A3-2B38C25289A6}" srcOrd="2" destOrd="0" presId="urn:microsoft.com/office/officeart/2008/layout/LinedList"/>
    <dgm:cxn modelId="{00D3BD02-E65B-E94C-8090-DBDF158636C7}" type="presParOf" srcId="{A38B297C-3479-FC42-92F7-1B1032712D28}" destId="{1D777152-B398-F748-89C7-B11DA3C55188}" srcOrd="2" destOrd="0" presId="urn:microsoft.com/office/officeart/2008/layout/LinedList"/>
    <dgm:cxn modelId="{E402D3B7-8059-434B-A0AF-6781F2EDB6E7}" type="presParOf" srcId="{A38B297C-3479-FC42-92F7-1B1032712D28}" destId="{898DAFB0-DC06-E74A-8C48-4BDFAB77CAA2}" srcOrd="3" destOrd="0" presId="urn:microsoft.com/office/officeart/2008/layout/LinedList"/>
    <dgm:cxn modelId="{42E4C3D0-8419-D548-BD31-A9C1D8B35603}" type="presParOf" srcId="{FFAA5380-83E8-0A48-86F2-358C845AD469}" destId="{969A4B5F-4BBD-B44E-80AD-DC629AF3B89A}" srcOrd="6" destOrd="0" presId="urn:microsoft.com/office/officeart/2008/layout/LinedList"/>
    <dgm:cxn modelId="{B6701649-4C1F-2C4D-8466-1068CC96DE20}" type="presParOf" srcId="{FFAA5380-83E8-0A48-86F2-358C845AD469}" destId="{8F69DA79-5AD1-974F-811B-ABBFF4AD1232}" srcOrd="7" destOrd="0" presId="urn:microsoft.com/office/officeart/2008/layout/LinedList"/>
    <dgm:cxn modelId="{3615E49C-BCFA-6240-BA6E-26AB1A9817A8}" type="presParOf" srcId="{8F69DA79-5AD1-974F-811B-ABBFF4AD1232}" destId="{6A94CDDC-6ED7-A34C-B3E1-016CEDD1C55C}" srcOrd="0" destOrd="0" presId="urn:microsoft.com/office/officeart/2008/layout/LinedList"/>
    <dgm:cxn modelId="{2B72B2D2-8B93-3E47-A75D-708A499891ED}" type="presParOf" srcId="{8F69DA79-5AD1-974F-811B-ABBFF4AD1232}" destId="{02C91477-7696-9A42-BC76-79E48274C059}" srcOrd="1" destOrd="0" presId="urn:microsoft.com/office/officeart/2008/layout/LinedList"/>
    <dgm:cxn modelId="{A0BA011C-4F7B-7542-8334-F8B40AC1F122}" type="presParOf" srcId="{02C91477-7696-9A42-BC76-79E48274C059}" destId="{87213135-4BFA-AA42-BDBF-226618168577}" srcOrd="0" destOrd="0" presId="urn:microsoft.com/office/officeart/2008/layout/LinedList"/>
    <dgm:cxn modelId="{4CA423A7-0CAC-6E4E-AE98-3788F23E9F8D}" type="presParOf" srcId="{02C91477-7696-9A42-BC76-79E48274C059}" destId="{57355236-B6AA-6547-BD2B-6B405790FD09}" srcOrd="1" destOrd="0" presId="urn:microsoft.com/office/officeart/2008/layout/LinedList"/>
    <dgm:cxn modelId="{32DC3EEB-BC07-CE4D-A4A0-6E6F7C72DF49}" type="presParOf" srcId="{57355236-B6AA-6547-BD2B-6B405790FD09}" destId="{2204F597-B192-2F48-AA29-F9FC965897C1}" srcOrd="0" destOrd="0" presId="urn:microsoft.com/office/officeart/2008/layout/LinedList"/>
    <dgm:cxn modelId="{96C3186F-47CB-7743-81FB-73BD2071433A}" type="presParOf" srcId="{57355236-B6AA-6547-BD2B-6B405790FD09}" destId="{74ED78F7-D2A0-9245-B16B-91B02C99A78D}" srcOrd="1" destOrd="0" presId="urn:microsoft.com/office/officeart/2008/layout/LinedList"/>
    <dgm:cxn modelId="{C1FDAC2A-6D54-0C4F-98DF-CF36C28FCE7A}" type="presParOf" srcId="{57355236-B6AA-6547-BD2B-6B405790FD09}" destId="{FFF7BC91-2BA1-B448-BB56-68C197C000DA}" srcOrd="2" destOrd="0" presId="urn:microsoft.com/office/officeart/2008/layout/LinedList"/>
    <dgm:cxn modelId="{98F2DC21-FBA9-D941-85DD-D708E13055FD}" type="presParOf" srcId="{02C91477-7696-9A42-BC76-79E48274C059}" destId="{BFDC72C1-1ED6-6544-BA57-649E3C9A1BB8}" srcOrd="2" destOrd="0" presId="urn:microsoft.com/office/officeart/2008/layout/LinedList"/>
    <dgm:cxn modelId="{52D5870B-FB6A-0544-ADB7-6035D63EBAFF}" type="presParOf" srcId="{02C91477-7696-9A42-BC76-79E48274C059}" destId="{407DAC10-0A19-3E4A-8FE3-DEC0338FE439}" srcOrd="3" destOrd="0" presId="urn:microsoft.com/office/officeart/2008/layout/LinedList"/>
    <dgm:cxn modelId="{3926D8A6-E58C-9044-80E9-4CBAC7496688}" type="presParOf" srcId="{FFAA5380-83E8-0A48-86F2-358C845AD469}" destId="{EDD44579-DFC2-C94F-8729-EBEB89D6C51C}" srcOrd="8" destOrd="0" presId="urn:microsoft.com/office/officeart/2008/layout/LinedList"/>
    <dgm:cxn modelId="{FE511819-C715-5840-B688-B4838AD68702}" type="presParOf" srcId="{FFAA5380-83E8-0A48-86F2-358C845AD469}" destId="{A2090C5F-B27F-E347-929D-7A800426CDC0}" srcOrd="9" destOrd="0" presId="urn:microsoft.com/office/officeart/2008/layout/LinedList"/>
    <dgm:cxn modelId="{251CC23D-F67C-B44B-BA93-CD367CF8BD2F}" type="presParOf" srcId="{A2090C5F-B27F-E347-929D-7A800426CDC0}" destId="{3A676AF4-06A0-AB4A-8A0A-D0DF84E9CD74}" srcOrd="0" destOrd="0" presId="urn:microsoft.com/office/officeart/2008/layout/LinedList"/>
    <dgm:cxn modelId="{49F99FE4-105F-B44D-ADA7-FEF8B9F2A731}" type="presParOf" srcId="{A2090C5F-B27F-E347-929D-7A800426CDC0}" destId="{4C29B2A8-8C64-9E4D-9AD4-8B37258D9012}" srcOrd="1" destOrd="0" presId="urn:microsoft.com/office/officeart/2008/layout/LinedList"/>
    <dgm:cxn modelId="{4B1133CC-94B9-3747-8ECE-651CAE3BFC6D}" type="presParOf" srcId="{4C29B2A8-8C64-9E4D-9AD4-8B37258D9012}" destId="{A4C4FA39-46AE-9B45-8E87-3CECA9DC1C4E}" srcOrd="0" destOrd="0" presId="urn:microsoft.com/office/officeart/2008/layout/LinedList"/>
    <dgm:cxn modelId="{B3335870-0430-5C40-935D-8E8CAB7658C1}" type="presParOf" srcId="{4C29B2A8-8C64-9E4D-9AD4-8B37258D9012}" destId="{D9B9B8B3-7412-784F-9755-5501D0D0E1C6}" srcOrd="1" destOrd="0" presId="urn:microsoft.com/office/officeart/2008/layout/LinedList"/>
    <dgm:cxn modelId="{0DDDFF60-CE68-2D42-A7DD-91F3501F5BD2}" type="presParOf" srcId="{D9B9B8B3-7412-784F-9755-5501D0D0E1C6}" destId="{652FCABB-E865-2746-AE04-FED40228ABDB}" srcOrd="0" destOrd="0" presId="urn:microsoft.com/office/officeart/2008/layout/LinedList"/>
    <dgm:cxn modelId="{2C7E1DE9-D436-EF4A-961E-D93F1BDCE686}" type="presParOf" srcId="{D9B9B8B3-7412-784F-9755-5501D0D0E1C6}" destId="{AA70C0CC-1751-8B4C-BCA6-82504064CF31}" srcOrd="1" destOrd="0" presId="urn:microsoft.com/office/officeart/2008/layout/LinedList"/>
    <dgm:cxn modelId="{01133F42-5DDF-0048-B83B-A98440B3CC2F}" type="presParOf" srcId="{D9B9B8B3-7412-784F-9755-5501D0D0E1C6}" destId="{D1CA9136-AEB8-6A4E-86A8-9BFA274E7ED4}" srcOrd="2" destOrd="0" presId="urn:microsoft.com/office/officeart/2008/layout/LinedList"/>
    <dgm:cxn modelId="{6CD1EDAB-E963-CE4F-9EF7-629D952BF23F}" type="presParOf" srcId="{4C29B2A8-8C64-9E4D-9AD4-8B37258D9012}" destId="{F3BC76A6-57E9-2842-9512-817DF2E15A24}" srcOrd="2" destOrd="0" presId="urn:microsoft.com/office/officeart/2008/layout/LinedList"/>
    <dgm:cxn modelId="{BC270B6D-43FD-6C45-BB30-A83CAF821C75}" type="presParOf" srcId="{4C29B2A8-8C64-9E4D-9AD4-8B37258D9012}" destId="{8AD47EE4-0551-F74D-91BF-818B498295AF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E0B9686C-2C56-914F-ACF1-E0C906EEB5D9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797A7D-EBCD-A146-9515-FD992DDABEE9}">
      <dgm:prSet/>
      <dgm:spPr/>
      <dgm:t>
        <a:bodyPr/>
        <a:lstStyle/>
        <a:p>
          <a:pPr rtl="0"/>
          <a:r>
            <a:rPr lang="en-US" dirty="0"/>
            <a:t>Extended Attributes</a:t>
          </a:r>
        </a:p>
      </dgm:t>
    </dgm:pt>
    <dgm:pt modelId="{AA0D0590-36A3-604C-943B-C480E88BAAF9}" type="parTrans" cxnId="{762A7CDD-F4C3-6648-9A43-54D8F5DEE41F}">
      <dgm:prSet/>
      <dgm:spPr/>
      <dgm:t>
        <a:bodyPr/>
        <a:lstStyle/>
        <a:p>
          <a:endParaRPr lang="en-US"/>
        </a:p>
      </dgm:t>
    </dgm:pt>
    <dgm:pt modelId="{42F3A7AC-E4AF-AA4C-86F3-C026F29BEDC0}" type="sibTrans" cxnId="{762A7CDD-F4C3-6648-9A43-54D8F5DEE41F}">
      <dgm:prSet/>
      <dgm:spPr/>
      <dgm:t>
        <a:bodyPr/>
        <a:lstStyle/>
        <a:p>
          <a:endParaRPr lang="en-US"/>
        </a:p>
      </dgm:t>
    </dgm:pt>
    <dgm:pt modelId="{AAC429B0-AECE-5947-B790-4FE8F7CE78A1}">
      <dgm:prSet/>
      <dgm:spPr/>
      <dgm:t>
        <a:bodyPr/>
        <a:lstStyle/>
        <a:p>
          <a:pPr rtl="0"/>
          <a:r>
            <a:rPr lang="en-US" dirty="0"/>
            <a:t>Application Health Check Report (Test Connection, Account Connection, and Group Connection)</a:t>
          </a:r>
        </a:p>
      </dgm:t>
    </dgm:pt>
    <dgm:pt modelId="{BE3BFB96-38FB-5447-9DEE-6DBEAD0A4B4B}" type="parTrans" cxnId="{5FD001E3-7D62-6141-B394-3F32C8EA2E13}">
      <dgm:prSet/>
      <dgm:spPr/>
      <dgm:t>
        <a:bodyPr/>
        <a:lstStyle/>
        <a:p>
          <a:endParaRPr lang="en-US"/>
        </a:p>
      </dgm:t>
    </dgm:pt>
    <dgm:pt modelId="{988ADA10-8A0B-6E4B-AC9F-67BBA41A5A20}" type="sibTrans" cxnId="{5FD001E3-7D62-6141-B394-3F32C8EA2E13}">
      <dgm:prSet/>
      <dgm:spPr/>
      <dgm:t>
        <a:bodyPr/>
        <a:lstStyle/>
        <a:p>
          <a:endParaRPr lang="en-US"/>
        </a:p>
      </dgm:t>
    </dgm:pt>
    <dgm:pt modelId="{8365611C-767F-D64E-8FD4-25025C0E3A74}">
      <dgm:prSet/>
      <dgm:spPr/>
      <dgm:t>
        <a:bodyPr/>
        <a:lstStyle/>
        <a:p>
          <a:pPr rtl="0"/>
          <a:r>
            <a:rPr lang="en-US" dirty="0"/>
            <a:t>Advanced Multiple Accounts Policy SOD Matrix</a:t>
          </a:r>
        </a:p>
      </dgm:t>
    </dgm:pt>
    <dgm:pt modelId="{BACEF480-793D-B44C-91C6-3EB1F3BBE0FD}" type="parTrans" cxnId="{8AF6188B-3588-8C40-A3B0-3D4880AFA7A9}">
      <dgm:prSet/>
      <dgm:spPr/>
      <dgm:t>
        <a:bodyPr/>
        <a:lstStyle/>
        <a:p>
          <a:endParaRPr lang="en-US"/>
        </a:p>
      </dgm:t>
    </dgm:pt>
    <dgm:pt modelId="{88F50ED0-921D-214F-A0F1-DD2DFD11AFE8}" type="sibTrans" cxnId="{8AF6188B-3588-8C40-A3B0-3D4880AFA7A9}">
      <dgm:prSet/>
      <dgm:spPr/>
      <dgm:t>
        <a:bodyPr/>
        <a:lstStyle/>
        <a:p>
          <a:endParaRPr lang="en-US"/>
        </a:p>
      </dgm:t>
    </dgm:pt>
    <dgm:pt modelId="{FFAA5380-83E8-0A48-86F2-358C845AD469}" type="pres">
      <dgm:prSet presAssocID="{E0B9686C-2C56-914F-ACF1-E0C906EEB5D9}" presName="vert0" presStyleCnt="0">
        <dgm:presLayoutVars>
          <dgm:dir/>
          <dgm:animOne val="branch"/>
          <dgm:animLvl val="lvl"/>
        </dgm:presLayoutVars>
      </dgm:prSet>
      <dgm:spPr/>
    </dgm:pt>
    <dgm:pt modelId="{FCFC68A5-DD82-9B4E-98B0-64AB391FB482}" type="pres">
      <dgm:prSet presAssocID="{E5797A7D-EBCD-A146-9515-FD992DDABEE9}" presName="thickLine" presStyleLbl="alignNode1" presStyleIdx="0" presStyleCnt="3"/>
      <dgm:spPr/>
    </dgm:pt>
    <dgm:pt modelId="{B23E743B-911A-0249-9F9D-5D878F08E98E}" type="pres">
      <dgm:prSet presAssocID="{E5797A7D-EBCD-A146-9515-FD992DDABEE9}" presName="horz1" presStyleCnt="0"/>
      <dgm:spPr/>
    </dgm:pt>
    <dgm:pt modelId="{604462CF-6CC4-EA4A-8F7B-381ABF06F8A3}" type="pres">
      <dgm:prSet presAssocID="{E5797A7D-EBCD-A146-9515-FD992DDABEE9}" presName="tx1" presStyleLbl="revTx" presStyleIdx="0" presStyleCnt="3"/>
      <dgm:spPr/>
    </dgm:pt>
    <dgm:pt modelId="{2A036BCC-170C-2C47-9A31-8E0FB64A326E}" type="pres">
      <dgm:prSet presAssocID="{E5797A7D-EBCD-A146-9515-FD992DDABEE9}" presName="vert1" presStyleCnt="0"/>
      <dgm:spPr/>
    </dgm:pt>
    <dgm:pt modelId="{68C92B98-D97D-7A48-9DBC-554FE66178A5}" type="pres">
      <dgm:prSet presAssocID="{AAC429B0-AECE-5947-B790-4FE8F7CE78A1}" presName="thickLine" presStyleLbl="alignNode1" presStyleIdx="1" presStyleCnt="3"/>
      <dgm:spPr/>
    </dgm:pt>
    <dgm:pt modelId="{C8576120-A6B8-D045-94C3-FDFE18CD644F}" type="pres">
      <dgm:prSet presAssocID="{AAC429B0-AECE-5947-B790-4FE8F7CE78A1}" presName="horz1" presStyleCnt="0"/>
      <dgm:spPr/>
    </dgm:pt>
    <dgm:pt modelId="{B268955E-8A22-1B45-B97F-1BEE1112C3A2}" type="pres">
      <dgm:prSet presAssocID="{AAC429B0-AECE-5947-B790-4FE8F7CE78A1}" presName="tx1" presStyleLbl="revTx" presStyleIdx="1" presStyleCnt="3"/>
      <dgm:spPr/>
    </dgm:pt>
    <dgm:pt modelId="{6B0E9BCE-DF9F-0040-A8A0-8557CDAB76DC}" type="pres">
      <dgm:prSet presAssocID="{AAC429B0-AECE-5947-B790-4FE8F7CE78A1}" presName="vert1" presStyleCnt="0"/>
      <dgm:spPr/>
    </dgm:pt>
    <dgm:pt modelId="{EA7D8946-F597-B048-A053-FA86DFDA992C}" type="pres">
      <dgm:prSet presAssocID="{8365611C-767F-D64E-8FD4-25025C0E3A74}" presName="thickLine" presStyleLbl="alignNode1" presStyleIdx="2" presStyleCnt="3"/>
      <dgm:spPr/>
    </dgm:pt>
    <dgm:pt modelId="{D58914E8-8E78-B348-A7D7-DD3B23DD2712}" type="pres">
      <dgm:prSet presAssocID="{8365611C-767F-D64E-8FD4-25025C0E3A74}" presName="horz1" presStyleCnt="0"/>
      <dgm:spPr/>
    </dgm:pt>
    <dgm:pt modelId="{730A0D44-D183-5E46-B21F-611CBE722DB5}" type="pres">
      <dgm:prSet presAssocID="{8365611C-767F-D64E-8FD4-25025C0E3A74}" presName="tx1" presStyleLbl="revTx" presStyleIdx="2" presStyleCnt="3"/>
      <dgm:spPr/>
    </dgm:pt>
    <dgm:pt modelId="{48714BFA-76A4-3B45-9DCD-6915E058CCDE}" type="pres">
      <dgm:prSet presAssocID="{8365611C-767F-D64E-8FD4-25025C0E3A74}" presName="vert1" presStyleCnt="0"/>
      <dgm:spPr/>
    </dgm:pt>
  </dgm:ptLst>
  <dgm:cxnLst>
    <dgm:cxn modelId="{529D3A0D-7EA3-524C-AE37-51DF6B675087}" type="presOf" srcId="{E0B9686C-2C56-914F-ACF1-E0C906EEB5D9}" destId="{FFAA5380-83E8-0A48-86F2-358C845AD469}" srcOrd="0" destOrd="0" presId="urn:microsoft.com/office/officeart/2008/layout/LinedList"/>
    <dgm:cxn modelId="{0544EE1E-06D2-4342-9A57-71662BBEED18}" type="presOf" srcId="{E5797A7D-EBCD-A146-9515-FD992DDABEE9}" destId="{604462CF-6CC4-EA4A-8F7B-381ABF06F8A3}" srcOrd="0" destOrd="0" presId="urn:microsoft.com/office/officeart/2008/layout/LinedList"/>
    <dgm:cxn modelId="{26574383-855F-1B48-A591-FB600F53E325}" type="presOf" srcId="{AAC429B0-AECE-5947-B790-4FE8F7CE78A1}" destId="{B268955E-8A22-1B45-B97F-1BEE1112C3A2}" srcOrd="0" destOrd="0" presId="urn:microsoft.com/office/officeart/2008/layout/LinedList"/>
    <dgm:cxn modelId="{8AF6188B-3588-8C40-A3B0-3D4880AFA7A9}" srcId="{E0B9686C-2C56-914F-ACF1-E0C906EEB5D9}" destId="{8365611C-767F-D64E-8FD4-25025C0E3A74}" srcOrd="2" destOrd="0" parTransId="{BACEF480-793D-B44C-91C6-3EB1F3BBE0FD}" sibTransId="{88F50ED0-921D-214F-A0F1-DD2DFD11AFE8}"/>
    <dgm:cxn modelId="{4202E9CF-B289-B449-B81E-AAC953811393}" type="presOf" srcId="{8365611C-767F-D64E-8FD4-25025C0E3A74}" destId="{730A0D44-D183-5E46-B21F-611CBE722DB5}" srcOrd="0" destOrd="0" presId="urn:microsoft.com/office/officeart/2008/layout/LinedList"/>
    <dgm:cxn modelId="{762A7CDD-F4C3-6648-9A43-54D8F5DEE41F}" srcId="{E0B9686C-2C56-914F-ACF1-E0C906EEB5D9}" destId="{E5797A7D-EBCD-A146-9515-FD992DDABEE9}" srcOrd="0" destOrd="0" parTransId="{AA0D0590-36A3-604C-943B-C480E88BAAF9}" sibTransId="{42F3A7AC-E4AF-AA4C-86F3-C026F29BEDC0}"/>
    <dgm:cxn modelId="{5FD001E3-7D62-6141-B394-3F32C8EA2E13}" srcId="{E0B9686C-2C56-914F-ACF1-E0C906EEB5D9}" destId="{AAC429B0-AECE-5947-B790-4FE8F7CE78A1}" srcOrd="1" destOrd="0" parTransId="{BE3BFB96-38FB-5447-9DEE-6DBEAD0A4B4B}" sibTransId="{988ADA10-8A0B-6E4B-AC9F-67BBA41A5A20}"/>
    <dgm:cxn modelId="{56C7809D-A1E7-0B4B-9EEE-725B18E0F280}" type="presParOf" srcId="{FFAA5380-83E8-0A48-86F2-358C845AD469}" destId="{FCFC68A5-DD82-9B4E-98B0-64AB391FB482}" srcOrd="0" destOrd="0" presId="urn:microsoft.com/office/officeart/2008/layout/LinedList"/>
    <dgm:cxn modelId="{2FA82D0C-BD8C-C744-A793-ED76C1B996F2}" type="presParOf" srcId="{FFAA5380-83E8-0A48-86F2-358C845AD469}" destId="{B23E743B-911A-0249-9F9D-5D878F08E98E}" srcOrd="1" destOrd="0" presId="urn:microsoft.com/office/officeart/2008/layout/LinedList"/>
    <dgm:cxn modelId="{4D23DBFE-0E57-7241-AE61-9D0799739759}" type="presParOf" srcId="{B23E743B-911A-0249-9F9D-5D878F08E98E}" destId="{604462CF-6CC4-EA4A-8F7B-381ABF06F8A3}" srcOrd="0" destOrd="0" presId="urn:microsoft.com/office/officeart/2008/layout/LinedList"/>
    <dgm:cxn modelId="{038655B4-6E03-0A4A-8E6B-AD02DF1BAB6E}" type="presParOf" srcId="{B23E743B-911A-0249-9F9D-5D878F08E98E}" destId="{2A036BCC-170C-2C47-9A31-8E0FB64A326E}" srcOrd="1" destOrd="0" presId="urn:microsoft.com/office/officeart/2008/layout/LinedList"/>
    <dgm:cxn modelId="{F3513A3C-79FE-CF4F-8D66-839F45590BD3}" type="presParOf" srcId="{FFAA5380-83E8-0A48-86F2-358C845AD469}" destId="{68C92B98-D97D-7A48-9DBC-554FE66178A5}" srcOrd="2" destOrd="0" presId="urn:microsoft.com/office/officeart/2008/layout/LinedList"/>
    <dgm:cxn modelId="{FC9972E7-4B63-1E4B-9C2E-E9FA3AFCF960}" type="presParOf" srcId="{FFAA5380-83E8-0A48-86F2-358C845AD469}" destId="{C8576120-A6B8-D045-94C3-FDFE18CD644F}" srcOrd="3" destOrd="0" presId="urn:microsoft.com/office/officeart/2008/layout/LinedList"/>
    <dgm:cxn modelId="{740B05C9-1690-CA4F-8401-D63212F399A5}" type="presParOf" srcId="{C8576120-A6B8-D045-94C3-FDFE18CD644F}" destId="{B268955E-8A22-1B45-B97F-1BEE1112C3A2}" srcOrd="0" destOrd="0" presId="urn:microsoft.com/office/officeart/2008/layout/LinedList"/>
    <dgm:cxn modelId="{1392DB6C-4476-8A45-94C1-5EC481569E85}" type="presParOf" srcId="{C8576120-A6B8-D045-94C3-FDFE18CD644F}" destId="{6B0E9BCE-DF9F-0040-A8A0-8557CDAB76DC}" srcOrd="1" destOrd="0" presId="urn:microsoft.com/office/officeart/2008/layout/LinedList"/>
    <dgm:cxn modelId="{6F657BD9-2AE0-3841-8098-981B6208AC3B}" type="presParOf" srcId="{FFAA5380-83E8-0A48-86F2-358C845AD469}" destId="{EA7D8946-F597-B048-A053-FA86DFDA992C}" srcOrd="4" destOrd="0" presId="urn:microsoft.com/office/officeart/2008/layout/LinedList"/>
    <dgm:cxn modelId="{49959B98-9150-C641-BF28-1911AF9FCCC6}" type="presParOf" srcId="{FFAA5380-83E8-0A48-86F2-358C845AD469}" destId="{D58914E8-8E78-B348-A7D7-DD3B23DD2712}" srcOrd="5" destOrd="0" presId="urn:microsoft.com/office/officeart/2008/layout/LinedList"/>
    <dgm:cxn modelId="{F4C341C3-12FA-AC43-90F7-266BD86F19E5}" type="presParOf" srcId="{D58914E8-8E78-B348-A7D7-DD3B23DD2712}" destId="{730A0D44-D183-5E46-B21F-611CBE722DB5}" srcOrd="0" destOrd="0" presId="urn:microsoft.com/office/officeart/2008/layout/LinedList"/>
    <dgm:cxn modelId="{3BD43F1A-F9CC-454F-9EFB-9E1A52DEF5A6}" type="presParOf" srcId="{D58914E8-8E78-B348-A7D7-DD3B23DD2712}" destId="{48714BFA-76A4-3B45-9DCD-6915E058CCD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E0B9686C-2C56-914F-ACF1-E0C906EEB5D9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87F576-7B29-DE42-8FC1-B23D1A192D7A}">
      <dgm:prSet/>
      <dgm:spPr/>
      <dgm:t>
        <a:bodyPr/>
        <a:lstStyle/>
        <a:p>
          <a:pPr rtl="0"/>
          <a:r>
            <a:rPr lang="en-US" dirty="0"/>
            <a:t>Extended Attribute Configuration (Roles and Entitlements)</a:t>
          </a:r>
        </a:p>
      </dgm:t>
    </dgm:pt>
    <dgm:pt modelId="{AFC45A83-FD02-2D4B-B212-4BBB9E0F3E3E}" type="parTrans" cxnId="{6BB0439B-8B63-564E-A6C4-A7E061F9DD51}">
      <dgm:prSet/>
      <dgm:spPr/>
      <dgm:t>
        <a:bodyPr/>
        <a:lstStyle/>
        <a:p>
          <a:endParaRPr lang="en-US"/>
        </a:p>
      </dgm:t>
    </dgm:pt>
    <dgm:pt modelId="{12585EEF-958A-3346-A45C-354C7006477D}" type="sibTrans" cxnId="{6BB0439B-8B63-564E-A6C4-A7E061F9DD51}">
      <dgm:prSet/>
      <dgm:spPr/>
      <dgm:t>
        <a:bodyPr/>
        <a:lstStyle/>
        <a:p>
          <a:endParaRPr lang="en-US"/>
        </a:p>
      </dgm:t>
    </dgm:pt>
    <dgm:pt modelId="{9442B3EE-A418-C54F-8085-EFDF0425311D}">
      <dgm:prSet/>
      <dgm:spPr/>
      <dgm:t>
        <a:bodyPr/>
        <a:lstStyle/>
        <a:p>
          <a:pPr rtl="0"/>
          <a:r>
            <a:rPr lang="en-US" dirty="0"/>
            <a:t>Different than Role and Internal Logical Connector Approach</a:t>
          </a:r>
        </a:p>
      </dgm:t>
    </dgm:pt>
    <dgm:pt modelId="{DC5E77BE-DFF7-7941-AA0B-53EF8DEA6D2E}" type="parTrans" cxnId="{55B6F336-ECF3-FF42-A53D-216C22DAAE0F}">
      <dgm:prSet/>
      <dgm:spPr/>
      <dgm:t>
        <a:bodyPr/>
        <a:lstStyle/>
        <a:p>
          <a:endParaRPr lang="en-US"/>
        </a:p>
      </dgm:t>
    </dgm:pt>
    <dgm:pt modelId="{8F958A19-5DC4-604B-A504-5894F9084B94}" type="sibTrans" cxnId="{55B6F336-ECF3-FF42-A53D-216C22DAAE0F}">
      <dgm:prSet/>
      <dgm:spPr/>
      <dgm:t>
        <a:bodyPr/>
        <a:lstStyle/>
        <a:p>
          <a:endParaRPr lang="en-US"/>
        </a:p>
      </dgm:t>
    </dgm:pt>
    <dgm:pt modelId="{FFAA5380-83E8-0A48-86F2-358C845AD469}" type="pres">
      <dgm:prSet presAssocID="{E0B9686C-2C56-914F-ACF1-E0C906EEB5D9}" presName="vert0" presStyleCnt="0">
        <dgm:presLayoutVars>
          <dgm:dir/>
          <dgm:animOne val="branch"/>
          <dgm:animLvl val="lvl"/>
        </dgm:presLayoutVars>
      </dgm:prSet>
      <dgm:spPr/>
    </dgm:pt>
    <dgm:pt modelId="{222C3D60-8478-C444-9503-907149FDFE2E}" type="pres">
      <dgm:prSet presAssocID="{2087F576-7B29-DE42-8FC1-B23D1A192D7A}" presName="thickLine" presStyleLbl="alignNode1" presStyleIdx="0" presStyleCnt="2"/>
      <dgm:spPr/>
    </dgm:pt>
    <dgm:pt modelId="{E48466E1-785D-2D4F-BF08-9C6A4F752D0A}" type="pres">
      <dgm:prSet presAssocID="{2087F576-7B29-DE42-8FC1-B23D1A192D7A}" presName="horz1" presStyleCnt="0"/>
      <dgm:spPr/>
    </dgm:pt>
    <dgm:pt modelId="{7A96DBBB-6529-5D45-A65A-CB674521D45A}" type="pres">
      <dgm:prSet presAssocID="{2087F576-7B29-DE42-8FC1-B23D1A192D7A}" presName="tx1" presStyleLbl="revTx" presStyleIdx="0" presStyleCnt="2"/>
      <dgm:spPr/>
    </dgm:pt>
    <dgm:pt modelId="{AB0421F4-3BB6-0043-B183-7EC368D66D34}" type="pres">
      <dgm:prSet presAssocID="{2087F576-7B29-DE42-8FC1-B23D1A192D7A}" presName="vert1" presStyleCnt="0"/>
      <dgm:spPr/>
    </dgm:pt>
    <dgm:pt modelId="{124EA146-D442-D745-9FAC-D391A7D1BB8B}" type="pres">
      <dgm:prSet presAssocID="{9442B3EE-A418-C54F-8085-EFDF0425311D}" presName="thickLine" presStyleLbl="alignNode1" presStyleIdx="1" presStyleCnt="2"/>
      <dgm:spPr/>
    </dgm:pt>
    <dgm:pt modelId="{DE3814C7-A8E9-9D41-891E-D12BF8E52806}" type="pres">
      <dgm:prSet presAssocID="{9442B3EE-A418-C54F-8085-EFDF0425311D}" presName="horz1" presStyleCnt="0"/>
      <dgm:spPr/>
    </dgm:pt>
    <dgm:pt modelId="{6D77899C-A0A0-6C4C-8A85-6DA55FCC620D}" type="pres">
      <dgm:prSet presAssocID="{9442B3EE-A418-C54F-8085-EFDF0425311D}" presName="tx1" presStyleLbl="revTx" presStyleIdx="1" presStyleCnt="2"/>
      <dgm:spPr/>
    </dgm:pt>
    <dgm:pt modelId="{366B86F1-5EB6-D444-81F4-8D82E678EC71}" type="pres">
      <dgm:prSet presAssocID="{9442B3EE-A418-C54F-8085-EFDF0425311D}" presName="vert1" presStyleCnt="0"/>
      <dgm:spPr/>
    </dgm:pt>
  </dgm:ptLst>
  <dgm:cxnLst>
    <dgm:cxn modelId="{55B6F336-ECF3-FF42-A53D-216C22DAAE0F}" srcId="{E0B9686C-2C56-914F-ACF1-E0C906EEB5D9}" destId="{9442B3EE-A418-C54F-8085-EFDF0425311D}" srcOrd="1" destOrd="0" parTransId="{DC5E77BE-DFF7-7941-AA0B-53EF8DEA6D2E}" sibTransId="{8F958A19-5DC4-604B-A504-5894F9084B94}"/>
    <dgm:cxn modelId="{8B781F4A-78A4-684E-8AED-278D17AFFE1B}" type="presOf" srcId="{9442B3EE-A418-C54F-8085-EFDF0425311D}" destId="{6D77899C-A0A0-6C4C-8A85-6DA55FCC620D}" srcOrd="0" destOrd="0" presId="urn:microsoft.com/office/officeart/2008/layout/LinedList"/>
    <dgm:cxn modelId="{4597908E-7C66-7A44-B5D2-64DD29C3B65A}" type="presOf" srcId="{2087F576-7B29-DE42-8FC1-B23D1A192D7A}" destId="{7A96DBBB-6529-5D45-A65A-CB674521D45A}" srcOrd="0" destOrd="0" presId="urn:microsoft.com/office/officeart/2008/layout/LinedList"/>
    <dgm:cxn modelId="{6BB0439B-8B63-564E-A6C4-A7E061F9DD51}" srcId="{E0B9686C-2C56-914F-ACF1-E0C906EEB5D9}" destId="{2087F576-7B29-DE42-8FC1-B23D1A192D7A}" srcOrd="0" destOrd="0" parTransId="{AFC45A83-FD02-2D4B-B212-4BBB9E0F3E3E}" sibTransId="{12585EEF-958A-3346-A45C-354C7006477D}"/>
    <dgm:cxn modelId="{AEA961CF-EAAD-7A48-A097-0833C3E1BE00}" type="presOf" srcId="{E0B9686C-2C56-914F-ACF1-E0C906EEB5D9}" destId="{FFAA5380-83E8-0A48-86F2-358C845AD469}" srcOrd="0" destOrd="0" presId="urn:microsoft.com/office/officeart/2008/layout/LinedList"/>
    <dgm:cxn modelId="{6A0ABE59-3230-3E43-AB94-880A20BFDB45}" type="presParOf" srcId="{FFAA5380-83E8-0A48-86F2-358C845AD469}" destId="{222C3D60-8478-C444-9503-907149FDFE2E}" srcOrd="0" destOrd="0" presId="urn:microsoft.com/office/officeart/2008/layout/LinedList"/>
    <dgm:cxn modelId="{23E26802-0B46-4048-9E2D-DA8B99EC7389}" type="presParOf" srcId="{FFAA5380-83E8-0A48-86F2-358C845AD469}" destId="{E48466E1-785D-2D4F-BF08-9C6A4F752D0A}" srcOrd="1" destOrd="0" presId="urn:microsoft.com/office/officeart/2008/layout/LinedList"/>
    <dgm:cxn modelId="{9560A28C-838C-614C-86E1-E855C18A22E1}" type="presParOf" srcId="{E48466E1-785D-2D4F-BF08-9C6A4F752D0A}" destId="{7A96DBBB-6529-5D45-A65A-CB674521D45A}" srcOrd="0" destOrd="0" presId="urn:microsoft.com/office/officeart/2008/layout/LinedList"/>
    <dgm:cxn modelId="{B6976806-DD61-B641-B3C7-E25D5FF0749A}" type="presParOf" srcId="{E48466E1-785D-2D4F-BF08-9C6A4F752D0A}" destId="{AB0421F4-3BB6-0043-B183-7EC368D66D34}" srcOrd="1" destOrd="0" presId="urn:microsoft.com/office/officeart/2008/layout/LinedList"/>
    <dgm:cxn modelId="{DD476831-AAE6-974C-AAEE-739382F18F98}" type="presParOf" srcId="{FFAA5380-83E8-0A48-86F2-358C845AD469}" destId="{124EA146-D442-D745-9FAC-D391A7D1BB8B}" srcOrd="2" destOrd="0" presId="urn:microsoft.com/office/officeart/2008/layout/LinedList"/>
    <dgm:cxn modelId="{BC171A50-62F7-AF43-8D84-D2B393AC94DD}" type="presParOf" srcId="{FFAA5380-83E8-0A48-86F2-358C845AD469}" destId="{DE3814C7-A8E9-9D41-891E-D12BF8E52806}" srcOrd="3" destOrd="0" presId="urn:microsoft.com/office/officeart/2008/layout/LinedList"/>
    <dgm:cxn modelId="{2C722A86-494A-E948-842E-D23DA774145C}" type="presParOf" srcId="{DE3814C7-A8E9-9D41-891E-D12BF8E52806}" destId="{6D77899C-A0A0-6C4C-8A85-6DA55FCC620D}" srcOrd="0" destOrd="0" presId="urn:microsoft.com/office/officeart/2008/layout/LinedList"/>
    <dgm:cxn modelId="{8C19739B-A388-9B4E-B513-9F9EF67F6038}" type="presParOf" srcId="{DE3814C7-A8E9-9D41-891E-D12BF8E52806}" destId="{366B86F1-5EB6-D444-81F4-8D82E678EC7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E0B9686C-2C56-914F-ACF1-E0C906EEB5D9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BFB999-187C-4E4B-BB51-DA6D0057ED72}">
      <dgm:prSet/>
      <dgm:spPr/>
      <dgm:t>
        <a:bodyPr/>
        <a:lstStyle/>
        <a:p>
          <a:pPr rtl="0"/>
          <a:r>
            <a:rPr lang="en-US" dirty="0"/>
            <a:t>Header Configuration</a:t>
          </a:r>
        </a:p>
      </dgm:t>
    </dgm:pt>
    <dgm:pt modelId="{5EFD3404-E3D1-B645-8BAB-DC75CBD3B6D9}" type="parTrans" cxnId="{24F5C0A9-45FB-1A4E-91CE-87016E1ACAC6}">
      <dgm:prSet/>
      <dgm:spPr/>
      <dgm:t>
        <a:bodyPr/>
        <a:lstStyle/>
        <a:p>
          <a:endParaRPr lang="en-US"/>
        </a:p>
      </dgm:t>
    </dgm:pt>
    <dgm:pt modelId="{C5A68232-4007-924E-BB5F-0EC12600ECCA}" type="sibTrans" cxnId="{24F5C0A9-45FB-1A4E-91CE-87016E1ACAC6}">
      <dgm:prSet/>
      <dgm:spPr/>
      <dgm:t>
        <a:bodyPr/>
        <a:lstStyle/>
        <a:p>
          <a:endParaRPr lang="en-US"/>
        </a:p>
      </dgm:t>
    </dgm:pt>
    <dgm:pt modelId="{5872805F-654E-A24F-9DD6-C0B9BA133113}">
      <dgm:prSet/>
      <dgm:spPr/>
      <dgm:t>
        <a:bodyPr/>
        <a:lstStyle/>
        <a:p>
          <a:pPr rtl="0"/>
          <a:r>
            <a:rPr lang="en-US" dirty="0"/>
            <a:t>Footer</a:t>
          </a:r>
          <a:r>
            <a:rPr lang="en-US" baseline="0" dirty="0"/>
            <a:t> Configuration</a:t>
          </a:r>
          <a:endParaRPr lang="en-US" dirty="0"/>
        </a:p>
      </dgm:t>
    </dgm:pt>
    <dgm:pt modelId="{876B688D-FECA-6542-9FA6-A474CF0436CC}" type="parTrans" cxnId="{BA9A772C-2DD1-2546-9613-D4DD408725FD}">
      <dgm:prSet/>
      <dgm:spPr/>
      <dgm:t>
        <a:bodyPr/>
        <a:lstStyle/>
        <a:p>
          <a:endParaRPr lang="en-US"/>
        </a:p>
      </dgm:t>
    </dgm:pt>
    <dgm:pt modelId="{6534E158-92C9-6840-8627-C813D9D29FF2}" type="sibTrans" cxnId="{BA9A772C-2DD1-2546-9613-D4DD408725FD}">
      <dgm:prSet/>
      <dgm:spPr/>
      <dgm:t>
        <a:bodyPr/>
        <a:lstStyle/>
        <a:p>
          <a:endParaRPr lang="en-US"/>
        </a:p>
      </dgm:t>
    </dgm:pt>
    <dgm:pt modelId="{FF38AAFD-9976-D941-96EF-0946DD5736C7}">
      <dgm:prSet/>
      <dgm:spPr/>
      <dgm:t>
        <a:bodyPr/>
        <a:lstStyle/>
        <a:p>
          <a:pPr rtl="0"/>
          <a:r>
            <a:rPr lang="en-US" dirty="0"/>
            <a:t>CSS</a:t>
          </a:r>
          <a:r>
            <a:rPr lang="en-US" baseline="0" dirty="0"/>
            <a:t> Configuration</a:t>
          </a:r>
          <a:endParaRPr lang="en-US" dirty="0"/>
        </a:p>
      </dgm:t>
    </dgm:pt>
    <dgm:pt modelId="{DBC64E77-4A4D-9640-8E5C-D5239BC67CEA}" type="parTrans" cxnId="{D545C405-5C44-0D4C-BF9E-FA6F5641DC6E}">
      <dgm:prSet/>
      <dgm:spPr/>
      <dgm:t>
        <a:bodyPr/>
        <a:lstStyle/>
        <a:p>
          <a:endParaRPr lang="en-US"/>
        </a:p>
      </dgm:t>
    </dgm:pt>
    <dgm:pt modelId="{8B8FC4C9-1C20-3445-AA3F-4388ABED377A}" type="sibTrans" cxnId="{D545C405-5C44-0D4C-BF9E-FA6F5641DC6E}">
      <dgm:prSet/>
      <dgm:spPr/>
      <dgm:t>
        <a:bodyPr/>
        <a:lstStyle/>
        <a:p>
          <a:endParaRPr lang="en-US"/>
        </a:p>
      </dgm:t>
    </dgm:pt>
    <dgm:pt modelId="{265DE081-65BD-C04F-8BBC-2157547A548D}">
      <dgm:prSet/>
      <dgm:spPr/>
      <dgm:t>
        <a:bodyPr/>
        <a:lstStyle/>
        <a:p>
          <a:pPr rtl="0"/>
          <a:r>
            <a:rPr lang="en-US" dirty="0"/>
            <a:t>Dynamic Content Generation Configuration</a:t>
          </a:r>
        </a:p>
      </dgm:t>
    </dgm:pt>
    <dgm:pt modelId="{47C38586-56CF-2147-B256-49765BFB0AEC}" type="parTrans" cxnId="{5D51A52B-0765-2043-AD09-66348ED29C75}">
      <dgm:prSet/>
      <dgm:spPr/>
      <dgm:t>
        <a:bodyPr/>
        <a:lstStyle/>
        <a:p>
          <a:endParaRPr lang="en-US"/>
        </a:p>
      </dgm:t>
    </dgm:pt>
    <dgm:pt modelId="{980B3520-0680-9B4C-BCFE-779DEBE35F4E}" type="sibTrans" cxnId="{5D51A52B-0765-2043-AD09-66348ED29C75}">
      <dgm:prSet/>
      <dgm:spPr/>
      <dgm:t>
        <a:bodyPr/>
        <a:lstStyle/>
        <a:p>
          <a:endParaRPr lang="en-US"/>
        </a:p>
      </dgm:t>
    </dgm:pt>
    <dgm:pt modelId="{9DECA338-28BF-3D49-9ED7-CE7588088C04}">
      <dgm:prSet/>
      <dgm:spPr/>
      <dgm:t>
        <a:bodyPr/>
        <a:lstStyle/>
        <a:p>
          <a:pPr rtl="0"/>
          <a:r>
            <a:rPr lang="en-US" dirty="0"/>
            <a:t>Error Notifications to Workgroup</a:t>
          </a:r>
        </a:p>
      </dgm:t>
    </dgm:pt>
    <dgm:pt modelId="{92B3E8E1-E2BB-194C-890C-1FD0EB6AD350}" type="parTrans" cxnId="{39B5F785-369C-8248-9D73-2FB89B68612A}">
      <dgm:prSet/>
      <dgm:spPr/>
    </dgm:pt>
    <dgm:pt modelId="{7F9058D3-3D6C-B643-9DBF-2199CC716C0F}" type="sibTrans" cxnId="{39B5F785-369C-8248-9D73-2FB89B68612A}">
      <dgm:prSet/>
      <dgm:spPr/>
    </dgm:pt>
    <dgm:pt modelId="{FFAA5380-83E8-0A48-86F2-358C845AD469}" type="pres">
      <dgm:prSet presAssocID="{E0B9686C-2C56-914F-ACF1-E0C906EEB5D9}" presName="vert0" presStyleCnt="0">
        <dgm:presLayoutVars>
          <dgm:dir/>
          <dgm:animOne val="branch"/>
          <dgm:animLvl val="lvl"/>
        </dgm:presLayoutVars>
      </dgm:prSet>
      <dgm:spPr/>
    </dgm:pt>
    <dgm:pt modelId="{66E4557F-D106-D04F-87EF-0682D69666EF}" type="pres">
      <dgm:prSet presAssocID="{3FBFB999-187C-4E4B-BB51-DA6D0057ED72}" presName="thickLine" presStyleLbl="alignNode1" presStyleIdx="0" presStyleCnt="5"/>
      <dgm:spPr/>
    </dgm:pt>
    <dgm:pt modelId="{AD7F19EB-AF05-F346-B685-A34E23239FED}" type="pres">
      <dgm:prSet presAssocID="{3FBFB999-187C-4E4B-BB51-DA6D0057ED72}" presName="horz1" presStyleCnt="0"/>
      <dgm:spPr/>
    </dgm:pt>
    <dgm:pt modelId="{A2192709-1541-5B4E-8B1A-31F6CC94247C}" type="pres">
      <dgm:prSet presAssocID="{3FBFB999-187C-4E4B-BB51-DA6D0057ED72}" presName="tx1" presStyleLbl="revTx" presStyleIdx="0" presStyleCnt="5"/>
      <dgm:spPr/>
    </dgm:pt>
    <dgm:pt modelId="{465F08FD-FFA8-824E-ABDB-190610F4CD0A}" type="pres">
      <dgm:prSet presAssocID="{3FBFB999-187C-4E4B-BB51-DA6D0057ED72}" presName="vert1" presStyleCnt="0"/>
      <dgm:spPr/>
    </dgm:pt>
    <dgm:pt modelId="{90F57909-65EA-1644-AF7F-BD51961D761B}" type="pres">
      <dgm:prSet presAssocID="{5872805F-654E-A24F-9DD6-C0B9BA133113}" presName="thickLine" presStyleLbl="alignNode1" presStyleIdx="1" presStyleCnt="5"/>
      <dgm:spPr/>
    </dgm:pt>
    <dgm:pt modelId="{3B64FAC7-0884-4547-B897-B96D10E2550F}" type="pres">
      <dgm:prSet presAssocID="{5872805F-654E-A24F-9DD6-C0B9BA133113}" presName="horz1" presStyleCnt="0"/>
      <dgm:spPr/>
    </dgm:pt>
    <dgm:pt modelId="{EB5234B1-C265-E340-8F3E-9E5ABFA7CF54}" type="pres">
      <dgm:prSet presAssocID="{5872805F-654E-A24F-9DD6-C0B9BA133113}" presName="tx1" presStyleLbl="revTx" presStyleIdx="1" presStyleCnt="5"/>
      <dgm:spPr/>
    </dgm:pt>
    <dgm:pt modelId="{D1869E36-4FE7-D240-8184-71B80A943A97}" type="pres">
      <dgm:prSet presAssocID="{5872805F-654E-A24F-9DD6-C0B9BA133113}" presName="vert1" presStyleCnt="0"/>
      <dgm:spPr/>
    </dgm:pt>
    <dgm:pt modelId="{02A0524D-03A3-3D4E-8E96-03EC292F5F17}" type="pres">
      <dgm:prSet presAssocID="{FF38AAFD-9976-D941-96EF-0946DD5736C7}" presName="thickLine" presStyleLbl="alignNode1" presStyleIdx="2" presStyleCnt="5"/>
      <dgm:spPr/>
    </dgm:pt>
    <dgm:pt modelId="{0C5FC57E-5BE0-2C44-B5FA-18667ADEA879}" type="pres">
      <dgm:prSet presAssocID="{FF38AAFD-9976-D941-96EF-0946DD5736C7}" presName="horz1" presStyleCnt="0"/>
      <dgm:spPr/>
    </dgm:pt>
    <dgm:pt modelId="{89FD8361-E0EE-AC45-8A90-4E96CBD88052}" type="pres">
      <dgm:prSet presAssocID="{FF38AAFD-9976-D941-96EF-0946DD5736C7}" presName="tx1" presStyleLbl="revTx" presStyleIdx="2" presStyleCnt="5"/>
      <dgm:spPr/>
    </dgm:pt>
    <dgm:pt modelId="{083B6EF3-D6DC-334B-B337-7F8448F8F41C}" type="pres">
      <dgm:prSet presAssocID="{FF38AAFD-9976-D941-96EF-0946DD5736C7}" presName="vert1" presStyleCnt="0"/>
      <dgm:spPr/>
    </dgm:pt>
    <dgm:pt modelId="{4EB674C6-470D-FA4A-B287-B77AE10BF9AA}" type="pres">
      <dgm:prSet presAssocID="{265DE081-65BD-C04F-8BBC-2157547A548D}" presName="thickLine" presStyleLbl="alignNode1" presStyleIdx="3" presStyleCnt="5"/>
      <dgm:spPr/>
    </dgm:pt>
    <dgm:pt modelId="{1AA17A17-BE9E-A948-83E0-FF5746BAC863}" type="pres">
      <dgm:prSet presAssocID="{265DE081-65BD-C04F-8BBC-2157547A548D}" presName="horz1" presStyleCnt="0"/>
      <dgm:spPr/>
    </dgm:pt>
    <dgm:pt modelId="{D91F2520-E0B0-0E4C-94D5-E3AF0ECEDE83}" type="pres">
      <dgm:prSet presAssocID="{265DE081-65BD-C04F-8BBC-2157547A548D}" presName="tx1" presStyleLbl="revTx" presStyleIdx="3" presStyleCnt="5"/>
      <dgm:spPr/>
    </dgm:pt>
    <dgm:pt modelId="{44E41EE6-ADFD-434B-B09E-F4B9FDDBF6F4}" type="pres">
      <dgm:prSet presAssocID="{265DE081-65BD-C04F-8BBC-2157547A548D}" presName="vert1" presStyleCnt="0"/>
      <dgm:spPr/>
    </dgm:pt>
    <dgm:pt modelId="{1A0816BA-5CE0-8748-AA29-6B8BAD1E3EEC}" type="pres">
      <dgm:prSet presAssocID="{9DECA338-28BF-3D49-9ED7-CE7588088C04}" presName="thickLine" presStyleLbl="alignNode1" presStyleIdx="4" presStyleCnt="5"/>
      <dgm:spPr/>
    </dgm:pt>
    <dgm:pt modelId="{316541A5-29BB-3D45-A8AF-F62EDE3BDFA1}" type="pres">
      <dgm:prSet presAssocID="{9DECA338-28BF-3D49-9ED7-CE7588088C04}" presName="horz1" presStyleCnt="0"/>
      <dgm:spPr/>
    </dgm:pt>
    <dgm:pt modelId="{96996615-B085-7143-B63C-EF46E72FEC7D}" type="pres">
      <dgm:prSet presAssocID="{9DECA338-28BF-3D49-9ED7-CE7588088C04}" presName="tx1" presStyleLbl="revTx" presStyleIdx="4" presStyleCnt="5"/>
      <dgm:spPr/>
    </dgm:pt>
    <dgm:pt modelId="{9A25C7FF-F4E7-9C49-9AD3-EB1969C12E33}" type="pres">
      <dgm:prSet presAssocID="{9DECA338-28BF-3D49-9ED7-CE7588088C04}" presName="vert1" presStyleCnt="0"/>
      <dgm:spPr/>
    </dgm:pt>
  </dgm:ptLst>
  <dgm:cxnLst>
    <dgm:cxn modelId="{D545C405-5C44-0D4C-BF9E-FA6F5641DC6E}" srcId="{E0B9686C-2C56-914F-ACF1-E0C906EEB5D9}" destId="{FF38AAFD-9976-D941-96EF-0946DD5736C7}" srcOrd="2" destOrd="0" parTransId="{DBC64E77-4A4D-9640-8E5C-D5239BC67CEA}" sibTransId="{8B8FC4C9-1C20-3445-AA3F-4388ABED377A}"/>
    <dgm:cxn modelId="{67EAAC1A-CF26-BB4F-88DE-2EF373B31C8B}" type="presOf" srcId="{E0B9686C-2C56-914F-ACF1-E0C906EEB5D9}" destId="{FFAA5380-83E8-0A48-86F2-358C845AD469}" srcOrd="0" destOrd="0" presId="urn:microsoft.com/office/officeart/2008/layout/LinedList"/>
    <dgm:cxn modelId="{5D51A52B-0765-2043-AD09-66348ED29C75}" srcId="{E0B9686C-2C56-914F-ACF1-E0C906EEB5D9}" destId="{265DE081-65BD-C04F-8BBC-2157547A548D}" srcOrd="3" destOrd="0" parTransId="{47C38586-56CF-2147-B256-49765BFB0AEC}" sibTransId="{980B3520-0680-9B4C-BCFE-779DEBE35F4E}"/>
    <dgm:cxn modelId="{BA9A772C-2DD1-2546-9613-D4DD408725FD}" srcId="{E0B9686C-2C56-914F-ACF1-E0C906EEB5D9}" destId="{5872805F-654E-A24F-9DD6-C0B9BA133113}" srcOrd="1" destOrd="0" parTransId="{876B688D-FECA-6542-9FA6-A474CF0436CC}" sibTransId="{6534E158-92C9-6840-8627-C813D9D29FF2}"/>
    <dgm:cxn modelId="{A4AFAA6C-2C59-5141-9E51-97E7C236E122}" type="presOf" srcId="{265DE081-65BD-C04F-8BBC-2157547A548D}" destId="{D91F2520-E0B0-0E4C-94D5-E3AF0ECEDE83}" srcOrd="0" destOrd="0" presId="urn:microsoft.com/office/officeart/2008/layout/LinedList"/>
    <dgm:cxn modelId="{05877676-DE75-5C44-9689-42C7A285D007}" type="presOf" srcId="{3FBFB999-187C-4E4B-BB51-DA6D0057ED72}" destId="{A2192709-1541-5B4E-8B1A-31F6CC94247C}" srcOrd="0" destOrd="0" presId="urn:microsoft.com/office/officeart/2008/layout/LinedList"/>
    <dgm:cxn modelId="{39B5F785-369C-8248-9D73-2FB89B68612A}" srcId="{E0B9686C-2C56-914F-ACF1-E0C906EEB5D9}" destId="{9DECA338-28BF-3D49-9ED7-CE7588088C04}" srcOrd="4" destOrd="0" parTransId="{92B3E8E1-E2BB-194C-890C-1FD0EB6AD350}" sibTransId="{7F9058D3-3D6C-B643-9DBF-2199CC716C0F}"/>
    <dgm:cxn modelId="{D8ECAAA4-7449-B34C-A6F4-0263A2B2CCDC}" type="presOf" srcId="{5872805F-654E-A24F-9DD6-C0B9BA133113}" destId="{EB5234B1-C265-E340-8F3E-9E5ABFA7CF54}" srcOrd="0" destOrd="0" presId="urn:microsoft.com/office/officeart/2008/layout/LinedList"/>
    <dgm:cxn modelId="{24F5C0A9-45FB-1A4E-91CE-87016E1ACAC6}" srcId="{E0B9686C-2C56-914F-ACF1-E0C906EEB5D9}" destId="{3FBFB999-187C-4E4B-BB51-DA6D0057ED72}" srcOrd="0" destOrd="0" parTransId="{5EFD3404-E3D1-B645-8BAB-DC75CBD3B6D9}" sibTransId="{C5A68232-4007-924E-BB5F-0EC12600ECCA}"/>
    <dgm:cxn modelId="{2EA4F0C5-3982-9C44-B393-064DB175B3D1}" type="presOf" srcId="{9DECA338-28BF-3D49-9ED7-CE7588088C04}" destId="{96996615-B085-7143-B63C-EF46E72FEC7D}" srcOrd="0" destOrd="0" presId="urn:microsoft.com/office/officeart/2008/layout/LinedList"/>
    <dgm:cxn modelId="{6B1D9AD1-2DF7-2147-92D8-CF7E230F5867}" type="presOf" srcId="{FF38AAFD-9976-D941-96EF-0946DD5736C7}" destId="{89FD8361-E0EE-AC45-8A90-4E96CBD88052}" srcOrd="0" destOrd="0" presId="urn:microsoft.com/office/officeart/2008/layout/LinedList"/>
    <dgm:cxn modelId="{1F7FE9E2-5B9A-8245-809C-15305C70230E}" type="presParOf" srcId="{FFAA5380-83E8-0A48-86F2-358C845AD469}" destId="{66E4557F-D106-D04F-87EF-0682D69666EF}" srcOrd="0" destOrd="0" presId="urn:microsoft.com/office/officeart/2008/layout/LinedList"/>
    <dgm:cxn modelId="{43C23164-0BD0-3846-9D8E-8836BD761DAD}" type="presParOf" srcId="{FFAA5380-83E8-0A48-86F2-358C845AD469}" destId="{AD7F19EB-AF05-F346-B685-A34E23239FED}" srcOrd="1" destOrd="0" presId="urn:microsoft.com/office/officeart/2008/layout/LinedList"/>
    <dgm:cxn modelId="{9DF7A4C4-908A-E345-AF59-F2944B04DA06}" type="presParOf" srcId="{AD7F19EB-AF05-F346-B685-A34E23239FED}" destId="{A2192709-1541-5B4E-8B1A-31F6CC94247C}" srcOrd="0" destOrd="0" presId="urn:microsoft.com/office/officeart/2008/layout/LinedList"/>
    <dgm:cxn modelId="{7ED4D705-3561-F847-AF3C-61505B8D39E9}" type="presParOf" srcId="{AD7F19EB-AF05-F346-B685-A34E23239FED}" destId="{465F08FD-FFA8-824E-ABDB-190610F4CD0A}" srcOrd="1" destOrd="0" presId="urn:microsoft.com/office/officeart/2008/layout/LinedList"/>
    <dgm:cxn modelId="{91013F26-615F-1A48-B277-961BC78F08A5}" type="presParOf" srcId="{FFAA5380-83E8-0A48-86F2-358C845AD469}" destId="{90F57909-65EA-1644-AF7F-BD51961D761B}" srcOrd="2" destOrd="0" presId="urn:microsoft.com/office/officeart/2008/layout/LinedList"/>
    <dgm:cxn modelId="{12210A65-2D12-B042-8C89-823E547A8C1D}" type="presParOf" srcId="{FFAA5380-83E8-0A48-86F2-358C845AD469}" destId="{3B64FAC7-0884-4547-B897-B96D10E2550F}" srcOrd="3" destOrd="0" presId="urn:microsoft.com/office/officeart/2008/layout/LinedList"/>
    <dgm:cxn modelId="{37E7BF7E-0A7B-A44C-AB5A-7B15C0D879D6}" type="presParOf" srcId="{3B64FAC7-0884-4547-B897-B96D10E2550F}" destId="{EB5234B1-C265-E340-8F3E-9E5ABFA7CF54}" srcOrd="0" destOrd="0" presId="urn:microsoft.com/office/officeart/2008/layout/LinedList"/>
    <dgm:cxn modelId="{3D194377-F1E1-F441-BB2B-CEBFCB22CA47}" type="presParOf" srcId="{3B64FAC7-0884-4547-B897-B96D10E2550F}" destId="{D1869E36-4FE7-D240-8184-71B80A943A97}" srcOrd="1" destOrd="0" presId="urn:microsoft.com/office/officeart/2008/layout/LinedList"/>
    <dgm:cxn modelId="{D90E80FA-25F8-514A-B14E-8343D0A3087D}" type="presParOf" srcId="{FFAA5380-83E8-0A48-86F2-358C845AD469}" destId="{02A0524D-03A3-3D4E-8E96-03EC292F5F17}" srcOrd="4" destOrd="0" presId="urn:microsoft.com/office/officeart/2008/layout/LinedList"/>
    <dgm:cxn modelId="{E7F6A995-D45B-3C4A-8D18-A7A07727B255}" type="presParOf" srcId="{FFAA5380-83E8-0A48-86F2-358C845AD469}" destId="{0C5FC57E-5BE0-2C44-B5FA-18667ADEA879}" srcOrd="5" destOrd="0" presId="urn:microsoft.com/office/officeart/2008/layout/LinedList"/>
    <dgm:cxn modelId="{A458D241-EE7C-B245-AE71-F343DEA52863}" type="presParOf" srcId="{0C5FC57E-5BE0-2C44-B5FA-18667ADEA879}" destId="{89FD8361-E0EE-AC45-8A90-4E96CBD88052}" srcOrd="0" destOrd="0" presId="urn:microsoft.com/office/officeart/2008/layout/LinedList"/>
    <dgm:cxn modelId="{A23D3E38-5191-8A44-886B-02CB42B57784}" type="presParOf" srcId="{0C5FC57E-5BE0-2C44-B5FA-18667ADEA879}" destId="{083B6EF3-D6DC-334B-B337-7F8448F8F41C}" srcOrd="1" destOrd="0" presId="urn:microsoft.com/office/officeart/2008/layout/LinedList"/>
    <dgm:cxn modelId="{48CD1D42-29E2-0C42-A2F4-27C0F62EE3E2}" type="presParOf" srcId="{FFAA5380-83E8-0A48-86F2-358C845AD469}" destId="{4EB674C6-470D-FA4A-B287-B77AE10BF9AA}" srcOrd="6" destOrd="0" presId="urn:microsoft.com/office/officeart/2008/layout/LinedList"/>
    <dgm:cxn modelId="{928F5A01-4E21-154C-A22E-C6E2A03ABB3B}" type="presParOf" srcId="{FFAA5380-83E8-0A48-86F2-358C845AD469}" destId="{1AA17A17-BE9E-A948-83E0-FF5746BAC863}" srcOrd="7" destOrd="0" presId="urn:microsoft.com/office/officeart/2008/layout/LinedList"/>
    <dgm:cxn modelId="{D6E6E62E-3A4C-C24E-B757-9A6E11BC4008}" type="presParOf" srcId="{1AA17A17-BE9E-A948-83E0-FF5746BAC863}" destId="{D91F2520-E0B0-0E4C-94D5-E3AF0ECEDE83}" srcOrd="0" destOrd="0" presId="urn:microsoft.com/office/officeart/2008/layout/LinedList"/>
    <dgm:cxn modelId="{0E120A0A-B14B-D54C-BCA3-6378A811ED82}" type="presParOf" srcId="{1AA17A17-BE9E-A948-83E0-FF5746BAC863}" destId="{44E41EE6-ADFD-434B-B09E-F4B9FDDBF6F4}" srcOrd="1" destOrd="0" presId="urn:microsoft.com/office/officeart/2008/layout/LinedList"/>
    <dgm:cxn modelId="{9FD387BE-C834-A542-AF31-98E457EB3C16}" type="presParOf" srcId="{FFAA5380-83E8-0A48-86F2-358C845AD469}" destId="{1A0816BA-5CE0-8748-AA29-6B8BAD1E3EEC}" srcOrd="8" destOrd="0" presId="urn:microsoft.com/office/officeart/2008/layout/LinedList"/>
    <dgm:cxn modelId="{CFE033E5-2207-8B4A-9C0E-2D757E913559}" type="presParOf" srcId="{FFAA5380-83E8-0A48-86F2-358C845AD469}" destId="{316541A5-29BB-3D45-A8AF-F62EDE3BDFA1}" srcOrd="9" destOrd="0" presId="urn:microsoft.com/office/officeart/2008/layout/LinedList"/>
    <dgm:cxn modelId="{5F20DBDC-A80B-D244-8202-812125093FF7}" type="presParOf" srcId="{316541A5-29BB-3D45-A8AF-F62EDE3BDFA1}" destId="{96996615-B085-7143-B63C-EF46E72FEC7D}" srcOrd="0" destOrd="0" presId="urn:microsoft.com/office/officeart/2008/layout/LinedList"/>
    <dgm:cxn modelId="{CC195ACC-DF98-7642-BB8C-353BD2E8617E}" type="presParOf" srcId="{316541A5-29BB-3D45-A8AF-F62EDE3BDFA1}" destId="{9A25C7FF-F4E7-9C49-9AD3-EB1969C12E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E0B9686C-2C56-914F-ACF1-E0C906EEB5D9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2F5808-AF49-7642-B157-4C36DE4B48B0}">
      <dgm:prSet/>
      <dgm:spPr/>
      <dgm:t>
        <a:bodyPr/>
        <a:lstStyle/>
        <a:p>
          <a:pPr rtl="0"/>
          <a:r>
            <a:rPr lang="en-US" dirty="0"/>
            <a:t>Lifecycle Event	</a:t>
          </a:r>
        </a:p>
      </dgm:t>
    </dgm:pt>
    <dgm:pt modelId="{AC8653A1-F81A-514A-B309-1C23B5DA7134}" type="parTrans" cxnId="{2165889C-C71C-0848-80BA-4A62EC99BDE6}">
      <dgm:prSet/>
      <dgm:spPr/>
      <dgm:t>
        <a:bodyPr/>
        <a:lstStyle/>
        <a:p>
          <a:endParaRPr lang="en-US"/>
        </a:p>
      </dgm:t>
    </dgm:pt>
    <dgm:pt modelId="{EDC2FB60-41E8-A848-9B62-82EB074C09F7}" type="sibTrans" cxnId="{2165889C-C71C-0848-80BA-4A62EC99BDE6}">
      <dgm:prSet/>
      <dgm:spPr/>
      <dgm:t>
        <a:bodyPr/>
        <a:lstStyle/>
        <a:p>
          <a:endParaRPr lang="en-US"/>
        </a:p>
      </dgm:t>
    </dgm:pt>
    <dgm:pt modelId="{346F88B6-BE5D-C945-ACE2-1F30FFE2BF81}">
      <dgm:prSet/>
      <dgm:spPr/>
      <dgm:t>
        <a:bodyPr/>
        <a:lstStyle/>
        <a:p>
          <a:pPr rtl="0"/>
          <a:r>
            <a:rPr lang="en-US" dirty="0"/>
            <a:t>Certification Event	</a:t>
          </a:r>
        </a:p>
      </dgm:t>
    </dgm:pt>
    <dgm:pt modelId="{4B408892-4F5D-B94F-B327-2825F4676F88}" type="parTrans" cxnId="{640E6D4C-8270-AA4D-809F-837BB463AB5E}">
      <dgm:prSet/>
      <dgm:spPr/>
      <dgm:t>
        <a:bodyPr/>
        <a:lstStyle/>
        <a:p>
          <a:endParaRPr lang="en-US"/>
        </a:p>
      </dgm:t>
    </dgm:pt>
    <dgm:pt modelId="{D8536EB6-076F-E14D-AC4E-7ECACB76BE1B}" type="sibTrans" cxnId="{640E6D4C-8270-AA4D-809F-837BB463AB5E}">
      <dgm:prSet/>
      <dgm:spPr/>
      <dgm:t>
        <a:bodyPr/>
        <a:lstStyle/>
        <a:p>
          <a:endParaRPr lang="en-US"/>
        </a:p>
      </dgm:t>
    </dgm:pt>
    <dgm:pt modelId="{85FD6539-3EA2-8048-85B2-597ABCAB1111}">
      <dgm:prSet/>
      <dgm:spPr/>
      <dgm:t>
        <a:bodyPr/>
        <a:lstStyle/>
        <a:p>
          <a:pPr rtl="0"/>
          <a:r>
            <a:rPr lang="en-US" dirty="0"/>
            <a:t>Interactive Requests	</a:t>
          </a:r>
        </a:p>
      </dgm:t>
    </dgm:pt>
    <dgm:pt modelId="{C469FAB4-7619-EF4E-95D8-92D746ADAE9F}" type="parTrans" cxnId="{0BA159C5-CF8B-A041-A909-BEED94805071}">
      <dgm:prSet/>
      <dgm:spPr/>
      <dgm:t>
        <a:bodyPr/>
        <a:lstStyle/>
        <a:p>
          <a:endParaRPr lang="en-US"/>
        </a:p>
      </dgm:t>
    </dgm:pt>
    <dgm:pt modelId="{F5351330-BF50-F140-9D3E-D3E02381B1E3}" type="sibTrans" cxnId="{0BA159C5-CF8B-A041-A909-BEED94805071}">
      <dgm:prSet/>
      <dgm:spPr/>
      <dgm:t>
        <a:bodyPr/>
        <a:lstStyle/>
        <a:p>
          <a:endParaRPr lang="en-US"/>
        </a:p>
      </dgm:t>
    </dgm:pt>
    <dgm:pt modelId="{5E355A22-84AD-2C44-BB69-24D9C79F97FE}">
      <dgm:prSet/>
      <dgm:spPr/>
      <dgm:t>
        <a:bodyPr/>
        <a:lstStyle/>
        <a:p>
          <a:pPr rtl="0"/>
          <a:r>
            <a:rPr lang="en-US" dirty="0"/>
            <a:t>Operational Requests	</a:t>
          </a:r>
        </a:p>
      </dgm:t>
    </dgm:pt>
    <dgm:pt modelId="{E5305C1E-433E-9E4D-A26C-936AB3F91061}" type="parTrans" cxnId="{4C4DA0A4-3993-FC46-B3AD-A5D804422803}">
      <dgm:prSet/>
      <dgm:spPr/>
      <dgm:t>
        <a:bodyPr/>
        <a:lstStyle/>
        <a:p>
          <a:endParaRPr lang="en-US"/>
        </a:p>
      </dgm:t>
    </dgm:pt>
    <dgm:pt modelId="{DF0C2E3F-CADF-2945-8D1A-446E7B51B0D1}" type="sibTrans" cxnId="{4C4DA0A4-3993-FC46-B3AD-A5D804422803}">
      <dgm:prSet/>
      <dgm:spPr/>
      <dgm:t>
        <a:bodyPr/>
        <a:lstStyle/>
        <a:p>
          <a:endParaRPr lang="en-US"/>
        </a:p>
      </dgm:t>
    </dgm:pt>
    <dgm:pt modelId="{15801489-3B40-4F42-B37B-AF8B0318EFDF}">
      <dgm:prSet/>
      <dgm:spPr/>
      <dgm:t>
        <a:bodyPr/>
        <a:lstStyle/>
        <a:p>
          <a:pPr rtl="0"/>
          <a:r>
            <a:rPr lang="en-US" dirty="0"/>
            <a:t>Background Service Requests	</a:t>
          </a:r>
        </a:p>
      </dgm:t>
    </dgm:pt>
    <dgm:pt modelId="{41DF2F33-E833-0E49-A271-293F24734116}" type="parTrans" cxnId="{16D8FE79-7226-8B4B-9AD2-EA77BCB66DE7}">
      <dgm:prSet/>
      <dgm:spPr/>
      <dgm:t>
        <a:bodyPr/>
        <a:lstStyle/>
        <a:p>
          <a:endParaRPr lang="en-US"/>
        </a:p>
      </dgm:t>
    </dgm:pt>
    <dgm:pt modelId="{E5AB59D6-F3E7-BE45-AACD-0CA2443D9EB7}" type="sibTrans" cxnId="{16D8FE79-7226-8B4B-9AD2-EA77BCB66DE7}">
      <dgm:prSet/>
      <dgm:spPr/>
      <dgm:t>
        <a:bodyPr/>
        <a:lstStyle/>
        <a:p>
          <a:endParaRPr lang="en-US"/>
        </a:p>
      </dgm:t>
    </dgm:pt>
    <dgm:pt modelId="{B9A4500B-5F87-8446-A359-7EDAAC36DE8C}">
      <dgm:prSet/>
      <dgm:spPr/>
      <dgm:t>
        <a:bodyPr/>
        <a:lstStyle/>
        <a:p>
          <a:pPr rtl="0"/>
          <a:r>
            <a:rPr lang="en-US" dirty="0"/>
            <a:t>Automated Role Assignments	</a:t>
          </a:r>
        </a:p>
      </dgm:t>
    </dgm:pt>
    <dgm:pt modelId="{C94CF4B0-C858-1747-A1D6-13B1E5DC66F5}" type="parTrans" cxnId="{04363464-5C5C-8848-939C-337BBD651EFC}">
      <dgm:prSet/>
      <dgm:spPr/>
      <dgm:t>
        <a:bodyPr/>
        <a:lstStyle/>
        <a:p>
          <a:endParaRPr lang="en-US"/>
        </a:p>
      </dgm:t>
    </dgm:pt>
    <dgm:pt modelId="{623561B3-D052-4147-A455-F18157513D33}" type="sibTrans" cxnId="{04363464-5C5C-8848-939C-337BBD651EFC}">
      <dgm:prSet/>
      <dgm:spPr/>
      <dgm:t>
        <a:bodyPr/>
        <a:lstStyle/>
        <a:p>
          <a:endParaRPr lang="en-US"/>
        </a:p>
      </dgm:t>
    </dgm:pt>
    <dgm:pt modelId="{93C82026-5DF6-964A-95BE-4B48F3A2CACE}">
      <dgm:prSet/>
      <dgm:spPr/>
      <dgm:t>
        <a:bodyPr/>
        <a:lstStyle/>
        <a:p>
          <a:pPr rtl="0"/>
          <a:r>
            <a:rPr lang="en-US" dirty="0"/>
            <a:t>Policy Violation Requests</a:t>
          </a:r>
        </a:p>
      </dgm:t>
    </dgm:pt>
    <dgm:pt modelId="{9A76519E-6FB4-CC47-A004-14E0314FC91E}" type="parTrans" cxnId="{98AC856E-C91C-8848-8D9A-AF17EFFC1711}">
      <dgm:prSet/>
      <dgm:spPr/>
      <dgm:t>
        <a:bodyPr/>
        <a:lstStyle/>
        <a:p>
          <a:endParaRPr lang="en-US"/>
        </a:p>
      </dgm:t>
    </dgm:pt>
    <dgm:pt modelId="{DB3A9B2B-0A7E-6D48-AAE2-7B629C8AE52D}" type="sibTrans" cxnId="{98AC856E-C91C-8848-8D9A-AF17EFFC1711}">
      <dgm:prSet/>
      <dgm:spPr/>
      <dgm:t>
        <a:bodyPr/>
        <a:lstStyle/>
        <a:p>
          <a:endParaRPr lang="en-US"/>
        </a:p>
      </dgm:t>
    </dgm:pt>
    <dgm:pt modelId="{875D0901-C646-D343-ACD6-2CDC22E6A067}">
      <dgm:prSet/>
      <dgm:spPr/>
      <dgm:t>
        <a:bodyPr/>
        <a:lstStyle/>
        <a:p>
          <a:pPr rtl="0"/>
          <a:r>
            <a:rPr lang="en-US" dirty="0"/>
            <a:t>Certification Revocation Requests	</a:t>
          </a:r>
        </a:p>
      </dgm:t>
    </dgm:pt>
    <dgm:pt modelId="{3C9E6657-3C5C-694A-9827-89A2B917C25E}" type="parTrans" cxnId="{032DE6CB-F485-9E43-AE43-2AC62B805BAA}">
      <dgm:prSet/>
      <dgm:spPr/>
      <dgm:t>
        <a:bodyPr/>
        <a:lstStyle/>
        <a:p>
          <a:endParaRPr lang="en-US"/>
        </a:p>
      </dgm:t>
    </dgm:pt>
    <dgm:pt modelId="{48768DA4-5A00-EF46-86CB-F7FF0A65E71A}" type="sibTrans" cxnId="{032DE6CB-F485-9E43-AE43-2AC62B805BAA}">
      <dgm:prSet/>
      <dgm:spPr/>
      <dgm:t>
        <a:bodyPr/>
        <a:lstStyle/>
        <a:p>
          <a:endParaRPr lang="en-US"/>
        </a:p>
      </dgm:t>
    </dgm:pt>
    <dgm:pt modelId="{FFAA5380-83E8-0A48-86F2-358C845AD469}" type="pres">
      <dgm:prSet presAssocID="{E0B9686C-2C56-914F-ACF1-E0C906EEB5D9}" presName="vert0" presStyleCnt="0">
        <dgm:presLayoutVars>
          <dgm:dir/>
          <dgm:animOne val="branch"/>
          <dgm:animLvl val="lvl"/>
        </dgm:presLayoutVars>
      </dgm:prSet>
      <dgm:spPr/>
    </dgm:pt>
    <dgm:pt modelId="{D3D4D07D-77E5-8F4A-9C4F-5412A820FE4B}" type="pres">
      <dgm:prSet presAssocID="{352F5808-AF49-7642-B157-4C36DE4B48B0}" presName="thickLine" presStyleLbl="alignNode1" presStyleIdx="0" presStyleCnt="8"/>
      <dgm:spPr/>
    </dgm:pt>
    <dgm:pt modelId="{BEE2010E-B22D-144D-BC64-BC1BBBF6C026}" type="pres">
      <dgm:prSet presAssocID="{352F5808-AF49-7642-B157-4C36DE4B48B0}" presName="horz1" presStyleCnt="0"/>
      <dgm:spPr/>
    </dgm:pt>
    <dgm:pt modelId="{1AA71F06-00F3-CB44-94B2-81AFCC05694C}" type="pres">
      <dgm:prSet presAssocID="{352F5808-AF49-7642-B157-4C36DE4B48B0}" presName="tx1" presStyleLbl="revTx" presStyleIdx="0" presStyleCnt="8"/>
      <dgm:spPr/>
    </dgm:pt>
    <dgm:pt modelId="{5B0F2732-5DF8-7B41-B014-1BBE2F62676A}" type="pres">
      <dgm:prSet presAssocID="{352F5808-AF49-7642-B157-4C36DE4B48B0}" presName="vert1" presStyleCnt="0"/>
      <dgm:spPr/>
    </dgm:pt>
    <dgm:pt modelId="{7D9EDFD9-721D-AF46-9EFE-AF8094F811F6}" type="pres">
      <dgm:prSet presAssocID="{346F88B6-BE5D-C945-ACE2-1F30FFE2BF81}" presName="thickLine" presStyleLbl="alignNode1" presStyleIdx="1" presStyleCnt="8"/>
      <dgm:spPr/>
    </dgm:pt>
    <dgm:pt modelId="{E1356A80-4AFA-9F44-9974-FD45303504E6}" type="pres">
      <dgm:prSet presAssocID="{346F88B6-BE5D-C945-ACE2-1F30FFE2BF81}" presName="horz1" presStyleCnt="0"/>
      <dgm:spPr/>
    </dgm:pt>
    <dgm:pt modelId="{232E113F-0803-9047-9D69-7122D285C2C9}" type="pres">
      <dgm:prSet presAssocID="{346F88B6-BE5D-C945-ACE2-1F30FFE2BF81}" presName="tx1" presStyleLbl="revTx" presStyleIdx="1" presStyleCnt="8"/>
      <dgm:spPr/>
    </dgm:pt>
    <dgm:pt modelId="{1F650E92-D5D3-D94A-90B8-45178D6C8467}" type="pres">
      <dgm:prSet presAssocID="{346F88B6-BE5D-C945-ACE2-1F30FFE2BF81}" presName="vert1" presStyleCnt="0"/>
      <dgm:spPr/>
    </dgm:pt>
    <dgm:pt modelId="{D3D4218B-5C30-A843-A6ED-4ADDC8FCB47B}" type="pres">
      <dgm:prSet presAssocID="{85FD6539-3EA2-8048-85B2-597ABCAB1111}" presName="thickLine" presStyleLbl="alignNode1" presStyleIdx="2" presStyleCnt="8"/>
      <dgm:spPr/>
    </dgm:pt>
    <dgm:pt modelId="{0F1AA891-8C82-2742-ABA9-259C316722AB}" type="pres">
      <dgm:prSet presAssocID="{85FD6539-3EA2-8048-85B2-597ABCAB1111}" presName="horz1" presStyleCnt="0"/>
      <dgm:spPr/>
    </dgm:pt>
    <dgm:pt modelId="{D4790211-3D21-014D-9F0C-D692368F4579}" type="pres">
      <dgm:prSet presAssocID="{85FD6539-3EA2-8048-85B2-597ABCAB1111}" presName="tx1" presStyleLbl="revTx" presStyleIdx="2" presStyleCnt="8"/>
      <dgm:spPr/>
    </dgm:pt>
    <dgm:pt modelId="{F4E5266D-D7BC-BC46-BBA1-D539D25E9AF6}" type="pres">
      <dgm:prSet presAssocID="{85FD6539-3EA2-8048-85B2-597ABCAB1111}" presName="vert1" presStyleCnt="0"/>
      <dgm:spPr/>
    </dgm:pt>
    <dgm:pt modelId="{F1344859-9CFC-DD46-83E2-C8EABBCE05CC}" type="pres">
      <dgm:prSet presAssocID="{5E355A22-84AD-2C44-BB69-24D9C79F97FE}" presName="thickLine" presStyleLbl="alignNode1" presStyleIdx="3" presStyleCnt="8"/>
      <dgm:spPr/>
    </dgm:pt>
    <dgm:pt modelId="{1ABBC7D3-2AAB-7F4D-BBDA-FD5562AE9917}" type="pres">
      <dgm:prSet presAssocID="{5E355A22-84AD-2C44-BB69-24D9C79F97FE}" presName="horz1" presStyleCnt="0"/>
      <dgm:spPr/>
    </dgm:pt>
    <dgm:pt modelId="{164AAE95-B663-FB4C-9D1F-A446BFBD2D90}" type="pres">
      <dgm:prSet presAssocID="{5E355A22-84AD-2C44-BB69-24D9C79F97FE}" presName="tx1" presStyleLbl="revTx" presStyleIdx="3" presStyleCnt="8"/>
      <dgm:spPr/>
    </dgm:pt>
    <dgm:pt modelId="{E35EFFDE-2043-3C42-84CA-46C7A0CBCF16}" type="pres">
      <dgm:prSet presAssocID="{5E355A22-84AD-2C44-BB69-24D9C79F97FE}" presName="vert1" presStyleCnt="0"/>
      <dgm:spPr/>
    </dgm:pt>
    <dgm:pt modelId="{4485169A-6CB1-134C-9C34-450352CD69D8}" type="pres">
      <dgm:prSet presAssocID="{15801489-3B40-4F42-B37B-AF8B0318EFDF}" presName="thickLine" presStyleLbl="alignNode1" presStyleIdx="4" presStyleCnt="8"/>
      <dgm:spPr/>
    </dgm:pt>
    <dgm:pt modelId="{4040C489-37B7-334E-B7FA-996545E11E70}" type="pres">
      <dgm:prSet presAssocID="{15801489-3B40-4F42-B37B-AF8B0318EFDF}" presName="horz1" presStyleCnt="0"/>
      <dgm:spPr/>
    </dgm:pt>
    <dgm:pt modelId="{EAEF121A-F774-6C4A-890D-47CF0C6BD377}" type="pres">
      <dgm:prSet presAssocID="{15801489-3B40-4F42-B37B-AF8B0318EFDF}" presName="tx1" presStyleLbl="revTx" presStyleIdx="4" presStyleCnt="8"/>
      <dgm:spPr/>
    </dgm:pt>
    <dgm:pt modelId="{225829E9-C09C-6A4F-B634-2D2D738BD794}" type="pres">
      <dgm:prSet presAssocID="{15801489-3B40-4F42-B37B-AF8B0318EFDF}" presName="vert1" presStyleCnt="0"/>
      <dgm:spPr/>
    </dgm:pt>
    <dgm:pt modelId="{88F821D9-F3FA-0B42-AF36-5C77F3E1FD67}" type="pres">
      <dgm:prSet presAssocID="{B9A4500B-5F87-8446-A359-7EDAAC36DE8C}" presName="thickLine" presStyleLbl="alignNode1" presStyleIdx="5" presStyleCnt="8"/>
      <dgm:spPr/>
    </dgm:pt>
    <dgm:pt modelId="{80C466C5-4192-9342-99A9-717BB8C9F01F}" type="pres">
      <dgm:prSet presAssocID="{B9A4500B-5F87-8446-A359-7EDAAC36DE8C}" presName="horz1" presStyleCnt="0"/>
      <dgm:spPr/>
    </dgm:pt>
    <dgm:pt modelId="{B084AB18-9460-0445-90C3-3F7D6F585A8A}" type="pres">
      <dgm:prSet presAssocID="{B9A4500B-5F87-8446-A359-7EDAAC36DE8C}" presName="tx1" presStyleLbl="revTx" presStyleIdx="5" presStyleCnt="8"/>
      <dgm:spPr/>
    </dgm:pt>
    <dgm:pt modelId="{B9D61C21-FE55-5C40-94BA-21B464C0DBA6}" type="pres">
      <dgm:prSet presAssocID="{B9A4500B-5F87-8446-A359-7EDAAC36DE8C}" presName="vert1" presStyleCnt="0"/>
      <dgm:spPr/>
    </dgm:pt>
    <dgm:pt modelId="{5B925004-95FF-9646-A85D-08BE1ADB31B0}" type="pres">
      <dgm:prSet presAssocID="{93C82026-5DF6-964A-95BE-4B48F3A2CACE}" presName="thickLine" presStyleLbl="alignNode1" presStyleIdx="6" presStyleCnt="8"/>
      <dgm:spPr/>
    </dgm:pt>
    <dgm:pt modelId="{6B306120-C738-3845-8756-C736E8F7C3D0}" type="pres">
      <dgm:prSet presAssocID="{93C82026-5DF6-964A-95BE-4B48F3A2CACE}" presName="horz1" presStyleCnt="0"/>
      <dgm:spPr/>
    </dgm:pt>
    <dgm:pt modelId="{0FD7D3AD-ED36-B648-B63D-F1F0E0069DCF}" type="pres">
      <dgm:prSet presAssocID="{93C82026-5DF6-964A-95BE-4B48F3A2CACE}" presName="tx1" presStyleLbl="revTx" presStyleIdx="6" presStyleCnt="8"/>
      <dgm:spPr/>
    </dgm:pt>
    <dgm:pt modelId="{F935C1E6-4DCB-0843-964A-C3A7A11CBA54}" type="pres">
      <dgm:prSet presAssocID="{93C82026-5DF6-964A-95BE-4B48F3A2CACE}" presName="vert1" presStyleCnt="0"/>
      <dgm:spPr/>
    </dgm:pt>
    <dgm:pt modelId="{052324F0-F29A-6A45-A46B-01018A94C193}" type="pres">
      <dgm:prSet presAssocID="{875D0901-C646-D343-ACD6-2CDC22E6A067}" presName="thickLine" presStyleLbl="alignNode1" presStyleIdx="7" presStyleCnt="8"/>
      <dgm:spPr/>
    </dgm:pt>
    <dgm:pt modelId="{476CD5CE-C209-D840-B2D0-3320D79C5EC3}" type="pres">
      <dgm:prSet presAssocID="{875D0901-C646-D343-ACD6-2CDC22E6A067}" presName="horz1" presStyleCnt="0"/>
      <dgm:spPr/>
    </dgm:pt>
    <dgm:pt modelId="{CBD6AF85-143F-4B4C-A69D-8AA984AF9A18}" type="pres">
      <dgm:prSet presAssocID="{875D0901-C646-D343-ACD6-2CDC22E6A067}" presName="tx1" presStyleLbl="revTx" presStyleIdx="7" presStyleCnt="8"/>
      <dgm:spPr/>
    </dgm:pt>
    <dgm:pt modelId="{DD3F5ACB-35B4-4341-AE7D-0348D3EBAFBA}" type="pres">
      <dgm:prSet presAssocID="{875D0901-C646-D343-ACD6-2CDC22E6A067}" presName="vert1" presStyleCnt="0"/>
      <dgm:spPr/>
    </dgm:pt>
  </dgm:ptLst>
  <dgm:cxnLst>
    <dgm:cxn modelId="{F78A6415-FB28-8644-A09C-0BFBCB6E4408}" type="presOf" srcId="{15801489-3B40-4F42-B37B-AF8B0318EFDF}" destId="{EAEF121A-F774-6C4A-890D-47CF0C6BD377}" srcOrd="0" destOrd="0" presId="urn:microsoft.com/office/officeart/2008/layout/LinedList"/>
    <dgm:cxn modelId="{640E6D4C-8270-AA4D-809F-837BB463AB5E}" srcId="{E0B9686C-2C56-914F-ACF1-E0C906EEB5D9}" destId="{346F88B6-BE5D-C945-ACE2-1F30FFE2BF81}" srcOrd="1" destOrd="0" parTransId="{4B408892-4F5D-B94F-B327-2825F4676F88}" sibTransId="{D8536EB6-076F-E14D-AC4E-7ECACB76BE1B}"/>
    <dgm:cxn modelId="{76E0D14E-C969-2E45-B77E-8C80E380C2E1}" type="presOf" srcId="{352F5808-AF49-7642-B157-4C36DE4B48B0}" destId="{1AA71F06-00F3-CB44-94B2-81AFCC05694C}" srcOrd="0" destOrd="0" presId="urn:microsoft.com/office/officeart/2008/layout/LinedList"/>
    <dgm:cxn modelId="{04363464-5C5C-8848-939C-337BBD651EFC}" srcId="{E0B9686C-2C56-914F-ACF1-E0C906EEB5D9}" destId="{B9A4500B-5F87-8446-A359-7EDAAC36DE8C}" srcOrd="5" destOrd="0" parTransId="{C94CF4B0-C858-1747-A1D6-13B1E5DC66F5}" sibTransId="{623561B3-D052-4147-A455-F18157513D33}"/>
    <dgm:cxn modelId="{4507376B-7150-104A-95DC-66AFE391BAD7}" type="presOf" srcId="{346F88B6-BE5D-C945-ACE2-1F30FFE2BF81}" destId="{232E113F-0803-9047-9D69-7122D285C2C9}" srcOrd="0" destOrd="0" presId="urn:microsoft.com/office/officeart/2008/layout/LinedList"/>
    <dgm:cxn modelId="{98AC856E-C91C-8848-8D9A-AF17EFFC1711}" srcId="{E0B9686C-2C56-914F-ACF1-E0C906EEB5D9}" destId="{93C82026-5DF6-964A-95BE-4B48F3A2CACE}" srcOrd="6" destOrd="0" parTransId="{9A76519E-6FB4-CC47-A004-14E0314FC91E}" sibTransId="{DB3A9B2B-0A7E-6D48-AAE2-7B629C8AE52D}"/>
    <dgm:cxn modelId="{16D8FE79-7226-8B4B-9AD2-EA77BCB66DE7}" srcId="{E0B9686C-2C56-914F-ACF1-E0C906EEB5D9}" destId="{15801489-3B40-4F42-B37B-AF8B0318EFDF}" srcOrd="4" destOrd="0" parTransId="{41DF2F33-E833-0E49-A271-293F24734116}" sibTransId="{E5AB59D6-F3E7-BE45-AACD-0CA2443D9EB7}"/>
    <dgm:cxn modelId="{5042DA82-2ADC-A641-8897-B36A893C40CC}" type="presOf" srcId="{E0B9686C-2C56-914F-ACF1-E0C906EEB5D9}" destId="{FFAA5380-83E8-0A48-86F2-358C845AD469}" srcOrd="0" destOrd="0" presId="urn:microsoft.com/office/officeart/2008/layout/LinedList"/>
    <dgm:cxn modelId="{09F09585-820E-0244-B11C-E62855EAD30A}" type="presOf" srcId="{93C82026-5DF6-964A-95BE-4B48F3A2CACE}" destId="{0FD7D3AD-ED36-B648-B63D-F1F0E0069DCF}" srcOrd="0" destOrd="0" presId="urn:microsoft.com/office/officeart/2008/layout/LinedList"/>
    <dgm:cxn modelId="{82F9A190-4843-B74C-8BD3-A5E2213E8DF3}" type="presOf" srcId="{5E355A22-84AD-2C44-BB69-24D9C79F97FE}" destId="{164AAE95-B663-FB4C-9D1F-A446BFBD2D90}" srcOrd="0" destOrd="0" presId="urn:microsoft.com/office/officeart/2008/layout/LinedList"/>
    <dgm:cxn modelId="{2165889C-C71C-0848-80BA-4A62EC99BDE6}" srcId="{E0B9686C-2C56-914F-ACF1-E0C906EEB5D9}" destId="{352F5808-AF49-7642-B157-4C36DE4B48B0}" srcOrd="0" destOrd="0" parTransId="{AC8653A1-F81A-514A-B309-1C23B5DA7134}" sibTransId="{EDC2FB60-41E8-A848-9B62-82EB074C09F7}"/>
    <dgm:cxn modelId="{5A52959E-AD83-F44C-BBC0-07871DA5DD96}" type="presOf" srcId="{B9A4500B-5F87-8446-A359-7EDAAC36DE8C}" destId="{B084AB18-9460-0445-90C3-3F7D6F585A8A}" srcOrd="0" destOrd="0" presId="urn:microsoft.com/office/officeart/2008/layout/LinedList"/>
    <dgm:cxn modelId="{4C4DA0A4-3993-FC46-B3AD-A5D804422803}" srcId="{E0B9686C-2C56-914F-ACF1-E0C906EEB5D9}" destId="{5E355A22-84AD-2C44-BB69-24D9C79F97FE}" srcOrd="3" destOrd="0" parTransId="{E5305C1E-433E-9E4D-A26C-936AB3F91061}" sibTransId="{DF0C2E3F-CADF-2945-8D1A-446E7B51B0D1}"/>
    <dgm:cxn modelId="{A259CDC4-BB48-734C-8E11-63502FA49C21}" type="presOf" srcId="{875D0901-C646-D343-ACD6-2CDC22E6A067}" destId="{CBD6AF85-143F-4B4C-A69D-8AA984AF9A18}" srcOrd="0" destOrd="0" presId="urn:microsoft.com/office/officeart/2008/layout/LinedList"/>
    <dgm:cxn modelId="{0BA159C5-CF8B-A041-A909-BEED94805071}" srcId="{E0B9686C-2C56-914F-ACF1-E0C906EEB5D9}" destId="{85FD6539-3EA2-8048-85B2-597ABCAB1111}" srcOrd="2" destOrd="0" parTransId="{C469FAB4-7619-EF4E-95D8-92D746ADAE9F}" sibTransId="{F5351330-BF50-F140-9D3E-D3E02381B1E3}"/>
    <dgm:cxn modelId="{032DE6CB-F485-9E43-AE43-2AC62B805BAA}" srcId="{E0B9686C-2C56-914F-ACF1-E0C906EEB5D9}" destId="{875D0901-C646-D343-ACD6-2CDC22E6A067}" srcOrd="7" destOrd="0" parTransId="{3C9E6657-3C5C-694A-9827-89A2B917C25E}" sibTransId="{48768DA4-5A00-EF46-86CB-F7FF0A65E71A}"/>
    <dgm:cxn modelId="{C6D0E6F9-FBB0-3848-A9F4-9D0E13A3060F}" type="presOf" srcId="{85FD6539-3EA2-8048-85B2-597ABCAB1111}" destId="{D4790211-3D21-014D-9F0C-D692368F4579}" srcOrd="0" destOrd="0" presId="urn:microsoft.com/office/officeart/2008/layout/LinedList"/>
    <dgm:cxn modelId="{FEEE397A-C115-AB4C-A640-FE6721673D9A}" type="presParOf" srcId="{FFAA5380-83E8-0A48-86F2-358C845AD469}" destId="{D3D4D07D-77E5-8F4A-9C4F-5412A820FE4B}" srcOrd="0" destOrd="0" presId="urn:microsoft.com/office/officeart/2008/layout/LinedList"/>
    <dgm:cxn modelId="{AAB16C22-6E27-454C-BE61-F3F25A7739D0}" type="presParOf" srcId="{FFAA5380-83E8-0A48-86F2-358C845AD469}" destId="{BEE2010E-B22D-144D-BC64-BC1BBBF6C026}" srcOrd="1" destOrd="0" presId="urn:microsoft.com/office/officeart/2008/layout/LinedList"/>
    <dgm:cxn modelId="{19247C1E-61BD-374C-BD70-B2883FC3D83A}" type="presParOf" srcId="{BEE2010E-B22D-144D-BC64-BC1BBBF6C026}" destId="{1AA71F06-00F3-CB44-94B2-81AFCC05694C}" srcOrd="0" destOrd="0" presId="urn:microsoft.com/office/officeart/2008/layout/LinedList"/>
    <dgm:cxn modelId="{8ECCA563-A2C9-FF4A-9836-A2913584E2F3}" type="presParOf" srcId="{BEE2010E-B22D-144D-BC64-BC1BBBF6C026}" destId="{5B0F2732-5DF8-7B41-B014-1BBE2F62676A}" srcOrd="1" destOrd="0" presId="urn:microsoft.com/office/officeart/2008/layout/LinedList"/>
    <dgm:cxn modelId="{1FC32D31-6ECF-A244-86C3-61DC7E43CA24}" type="presParOf" srcId="{FFAA5380-83E8-0A48-86F2-358C845AD469}" destId="{7D9EDFD9-721D-AF46-9EFE-AF8094F811F6}" srcOrd="2" destOrd="0" presId="urn:microsoft.com/office/officeart/2008/layout/LinedList"/>
    <dgm:cxn modelId="{F5E71CE3-EE70-6748-AD86-BE6E1EA67B96}" type="presParOf" srcId="{FFAA5380-83E8-0A48-86F2-358C845AD469}" destId="{E1356A80-4AFA-9F44-9974-FD45303504E6}" srcOrd="3" destOrd="0" presId="urn:microsoft.com/office/officeart/2008/layout/LinedList"/>
    <dgm:cxn modelId="{C58DFAD5-1DB2-7C4D-96A3-4BD32637F662}" type="presParOf" srcId="{E1356A80-4AFA-9F44-9974-FD45303504E6}" destId="{232E113F-0803-9047-9D69-7122D285C2C9}" srcOrd="0" destOrd="0" presId="urn:microsoft.com/office/officeart/2008/layout/LinedList"/>
    <dgm:cxn modelId="{ECE4536A-E4BB-B84A-A744-8ECE6FFF7FF6}" type="presParOf" srcId="{E1356A80-4AFA-9F44-9974-FD45303504E6}" destId="{1F650E92-D5D3-D94A-90B8-45178D6C8467}" srcOrd="1" destOrd="0" presId="urn:microsoft.com/office/officeart/2008/layout/LinedList"/>
    <dgm:cxn modelId="{71E6E13F-D439-E644-965F-29EA98C35BA6}" type="presParOf" srcId="{FFAA5380-83E8-0A48-86F2-358C845AD469}" destId="{D3D4218B-5C30-A843-A6ED-4ADDC8FCB47B}" srcOrd="4" destOrd="0" presId="urn:microsoft.com/office/officeart/2008/layout/LinedList"/>
    <dgm:cxn modelId="{BF019CC9-0DCD-7446-8EF9-8B81F2FDBD99}" type="presParOf" srcId="{FFAA5380-83E8-0A48-86F2-358C845AD469}" destId="{0F1AA891-8C82-2742-ABA9-259C316722AB}" srcOrd="5" destOrd="0" presId="urn:microsoft.com/office/officeart/2008/layout/LinedList"/>
    <dgm:cxn modelId="{65C125F6-74B7-0044-9109-AE258E1A6621}" type="presParOf" srcId="{0F1AA891-8C82-2742-ABA9-259C316722AB}" destId="{D4790211-3D21-014D-9F0C-D692368F4579}" srcOrd="0" destOrd="0" presId="urn:microsoft.com/office/officeart/2008/layout/LinedList"/>
    <dgm:cxn modelId="{3DE6D231-F516-8445-9768-0C5DD1CD6E2C}" type="presParOf" srcId="{0F1AA891-8C82-2742-ABA9-259C316722AB}" destId="{F4E5266D-D7BC-BC46-BBA1-D539D25E9AF6}" srcOrd="1" destOrd="0" presId="urn:microsoft.com/office/officeart/2008/layout/LinedList"/>
    <dgm:cxn modelId="{C8C5FEA8-5107-2242-B37A-4894892AA45D}" type="presParOf" srcId="{FFAA5380-83E8-0A48-86F2-358C845AD469}" destId="{F1344859-9CFC-DD46-83E2-C8EABBCE05CC}" srcOrd="6" destOrd="0" presId="urn:microsoft.com/office/officeart/2008/layout/LinedList"/>
    <dgm:cxn modelId="{E3344108-D572-B24D-B5DD-AF913B2D68BF}" type="presParOf" srcId="{FFAA5380-83E8-0A48-86F2-358C845AD469}" destId="{1ABBC7D3-2AAB-7F4D-BBDA-FD5562AE9917}" srcOrd="7" destOrd="0" presId="urn:microsoft.com/office/officeart/2008/layout/LinedList"/>
    <dgm:cxn modelId="{E3C9ED3A-7DB5-A642-B520-98FABCF6191F}" type="presParOf" srcId="{1ABBC7D3-2AAB-7F4D-BBDA-FD5562AE9917}" destId="{164AAE95-B663-FB4C-9D1F-A446BFBD2D90}" srcOrd="0" destOrd="0" presId="urn:microsoft.com/office/officeart/2008/layout/LinedList"/>
    <dgm:cxn modelId="{68940543-047C-CA43-8194-10E35A77409F}" type="presParOf" srcId="{1ABBC7D3-2AAB-7F4D-BBDA-FD5562AE9917}" destId="{E35EFFDE-2043-3C42-84CA-46C7A0CBCF16}" srcOrd="1" destOrd="0" presId="urn:microsoft.com/office/officeart/2008/layout/LinedList"/>
    <dgm:cxn modelId="{6D7921B3-AEF1-704D-926C-B00F0735D115}" type="presParOf" srcId="{FFAA5380-83E8-0A48-86F2-358C845AD469}" destId="{4485169A-6CB1-134C-9C34-450352CD69D8}" srcOrd="8" destOrd="0" presId="urn:microsoft.com/office/officeart/2008/layout/LinedList"/>
    <dgm:cxn modelId="{B30DB44F-96A2-F147-B31C-EA32B8E16252}" type="presParOf" srcId="{FFAA5380-83E8-0A48-86F2-358C845AD469}" destId="{4040C489-37B7-334E-B7FA-996545E11E70}" srcOrd="9" destOrd="0" presId="urn:microsoft.com/office/officeart/2008/layout/LinedList"/>
    <dgm:cxn modelId="{B1BEEC3C-02B6-CF4C-8D9B-06D83E58E122}" type="presParOf" srcId="{4040C489-37B7-334E-B7FA-996545E11E70}" destId="{EAEF121A-F774-6C4A-890D-47CF0C6BD377}" srcOrd="0" destOrd="0" presId="urn:microsoft.com/office/officeart/2008/layout/LinedList"/>
    <dgm:cxn modelId="{51091358-4B06-A646-8C31-51E64454F602}" type="presParOf" srcId="{4040C489-37B7-334E-B7FA-996545E11E70}" destId="{225829E9-C09C-6A4F-B634-2D2D738BD794}" srcOrd="1" destOrd="0" presId="urn:microsoft.com/office/officeart/2008/layout/LinedList"/>
    <dgm:cxn modelId="{8FD04DF9-24C3-E54A-A0DB-92EC58D9E624}" type="presParOf" srcId="{FFAA5380-83E8-0A48-86F2-358C845AD469}" destId="{88F821D9-F3FA-0B42-AF36-5C77F3E1FD67}" srcOrd="10" destOrd="0" presId="urn:microsoft.com/office/officeart/2008/layout/LinedList"/>
    <dgm:cxn modelId="{9C040C3B-F87E-9742-9DE4-77AF4E6512F0}" type="presParOf" srcId="{FFAA5380-83E8-0A48-86F2-358C845AD469}" destId="{80C466C5-4192-9342-99A9-717BB8C9F01F}" srcOrd="11" destOrd="0" presId="urn:microsoft.com/office/officeart/2008/layout/LinedList"/>
    <dgm:cxn modelId="{4EC85043-F111-3848-93DA-73C9415FF617}" type="presParOf" srcId="{80C466C5-4192-9342-99A9-717BB8C9F01F}" destId="{B084AB18-9460-0445-90C3-3F7D6F585A8A}" srcOrd="0" destOrd="0" presId="urn:microsoft.com/office/officeart/2008/layout/LinedList"/>
    <dgm:cxn modelId="{CDCA6BBA-1A7C-DE4B-B604-6D07803043CC}" type="presParOf" srcId="{80C466C5-4192-9342-99A9-717BB8C9F01F}" destId="{B9D61C21-FE55-5C40-94BA-21B464C0DBA6}" srcOrd="1" destOrd="0" presId="urn:microsoft.com/office/officeart/2008/layout/LinedList"/>
    <dgm:cxn modelId="{5597A329-B64D-1E43-9FE5-EE8AC26B5783}" type="presParOf" srcId="{FFAA5380-83E8-0A48-86F2-358C845AD469}" destId="{5B925004-95FF-9646-A85D-08BE1ADB31B0}" srcOrd="12" destOrd="0" presId="urn:microsoft.com/office/officeart/2008/layout/LinedList"/>
    <dgm:cxn modelId="{48E695D0-0132-C146-8107-64726AE39B09}" type="presParOf" srcId="{FFAA5380-83E8-0A48-86F2-358C845AD469}" destId="{6B306120-C738-3845-8756-C736E8F7C3D0}" srcOrd="13" destOrd="0" presId="urn:microsoft.com/office/officeart/2008/layout/LinedList"/>
    <dgm:cxn modelId="{0BF785AA-601A-5F46-95D3-CF6758744153}" type="presParOf" srcId="{6B306120-C738-3845-8756-C736E8F7C3D0}" destId="{0FD7D3AD-ED36-B648-B63D-F1F0E0069DCF}" srcOrd="0" destOrd="0" presId="urn:microsoft.com/office/officeart/2008/layout/LinedList"/>
    <dgm:cxn modelId="{BD116C57-1841-B248-A7DC-18A438713281}" type="presParOf" srcId="{6B306120-C738-3845-8756-C736E8F7C3D0}" destId="{F935C1E6-4DCB-0843-964A-C3A7A11CBA54}" srcOrd="1" destOrd="0" presId="urn:microsoft.com/office/officeart/2008/layout/LinedList"/>
    <dgm:cxn modelId="{C61428A9-891C-8945-87F8-EB5D4D1ACF91}" type="presParOf" srcId="{FFAA5380-83E8-0A48-86F2-358C845AD469}" destId="{052324F0-F29A-6A45-A46B-01018A94C193}" srcOrd="14" destOrd="0" presId="urn:microsoft.com/office/officeart/2008/layout/LinedList"/>
    <dgm:cxn modelId="{AB36C550-9C11-5241-99B5-E7D002846DDA}" type="presParOf" srcId="{FFAA5380-83E8-0A48-86F2-358C845AD469}" destId="{476CD5CE-C209-D840-B2D0-3320D79C5EC3}" srcOrd="15" destOrd="0" presId="urn:microsoft.com/office/officeart/2008/layout/LinedList"/>
    <dgm:cxn modelId="{CE3AD72A-3B37-A049-8703-977E83B40D92}" type="presParOf" srcId="{476CD5CE-C209-D840-B2D0-3320D79C5EC3}" destId="{CBD6AF85-143F-4B4C-A69D-8AA984AF9A18}" srcOrd="0" destOrd="0" presId="urn:microsoft.com/office/officeart/2008/layout/LinedList"/>
    <dgm:cxn modelId="{8D323669-24B7-9041-9903-6C562DCC40C6}" type="presParOf" srcId="{476CD5CE-C209-D840-B2D0-3320D79C5EC3}" destId="{DD3F5ACB-35B4-4341-AE7D-0348D3EBAFB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E0B9686C-2C56-914F-ACF1-E0C906EEB5D9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05992C-EF36-4343-819C-0D4A01C48C73}">
      <dgm:prSet/>
      <dgm:spPr/>
      <dgm:t>
        <a:bodyPr/>
        <a:lstStyle/>
        <a:p>
          <a:pPr rtl="0"/>
          <a:r>
            <a:rPr lang="en-US" dirty="0"/>
            <a:t>Global Definitions</a:t>
          </a:r>
        </a:p>
      </dgm:t>
    </dgm:pt>
    <dgm:pt modelId="{ADE51F40-E7F5-5845-8A42-C02921F0342B}" type="parTrans" cxnId="{117E24A4-39D8-524B-A56F-6AA2A2E1D67D}">
      <dgm:prSet/>
      <dgm:spPr/>
      <dgm:t>
        <a:bodyPr/>
        <a:lstStyle/>
        <a:p>
          <a:endParaRPr lang="en-US"/>
        </a:p>
      </dgm:t>
    </dgm:pt>
    <dgm:pt modelId="{3771479A-DCD0-B94F-8738-7E4275D9CF28}" type="sibTrans" cxnId="{117E24A4-39D8-524B-A56F-6AA2A2E1D67D}">
      <dgm:prSet/>
      <dgm:spPr/>
      <dgm:t>
        <a:bodyPr/>
        <a:lstStyle/>
        <a:p>
          <a:endParaRPr lang="en-US"/>
        </a:p>
      </dgm:t>
    </dgm:pt>
    <dgm:pt modelId="{D55523CF-F80C-AD4A-AE88-D5EE4154FB39}">
      <dgm:prSet/>
      <dgm:spPr/>
      <dgm:t>
        <a:bodyPr/>
        <a:lstStyle/>
        <a:p>
          <a:pPr rtl="0"/>
          <a:r>
            <a:rPr lang="en-US" dirty="0"/>
            <a:t>Ticket Integration</a:t>
          </a:r>
        </a:p>
      </dgm:t>
    </dgm:pt>
    <dgm:pt modelId="{7A6D8AA1-939E-E149-9DE4-56B71B186C30}" type="parTrans" cxnId="{3784C114-86B3-7A49-9D4F-EC67E506F253}">
      <dgm:prSet/>
      <dgm:spPr/>
    </dgm:pt>
    <dgm:pt modelId="{B2613A6B-4C8E-AA47-A60A-1863683573A6}" type="sibTrans" cxnId="{3784C114-86B3-7A49-9D4F-EC67E506F253}">
      <dgm:prSet/>
      <dgm:spPr/>
    </dgm:pt>
    <dgm:pt modelId="{BD3D4C80-A39F-144C-B4A5-FED03BE98878}">
      <dgm:prSet/>
      <dgm:spPr/>
      <dgm:t>
        <a:bodyPr/>
        <a:lstStyle/>
        <a:p>
          <a:pPr rtl="0"/>
          <a:r>
            <a:rPr lang="en-US" dirty="0"/>
            <a:t>Lifecycle Triggers</a:t>
          </a:r>
        </a:p>
      </dgm:t>
    </dgm:pt>
    <dgm:pt modelId="{517DE373-5B48-B141-A5E2-3F15CBB4D682}" type="parTrans" cxnId="{A79D75B5-D385-A540-8A30-517CA03B8C1B}">
      <dgm:prSet/>
      <dgm:spPr/>
    </dgm:pt>
    <dgm:pt modelId="{FB3B4BAF-352C-0740-A63D-D590D9D6A316}" type="sibTrans" cxnId="{A79D75B5-D385-A540-8A30-517CA03B8C1B}">
      <dgm:prSet/>
      <dgm:spPr/>
    </dgm:pt>
    <dgm:pt modelId="{7BB2F9BC-BBDA-4443-8CCC-0C1BDA7ACDC8}">
      <dgm:prSet/>
      <dgm:spPr/>
      <dgm:t>
        <a:bodyPr/>
        <a:lstStyle/>
        <a:p>
          <a:pPr rtl="0"/>
          <a:r>
            <a:rPr lang="en-US" dirty="0"/>
            <a:t>Mine Provisioning Policies - BETA</a:t>
          </a:r>
        </a:p>
      </dgm:t>
    </dgm:pt>
    <dgm:pt modelId="{5EBE5E91-41AF-1746-AB78-1372FFD59537}" type="parTrans" cxnId="{1CE56BE9-7873-6F4D-AD83-152EFA2F322F}">
      <dgm:prSet/>
      <dgm:spPr/>
    </dgm:pt>
    <dgm:pt modelId="{897F8533-1F5F-8949-AC55-30A2390795E2}" type="sibTrans" cxnId="{1CE56BE9-7873-6F4D-AD83-152EFA2F322F}">
      <dgm:prSet/>
      <dgm:spPr/>
    </dgm:pt>
    <dgm:pt modelId="{FFAA5380-83E8-0A48-86F2-358C845AD469}" type="pres">
      <dgm:prSet presAssocID="{E0B9686C-2C56-914F-ACF1-E0C906EEB5D9}" presName="vert0" presStyleCnt="0">
        <dgm:presLayoutVars>
          <dgm:dir/>
          <dgm:animOne val="branch"/>
          <dgm:animLvl val="lvl"/>
        </dgm:presLayoutVars>
      </dgm:prSet>
      <dgm:spPr/>
    </dgm:pt>
    <dgm:pt modelId="{4529A4C6-FF7D-3542-B86A-89C1483059B4}" type="pres">
      <dgm:prSet presAssocID="{1F05992C-EF36-4343-819C-0D4A01C48C73}" presName="thickLine" presStyleLbl="alignNode1" presStyleIdx="0" presStyleCnt="4"/>
      <dgm:spPr/>
    </dgm:pt>
    <dgm:pt modelId="{797C4FBB-2E58-B04F-BE42-FC29D456532A}" type="pres">
      <dgm:prSet presAssocID="{1F05992C-EF36-4343-819C-0D4A01C48C73}" presName="horz1" presStyleCnt="0"/>
      <dgm:spPr/>
    </dgm:pt>
    <dgm:pt modelId="{916B455B-F319-EB42-A60D-4ED057BA7975}" type="pres">
      <dgm:prSet presAssocID="{1F05992C-EF36-4343-819C-0D4A01C48C73}" presName="tx1" presStyleLbl="revTx" presStyleIdx="0" presStyleCnt="4"/>
      <dgm:spPr/>
    </dgm:pt>
    <dgm:pt modelId="{4BEBA842-4333-A544-B5E9-B338D7AA192B}" type="pres">
      <dgm:prSet presAssocID="{1F05992C-EF36-4343-819C-0D4A01C48C73}" presName="vert1" presStyleCnt="0"/>
      <dgm:spPr/>
    </dgm:pt>
    <dgm:pt modelId="{F7998456-3039-C948-B839-EB0BB8B669D6}" type="pres">
      <dgm:prSet presAssocID="{D55523CF-F80C-AD4A-AE88-D5EE4154FB39}" presName="thickLine" presStyleLbl="alignNode1" presStyleIdx="1" presStyleCnt="4"/>
      <dgm:spPr/>
    </dgm:pt>
    <dgm:pt modelId="{9BA3735A-600B-E549-88EA-7FA324F705D8}" type="pres">
      <dgm:prSet presAssocID="{D55523CF-F80C-AD4A-AE88-D5EE4154FB39}" presName="horz1" presStyleCnt="0"/>
      <dgm:spPr/>
    </dgm:pt>
    <dgm:pt modelId="{6A2A54C7-9792-7B44-AA05-49ED5BF20839}" type="pres">
      <dgm:prSet presAssocID="{D55523CF-F80C-AD4A-AE88-D5EE4154FB39}" presName="tx1" presStyleLbl="revTx" presStyleIdx="1" presStyleCnt="4"/>
      <dgm:spPr/>
    </dgm:pt>
    <dgm:pt modelId="{C49033FA-1AA8-CA42-A5CB-B6639A20E989}" type="pres">
      <dgm:prSet presAssocID="{D55523CF-F80C-AD4A-AE88-D5EE4154FB39}" presName="vert1" presStyleCnt="0"/>
      <dgm:spPr/>
    </dgm:pt>
    <dgm:pt modelId="{088EDA2E-1823-8044-ACBD-30D663B12935}" type="pres">
      <dgm:prSet presAssocID="{BD3D4C80-A39F-144C-B4A5-FED03BE98878}" presName="thickLine" presStyleLbl="alignNode1" presStyleIdx="2" presStyleCnt="4"/>
      <dgm:spPr/>
    </dgm:pt>
    <dgm:pt modelId="{B1108F68-CA9A-DD44-A42C-05793B73B80C}" type="pres">
      <dgm:prSet presAssocID="{BD3D4C80-A39F-144C-B4A5-FED03BE98878}" presName="horz1" presStyleCnt="0"/>
      <dgm:spPr/>
    </dgm:pt>
    <dgm:pt modelId="{C29219CD-7FFC-0E45-ACB8-8C8FB832D87C}" type="pres">
      <dgm:prSet presAssocID="{BD3D4C80-A39F-144C-B4A5-FED03BE98878}" presName="tx1" presStyleLbl="revTx" presStyleIdx="2" presStyleCnt="4"/>
      <dgm:spPr/>
    </dgm:pt>
    <dgm:pt modelId="{0F4F5FFA-70EA-184E-B814-4BB010D16D25}" type="pres">
      <dgm:prSet presAssocID="{BD3D4C80-A39F-144C-B4A5-FED03BE98878}" presName="vert1" presStyleCnt="0"/>
      <dgm:spPr/>
    </dgm:pt>
    <dgm:pt modelId="{F8D2027F-53CF-FC48-A8F6-A7A93726A721}" type="pres">
      <dgm:prSet presAssocID="{7BB2F9BC-BBDA-4443-8CCC-0C1BDA7ACDC8}" presName="thickLine" presStyleLbl="alignNode1" presStyleIdx="3" presStyleCnt="4"/>
      <dgm:spPr/>
    </dgm:pt>
    <dgm:pt modelId="{AF3E74D0-0473-434F-AE03-E39A13A5A4C3}" type="pres">
      <dgm:prSet presAssocID="{7BB2F9BC-BBDA-4443-8CCC-0C1BDA7ACDC8}" presName="horz1" presStyleCnt="0"/>
      <dgm:spPr/>
    </dgm:pt>
    <dgm:pt modelId="{5583464B-B0DD-FC45-9612-AA4224DE3797}" type="pres">
      <dgm:prSet presAssocID="{7BB2F9BC-BBDA-4443-8CCC-0C1BDA7ACDC8}" presName="tx1" presStyleLbl="revTx" presStyleIdx="3" presStyleCnt="4"/>
      <dgm:spPr/>
    </dgm:pt>
    <dgm:pt modelId="{C8702683-77BF-D046-A618-90E87A67C54C}" type="pres">
      <dgm:prSet presAssocID="{7BB2F9BC-BBDA-4443-8CCC-0C1BDA7ACDC8}" presName="vert1" presStyleCnt="0"/>
      <dgm:spPr/>
    </dgm:pt>
  </dgm:ptLst>
  <dgm:cxnLst>
    <dgm:cxn modelId="{3784C114-86B3-7A49-9D4F-EC67E506F253}" srcId="{E0B9686C-2C56-914F-ACF1-E0C906EEB5D9}" destId="{D55523CF-F80C-AD4A-AE88-D5EE4154FB39}" srcOrd="1" destOrd="0" parTransId="{7A6D8AA1-939E-E149-9DE4-56B71B186C30}" sibTransId="{B2613A6B-4C8E-AA47-A60A-1863683573A6}"/>
    <dgm:cxn modelId="{0ECCDF22-5D0C-3F4D-8FD5-33ABCDB65D89}" type="presOf" srcId="{BD3D4C80-A39F-144C-B4A5-FED03BE98878}" destId="{C29219CD-7FFC-0E45-ACB8-8C8FB832D87C}" srcOrd="0" destOrd="0" presId="urn:microsoft.com/office/officeart/2008/layout/LinedList"/>
    <dgm:cxn modelId="{73974348-F273-F444-BB51-D998D14A4D98}" type="presOf" srcId="{7BB2F9BC-BBDA-4443-8CCC-0C1BDA7ACDC8}" destId="{5583464B-B0DD-FC45-9612-AA4224DE3797}" srcOrd="0" destOrd="0" presId="urn:microsoft.com/office/officeart/2008/layout/LinedList"/>
    <dgm:cxn modelId="{80707153-B5BA-AD41-9DAA-74BC68F3F3D2}" type="presOf" srcId="{D55523CF-F80C-AD4A-AE88-D5EE4154FB39}" destId="{6A2A54C7-9792-7B44-AA05-49ED5BF20839}" srcOrd="0" destOrd="0" presId="urn:microsoft.com/office/officeart/2008/layout/LinedList"/>
    <dgm:cxn modelId="{EF264677-739F-B248-B602-348101A19A56}" type="presOf" srcId="{E0B9686C-2C56-914F-ACF1-E0C906EEB5D9}" destId="{FFAA5380-83E8-0A48-86F2-358C845AD469}" srcOrd="0" destOrd="0" presId="urn:microsoft.com/office/officeart/2008/layout/LinedList"/>
    <dgm:cxn modelId="{98EFD893-0287-4244-87A6-6B55CB66FADE}" type="presOf" srcId="{1F05992C-EF36-4343-819C-0D4A01C48C73}" destId="{916B455B-F319-EB42-A60D-4ED057BA7975}" srcOrd="0" destOrd="0" presId="urn:microsoft.com/office/officeart/2008/layout/LinedList"/>
    <dgm:cxn modelId="{117E24A4-39D8-524B-A56F-6AA2A2E1D67D}" srcId="{E0B9686C-2C56-914F-ACF1-E0C906EEB5D9}" destId="{1F05992C-EF36-4343-819C-0D4A01C48C73}" srcOrd="0" destOrd="0" parTransId="{ADE51F40-E7F5-5845-8A42-C02921F0342B}" sibTransId="{3771479A-DCD0-B94F-8738-7E4275D9CF28}"/>
    <dgm:cxn modelId="{A79D75B5-D385-A540-8A30-517CA03B8C1B}" srcId="{E0B9686C-2C56-914F-ACF1-E0C906EEB5D9}" destId="{BD3D4C80-A39F-144C-B4A5-FED03BE98878}" srcOrd="2" destOrd="0" parTransId="{517DE373-5B48-B141-A5E2-3F15CBB4D682}" sibTransId="{FB3B4BAF-352C-0740-A63D-D590D9D6A316}"/>
    <dgm:cxn modelId="{1CE56BE9-7873-6F4D-AD83-152EFA2F322F}" srcId="{E0B9686C-2C56-914F-ACF1-E0C906EEB5D9}" destId="{7BB2F9BC-BBDA-4443-8CCC-0C1BDA7ACDC8}" srcOrd="3" destOrd="0" parTransId="{5EBE5E91-41AF-1746-AB78-1372FFD59537}" sibTransId="{897F8533-1F5F-8949-AC55-30A2390795E2}"/>
    <dgm:cxn modelId="{CAAF4F4C-2ED2-A845-85BC-61A82E3C246C}" type="presParOf" srcId="{FFAA5380-83E8-0A48-86F2-358C845AD469}" destId="{4529A4C6-FF7D-3542-B86A-89C1483059B4}" srcOrd="0" destOrd="0" presId="urn:microsoft.com/office/officeart/2008/layout/LinedList"/>
    <dgm:cxn modelId="{65654A8C-E2D0-D346-AAC6-0F223156DFB1}" type="presParOf" srcId="{FFAA5380-83E8-0A48-86F2-358C845AD469}" destId="{797C4FBB-2E58-B04F-BE42-FC29D456532A}" srcOrd="1" destOrd="0" presId="urn:microsoft.com/office/officeart/2008/layout/LinedList"/>
    <dgm:cxn modelId="{B824DDE0-965D-6B4A-B024-C7ADD3A2A95A}" type="presParOf" srcId="{797C4FBB-2E58-B04F-BE42-FC29D456532A}" destId="{916B455B-F319-EB42-A60D-4ED057BA7975}" srcOrd="0" destOrd="0" presId="urn:microsoft.com/office/officeart/2008/layout/LinedList"/>
    <dgm:cxn modelId="{FE30B22B-D174-D248-91D1-0DEE2CF3FE6B}" type="presParOf" srcId="{797C4FBB-2E58-B04F-BE42-FC29D456532A}" destId="{4BEBA842-4333-A544-B5E9-B338D7AA192B}" srcOrd="1" destOrd="0" presId="urn:microsoft.com/office/officeart/2008/layout/LinedList"/>
    <dgm:cxn modelId="{63883C4C-E09A-A74C-9156-956582118256}" type="presParOf" srcId="{FFAA5380-83E8-0A48-86F2-358C845AD469}" destId="{F7998456-3039-C948-B839-EB0BB8B669D6}" srcOrd="2" destOrd="0" presId="urn:microsoft.com/office/officeart/2008/layout/LinedList"/>
    <dgm:cxn modelId="{5359DD00-F24A-3642-9FDE-0D1E15A004FD}" type="presParOf" srcId="{FFAA5380-83E8-0A48-86F2-358C845AD469}" destId="{9BA3735A-600B-E549-88EA-7FA324F705D8}" srcOrd="3" destOrd="0" presId="urn:microsoft.com/office/officeart/2008/layout/LinedList"/>
    <dgm:cxn modelId="{3D0584E8-FD2E-904B-87E7-6B7359066600}" type="presParOf" srcId="{9BA3735A-600B-E549-88EA-7FA324F705D8}" destId="{6A2A54C7-9792-7B44-AA05-49ED5BF20839}" srcOrd="0" destOrd="0" presId="urn:microsoft.com/office/officeart/2008/layout/LinedList"/>
    <dgm:cxn modelId="{6338BE92-D6A8-5D4E-8CF2-D7EF56209279}" type="presParOf" srcId="{9BA3735A-600B-E549-88EA-7FA324F705D8}" destId="{C49033FA-1AA8-CA42-A5CB-B6639A20E989}" srcOrd="1" destOrd="0" presId="urn:microsoft.com/office/officeart/2008/layout/LinedList"/>
    <dgm:cxn modelId="{36655E43-FFE0-964E-8098-8FC06B5630F2}" type="presParOf" srcId="{FFAA5380-83E8-0A48-86F2-358C845AD469}" destId="{088EDA2E-1823-8044-ACBD-30D663B12935}" srcOrd="4" destOrd="0" presId="urn:microsoft.com/office/officeart/2008/layout/LinedList"/>
    <dgm:cxn modelId="{1A798014-CA84-CC41-B06A-4CF79667D27A}" type="presParOf" srcId="{FFAA5380-83E8-0A48-86F2-358C845AD469}" destId="{B1108F68-CA9A-DD44-A42C-05793B73B80C}" srcOrd="5" destOrd="0" presId="urn:microsoft.com/office/officeart/2008/layout/LinedList"/>
    <dgm:cxn modelId="{D018F193-0455-CD49-9076-730D5A1AAD9A}" type="presParOf" srcId="{B1108F68-CA9A-DD44-A42C-05793B73B80C}" destId="{C29219CD-7FFC-0E45-ACB8-8C8FB832D87C}" srcOrd="0" destOrd="0" presId="urn:microsoft.com/office/officeart/2008/layout/LinedList"/>
    <dgm:cxn modelId="{C14B5A82-9F07-5B4A-9098-33C9DFA5FFB4}" type="presParOf" srcId="{B1108F68-CA9A-DD44-A42C-05793B73B80C}" destId="{0F4F5FFA-70EA-184E-B814-4BB010D16D25}" srcOrd="1" destOrd="0" presId="urn:microsoft.com/office/officeart/2008/layout/LinedList"/>
    <dgm:cxn modelId="{BB652000-6A55-9D42-B4D2-B5166ACC41E8}" type="presParOf" srcId="{FFAA5380-83E8-0A48-86F2-358C845AD469}" destId="{F8D2027F-53CF-FC48-A8F6-A7A93726A721}" srcOrd="6" destOrd="0" presId="urn:microsoft.com/office/officeart/2008/layout/LinedList"/>
    <dgm:cxn modelId="{09CF47A6-C88E-6148-957C-CE8ABFDACA29}" type="presParOf" srcId="{FFAA5380-83E8-0A48-86F2-358C845AD469}" destId="{AF3E74D0-0473-434F-AE03-E39A13A5A4C3}" srcOrd="7" destOrd="0" presId="urn:microsoft.com/office/officeart/2008/layout/LinedList"/>
    <dgm:cxn modelId="{A608477A-DD02-2044-855F-C5AA91206621}" type="presParOf" srcId="{AF3E74D0-0473-434F-AE03-E39A13A5A4C3}" destId="{5583464B-B0DD-FC45-9612-AA4224DE3797}" srcOrd="0" destOrd="0" presId="urn:microsoft.com/office/officeart/2008/layout/LinedList"/>
    <dgm:cxn modelId="{23127B52-4BE6-D748-86DD-0C7250447FFA}" type="presParOf" srcId="{AF3E74D0-0473-434F-AE03-E39A13A5A4C3}" destId="{C8702683-77BF-D046-A618-90E87A67C54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E0B9686C-2C56-914F-ACF1-E0C906EEB5D9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05992C-EF36-4343-819C-0D4A01C48C73}">
      <dgm:prSet/>
      <dgm:spPr/>
      <dgm:t>
        <a:bodyPr/>
        <a:lstStyle/>
        <a:p>
          <a:pPr rtl="0"/>
          <a:r>
            <a:rPr lang="en-US" dirty="0"/>
            <a:t>Workflow Behavior </a:t>
          </a:r>
        </a:p>
        <a:p>
          <a:pPr rtl="0"/>
          <a:r>
            <a:rPr lang="en-US" dirty="0"/>
            <a:t>Configurations</a:t>
          </a:r>
        </a:p>
      </dgm:t>
    </dgm:pt>
    <dgm:pt modelId="{ADE51F40-E7F5-5845-8A42-C02921F0342B}" type="parTrans" cxnId="{117E24A4-39D8-524B-A56F-6AA2A2E1D67D}">
      <dgm:prSet/>
      <dgm:spPr/>
      <dgm:t>
        <a:bodyPr/>
        <a:lstStyle/>
        <a:p>
          <a:endParaRPr lang="en-US"/>
        </a:p>
      </dgm:t>
    </dgm:pt>
    <dgm:pt modelId="{3771479A-DCD0-B94F-8738-7E4275D9CF28}" type="sibTrans" cxnId="{117E24A4-39D8-524B-A56F-6AA2A2E1D67D}">
      <dgm:prSet/>
      <dgm:spPr/>
      <dgm:t>
        <a:bodyPr/>
        <a:lstStyle/>
        <a:p>
          <a:endParaRPr lang="en-US"/>
        </a:p>
      </dgm:t>
    </dgm:pt>
    <dgm:pt modelId="{FF7E12D3-B0B5-8B4F-A71E-E9BE0BCA562C}">
      <dgm:prSet/>
      <dgm:spPr/>
      <dgm:t>
        <a:bodyPr/>
        <a:lstStyle/>
        <a:p>
          <a:pPr rtl="0"/>
          <a:r>
            <a:rPr lang="en-US" dirty="0"/>
            <a:t>Feature/Sub Feature Configurations</a:t>
          </a:r>
        </a:p>
      </dgm:t>
    </dgm:pt>
    <dgm:pt modelId="{FC6D1B1E-DA8F-6F42-A228-32380500D8FD}" type="parTrans" cxnId="{68FEA04D-C3C9-1046-AD7D-D3450C6B9336}">
      <dgm:prSet/>
      <dgm:spPr/>
      <dgm:t>
        <a:bodyPr/>
        <a:lstStyle/>
        <a:p>
          <a:endParaRPr lang="en-US"/>
        </a:p>
      </dgm:t>
    </dgm:pt>
    <dgm:pt modelId="{DA06E50D-7270-ED44-8DDB-A62EDC937F9E}" type="sibTrans" cxnId="{68FEA04D-C3C9-1046-AD7D-D3450C6B9336}">
      <dgm:prSet/>
      <dgm:spPr/>
      <dgm:t>
        <a:bodyPr/>
        <a:lstStyle/>
        <a:p>
          <a:endParaRPr lang="en-US"/>
        </a:p>
      </dgm:t>
    </dgm:pt>
    <dgm:pt modelId="{0E4EDA8A-3F8F-1E4E-9102-00A62D3EEA8B}">
      <dgm:prSet/>
      <dgm:spPr/>
      <dgm:t>
        <a:bodyPr/>
        <a:lstStyle/>
        <a:p>
          <a:pPr rtl="0"/>
          <a:r>
            <a:rPr lang="en-US" dirty="0"/>
            <a:t>Hooks References</a:t>
          </a:r>
        </a:p>
      </dgm:t>
    </dgm:pt>
    <dgm:pt modelId="{B5574B4F-AF8D-4F4E-B5EF-58B6736F3614}" type="parTrans" cxnId="{05B3B308-F80E-2D44-8CF3-8DFC613CB67C}">
      <dgm:prSet/>
      <dgm:spPr/>
      <dgm:t>
        <a:bodyPr/>
        <a:lstStyle/>
        <a:p>
          <a:endParaRPr lang="en-US"/>
        </a:p>
      </dgm:t>
    </dgm:pt>
    <dgm:pt modelId="{4CA4EF92-2165-6C4F-B0B6-6C510F5189AD}" type="sibTrans" cxnId="{05B3B308-F80E-2D44-8CF3-8DFC613CB67C}">
      <dgm:prSet/>
      <dgm:spPr/>
      <dgm:t>
        <a:bodyPr/>
        <a:lstStyle/>
        <a:p>
          <a:endParaRPr lang="en-US"/>
        </a:p>
      </dgm:t>
    </dgm:pt>
    <dgm:pt modelId="{F0EFF81E-7E33-4942-B583-FBA58E2112EE}">
      <dgm:prSet/>
      <dgm:spPr/>
      <dgm:t>
        <a:bodyPr/>
        <a:lstStyle/>
        <a:p>
          <a:pPr rtl="0"/>
          <a:r>
            <a:rPr lang="en-US" dirty="0"/>
            <a:t>Global Functionality Configurations</a:t>
          </a:r>
        </a:p>
      </dgm:t>
    </dgm:pt>
    <dgm:pt modelId="{F2531302-36CC-884F-91F2-A2D399E50E3B}" type="parTrans" cxnId="{D6BAE78A-E3A1-C448-951F-063170E4ECB7}">
      <dgm:prSet/>
      <dgm:spPr/>
      <dgm:t>
        <a:bodyPr/>
        <a:lstStyle/>
        <a:p>
          <a:endParaRPr lang="en-US"/>
        </a:p>
      </dgm:t>
    </dgm:pt>
    <dgm:pt modelId="{B005D378-95A6-6A41-B772-03F94D900831}" type="sibTrans" cxnId="{D6BAE78A-E3A1-C448-951F-063170E4ECB7}">
      <dgm:prSet/>
      <dgm:spPr/>
      <dgm:t>
        <a:bodyPr/>
        <a:lstStyle/>
        <a:p>
          <a:endParaRPr lang="en-US"/>
        </a:p>
      </dgm:t>
    </dgm:pt>
    <dgm:pt modelId="{68DB06D4-6758-0445-BB28-337C83E2362C}">
      <dgm:prSet/>
      <dgm:spPr/>
      <dgm:t>
        <a:bodyPr/>
        <a:lstStyle/>
        <a:p>
          <a:pPr rtl="0"/>
          <a:r>
            <a:rPr lang="en-US" dirty="0"/>
            <a:t>Identity Functionality Configurations</a:t>
          </a:r>
        </a:p>
      </dgm:t>
    </dgm:pt>
    <dgm:pt modelId="{F357D5A4-5923-4A44-ACE4-6380295AEA39}" type="parTrans" cxnId="{DB222AD9-9A30-4F49-9149-0CC2113FBF56}">
      <dgm:prSet/>
      <dgm:spPr/>
      <dgm:t>
        <a:bodyPr/>
        <a:lstStyle/>
        <a:p>
          <a:endParaRPr lang="en-US"/>
        </a:p>
      </dgm:t>
    </dgm:pt>
    <dgm:pt modelId="{98E5B69E-94B2-784E-A261-120B9639DF8D}" type="sibTrans" cxnId="{DB222AD9-9A30-4F49-9149-0CC2113FBF56}">
      <dgm:prSet/>
      <dgm:spPr/>
      <dgm:t>
        <a:bodyPr/>
        <a:lstStyle/>
        <a:p>
          <a:endParaRPr lang="en-US"/>
        </a:p>
      </dgm:t>
    </dgm:pt>
    <dgm:pt modelId="{85E9CEBD-4227-6344-A849-1067B71DF9DD}">
      <dgm:prSet/>
      <dgm:spPr/>
      <dgm:t>
        <a:bodyPr/>
        <a:lstStyle/>
        <a:p>
          <a:pPr rtl="0"/>
          <a:r>
            <a:rPr lang="en-US" dirty="0"/>
            <a:t>New Quick Link "Global Definitions"</a:t>
          </a:r>
        </a:p>
      </dgm:t>
    </dgm:pt>
    <dgm:pt modelId="{B7E876D1-00B7-4542-B397-148CF4DC30AF}" type="parTrans" cxnId="{88CBC423-1F54-FF47-8DEB-878640B11F39}">
      <dgm:prSet/>
      <dgm:spPr/>
      <dgm:t>
        <a:bodyPr/>
        <a:lstStyle/>
        <a:p>
          <a:endParaRPr lang="en-US"/>
        </a:p>
      </dgm:t>
    </dgm:pt>
    <dgm:pt modelId="{A27B38A4-CCF2-F94F-813D-1BF3A308BC14}" type="sibTrans" cxnId="{88CBC423-1F54-FF47-8DEB-878640B11F39}">
      <dgm:prSet/>
      <dgm:spPr/>
      <dgm:t>
        <a:bodyPr/>
        <a:lstStyle/>
        <a:p>
          <a:endParaRPr lang="en-US"/>
        </a:p>
      </dgm:t>
    </dgm:pt>
    <dgm:pt modelId="{367AFCF1-8D0A-2A48-85EB-0A4BF6575C29}">
      <dgm:prSet/>
      <dgm:spPr/>
      <dgm:t>
        <a:bodyPr/>
        <a:lstStyle/>
        <a:p>
          <a:pPr rtl="0"/>
          <a:r>
            <a:rPr lang="en-US" dirty="0"/>
            <a:t>Email References</a:t>
          </a:r>
        </a:p>
      </dgm:t>
    </dgm:pt>
    <dgm:pt modelId="{992A9AE0-C06B-F349-AF29-A8BDA6366CBE}" type="parTrans" cxnId="{A0F92BCB-2207-004C-86E4-502D97890C32}">
      <dgm:prSet/>
      <dgm:spPr/>
    </dgm:pt>
    <dgm:pt modelId="{9370ED84-3184-CA45-8244-79CE04935BDB}" type="sibTrans" cxnId="{A0F92BCB-2207-004C-86E4-502D97890C32}">
      <dgm:prSet/>
      <dgm:spPr/>
    </dgm:pt>
    <dgm:pt modelId="{FFAA5380-83E8-0A48-86F2-358C845AD469}" type="pres">
      <dgm:prSet presAssocID="{E0B9686C-2C56-914F-ACF1-E0C906EEB5D9}" presName="vert0" presStyleCnt="0">
        <dgm:presLayoutVars>
          <dgm:dir/>
          <dgm:animOne val="branch"/>
          <dgm:animLvl val="lvl"/>
        </dgm:presLayoutVars>
      </dgm:prSet>
      <dgm:spPr/>
    </dgm:pt>
    <dgm:pt modelId="{34A963C0-1E05-F147-97FE-9B6897991D97}" type="pres">
      <dgm:prSet presAssocID="{85E9CEBD-4227-6344-A849-1067B71DF9DD}" presName="thickLine" presStyleLbl="alignNode1" presStyleIdx="0" presStyleCnt="7"/>
      <dgm:spPr/>
    </dgm:pt>
    <dgm:pt modelId="{95A03A49-258F-584D-9521-3FCDF01626E3}" type="pres">
      <dgm:prSet presAssocID="{85E9CEBD-4227-6344-A849-1067B71DF9DD}" presName="horz1" presStyleCnt="0"/>
      <dgm:spPr/>
    </dgm:pt>
    <dgm:pt modelId="{4BBAA6B6-65B5-7B44-AAFE-D50CD67AEC37}" type="pres">
      <dgm:prSet presAssocID="{85E9CEBD-4227-6344-A849-1067B71DF9DD}" presName="tx1" presStyleLbl="revTx" presStyleIdx="0" presStyleCnt="7"/>
      <dgm:spPr/>
    </dgm:pt>
    <dgm:pt modelId="{4CA3CB8F-184E-F744-9481-32F5A4341BE4}" type="pres">
      <dgm:prSet presAssocID="{85E9CEBD-4227-6344-A849-1067B71DF9DD}" presName="vert1" presStyleCnt="0"/>
      <dgm:spPr/>
    </dgm:pt>
    <dgm:pt modelId="{4529A4C6-FF7D-3542-B86A-89C1483059B4}" type="pres">
      <dgm:prSet presAssocID="{1F05992C-EF36-4343-819C-0D4A01C48C73}" presName="thickLine" presStyleLbl="alignNode1" presStyleIdx="1" presStyleCnt="7"/>
      <dgm:spPr/>
    </dgm:pt>
    <dgm:pt modelId="{797C4FBB-2E58-B04F-BE42-FC29D456532A}" type="pres">
      <dgm:prSet presAssocID="{1F05992C-EF36-4343-819C-0D4A01C48C73}" presName="horz1" presStyleCnt="0"/>
      <dgm:spPr/>
    </dgm:pt>
    <dgm:pt modelId="{916B455B-F319-EB42-A60D-4ED057BA7975}" type="pres">
      <dgm:prSet presAssocID="{1F05992C-EF36-4343-819C-0D4A01C48C73}" presName="tx1" presStyleLbl="revTx" presStyleIdx="1" presStyleCnt="7"/>
      <dgm:spPr/>
    </dgm:pt>
    <dgm:pt modelId="{4BEBA842-4333-A544-B5E9-B338D7AA192B}" type="pres">
      <dgm:prSet presAssocID="{1F05992C-EF36-4343-819C-0D4A01C48C73}" presName="vert1" presStyleCnt="0"/>
      <dgm:spPr/>
    </dgm:pt>
    <dgm:pt modelId="{BC8D63F4-6E6F-2B49-9A41-B85DB3EDB841}" type="pres">
      <dgm:prSet presAssocID="{F0EFF81E-7E33-4942-B583-FBA58E2112EE}" presName="thickLine" presStyleLbl="alignNode1" presStyleIdx="2" presStyleCnt="7"/>
      <dgm:spPr/>
    </dgm:pt>
    <dgm:pt modelId="{78743407-CBCF-D248-817C-1367B4509F40}" type="pres">
      <dgm:prSet presAssocID="{F0EFF81E-7E33-4942-B583-FBA58E2112EE}" presName="horz1" presStyleCnt="0"/>
      <dgm:spPr/>
    </dgm:pt>
    <dgm:pt modelId="{96F6F734-BAD7-8247-B327-F191FACC9E68}" type="pres">
      <dgm:prSet presAssocID="{F0EFF81E-7E33-4942-B583-FBA58E2112EE}" presName="tx1" presStyleLbl="revTx" presStyleIdx="2" presStyleCnt="7"/>
      <dgm:spPr/>
    </dgm:pt>
    <dgm:pt modelId="{35224D1C-D09C-9847-8577-8D18AD81197D}" type="pres">
      <dgm:prSet presAssocID="{F0EFF81E-7E33-4942-B583-FBA58E2112EE}" presName="vert1" presStyleCnt="0"/>
      <dgm:spPr/>
    </dgm:pt>
    <dgm:pt modelId="{72877E77-B4A4-0947-B439-5735FC794BFE}" type="pres">
      <dgm:prSet presAssocID="{FF7E12D3-B0B5-8B4F-A71E-E9BE0BCA562C}" presName="thickLine" presStyleLbl="alignNode1" presStyleIdx="3" presStyleCnt="7"/>
      <dgm:spPr/>
    </dgm:pt>
    <dgm:pt modelId="{685D8001-33D0-4148-A8D6-B7984B2977D6}" type="pres">
      <dgm:prSet presAssocID="{FF7E12D3-B0B5-8B4F-A71E-E9BE0BCA562C}" presName="horz1" presStyleCnt="0"/>
      <dgm:spPr/>
    </dgm:pt>
    <dgm:pt modelId="{B09077B9-CB9B-B141-BF03-A01477AFBF1D}" type="pres">
      <dgm:prSet presAssocID="{FF7E12D3-B0B5-8B4F-A71E-E9BE0BCA562C}" presName="tx1" presStyleLbl="revTx" presStyleIdx="3" presStyleCnt="7"/>
      <dgm:spPr/>
    </dgm:pt>
    <dgm:pt modelId="{4ACB08BD-254E-5149-B14B-E7F4D37E4091}" type="pres">
      <dgm:prSet presAssocID="{FF7E12D3-B0B5-8B4F-A71E-E9BE0BCA562C}" presName="vert1" presStyleCnt="0"/>
      <dgm:spPr/>
    </dgm:pt>
    <dgm:pt modelId="{2037B601-B438-FC4B-B15D-E5F7BADEF9EC}" type="pres">
      <dgm:prSet presAssocID="{68DB06D4-6758-0445-BB28-337C83E2362C}" presName="thickLine" presStyleLbl="alignNode1" presStyleIdx="4" presStyleCnt="7"/>
      <dgm:spPr/>
    </dgm:pt>
    <dgm:pt modelId="{B55A8054-37B1-A04C-8891-D007FF7473EB}" type="pres">
      <dgm:prSet presAssocID="{68DB06D4-6758-0445-BB28-337C83E2362C}" presName="horz1" presStyleCnt="0"/>
      <dgm:spPr/>
    </dgm:pt>
    <dgm:pt modelId="{BC5FE61E-C121-D645-96EC-A27EFA900B5F}" type="pres">
      <dgm:prSet presAssocID="{68DB06D4-6758-0445-BB28-337C83E2362C}" presName="tx1" presStyleLbl="revTx" presStyleIdx="4" presStyleCnt="7"/>
      <dgm:spPr/>
    </dgm:pt>
    <dgm:pt modelId="{D16BDE16-5665-0C48-8620-3677FE016A2D}" type="pres">
      <dgm:prSet presAssocID="{68DB06D4-6758-0445-BB28-337C83E2362C}" presName="vert1" presStyleCnt="0"/>
      <dgm:spPr/>
    </dgm:pt>
    <dgm:pt modelId="{02E58B9B-38A4-4B41-978B-44E12FF60E4E}" type="pres">
      <dgm:prSet presAssocID="{0E4EDA8A-3F8F-1E4E-9102-00A62D3EEA8B}" presName="thickLine" presStyleLbl="alignNode1" presStyleIdx="5" presStyleCnt="7"/>
      <dgm:spPr/>
    </dgm:pt>
    <dgm:pt modelId="{9C8F5535-4647-574E-ACBF-32C30281D6E2}" type="pres">
      <dgm:prSet presAssocID="{0E4EDA8A-3F8F-1E4E-9102-00A62D3EEA8B}" presName="horz1" presStyleCnt="0"/>
      <dgm:spPr/>
    </dgm:pt>
    <dgm:pt modelId="{8A2092AA-37AD-EF4D-BF66-A2F939CD8CBD}" type="pres">
      <dgm:prSet presAssocID="{0E4EDA8A-3F8F-1E4E-9102-00A62D3EEA8B}" presName="tx1" presStyleLbl="revTx" presStyleIdx="5" presStyleCnt="7"/>
      <dgm:spPr/>
    </dgm:pt>
    <dgm:pt modelId="{EB63FA85-4B94-6649-A997-D5774DA8524D}" type="pres">
      <dgm:prSet presAssocID="{0E4EDA8A-3F8F-1E4E-9102-00A62D3EEA8B}" presName="vert1" presStyleCnt="0"/>
      <dgm:spPr/>
    </dgm:pt>
    <dgm:pt modelId="{F3D63C38-193D-B943-86F8-7EE1EE31C477}" type="pres">
      <dgm:prSet presAssocID="{367AFCF1-8D0A-2A48-85EB-0A4BF6575C29}" presName="thickLine" presStyleLbl="alignNode1" presStyleIdx="6" presStyleCnt="7"/>
      <dgm:spPr/>
    </dgm:pt>
    <dgm:pt modelId="{EC2A7E06-4704-164D-AE02-18F08D1F65C0}" type="pres">
      <dgm:prSet presAssocID="{367AFCF1-8D0A-2A48-85EB-0A4BF6575C29}" presName="horz1" presStyleCnt="0"/>
      <dgm:spPr/>
    </dgm:pt>
    <dgm:pt modelId="{7A68867D-67B4-5148-95F9-CBA5336EA92F}" type="pres">
      <dgm:prSet presAssocID="{367AFCF1-8D0A-2A48-85EB-0A4BF6575C29}" presName="tx1" presStyleLbl="revTx" presStyleIdx="6" presStyleCnt="7"/>
      <dgm:spPr/>
    </dgm:pt>
    <dgm:pt modelId="{3BF81D6D-C4AF-614E-BBCD-B75501BFA708}" type="pres">
      <dgm:prSet presAssocID="{367AFCF1-8D0A-2A48-85EB-0A4BF6575C29}" presName="vert1" presStyleCnt="0"/>
      <dgm:spPr/>
    </dgm:pt>
  </dgm:ptLst>
  <dgm:cxnLst>
    <dgm:cxn modelId="{05B3B308-F80E-2D44-8CF3-8DFC613CB67C}" srcId="{E0B9686C-2C56-914F-ACF1-E0C906EEB5D9}" destId="{0E4EDA8A-3F8F-1E4E-9102-00A62D3EEA8B}" srcOrd="5" destOrd="0" parTransId="{B5574B4F-AF8D-4F4E-B5EF-58B6736F3614}" sibTransId="{4CA4EF92-2165-6C4F-B0B6-6C510F5189AD}"/>
    <dgm:cxn modelId="{9AEF4812-2024-F949-BC18-13FB4A1490D2}" type="presOf" srcId="{0E4EDA8A-3F8F-1E4E-9102-00A62D3EEA8B}" destId="{8A2092AA-37AD-EF4D-BF66-A2F939CD8CBD}" srcOrd="0" destOrd="0" presId="urn:microsoft.com/office/officeart/2008/layout/LinedList"/>
    <dgm:cxn modelId="{88CBC423-1F54-FF47-8DEB-878640B11F39}" srcId="{E0B9686C-2C56-914F-ACF1-E0C906EEB5D9}" destId="{85E9CEBD-4227-6344-A849-1067B71DF9DD}" srcOrd="0" destOrd="0" parTransId="{B7E876D1-00B7-4542-B397-148CF4DC30AF}" sibTransId="{A27B38A4-CCF2-F94F-813D-1BF3A308BC14}"/>
    <dgm:cxn modelId="{AC1D9837-A7E2-F946-8096-1FAB05DDABB3}" type="presOf" srcId="{68DB06D4-6758-0445-BB28-337C83E2362C}" destId="{BC5FE61E-C121-D645-96EC-A27EFA900B5F}" srcOrd="0" destOrd="0" presId="urn:microsoft.com/office/officeart/2008/layout/LinedList"/>
    <dgm:cxn modelId="{68FEA04D-C3C9-1046-AD7D-D3450C6B9336}" srcId="{E0B9686C-2C56-914F-ACF1-E0C906EEB5D9}" destId="{FF7E12D3-B0B5-8B4F-A71E-E9BE0BCA562C}" srcOrd="3" destOrd="0" parTransId="{FC6D1B1E-DA8F-6F42-A228-32380500D8FD}" sibTransId="{DA06E50D-7270-ED44-8DDB-A62EDC937F9E}"/>
    <dgm:cxn modelId="{EF264677-739F-B248-B602-348101A19A56}" type="presOf" srcId="{E0B9686C-2C56-914F-ACF1-E0C906EEB5D9}" destId="{FFAA5380-83E8-0A48-86F2-358C845AD469}" srcOrd="0" destOrd="0" presId="urn:microsoft.com/office/officeart/2008/layout/LinedList"/>
    <dgm:cxn modelId="{E9836E82-BDE0-0744-AF44-23F2D7E9118D}" type="presOf" srcId="{FF7E12D3-B0B5-8B4F-A71E-E9BE0BCA562C}" destId="{B09077B9-CB9B-B141-BF03-A01477AFBF1D}" srcOrd="0" destOrd="0" presId="urn:microsoft.com/office/officeart/2008/layout/LinedList"/>
    <dgm:cxn modelId="{D6BAE78A-E3A1-C448-951F-063170E4ECB7}" srcId="{E0B9686C-2C56-914F-ACF1-E0C906EEB5D9}" destId="{F0EFF81E-7E33-4942-B583-FBA58E2112EE}" srcOrd="2" destOrd="0" parTransId="{F2531302-36CC-884F-91F2-A2D399E50E3B}" sibTransId="{B005D378-95A6-6A41-B772-03F94D900831}"/>
    <dgm:cxn modelId="{70EDAB91-4006-D54F-9DF5-EBA015FF350D}" type="presOf" srcId="{367AFCF1-8D0A-2A48-85EB-0A4BF6575C29}" destId="{7A68867D-67B4-5148-95F9-CBA5336EA92F}" srcOrd="0" destOrd="0" presId="urn:microsoft.com/office/officeart/2008/layout/LinedList"/>
    <dgm:cxn modelId="{98EFD893-0287-4244-87A6-6B55CB66FADE}" type="presOf" srcId="{1F05992C-EF36-4343-819C-0D4A01C48C73}" destId="{916B455B-F319-EB42-A60D-4ED057BA7975}" srcOrd="0" destOrd="0" presId="urn:microsoft.com/office/officeart/2008/layout/LinedList"/>
    <dgm:cxn modelId="{117E24A4-39D8-524B-A56F-6AA2A2E1D67D}" srcId="{E0B9686C-2C56-914F-ACF1-E0C906EEB5D9}" destId="{1F05992C-EF36-4343-819C-0D4A01C48C73}" srcOrd="1" destOrd="0" parTransId="{ADE51F40-E7F5-5845-8A42-C02921F0342B}" sibTransId="{3771479A-DCD0-B94F-8738-7E4275D9CF28}"/>
    <dgm:cxn modelId="{A0F92BCB-2207-004C-86E4-502D97890C32}" srcId="{E0B9686C-2C56-914F-ACF1-E0C906EEB5D9}" destId="{367AFCF1-8D0A-2A48-85EB-0A4BF6575C29}" srcOrd="6" destOrd="0" parTransId="{992A9AE0-C06B-F349-AF29-A8BDA6366CBE}" sibTransId="{9370ED84-3184-CA45-8244-79CE04935BDB}"/>
    <dgm:cxn modelId="{DB222AD9-9A30-4F49-9149-0CC2113FBF56}" srcId="{E0B9686C-2C56-914F-ACF1-E0C906EEB5D9}" destId="{68DB06D4-6758-0445-BB28-337C83E2362C}" srcOrd="4" destOrd="0" parTransId="{F357D5A4-5923-4A44-ACE4-6380295AEA39}" sibTransId="{98E5B69E-94B2-784E-A261-120B9639DF8D}"/>
    <dgm:cxn modelId="{CBA318DC-3E88-644A-992C-0C02DABB232D}" type="presOf" srcId="{85E9CEBD-4227-6344-A849-1067B71DF9DD}" destId="{4BBAA6B6-65B5-7B44-AAFE-D50CD67AEC37}" srcOrd="0" destOrd="0" presId="urn:microsoft.com/office/officeart/2008/layout/LinedList"/>
    <dgm:cxn modelId="{B32DD4EF-E5B8-D341-BDAA-784C22C60D96}" type="presOf" srcId="{F0EFF81E-7E33-4942-B583-FBA58E2112EE}" destId="{96F6F734-BAD7-8247-B327-F191FACC9E68}" srcOrd="0" destOrd="0" presId="urn:microsoft.com/office/officeart/2008/layout/LinedList"/>
    <dgm:cxn modelId="{5DCFE28F-0932-5F47-BA77-C711D3799544}" type="presParOf" srcId="{FFAA5380-83E8-0A48-86F2-358C845AD469}" destId="{34A963C0-1E05-F147-97FE-9B6897991D97}" srcOrd="0" destOrd="0" presId="urn:microsoft.com/office/officeart/2008/layout/LinedList"/>
    <dgm:cxn modelId="{5B3166B4-01B3-F643-B344-34D29B31215B}" type="presParOf" srcId="{FFAA5380-83E8-0A48-86F2-358C845AD469}" destId="{95A03A49-258F-584D-9521-3FCDF01626E3}" srcOrd="1" destOrd="0" presId="urn:microsoft.com/office/officeart/2008/layout/LinedList"/>
    <dgm:cxn modelId="{8482991A-6119-644B-AA3D-A29B57740845}" type="presParOf" srcId="{95A03A49-258F-584D-9521-3FCDF01626E3}" destId="{4BBAA6B6-65B5-7B44-AAFE-D50CD67AEC37}" srcOrd="0" destOrd="0" presId="urn:microsoft.com/office/officeart/2008/layout/LinedList"/>
    <dgm:cxn modelId="{D70BA661-A965-904F-9128-E9D1A96C3601}" type="presParOf" srcId="{95A03A49-258F-584D-9521-3FCDF01626E3}" destId="{4CA3CB8F-184E-F744-9481-32F5A4341BE4}" srcOrd="1" destOrd="0" presId="urn:microsoft.com/office/officeart/2008/layout/LinedList"/>
    <dgm:cxn modelId="{CAAF4F4C-2ED2-A845-85BC-61A82E3C246C}" type="presParOf" srcId="{FFAA5380-83E8-0A48-86F2-358C845AD469}" destId="{4529A4C6-FF7D-3542-B86A-89C1483059B4}" srcOrd="2" destOrd="0" presId="urn:microsoft.com/office/officeart/2008/layout/LinedList"/>
    <dgm:cxn modelId="{65654A8C-E2D0-D346-AAC6-0F223156DFB1}" type="presParOf" srcId="{FFAA5380-83E8-0A48-86F2-358C845AD469}" destId="{797C4FBB-2E58-B04F-BE42-FC29D456532A}" srcOrd="3" destOrd="0" presId="urn:microsoft.com/office/officeart/2008/layout/LinedList"/>
    <dgm:cxn modelId="{B824DDE0-965D-6B4A-B024-C7ADD3A2A95A}" type="presParOf" srcId="{797C4FBB-2E58-B04F-BE42-FC29D456532A}" destId="{916B455B-F319-EB42-A60D-4ED057BA7975}" srcOrd="0" destOrd="0" presId="urn:microsoft.com/office/officeart/2008/layout/LinedList"/>
    <dgm:cxn modelId="{FE30B22B-D174-D248-91D1-0DEE2CF3FE6B}" type="presParOf" srcId="{797C4FBB-2E58-B04F-BE42-FC29D456532A}" destId="{4BEBA842-4333-A544-B5E9-B338D7AA192B}" srcOrd="1" destOrd="0" presId="urn:microsoft.com/office/officeart/2008/layout/LinedList"/>
    <dgm:cxn modelId="{E3E6A016-5CB5-2C43-BDCA-A1C12646EB01}" type="presParOf" srcId="{FFAA5380-83E8-0A48-86F2-358C845AD469}" destId="{BC8D63F4-6E6F-2B49-9A41-B85DB3EDB841}" srcOrd="4" destOrd="0" presId="urn:microsoft.com/office/officeart/2008/layout/LinedList"/>
    <dgm:cxn modelId="{BB7D368B-BEE2-3647-BDBA-55BA159456E2}" type="presParOf" srcId="{FFAA5380-83E8-0A48-86F2-358C845AD469}" destId="{78743407-CBCF-D248-817C-1367B4509F40}" srcOrd="5" destOrd="0" presId="urn:microsoft.com/office/officeart/2008/layout/LinedList"/>
    <dgm:cxn modelId="{6766925A-3F9F-7D45-9E20-BF265D9A2C1D}" type="presParOf" srcId="{78743407-CBCF-D248-817C-1367B4509F40}" destId="{96F6F734-BAD7-8247-B327-F191FACC9E68}" srcOrd="0" destOrd="0" presId="urn:microsoft.com/office/officeart/2008/layout/LinedList"/>
    <dgm:cxn modelId="{1EE50388-E512-7A4F-9AE9-17DD4ADBFCD5}" type="presParOf" srcId="{78743407-CBCF-D248-817C-1367B4509F40}" destId="{35224D1C-D09C-9847-8577-8D18AD81197D}" srcOrd="1" destOrd="0" presId="urn:microsoft.com/office/officeart/2008/layout/LinedList"/>
    <dgm:cxn modelId="{D42B0BFF-86D9-3F4D-AA97-51E7EE2C5F57}" type="presParOf" srcId="{FFAA5380-83E8-0A48-86F2-358C845AD469}" destId="{72877E77-B4A4-0947-B439-5735FC794BFE}" srcOrd="6" destOrd="0" presId="urn:microsoft.com/office/officeart/2008/layout/LinedList"/>
    <dgm:cxn modelId="{920A392B-91B3-5542-A304-9DD3A8E33EC5}" type="presParOf" srcId="{FFAA5380-83E8-0A48-86F2-358C845AD469}" destId="{685D8001-33D0-4148-A8D6-B7984B2977D6}" srcOrd="7" destOrd="0" presId="urn:microsoft.com/office/officeart/2008/layout/LinedList"/>
    <dgm:cxn modelId="{09705E10-B451-FB41-8515-AC12DFA5CC75}" type="presParOf" srcId="{685D8001-33D0-4148-A8D6-B7984B2977D6}" destId="{B09077B9-CB9B-B141-BF03-A01477AFBF1D}" srcOrd="0" destOrd="0" presId="urn:microsoft.com/office/officeart/2008/layout/LinedList"/>
    <dgm:cxn modelId="{34793816-6D0D-2142-A8A1-9EA4FBC7EBFC}" type="presParOf" srcId="{685D8001-33D0-4148-A8D6-B7984B2977D6}" destId="{4ACB08BD-254E-5149-B14B-E7F4D37E4091}" srcOrd="1" destOrd="0" presId="urn:microsoft.com/office/officeart/2008/layout/LinedList"/>
    <dgm:cxn modelId="{C561585D-31F2-AB4E-8BD7-E196E88D339F}" type="presParOf" srcId="{FFAA5380-83E8-0A48-86F2-358C845AD469}" destId="{2037B601-B438-FC4B-B15D-E5F7BADEF9EC}" srcOrd="8" destOrd="0" presId="urn:microsoft.com/office/officeart/2008/layout/LinedList"/>
    <dgm:cxn modelId="{74AE7EEE-A563-594C-9580-1B19AE2E7F48}" type="presParOf" srcId="{FFAA5380-83E8-0A48-86F2-358C845AD469}" destId="{B55A8054-37B1-A04C-8891-D007FF7473EB}" srcOrd="9" destOrd="0" presId="urn:microsoft.com/office/officeart/2008/layout/LinedList"/>
    <dgm:cxn modelId="{7645792D-1685-AD4E-9A29-A3AABEB8E1B8}" type="presParOf" srcId="{B55A8054-37B1-A04C-8891-D007FF7473EB}" destId="{BC5FE61E-C121-D645-96EC-A27EFA900B5F}" srcOrd="0" destOrd="0" presId="urn:microsoft.com/office/officeart/2008/layout/LinedList"/>
    <dgm:cxn modelId="{CEC51C4D-81EA-4247-8ABB-F3577E9AD838}" type="presParOf" srcId="{B55A8054-37B1-A04C-8891-D007FF7473EB}" destId="{D16BDE16-5665-0C48-8620-3677FE016A2D}" srcOrd="1" destOrd="0" presId="urn:microsoft.com/office/officeart/2008/layout/LinedList"/>
    <dgm:cxn modelId="{6B841619-4CDB-6D44-B641-AC4B26648FDB}" type="presParOf" srcId="{FFAA5380-83E8-0A48-86F2-358C845AD469}" destId="{02E58B9B-38A4-4B41-978B-44E12FF60E4E}" srcOrd="10" destOrd="0" presId="urn:microsoft.com/office/officeart/2008/layout/LinedList"/>
    <dgm:cxn modelId="{CD98C871-CD48-3140-8B07-49D7F5DB8AD2}" type="presParOf" srcId="{FFAA5380-83E8-0A48-86F2-358C845AD469}" destId="{9C8F5535-4647-574E-ACBF-32C30281D6E2}" srcOrd="11" destOrd="0" presId="urn:microsoft.com/office/officeart/2008/layout/LinedList"/>
    <dgm:cxn modelId="{FFDD4030-65FB-7945-AD84-F810D01582F1}" type="presParOf" srcId="{9C8F5535-4647-574E-ACBF-32C30281D6E2}" destId="{8A2092AA-37AD-EF4D-BF66-A2F939CD8CBD}" srcOrd="0" destOrd="0" presId="urn:microsoft.com/office/officeart/2008/layout/LinedList"/>
    <dgm:cxn modelId="{FC338EF9-8132-5049-AB48-5664255FBDCD}" type="presParOf" srcId="{9C8F5535-4647-574E-ACBF-32C30281D6E2}" destId="{EB63FA85-4B94-6649-A997-D5774DA8524D}" srcOrd="1" destOrd="0" presId="urn:microsoft.com/office/officeart/2008/layout/LinedList"/>
    <dgm:cxn modelId="{FDCA5810-8ECA-0A48-9052-29B5D99B189D}" type="presParOf" srcId="{FFAA5380-83E8-0A48-86F2-358C845AD469}" destId="{F3D63C38-193D-B943-86F8-7EE1EE31C477}" srcOrd="12" destOrd="0" presId="urn:microsoft.com/office/officeart/2008/layout/LinedList"/>
    <dgm:cxn modelId="{ED016DFF-7BA0-AE42-B7BB-97C8BB50D8DC}" type="presParOf" srcId="{FFAA5380-83E8-0A48-86F2-358C845AD469}" destId="{EC2A7E06-4704-164D-AE02-18F08D1F65C0}" srcOrd="13" destOrd="0" presId="urn:microsoft.com/office/officeart/2008/layout/LinedList"/>
    <dgm:cxn modelId="{3B46E815-2A51-4A45-9E52-A5D7DF50D856}" type="presParOf" srcId="{EC2A7E06-4704-164D-AE02-18F08D1F65C0}" destId="{7A68867D-67B4-5148-95F9-CBA5336EA92F}" srcOrd="0" destOrd="0" presId="urn:microsoft.com/office/officeart/2008/layout/LinedList"/>
    <dgm:cxn modelId="{91D6683D-BD27-3F4D-A9AB-95FFB5E5D22E}" type="presParOf" srcId="{EC2A7E06-4704-164D-AE02-18F08D1F65C0}" destId="{3BF81D6D-C4AF-614E-BBCD-B75501BFA70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E0B9686C-2C56-914F-ACF1-E0C906EEB5D9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2F5808-AF49-7642-B157-4C36DE4B48B0}">
      <dgm:prSet/>
      <dgm:spPr/>
      <dgm:t>
        <a:bodyPr/>
        <a:lstStyle/>
        <a:p>
          <a:pPr rtl="0"/>
          <a:r>
            <a:rPr lang="en-US" dirty="0"/>
            <a:t>New Quick Link “Ticket Integration” to configure </a:t>
          </a:r>
          <a:r>
            <a:rPr lang="en-US" dirty="0" err="1"/>
            <a:t>IntegrationConfig</a:t>
          </a:r>
          <a:endParaRPr lang="en-US" dirty="0"/>
        </a:p>
      </dgm:t>
    </dgm:pt>
    <dgm:pt modelId="{AC8653A1-F81A-514A-B309-1C23B5DA7134}" type="parTrans" cxnId="{2165889C-C71C-0848-80BA-4A62EC99BDE6}">
      <dgm:prSet/>
      <dgm:spPr/>
      <dgm:t>
        <a:bodyPr/>
        <a:lstStyle/>
        <a:p>
          <a:endParaRPr lang="en-US"/>
        </a:p>
      </dgm:t>
    </dgm:pt>
    <dgm:pt modelId="{EDC2FB60-41E8-A848-9B62-82EB074C09F7}" type="sibTrans" cxnId="{2165889C-C71C-0848-80BA-4A62EC99BDE6}">
      <dgm:prSet/>
      <dgm:spPr/>
      <dgm:t>
        <a:bodyPr/>
        <a:lstStyle/>
        <a:p>
          <a:endParaRPr lang="en-US"/>
        </a:p>
      </dgm:t>
    </dgm:pt>
    <dgm:pt modelId="{BF9F38EF-4AB8-8841-8E8C-1C47392AC8AA}">
      <dgm:prSet/>
      <dgm:spPr/>
      <dgm:t>
        <a:bodyPr/>
        <a:lstStyle/>
        <a:p>
          <a:pPr rtl="0"/>
          <a:r>
            <a:rPr lang="en-US" dirty="0"/>
            <a:t>Ticket Data Generation Rule – Plan Initializer Rule (Injects requestor, manager, and requestee attributes)</a:t>
          </a:r>
        </a:p>
      </dgm:t>
    </dgm:pt>
    <dgm:pt modelId="{B0E3FFF3-AB93-E241-9975-41C6CB60B422}" type="parTrans" cxnId="{6A44BA9D-B8BD-894B-A076-97D3C17AD025}">
      <dgm:prSet/>
      <dgm:spPr/>
      <dgm:t>
        <a:bodyPr/>
        <a:lstStyle/>
        <a:p>
          <a:endParaRPr lang="en-US"/>
        </a:p>
      </dgm:t>
    </dgm:pt>
    <dgm:pt modelId="{8280BF36-4BE7-614F-A987-53297000302A}" type="sibTrans" cxnId="{6A44BA9D-B8BD-894B-A076-97D3C17AD025}">
      <dgm:prSet/>
      <dgm:spPr/>
      <dgm:t>
        <a:bodyPr/>
        <a:lstStyle/>
        <a:p>
          <a:endParaRPr lang="en-US"/>
        </a:p>
      </dgm:t>
    </dgm:pt>
    <dgm:pt modelId="{B891594A-A759-D447-B3E6-A6A236BAC5DA}">
      <dgm:prSet/>
      <dgm:spPr/>
      <dgm:t>
        <a:bodyPr/>
        <a:lstStyle/>
        <a:p>
          <a:pPr rtl="0"/>
          <a:r>
            <a:rPr lang="en-US" dirty="0"/>
            <a:t>Default Requestor and Assignment Group Association</a:t>
          </a:r>
        </a:p>
      </dgm:t>
    </dgm:pt>
    <dgm:pt modelId="{87CDCD0F-BDCE-DC4E-BAB5-B61BA568FB05}" type="parTrans" cxnId="{C172440B-4ECA-B544-9583-545FE568CC8F}">
      <dgm:prSet/>
      <dgm:spPr/>
    </dgm:pt>
    <dgm:pt modelId="{75A33041-86AE-E949-93DE-AC6E7A14A61A}" type="sibTrans" cxnId="{C172440B-4ECA-B544-9583-545FE568CC8F}">
      <dgm:prSet/>
      <dgm:spPr/>
    </dgm:pt>
    <dgm:pt modelId="{FFAA5380-83E8-0A48-86F2-358C845AD469}" type="pres">
      <dgm:prSet presAssocID="{E0B9686C-2C56-914F-ACF1-E0C906EEB5D9}" presName="vert0" presStyleCnt="0">
        <dgm:presLayoutVars>
          <dgm:dir/>
          <dgm:animOne val="branch"/>
          <dgm:animLvl val="lvl"/>
        </dgm:presLayoutVars>
      </dgm:prSet>
      <dgm:spPr/>
    </dgm:pt>
    <dgm:pt modelId="{D3D4D07D-77E5-8F4A-9C4F-5412A820FE4B}" type="pres">
      <dgm:prSet presAssocID="{352F5808-AF49-7642-B157-4C36DE4B48B0}" presName="thickLine" presStyleLbl="alignNode1" presStyleIdx="0" presStyleCnt="3"/>
      <dgm:spPr/>
    </dgm:pt>
    <dgm:pt modelId="{BEE2010E-B22D-144D-BC64-BC1BBBF6C026}" type="pres">
      <dgm:prSet presAssocID="{352F5808-AF49-7642-B157-4C36DE4B48B0}" presName="horz1" presStyleCnt="0"/>
      <dgm:spPr/>
    </dgm:pt>
    <dgm:pt modelId="{1AA71F06-00F3-CB44-94B2-81AFCC05694C}" type="pres">
      <dgm:prSet presAssocID="{352F5808-AF49-7642-B157-4C36DE4B48B0}" presName="tx1" presStyleLbl="revTx" presStyleIdx="0" presStyleCnt="3"/>
      <dgm:spPr/>
    </dgm:pt>
    <dgm:pt modelId="{5B0F2732-5DF8-7B41-B014-1BBE2F62676A}" type="pres">
      <dgm:prSet presAssocID="{352F5808-AF49-7642-B157-4C36DE4B48B0}" presName="vert1" presStyleCnt="0"/>
      <dgm:spPr/>
    </dgm:pt>
    <dgm:pt modelId="{09FA8E51-BC50-A34D-9093-348C4F3FA377}" type="pres">
      <dgm:prSet presAssocID="{B891594A-A759-D447-B3E6-A6A236BAC5DA}" presName="thickLine" presStyleLbl="alignNode1" presStyleIdx="1" presStyleCnt="3"/>
      <dgm:spPr/>
    </dgm:pt>
    <dgm:pt modelId="{B1521399-F11B-8F4C-A5D3-7C0F451EA788}" type="pres">
      <dgm:prSet presAssocID="{B891594A-A759-D447-B3E6-A6A236BAC5DA}" presName="horz1" presStyleCnt="0"/>
      <dgm:spPr/>
    </dgm:pt>
    <dgm:pt modelId="{09B24421-7168-8240-AA4E-A8279940D96A}" type="pres">
      <dgm:prSet presAssocID="{B891594A-A759-D447-B3E6-A6A236BAC5DA}" presName="tx1" presStyleLbl="revTx" presStyleIdx="1" presStyleCnt="3"/>
      <dgm:spPr/>
    </dgm:pt>
    <dgm:pt modelId="{C285B2F6-B5F1-C049-AF32-CA9DDA7EE973}" type="pres">
      <dgm:prSet presAssocID="{B891594A-A759-D447-B3E6-A6A236BAC5DA}" presName="vert1" presStyleCnt="0"/>
      <dgm:spPr/>
    </dgm:pt>
    <dgm:pt modelId="{9C65493D-5581-DA45-8827-15F17B119F48}" type="pres">
      <dgm:prSet presAssocID="{BF9F38EF-4AB8-8841-8E8C-1C47392AC8AA}" presName="thickLine" presStyleLbl="alignNode1" presStyleIdx="2" presStyleCnt="3"/>
      <dgm:spPr/>
    </dgm:pt>
    <dgm:pt modelId="{E67365ED-CC0D-4D45-A6F5-86FA2E3F97C2}" type="pres">
      <dgm:prSet presAssocID="{BF9F38EF-4AB8-8841-8E8C-1C47392AC8AA}" presName="horz1" presStyleCnt="0"/>
      <dgm:spPr/>
    </dgm:pt>
    <dgm:pt modelId="{DA40A9EF-2547-344C-973F-E760C9B255A4}" type="pres">
      <dgm:prSet presAssocID="{BF9F38EF-4AB8-8841-8E8C-1C47392AC8AA}" presName="tx1" presStyleLbl="revTx" presStyleIdx="2" presStyleCnt="3"/>
      <dgm:spPr/>
    </dgm:pt>
    <dgm:pt modelId="{3956F647-2219-AD4D-B296-A3B5BD82B867}" type="pres">
      <dgm:prSet presAssocID="{BF9F38EF-4AB8-8841-8E8C-1C47392AC8AA}" presName="vert1" presStyleCnt="0"/>
      <dgm:spPr/>
    </dgm:pt>
  </dgm:ptLst>
  <dgm:cxnLst>
    <dgm:cxn modelId="{C172440B-4ECA-B544-9583-545FE568CC8F}" srcId="{E0B9686C-2C56-914F-ACF1-E0C906EEB5D9}" destId="{B891594A-A759-D447-B3E6-A6A236BAC5DA}" srcOrd="1" destOrd="0" parTransId="{87CDCD0F-BDCE-DC4E-BAB5-B61BA568FB05}" sibTransId="{75A33041-86AE-E949-93DE-AC6E7A14A61A}"/>
    <dgm:cxn modelId="{0E50EA1E-8CC9-FE46-BF6B-C9531602A6E1}" type="presOf" srcId="{352F5808-AF49-7642-B157-4C36DE4B48B0}" destId="{1AA71F06-00F3-CB44-94B2-81AFCC05694C}" srcOrd="0" destOrd="0" presId="urn:microsoft.com/office/officeart/2008/layout/LinedList"/>
    <dgm:cxn modelId="{34849E4D-AF14-F24B-AF07-E0A8535BBA41}" type="presOf" srcId="{E0B9686C-2C56-914F-ACF1-E0C906EEB5D9}" destId="{FFAA5380-83E8-0A48-86F2-358C845AD469}" srcOrd="0" destOrd="0" presId="urn:microsoft.com/office/officeart/2008/layout/LinedList"/>
    <dgm:cxn modelId="{D8491A57-C92E-B947-BE67-1B44BC49DA7D}" type="presOf" srcId="{BF9F38EF-4AB8-8841-8E8C-1C47392AC8AA}" destId="{DA40A9EF-2547-344C-973F-E760C9B255A4}" srcOrd="0" destOrd="0" presId="urn:microsoft.com/office/officeart/2008/layout/LinedList"/>
    <dgm:cxn modelId="{5867AE67-F8E1-D448-95F0-C8ADDEA330E1}" type="presOf" srcId="{B891594A-A759-D447-B3E6-A6A236BAC5DA}" destId="{09B24421-7168-8240-AA4E-A8279940D96A}" srcOrd="0" destOrd="0" presId="urn:microsoft.com/office/officeart/2008/layout/LinedList"/>
    <dgm:cxn modelId="{2165889C-C71C-0848-80BA-4A62EC99BDE6}" srcId="{E0B9686C-2C56-914F-ACF1-E0C906EEB5D9}" destId="{352F5808-AF49-7642-B157-4C36DE4B48B0}" srcOrd="0" destOrd="0" parTransId="{AC8653A1-F81A-514A-B309-1C23B5DA7134}" sibTransId="{EDC2FB60-41E8-A848-9B62-82EB074C09F7}"/>
    <dgm:cxn modelId="{6A44BA9D-B8BD-894B-A076-97D3C17AD025}" srcId="{E0B9686C-2C56-914F-ACF1-E0C906EEB5D9}" destId="{BF9F38EF-4AB8-8841-8E8C-1C47392AC8AA}" srcOrd="2" destOrd="0" parTransId="{B0E3FFF3-AB93-E241-9975-41C6CB60B422}" sibTransId="{8280BF36-4BE7-614F-A987-53297000302A}"/>
    <dgm:cxn modelId="{DC1E8E0F-462A-1045-B990-75E80F4EA074}" type="presParOf" srcId="{FFAA5380-83E8-0A48-86F2-358C845AD469}" destId="{D3D4D07D-77E5-8F4A-9C4F-5412A820FE4B}" srcOrd="0" destOrd="0" presId="urn:microsoft.com/office/officeart/2008/layout/LinedList"/>
    <dgm:cxn modelId="{4850774B-1FDB-914E-95A4-5A249838FA73}" type="presParOf" srcId="{FFAA5380-83E8-0A48-86F2-358C845AD469}" destId="{BEE2010E-B22D-144D-BC64-BC1BBBF6C026}" srcOrd="1" destOrd="0" presId="urn:microsoft.com/office/officeart/2008/layout/LinedList"/>
    <dgm:cxn modelId="{4140CCA5-FA2D-024B-A505-8F6925BAAF81}" type="presParOf" srcId="{BEE2010E-B22D-144D-BC64-BC1BBBF6C026}" destId="{1AA71F06-00F3-CB44-94B2-81AFCC05694C}" srcOrd="0" destOrd="0" presId="urn:microsoft.com/office/officeart/2008/layout/LinedList"/>
    <dgm:cxn modelId="{84FBA43E-D9E5-5840-887A-821B9E4F4A85}" type="presParOf" srcId="{BEE2010E-B22D-144D-BC64-BC1BBBF6C026}" destId="{5B0F2732-5DF8-7B41-B014-1BBE2F62676A}" srcOrd="1" destOrd="0" presId="urn:microsoft.com/office/officeart/2008/layout/LinedList"/>
    <dgm:cxn modelId="{A48464D0-042E-6140-87B3-FED453CC42CA}" type="presParOf" srcId="{FFAA5380-83E8-0A48-86F2-358C845AD469}" destId="{09FA8E51-BC50-A34D-9093-348C4F3FA377}" srcOrd="2" destOrd="0" presId="urn:microsoft.com/office/officeart/2008/layout/LinedList"/>
    <dgm:cxn modelId="{54B46FBB-21C1-DC4E-B114-5FE4CB807668}" type="presParOf" srcId="{FFAA5380-83E8-0A48-86F2-358C845AD469}" destId="{B1521399-F11B-8F4C-A5D3-7C0F451EA788}" srcOrd="3" destOrd="0" presId="urn:microsoft.com/office/officeart/2008/layout/LinedList"/>
    <dgm:cxn modelId="{307850F4-3D9A-4644-99D7-A1D297A36456}" type="presParOf" srcId="{B1521399-F11B-8F4C-A5D3-7C0F451EA788}" destId="{09B24421-7168-8240-AA4E-A8279940D96A}" srcOrd="0" destOrd="0" presId="urn:microsoft.com/office/officeart/2008/layout/LinedList"/>
    <dgm:cxn modelId="{D283E39A-EEF7-CA48-807C-D3A44B2DC728}" type="presParOf" srcId="{B1521399-F11B-8F4C-A5D3-7C0F451EA788}" destId="{C285B2F6-B5F1-C049-AF32-CA9DDA7EE973}" srcOrd="1" destOrd="0" presId="urn:microsoft.com/office/officeart/2008/layout/LinedList"/>
    <dgm:cxn modelId="{B2D170A4-D028-F549-AFA2-ECC2CCA7D775}" type="presParOf" srcId="{FFAA5380-83E8-0A48-86F2-358C845AD469}" destId="{9C65493D-5581-DA45-8827-15F17B119F48}" srcOrd="4" destOrd="0" presId="urn:microsoft.com/office/officeart/2008/layout/LinedList"/>
    <dgm:cxn modelId="{EA6B442E-8B68-C745-81E0-64DE33564035}" type="presParOf" srcId="{FFAA5380-83E8-0A48-86F2-358C845AD469}" destId="{E67365ED-CC0D-4D45-A6F5-86FA2E3F97C2}" srcOrd="5" destOrd="0" presId="urn:microsoft.com/office/officeart/2008/layout/LinedList"/>
    <dgm:cxn modelId="{9E4BA566-3927-5F45-B80F-1C973436A7C2}" type="presParOf" srcId="{E67365ED-CC0D-4D45-A6F5-86FA2E3F97C2}" destId="{DA40A9EF-2547-344C-973F-E760C9B255A4}" srcOrd="0" destOrd="0" presId="urn:microsoft.com/office/officeart/2008/layout/LinedList"/>
    <dgm:cxn modelId="{88A68013-1359-904A-BDED-B6FC8F09AFF1}" type="presParOf" srcId="{E67365ED-CC0D-4D45-A6F5-86FA2E3F97C2}" destId="{3956F647-2219-AD4D-B296-A3B5BD82B86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E0B9686C-2C56-914F-ACF1-E0C906EEB5D9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BFB999-187C-4E4B-BB51-DA6D0057ED72}">
      <dgm:prSet/>
      <dgm:spPr/>
      <dgm:t>
        <a:bodyPr/>
        <a:lstStyle/>
        <a:p>
          <a:pPr rtl="0"/>
          <a:r>
            <a:rPr lang="en-US" dirty="0"/>
            <a:t>New Quick Link “Lifecycle Triggers”</a:t>
          </a:r>
        </a:p>
      </dgm:t>
    </dgm:pt>
    <dgm:pt modelId="{5EFD3404-E3D1-B645-8BAB-DC75CBD3B6D9}" type="parTrans" cxnId="{24F5C0A9-45FB-1A4E-91CE-87016E1ACAC6}">
      <dgm:prSet/>
      <dgm:spPr/>
      <dgm:t>
        <a:bodyPr/>
        <a:lstStyle/>
        <a:p>
          <a:endParaRPr lang="en-US"/>
        </a:p>
      </dgm:t>
    </dgm:pt>
    <dgm:pt modelId="{C5A68232-4007-924E-BB5F-0EC12600ECCA}" type="sibTrans" cxnId="{24F5C0A9-45FB-1A4E-91CE-87016E1ACAC6}">
      <dgm:prSet/>
      <dgm:spPr/>
      <dgm:t>
        <a:bodyPr/>
        <a:lstStyle/>
        <a:p>
          <a:endParaRPr lang="en-US"/>
        </a:p>
      </dgm:t>
    </dgm:pt>
    <dgm:pt modelId="{ACDC7A0D-28EA-2F4A-9B8F-D83EB6514DD7}">
      <dgm:prSet/>
      <dgm:spPr/>
      <dgm:t>
        <a:bodyPr/>
        <a:lstStyle/>
        <a:p>
          <a:pPr rtl="0"/>
          <a:r>
            <a:rPr lang="en-US" dirty="0"/>
            <a:t>Population Based Triggers</a:t>
          </a:r>
        </a:p>
      </dgm:t>
    </dgm:pt>
    <dgm:pt modelId="{561598FF-D001-9B4D-A54A-29FABFC9FB0D}" type="parTrans" cxnId="{C010DDD5-4B3A-C949-B395-A186146BCD68}">
      <dgm:prSet/>
      <dgm:spPr/>
      <dgm:t>
        <a:bodyPr/>
        <a:lstStyle/>
        <a:p>
          <a:endParaRPr lang="en-US"/>
        </a:p>
      </dgm:t>
    </dgm:pt>
    <dgm:pt modelId="{00A46C99-EEF2-CB4D-9581-0FBF66C23C5B}" type="sibTrans" cxnId="{C010DDD5-4B3A-C949-B395-A186146BCD68}">
      <dgm:prSet/>
      <dgm:spPr/>
      <dgm:t>
        <a:bodyPr/>
        <a:lstStyle/>
        <a:p>
          <a:endParaRPr lang="en-US"/>
        </a:p>
      </dgm:t>
    </dgm:pt>
    <dgm:pt modelId="{85B484B7-631F-1C43-A487-5468B2AAEC65}">
      <dgm:prSet/>
      <dgm:spPr/>
      <dgm:t>
        <a:bodyPr/>
        <a:lstStyle/>
        <a:p>
          <a:pPr rtl="0"/>
          <a:r>
            <a:rPr lang="en-US" dirty="0"/>
            <a:t>Logical Operators and Date Fields</a:t>
          </a:r>
        </a:p>
      </dgm:t>
    </dgm:pt>
    <dgm:pt modelId="{BBC5A73A-33A2-5340-826C-E232C7471A43}" type="parTrans" cxnId="{B47AFE0F-44A9-6A49-9663-69960E98542C}">
      <dgm:prSet/>
      <dgm:spPr/>
      <dgm:t>
        <a:bodyPr/>
        <a:lstStyle/>
        <a:p>
          <a:endParaRPr lang="en-US"/>
        </a:p>
      </dgm:t>
    </dgm:pt>
    <dgm:pt modelId="{16F12102-801A-AA40-B1EB-5993056F3E04}" type="sibTrans" cxnId="{B47AFE0F-44A9-6A49-9663-69960E98542C}">
      <dgm:prSet/>
      <dgm:spPr/>
      <dgm:t>
        <a:bodyPr/>
        <a:lstStyle/>
        <a:p>
          <a:endParaRPr lang="en-US"/>
        </a:p>
      </dgm:t>
    </dgm:pt>
    <dgm:pt modelId="{B41CBD7E-2769-0042-95E1-059EE86104D0}">
      <dgm:prSet/>
      <dgm:spPr/>
      <dgm:t>
        <a:bodyPr/>
        <a:lstStyle/>
        <a:p>
          <a:pPr rtl="0"/>
          <a:r>
            <a:rPr lang="en-US" dirty="0"/>
            <a:t>Change/Migration of Authoritative Sources</a:t>
          </a:r>
        </a:p>
      </dgm:t>
    </dgm:pt>
    <dgm:pt modelId="{74EBFA25-2D93-3448-B5A9-3B65D1E22E4A}" type="parTrans" cxnId="{D743D293-8694-AC4A-BFF3-AA639C67D82F}">
      <dgm:prSet/>
      <dgm:spPr/>
    </dgm:pt>
    <dgm:pt modelId="{D5734948-74EE-E74A-B9C6-67D1C228605E}" type="sibTrans" cxnId="{D743D293-8694-AC4A-BFF3-AA639C67D82F}">
      <dgm:prSet/>
      <dgm:spPr/>
    </dgm:pt>
    <dgm:pt modelId="{FFAA5380-83E8-0A48-86F2-358C845AD469}" type="pres">
      <dgm:prSet presAssocID="{E0B9686C-2C56-914F-ACF1-E0C906EEB5D9}" presName="vert0" presStyleCnt="0">
        <dgm:presLayoutVars>
          <dgm:dir/>
          <dgm:animOne val="branch"/>
          <dgm:animLvl val="lvl"/>
        </dgm:presLayoutVars>
      </dgm:prSet>
      <dgm:spPr/>
    </dgm:pt>
    <dgm:pt modelId="{8228A017-743A-9447-BF39-CAA1F7F96525}" type="pres">
      <dgm:prSet presAssocID="{3FBFB999-187C-4E4B-BB51-DA6D0057ED72}" presName="thickLine" presStyleLbl="alignNode1" presStyleIdx="0" presStyleCnt="4"/>
      <dgm:spPr/>
    </dgm:pt>
    <dgm:pt modelId="{F382E3AF-F9C5-7D40-A579-01C2360411FB}" type="pres">
      <dgm:prSet presAssocID="{3FBFB999-187C-4E4B-BB51-DA6D0057ED72}" presName="horz1" presStyleCnt="0"/>
      <dgm:spPr/>
    </dgm:pt>
    <dgm:pt modelId="{EBDEDEDF-52BC-4E42-B949-705657E5641C}" type="pres">
      <dgm:prSet presAssocID="{3FBFB999-187C-4E4B-BB51-DA6D0057ED72}" presName="tx1" presStyleLbl="revTx" presStyleIdx="0" presStyleCnt="4"/>
      <dgm:spPr/>
    </dgm:pt>
    <dgm:pt modelId="{88B31940-31B8-754E-8D07-1DF098946E4E}" type="pres">
      <dgm:prSet presAssocID="{3FBFB999-187C-4E4B-BB51-DA6D0057ED72}" presName="vert1" presStyleCnt="0"/>
      <dgm:spPr/>
    </dgm:pt>
    <dgm:pt modelId="{E7DA6FE9-6573-8D43-99B8-E1B74812B831}" type="pres">
      <dgm:prSet presAssocID="{B41CBD7E-2769-0042-95E1-059EE86104D0}" presName="thickLine" presStyleLbl="alignNode1" presStyleIdx="1" presStyleCnt="4"/>
      <dgm:spPr/>
    </dgm:pt>
    <dgm:pt modelId="{25BE3DFB-F4F7-1148-828C-9DF4DCE98937}" type="pres">
      <dgm:prSet presAssocID="{B41CBD7E-2769-0042-95E1-059EE86104D0}" presName="horz1" presStyleCnt="0"/>
      <dgm:spPr/>
    </dgm:pt>
    <dgm:pt modelId="{738A8A9C-DC82-F044-BB9D-9D34DAEB185D}" type="pres">
      <dgm:prSet presAssocID="{B41CBD7E-2769-0042-95E1-059EE86104D0}" presName="tx1" presStyleLbl="revTx" presStyleIdx="1" presStyleCnt="4"/>
      <dgm:spPr/>
    </dgm:pt>
    <dgm:pt modelId="{22CC5320-8FA1-174B-8C7B-E46B85EBCEA3}" type="pres">
      <dgm:prSet presAssocID="{B41CBD7E-2769-0042-95E1-059EE86104D0}" presName="vert1" presStyleCnt="0"/>
      <dgm:spPr/>
    </dgm:pt>
    <dgm:pt modelId="{CF830A00-338A-744A-AD0E-B3DDE1CE92ED}" type="pres">
      <dgm:prSet presAssocID="{ACDC7A0D-28EA-2F4A-9B8F-D83EB6514DD7}" presName="thickLine" presStyleLbl="alignNode1" presStyleIdx="2" presStyleCnt="4"/>
      <dgm:spPr/>
    </dgm:pt>
    <dgm:pt modelId="{6FC002AE-6527-104D-9C1C-D1214C423F4B}" type="pres">
      <dgm:prSet presAssocID="{ACDC7A0D-28EA-2F4A-9B8F-D83EB6514DD7}" presName="horz1" presStyleCnt="0"/>
      <dgm:spPr/>
    </dgm:pt>
    <dgm:pt modelId="{830788DB-E972-2441-BD6A-18440970B83B}" type="pres">
      <dgm:prSet presAssocID="{ACDC7A0D-28EA-2F4A-9B8F-D83EB6514DD7}" presName="tx1" presStyleLbl="revTx" presStyleIdx="2" presStyleCnt="4"/>
      <dgm:spPr/>
    </dgm:pt>
    <dgm:pt modelId="{18499099-3F65-E64D-8846-B9682BFAC780}" type="pres">
      <dgm:prSet presAssocID="{ACDC7A0D-28EA-2F4A-9B8F-D83EB6514DD7}" presName="vert1" presStyleCnt="0"/>
      <dgm:spPr/>
    </dgm:pt>
    <dgm:pt modelId="{806654D6-E3CC-1843-B00E-08DE4582CB93}" type="pres">
      <dgm:prSet presAssocID="{85B484B7-631F-1C43-A487-5468B2AAEC65}" presName="thickLine" presStyleLbl="alignNode1" presStyleIdx="3" presStyleCnt="4"/>
      <dgm:spPr/>
    </dgm:pt>
    <dgm:pt modelId="{391BF8F1-129D-7B47-B2FF-601A6170D253}" type="pres">
      <dgm:prSet presAssocID="{85B484B7-631F-1C43-A487-5468B2AAEC65}" presName="horz1" presStyleCnt="0"/>
      <dgm:spPr/>
    </dgm:pt>
    <dgm:pt modelId="{8FC8B3BA-8DFF-9443-A6AA-061927178E00}" type="pres">
      <dgm:prSet presAssocID="{85B484B7-631F-1C43-A487-5468B2AAEC65}" presName="tx1" presStyleLbl="revTx" presStyleIdx="3" presStyleCnt="4"/>
      <dgm:spPr/>
    </dgm:pt>
    <dgm:pt modelId="{98B8A530-DC24-7C47-BB73-B284DBB9A620}" type="pres">
      <dgm:prSet presAssocID="{85B484B7-631F-1C43-A487-5468B2AAEC65}" presName="vert1" presStyleCnt="0"/>
      <dgm:spPr/>
    </dgm:pt>
  </dgm:ptLst>
  <dgm:cxnLst>
    <dgm:cxn modelId="{2ABBB708-0438-CB43-B4DE-F9CCB1716652}" type="presOf" srcId="{85B484B7-631F-1C43-A487-5468B2AAEC65}" destId="{8FC8B3BA-8DFF-9443-A6AA-061927178E00}" srcOrd="0" destOrd="0" presId="urn:microsoft.com/office/officeart/2008/layout/LinedList"/>
    <dgm:cxn modelId="{621D480A-46A7-A541-A233-A75F1672E0FB}" type="presOf" srcId="{ACDC7A0D-28EA-2F4A-9B8F-D83EB6514DD7}" destId="{830788DB-E972-2441-BD6A-18440970B83B}" srcOrd="0" destOrd="0" presId="urn:microsoft.com/office/officeart/2008/layout/LinedList"/>
    <dgm:cxn modelId="{B47AFE0F-44A9-6A49-9663-69960E98542C}" srcId="{E0B9686C-2C56-914F-ACF1-E0C906EEB5D9}" destId="{85B484B7-631F-1C43-A487-5468B2AAEC65}" srcOrd="3" destOrd="0" parTransId="{BBC5A73A-33A2-5340-826C-E232C7471A43}" sibTransId="{16F12102-801A-AA40-B1EB-5993056F3E04}"/>
    <dgm:cxn modelId="{B9D18C2D-AD9E-704E-9300-8CF6E5349E6C}" type="presOf" srcId="{3FBFB999-187C-4E4B-BB51-DA6D0057ED72}" destId="{EBDEDEDF-52BC-4E42-B949-705657E5641C}" srcOrd="0" destOrd="0" presId="urn:microsoft.com/office/officeart/2008/layout/LinedList"/>
    <dgm:cxn modelId="{4496AD40-D1C5-5F4B-8BC0-62A8A03C6DEB}" type="presOf" srcId="{E0B9686C-2C56-914F-ACF1-E0C906EEB5D9}" destId="{FFAA5380-83E8-0A48-86F2-358C845AD469}" srcOrd="0" destOrd="0" presId="urn:microsoft.com/office/officeart/2008/layout/LinedList"/>
    <dgm:cxn modelId="{D743D293-8694-AC4A-BFF3-AA639C67D82F}" srcId="{E0B9686C-2C56-914F-ACF1-E0C906EEB5D9}" destId="{B41CBD7E-2769-0042-95E1-059EE86104D0}" srcOrd="1" destOrd="0" parTransId="{74EBFA25-2D93-3448-B5A9-3B65D1E22E4A}" sibTransId="{D5734948-74EE-E74A-B9C6-67D1C228605E}"/>
    <dgm:cxn modelId="{24F5C0A9-45FB-1A4E-91CE-87016E1ACAC6}" srcId="{E0B9686C-2C56-914F-ACF1-E0C906EEB5D9}" destId="{3FBFB999-187C-4E4B-BB51-DA6D0057ED72}" srcOrd="0" destOrd="0" parTransId="{5EFD3404-E3D1-B645-8BAB-DC75CBD3B6D9}" sibTransId="{C5A68232-4007-924E-BB5F-0EC12600ECCA}"/>
    <dgm:cxn modelId="{C010DDD5-4B3A-C949-B395-A186146BCD68}" srcId="{E0B9686C-2C56-914F-ACF1-E0C906EEB5D9}" destId="{ACDC7A0D-28EA-2F4A-9B8F-D83EB6514DD7}" srcOrd="2" destOrd="0" parTransId="{561598FF-D001-9B4D-A54A-29FABFC9FB0D}" sibTransId="{00A46C99-EEF2-CB4D-9581-0FBF66C23C5B}"/>
    <dgm:cxn modelId="{A2C3B1E9-2581-754E-96B4-D3839865921C}" type="presOf" srcId="{B41CBD7E-2769-0042-95E1-059EE86104D0}" destId="{738A8A9C-DC82-F044-BB9D-9D34DAEB185D}" srcOrd="0" destOrd="0" presId="urn:microsoft.com/office/officeart/2008/layout/LinedList"/>
    <dgm:cxn modelId="{E3654C2B-18E0-9841-B82B-E20B821F9431}" type="presParOf" srcId="{FFAA5380-83E8-0A48-86F2-358C845AD469}" destId="{8228A017-743A-9447-BF39-CAA1F7F96525}" srcOrd="0" destOrd="0" presId="urn:microsoft.com/office/officeart/2008/layout/LinedList"/>
    <dgm:cxn modelId="{5850AF95-48E4-B84D-8DC1-5AD2455E3C74}" type="presParOf" srcId="{FFAA5380-83E8-0A48-86F2-358C845AD469}" destId="{F382E3AF-F9C5-7D40-A579-01C2360411FB}" srcOrd="1" destOrd="0" presId="urn:microsoft.com/office/officeart/2008/layout/LinedList"/>
    <dgm:cxn modelId="{8D394F38-A5F7-394C-B514-D40BD5E4CF1A}" type="presParOf" srcId="{F382E3AF-F9C5-7D40-A579-01C2360411FB}" destId="{EBDEDEDF-52BC-4E42-B949-705657E5641C}" srcOrd="0" destOrd="0" presId="urn:microsoft.com/office/officeart/2008/layout/LinedList"/>
    <dgm:cxn modelId="{B1F004C9-CAE0-364E-9F3F-3F76F60C558A}" type="presParOf" srcId="{F382E3AF-F9C5-7D40-A579-01C2360411FB}" destId="{88B31940-31B8-754E-8D07-1DF098946E4E}" srcOrd="1" destOrd="0" presId="urn:microsoft.com/office/officeart/2008/layout/LinedList"/>
    <dgm:cxn modelId="{9010EA02-1092-4140-9D6E-C1E820F9EB5E}" type="presParOf" srcId="{FFAA5380-83E8-0A48-86F2-358C845AD469}" destId="{E7DA6FE9-6573-8D43-99B8-E1B74812B831}" srcOrd="2" destOrd="0" presId="urn:microsoft.com/office/officeart/2008/layout/LinedList"/>
    <dgm:cxn modelId="{FC17EC51-091A-C948-85AB-F72F2A176637}" type="presParOf" srcId="{FFAA5380-83E8-0A48-86F2-358C845AD469}" destId="{25BE3DFB-F4F7-1148-828C-9DF4DCE98937}" srcOrd="3" destOrd="0" presId="urn:microsoft.com/office/officeart/2008/layout/LinedList"/>
    <dgm:cxn modelId="{C9A570FD-00BF-E945-9EF9-9F037DB0C7A7}" type="presParOf" srcId="{25BE3DFB-F4F7-1148-828C-9DF4DCE98937}" destId="{738A8A9C-DC82-F044-BB9D-9D34DAEB185D}" srcOrd="0" destOrd="0" presId="urn:microsoft.com/office/officeart/2008/layout/LinedList"/>
    <dgm:cxn modelId="{167C8644-AE69-1543-8C1F-C16EA76D77CA}" type="presParOf" srcId="{25BE3DFB-F4F7-1148-828C-9DF4DCE98937}" destId="{22CC5320-8FA1-174B-8C7B-E46B85EBCEA3}" srcOrd="1" destOrd="0" presId="urn:microsoft.com/office/officeart/2008/layout/LinedList"/>
    <dgm:cxn modelId="{C9169B7A-8EEF-9A4C-AE48-A91D8796922B}" type="presParOf" srcId="{FFAA5380-83E8-0A48-86F2-358C845AD469}" destId="{CF830A00-338A-744A-AD0E-B3DDE1CE92ED}" srcOrd="4" destOrd="0" presId="urn:microsoft.com/office/officeart/2008/layout/LinedList"/>
    <dgm:cxn modelId="{33E16300-CDC7-284C-AC91-04AC5BC713B5}" type="presParOf" srcId="{FFAA5380-83E8-0A48-86F2-358C845AD469}" destId="{6FC002AE-6527-104D-9C1C-D1214C423F4B}" srcOrd="5" destOrd="0" presId="urn:microsoft.com/office/officeart/2008/layout/LinedList"/>
    <dgm:cxn modelId="{0FE3BFB0-EA96-B747-AFC4-A49C0B6A06A4}" type="presParOf" srcId="{6FC002AE-6527-104D-9C1C-D1214C423F4B}" destId="{830788DB-E972-2441-BD6A-18440970B83B}" srcOrd="0" destOrd="0" presId="urn:microsoft.com/office/officeart/2008/layout/LinedList"/>
    <dgm:cxn modelId="{2FE86A45-E8DA-4943-BCEF-F2BB99BA6E14}" type="presParOf" srcId="{6FC002AE-6527-104D-9C1C-D1214C423F4B}" destId="{18499099-3F65-E64D-8846-B9682BFAC780}" srcOrd="1" destOrd="0" presId="urn:microsoft.com/office/officeart/2008/layout/LinedList"/>
    <dgm:cxn modelId="{D13F15E8-2130-B340-A4B8-51AD0AA3C8AD}" type="presParOf" srcId="{FFAA5380-83E8-0A48-86F2-358C845AD469}" destId="{806654D6-E3CC-1843-B00E-08DE4582CB93}" srcOrd="6" destOrd="0" presId="urn:microsoft.com/office/officeart/2008/layout/LinedList"/>
    <dgm:cxn modelId="{C2806E22-BFAA-A94E-AC50-E5750A908119}" type="presParOf" srcId="{FFAA5380-83E8-0A48-86F2-358C845AD469}" destId="{391BF8F1-129D-7B47-B2FF-601A6170D253}" srcOrd="7" destOrd="0" presId="urn:microsoft.com/office/officeart/2008/layout/LinedList"/>
    <dgm:cxn modelId="{64ECBE85-26A2-3444-9A71-A218DEB7213B}" type="presParOf" srcId="{391BF8F1-129D-7B47-B2FF-601A6170D253}" destId="{8FC8B3BA-8DFF-9443-A6AA-061927178E00}" srcOrd="0" destOrd="0" presId="urn:microsoft.com/office/officeart/2008/layout/LinedList"/>
    <dgm:cxn modelId="{EF5217A0-B40E-FD41-AC3B-9B7CFEE9ED8D}" type="presParOf" srcId="{391BF8F1-129D-7B47-B2FF-601A6170D253}" destId="{98B8A530-DC24-7C47-BB73-B284DBB9A62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E0B9686C-2C56-914F-ACF1-E0C906EEB5D9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2F5808-AF49-7642-B157-4C36DE4B48B0}">
      <dgm:prSet/>
      <dgm:spPr/>
      <dgm:t>
        <a:bodyPr/>
        <a:lstStyle/>
        <a:p>
          <a:pPr rtl="0"/>
          <a:r>
            <a:rPr lang="en-US" dirty="0"/>
            <a:t>New Quick Link “Mine Provisioning Policies” Per Application</a:t>
          </a:r>
        </a:p>
      </dgm:t>
    </dgm:pt>
    <dgm:pt modelId="{AC8653A1-F81A-514A-B309-1C23B5DA7134}" type="parTrans" cxnId="{2165889C-C71C-0848-80BA-4A62EC99BDE6}">
      <dgm:prSet/>
      <dgm:spPr/>
      <dgm:t>
        <a:bodyPr/>
        <a:lstStyle/>
        <a:p>
          <a:endParaRPr lang="en-US"/>
        </a:p>
      </dgm:t>
    </dgm:pt>
    <dgm:pt modelId="{EDC2FB60-41E8-A848-9B62-82EB074C09F7}" type="sibTrans" cxnId="{2165889C-C71C-0848-80BA-4A62EC99BDE6}">
      <dgm:prSet/>
      <dgm:spPr/>
      <dgm:t>
        <a:bodyPr/>
        <a:lstStyle/>
        <a:p>
          <a:endParaRPr lang="en-US"/>
        </a:p>
      </dgm:t>
    </dgm:pt>
    <dgm:pt modelId="{16BB9DF3-2F71-9242-9462-E296F2060D53}">
      <dgm:prSet/>
      <dgm:spPr/>
      <dgm:t>
        <a:bodyPr/>
        <a:lstStyle/>
        <a:p>
          <a:pPr rtl="0"/>
          <a:r>
            <a:rPr lang="en-US" dirty="0"/>
            <a:t>Generates Bean Shell Rules For Mined Fields</a:t>
          </a:r>
        </a:p>
      </dgm:t>
    </dgm:pt>
    <dgm:pt modelId="{D1B2463C-6A0D-A74D-9A6E-1C7AEF452934}" type="parTrans" cxnId="{DB40F401-78BD-1C48-A3C4-10923B9AB757}">
      <dgm:prSet/>
      <dgm:spPr/>
      <dgm:t>
        <a:bodyPr/>
        <a:lstStyle/>
        <a:p>
          <a:endParaRPr lang="en-US"/>
        </a:p>
      </dgm:t>
    </dgm:pt>
    <dgm:pt modelId="{A43E88F1-B96E-1342-B204-0F428A02F8C6}" type="sibTrans" cxnId="{DB40F401-78BD-1C48-A3C4-10923B9AB757}">
      <dgm:prSet/>
      <dgm:spPr/>
      <dgm:t>
        <a:bodyPr/>
        <a:lstStyle/>
        <a:p>
          <a:endParaRPr lang="en-US"/>
        </a:p>
      </dgm:t>
    </dgm:pt>
    <dgm:pt modelId="{8B8C15BC-2010-EF47-A55A-A4FB6E8DAE59}">
      <dgm:prSet/>
      <dgm:spPr/>
      <dgm:t>
        <a:bodyPr/>
        <a:lstStyle/>
        <a:p>
          <a:pPr rtl="0"/>
          <a:r>
            <a:rPr lang="en-US" dirty="0"/>
            <a:t>Generates Bean Shell Rules For Start, End, and  Password Change Date Fields</a:t>
          </a:r>
        </a:p>
      </dgm:t>
    </dgm:pt>
    <dgm:pt modelId="{A711BD95-1914-AA4A-B128-DF2AA9AF5D2B}" type="parTrans" cxnId="{7A35E760-0CE0-A441-8E4B-0F0CF8092456}">
      <dgm:prSet/>
      <dgm:spPr/>
      <dgm:t>
        <a:bodyPr/>
        <a:lstStyle/>
        <a:p>
          <a:endParaRPr lang="en-US"/>
        </a:p>
      </dgm:t>
    </dgm:pt>
    <dgm:pt modelId="{CC0DF595-E8D9-9F4F-AF7E-7772BD870DD6}" type="sibTrans" cxnId="{7A35E760-0CE0-A441-8E4B-0F0CF8092456}">
      <dgm:prSet/>
      <dgm:spPr/>
      <dgm:t>
        <a:bodyPr/>
        <a:lstStyle/>
        <a:p>
          <a:endParaRPr lang="en-US"/>
        </a:p>
      </dgm:t>
    </dgm:pt>
    <dgm:pt modelId="{3041B8DF-868A-9E4B-AD94-44C220960E40}">
      <dgm:prSet/>
      <dgm:spPr/>
      <dgm:t>
        <a:bodyPr/>
        <a:lstStyle/>
        <a:p>
          <a:pPr rtl="0"/>
          <a:r>
            <a:rPr lang="en-US" dirty="0"/>
            <a:t>Generates Bean Shell Rules For Random Password Generator and IdentityIQ Tracking ID Fields</a:t>
          </a:r>
        </a:p>
      </dgm:t>
    </dgm:pt>
    <dgm:pt modelId="{8F7C1785-7AEA-864A-ACCC-2AA1C55FEEB9}" type="parTrans" cxnId="{1F34FEAB-2163-6F4D-8092-4FDED53DE9D8}">
      <dgm:prSet/>
      <dgm:spPr/>
      <dgm:t>
        <a:bodyPr/>
        <a:lstStyle/>
        <a:p>
          <a:endParaRPr lang="en-US"/>
        </a:p>
      </dgm:t>
    </dgm:pt>
    <dgm:pt modelId="{61EDD2B0-D299-DA4E-A9CC-C29321D16370}" type="sibTrans" cxnId="{1F34FEAB-2163-6F4D-8092-4FDED53DE9D8}">
      <dgm:prSet/>
      <dgm:spPr/>
      <dgm:t>
        <a:bodyPr/>
        <a:lstStyle/>
        <a:p>
          <a:endParaRPr lang="en-US"/>
        </a:p>
      </dgm:t>
    </dgm:pt>
    <dgm:pt modelId="{FFAA5380-83E8-0A48-86F2-358C845AD469}" type="pres">
      <dgm:prSet presAssocID="{E0B9686C-2C56-914F-ACF1-E0C906EEB5D9}" presName="vert0" presStyleCnt="0">
        <dgm:presLayoutVars>
          <dgm:dir/>
          <dgm:animOne val="branch"/>
          <dgm:animLvl val="lvl"/>
        </dgm:presLayoutVars>
      </dgm:prSet>
      <dgm:spPr/>
    </dgm:pt>
    <dgm:pt modelId="{D3D4D07D-77E5-8F4A-9C4F-5412A820FE4B}" type="pres">
      <dgm:prSet presAssocID="{352F5808-AF49-7642-B157-4C36DE4B48B0}" presName="thickLine" presStyleLbl="alignNode1" presStyleIdx="0" presStyleCnt="4"/>
      <dgm:spPr/>
    </dgm:pt>
    <dgm:pt modelId="{BEE2010E-B22D-144D-BC64-BC1BBBF6C026}" type="pres">
      <dgm:prSet presAssocID="{352F5808-AF49-7642-B157-4C36DE4B48B0}" presName="horz1" presStyleCnt="0"/>
      <dgm:spPr/>
    </dgm:pt>
    <dgm:pt modelId="{1AA71F06-00F3-CB44-94B2-81AFCC05694C}" type="pres">
      <dgm:prSet presAssocID="{352F5808-AF49-7642-B157-4C36DE4B48B0}" presName="tx1" presStyleLbl="revTx" presStyleIdx="0" presStyleCnt="4"/>
      <dgm:spPr/>
    </dgm:pt>
    <dgm:pt modelId="{5B0F2732-5DF8-7B41-B014-1BBE2F62676A}" type="pres">
      <dgm:prSet presAssocID="{352F5808-AF49-7642-B157-4C36DE4B48B0}" presName="vert1" presStyleCnt="0"/>
      <dgm:spPr/>
    </dgm:pt>
    <dgm:pt modelId="{AF9E269C-EC05-EB45-894D-3451CD83CBE3}" type="pres">
      <dgm:prSet presAssocID="{16BB9DF3-2F71-9242-9462-E296F2060D53}" presName="thickLine" presStyleLbl="alignNode1" presStyleIdx="1" presStyleCnt="4"/>
      <dgm:spPr/>
    </dgm:pt>
    <dgm:pt modelId="{E090AE01-850E-A646-8534-8F02332E16B8}" type="pres">
      <dgm:prSet presAssocID="{16BB9DF3-2F71-9242-9462-E296F2060D53}" presName="horz1" presStyleCnt="0"/>
      <dgm:spPr/>
    </dgm:pt>
    <dgm:pt modelId="{B24F15F9-F11B-6044-94D2-A3F01789F3E8}" type="pres">
      <dgm:prSet presAssocID="{16BB9DF3-2F71-9242-9462-E296F2060D53}" presName="tx1" presStyleLbl="revTx" presStyleIdx="1" presStyleCnt="4"/>
      <dgm:spPr/>
    </dgm:pt>
    <dgm:pt modelId="{0485D371-3D2C-C340-ADDE-9C84D242A189}" type="pres">
      <dgm:prSet presAssocID="{16BB9DF3-2F71-9242-9462-E296F2060D53}" presName="vert1" presStyleCnt="0"/>
      <dgm:spPr/>
    </dgm:pt>
    <dgm:pt modelId="{CD8DE259-1BC5-D44D-9C94-A818C5C6A9F1}" type="pres">
      <dgm:prSet presAssocID="{8B8C15BC-2010-EF47-A55A-A4FB6E8DAE59}" presName="thickLine" presStyleLbl="alignNode1" presStyleIdx="2" presStyleCnt="4"/>
      <dgm:spPr/>
    </dgm:pt>
    <dgm:pt modelId="{8072365A-E6A2-DD41-8F46-3D3F7BAD6B65}" type="pres">
      <dgm:prSet presAssocID="{8B8C15BC-2010-EF47-A55A-A4FB6E8DAE59}" presName="horz1" presStyleCnt="0"/>
      <dgm:spPr/>
    </dgm:pt>
    <dgm:pt modelId="{0BD83922-926E-AC47-91C8-32D585E0BB39}" type="pres">
      <dgm:prSet presAssocID="{8B8C15BC-2010-EF47-A55A-A4FB6E8DAE59}" presName="tx1" presStyleLbl="revTx" presStyleIdx="2" presStyleCnt="4"/>
      <dgm:spPr/>
    </dgm:pt>
    <dgm:pt modelId="{0BFE4E90-2405-124D-9893-A0EEA9635B47}" type="pres">
      <dgm:prSet presAssocID="{8B8C15BC-2010-EF47-A55A-A4FB6E8DAE59}" presName="vert1" presStyleCnt="0"/>
      <dgm:spPr/>
    </dgm:pt>
    <dgm:pt modelId="{A234E34E-90B3-BB4F-8C98-80C9F7DA2685}" type="pres">
      <dgm:prSet presAssocID="{3041B8DF-868A-9E4B-AD94-44C220960E40}" presName="thickLine" presStyleLbl="alignNode1" presStyleIdx="3" presStyleCnt="4"/>
      <dgm:spPr/>
    </dgm:pt>
    <dgm:pt modelId="{AF226BE7-93E1-F24E-B6C0-E3462BFCB797}" type="pres">
      <dgm:prSet presAssocID="{3041B8DF-868A-9E4B-AD94-44C220960E40}" presName="horz1" presStyleCnt="0"/>
      <dgm:spPr/>
    </dgm:pt>
    <dgm:pt modelId="{22FA0F56-D5FB-A749-8D00-1652A4E876AA}" type="pres">
      <dgm:prSet presAssocID="{3041B8DF-868A-9E4B-AD94-44C220960E40}" presName="tx1" presStyleLbl="revTx" presStyleIdx="3" presStyleCnt="4"/>
      <dgm:spPr/>
    </dgm:pt>
    <dgm:pt modelId="{F0FB027F-FB1A-7E49-9CD6-64E77DE4989B}" type="pres">
      <dgm:prSet presAssocID="{3041B8DF-868A-9E4B-AD94-44C220960E40}" presName="vert1" presStyleCnt="0"/>
      <dgm:spPr/>
    </dgm:pt>
  </dgm:ptLst>
  <dgm:cxnLst>
    <dgm:cxn modelId="{DB40F401-78BD-1C48-A3C4-10923B9AB757}" srcId="{E0B9686C-2C56-914F-ACF1-E0C906EEB5D9}" destId="{16BB9DF3-2F71-9242-9462-E296F2060D53}" srcOrd="1" destOrd="0" parTransId="{D1B2463C-6A0D-A74D-9A6E-1C7AEF452934}" sibTransId="{A43E88F1-B96E-1342-B204-0F428A02F8C6}"/>
    <dgm:cxn modelId="{0E50EA1E-8CC9-FE46-BF6B-C9531602A6E1}" type="presOf" srcId="{352F5808-AF49-7642-B157-4C36DE4B48B0}" destId="{1AA71F06-00F3-CB44-94B2-81AFCC05694C}" srcOrd="0" destOrd="0" presId="urn:microsoft.com/office/officeart/2008/layout/LinedList"/>
    <dgm:cxn modelId="{59F8162F-F805-8742-AB7F-217C07ECF5B3}" type="presOf" srcId="{3041B8DF-868A-9E4B-AD94-44C220960E40}" destId="{22FA0F56-D5FB-A749-8D00-1652A4E876AA}" srcOrd="0" destOrd="0" presId="urn:microsoft.com/office/officeart/2008/layout/LinedList"/>
    <dgm:cxn modelId="{34849E4D-AF14-F24B-AF07-E0A8535BBA41}" type="presOf" srcId="{E0B9686C-2C56-914F-ACF1-E0C906EEB5D9}" destId="{FFAA5380-83E8-0A48-86F2-358C845AD469}" srcOrd="0" destOrd="0" presId="urn:microsoft.com/office/officeart/2008/layout/LinedList"/>
    <dgm:cxn modelId="{7A35E760-0CE0-A441-8E4B-0F0CF8092456}" srcId="{E0B9686C-2C56-914F-ACF1-E0C906EEB5D9}" destId="{8B8C15BC-2010-EF47-A55A-A4FB6E8DAE59}" srcOrd="2" destOrd="0" parTransId="{A711BD95-1914-AA4A-B128-DF2AA9AF5D2B}" sibTransId="{CC0DF595-E8D9-9F4F-AF7E-7772BD870DD6}"/>
    <dgm:cxn modelId="{BAF77367-9848-4F48-89E9-A3FEF0F1D3C2}" type="presOf" srcId="{8B8C15BC-2010-EF47-A55A-A4FB6E8DAE59}" destId="{0BD83922-926E-AC47-91C8-32D585E0BB39}" srcOrd="0" destOrd="0" presId="urn:microsoft.com/office/officeart/2008/layout/LinedList"/>
    <dgm:cxn modelId="{62129D91-4EDB-9F4C-91CF-D76744C17E7E}" type="presOf" srcId="{16BB9DF3-2F71-9242-9462-E296F2060D53}" destId="{B24F15F9-F11B-6044-94D2-A3F01789F3E8}" srcOrd="0" destOrd="0" presId="urn:microsoft.com/office/officeart/2008/layout/LinedList"/>
    <dgm:cxn modelId="{2165889C-C71C-0848-80BA-4A62EC99BDE6}" srcId="{E0B9686C-2C56-914F-ACF1-E0C906EEB5D9}" destId="{352F5808-AF49-7642-B157-4C36DE4B48B0}" srcOrd="0" destOrd="0" parTransId="{AC8653A1-F81A-514A-B309-1C23B5DA7134}" sibTransId="{EDC2FB60-41E8-A848-9B62-82EB074C09F7}"/>
    <dgm:cxn modelId="{1F34FEAB-2163-6F4D-8092-4FDED53DE9D8}" srcId="{E0B9686C-2C56-914F-ACF1-E0C906EEB5D9}" destId="{3041B8DF-868A-9E4B-AD94-44C220960E40}" srcOrd="3" destOrd="0" parTransId="{8F7C1785-7AEA-864A-ACCC-2AA1C55FEEB9}" sibTransId="{61EDD2B0-D299-DA4E-A9CC-C29321D16370}"/>
    <dgm:cxn modelId="{DC1E8E0F-462A-1045-B990-75E80F4EA074}" type="presParOf" srcId="{FFAA5380-83E8-0A48-86F2-358C845AD469}" destId="{D3D4D07D-77E5-8F4A-9C4F-5412A820FE4B}" srcOrd="0" destOrd="0" presId="urn:microsoft.com/office/officeart/2008/layout/LinedList"/>
    <dgm:cxn modelId="{4850774B-1FDB-914E-95A4-5A249838FA73}" type="presParOf" srcId="{FFAA5380-83E8-0A48-86F2-358C845AD469}" destId="{BEE2010E-B22D-144D-BC64-BC1BBBF6C026}" srcOrd="1" destOrd="0" presId="urn:microsoft.com/office/officeart/2008/layout/LinedList"/>
    <dgm:cxn modelId="{4140CCA5-FA2D-024B-A505-8F6925BAAF81}" type="presParOf" srcId="{BEE2010E-B22D-144D-BC64-BC1BBBF6C026}" destId="{1AA71F06-00F3-CB44-94B2-81AFCC05694C}" srcOrd="0" destOrd="0" presId="urn:microsoft.com/office/officeart/2008/layout/LinedList"/>
    <dgm:cxn modelId="{84FBA43E-D9E5-5840-887A-821B9E4F4A85}" type="presParOf" srcId="{BEE2010E-B22D-144D-BC64-BC1BBBF6C026}" destId="{5B0F2732-5DF8-7B41-B014-1BBE2F62676A}" srcOrd="1" destOrd="0" presId="urn:microsoft.com/office/officeart/2008/layout/LinedList"/>
    <dgm:cxn modelId="{D1EFF5EF-6A7D-5C47-ABB6-8F54B3553C81}" type="presParOf" srcId="{FFAA5380-83E8-0A48-86F2-358C845AD469}" destId="{AF9E269C-EC05-EB45-894D-3451CD83CBE3}" srcOrd="2" destOrd="0" presId="urn:microsoft.com/office/officeart/2008/layout/LinedList"/>
    <dgm:cxn modelId="{D6CC81FE-E035-454C-B16A-27E0A3522EFF}" type="presParOf" srcId="{FFAA5380-83E8-0A48-86F2-358C845AD469}" destId="{E090AE01-850E-A646-8534-8F02332E16B8}" srcOrd="3" destOrd="0" presId="urn:microsoft.com/office/officeart/2008/layout/LinedList"/>
    <dgm:cxn modelId="{B70F281C-5E67-C745-B952-5EFBAFECFF5E}" type="presParOf" srcId="{E090AE01-850E-A646-8534-8F02332E16B8}" destId="{B24F15F9-F11B-6044-94D2-A3F01789F3E8}" srcOrd="0" destOrd="0" presId="urn:microsoft.com/office/officeart/2008/layout/LinedList"/>
    <dgm:cxn modelId="{5AEF1E83-E9C7-2445-8718-B458D3A7AC7E}" type="presParOf" srcId="{E090AE01-850E-A646-8534-8F02332E16B8}" destId="{0485D371-3D2C-C340-ADDE-9C84D242A189}" srcOrd="1" destOrd="0" presId="urn:microsoft.com/office/officeart/2008/layout/LinedList"/>
    <dgm:cxn modelId="{0F938F52-7DCF-FC4C-9663-72C5A1EA6C54}" type="presParOf" srcId="{FFAA5380-83E8-0A48-86F2-358C845AD469}" destId="{CD8DE259-1BC5-D44D-9C94-A818C5C6A9F1}" srcOrd="4" destOrd="0" presId="urn:microsoft.com/office/officeart/2008/layout/LinedList"/>
    <dgm:cxn modelId="{17824DEE-C73B-2744-B2AF-FB5F8B634D76}" type="presParOf" srcId="{FFAA5380-83E8-0A48-86F2-358C845AD469}" destId="{8072365A-E6A2-DD41-8F46-3D3F7BAD6B65}" srcOrd="5" destOrd="0" presId="urn:microsoft.com/office/officeart/2008/layout/LinedList"/>
    <dgm:cxn modelId="{17D9FBDA-7906-1246-ADFD-7311AA34E623}" type="presParOf" srcId="{8072365A-E6A2-DD41-8F46-3D3F7BAD6B65}" destId="{0BD83922-926E-AC47-91C8-32D585E0BB39}" srcOrd="0" destOrd="0" presId="urn:microsoft.com/office/officeart/2008/layout/LinedList"/>
    <dgm:cxn modelId="{E35E8B48-360A-3A4C-903C-2DB831149822}" type="presParOf" srcId="{8072365A-E6A2-DD41-8F46-3D3F7BAD6B65}" destId="{0BFE4E90-2405-124D-9893-A0EEA9635B47}" srcOrd="1" destOrd="0" presId="urn:microsoft.com/office/officeart/2008/layout/LinedList"/>
    <dgm:cxn modelId="{7FABB39F-7582-B442-98D0-F7EB1C5F5E83}" type="presParOf" srcId="{FFAA5380-83E8-0A48-86F2-358C845AD469}" destId="{A234E34E-90B3-BB4F-8C98-80C9F7DA2685}" srcOrd="6" destOrd="0" presId="urn:microsoft.com/office/officeart/2008/layout/LinedList"/>
    <dgm:cxn modelId="{5F141971-51D0-5742-9EC4-EADC349C1AB7}" type="presParOf" srcId="{FFAA5380-83E8-0A48-86F2-358C845AD469}" destId="{AF226BE7-93E1-F24E-B6C0-E3462BFCB797}" srcOrd="7" destOrd="0" presId="urn:microsoft.com/office/officeart/2008/layout/LinedList"/>
    <dgm:cxn modelId="{C6791519-2F4E-5C43-925D-6C84CF6A465F}" type="presParOf" srcId="{AF226BE7-93E1-F24E-B6C0-E3462BFCB797}" destId="{22FA0F56-D5FB-A749-8D00-1652A4E876AA}" srcOrd="0" destOrd="0" presId="urn:microsoft.com/office/officeart/2008/layout/LinedList"/>
    <dgm:cxn modelId="{10E87EF8-C557-1748-97D9-158EC0561136}" type="presParOf" srcId="{AF226BE7-93E1-F24E-B6C0-E3462BFCB797}" destId="{F0FB027F-FB1A-7E49-9CD6-64E77DE4989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E0B9686C-2C56-914F-ACF1-E0C906EEB5D9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DDE4DC-60A8-944E-B626-082DD52BA97D}">
      <dgm:prSet/>
      <dgm:spPr/>
      <dgm:t>
        <a:bodyPr/>
        <a:lstStyle/>
        <a:p>
          <a:pPr rtl="0"/>
          <a:r>
            <a:rPr lang="en-US" dirty="0"/>
            <a:t>New Quick Link  “Process Identity Events”</a:t>
          </a:r>
        </a:p>
      </dgm:t>
    </dgm:pt>
    <dgm:pt modelId="{F3D89203-5D05-B24B-B1CE-66E8F52D2ED7}" type="parTrans" cxnId="{2379C8D9-878E-CA4E-A2F7-91D3653E9735}">
      <dgm:prSet/>
      <dgm:spPr/>
      <dgm:t>
        <a:bodyPr/>
        <a:lstStyle/>
        <a:p>
          <a:endParaRPr lang="en-US"/>
        </a:p>
      </dgm:t>
    </dgm:pt>
    <dgm:pt modelId="{382D35CF-D309-FA42-B001-009F5A1060C2}" type="sibTrans" cxnId="{2379C8D9-878E-CA4E-A2F7-91D3653E9735}">
      <dgm:prSet/>
      <dgm:spPr/>
      <dgm:t>
        <a:bodyPr/>
        <a:lstStyle/>
        <a:p>
          <a:endParaRPr lang="en-US"/>
        </a:p>
      </dgm:t>
    </dgm:pt>
    <dgm:pt modelId="{3DE2C357-021A-0747-A84C-8E221297AA4E}">
      <dgm:prSet/>
      <dgm:spPr/>
      <dgm:t>
        <a:bodyPr/>
        <a:lstStyle/>
        <a:p>
          <a:pPr rtl="0"/>
          <a:r>
            <a:rPr lang="en-US" dirty="0"/>
            <a:t>New Quick Link  “Terminate Identity Access”</a:t>
          </a:r>
        </a:p>
      </dgm:t>
    </dgm:pt>
    <dgm:pt modelId="{24E8C88A-BFC7-C54A-BA7A-A303BCA8D9A8}" type="parTrans" cxnId="{3F8662E5-A27F-804C-A137-33CA92663DC1}">
      <dgm:prSet/>
      <dgm:spPr/>
      <dgm:t>
        <a:bodyPr/>
        <a:lstStyle/>
        <a:p>
          <a:endParaRPr lang="en-US"/>
        </a:p>
      </dgm:t>
    </dgm:pt>
    <dgm:pt modelId="{04F71BF1-72E4-6645-9FE0-9B912B562B01}" type="sibTrans" cxnId="{3F8662E5-A27F-804C-A137-33CA92663DC1}">
      <dgm:prSet/>
      <dgm:spPr/>
      <dgm:t>
        <a:bodyPr/>
        <a:lstStyle/>
        <a:p>
          <a:endParaRPr lang="en-US"/>
        </a:p>
      </dgm:t>
    </dgm:pt>
    <dgm:pt modelId="{49F1B7D9-54DE-E14D-8445-6001CB0C5BB3}">
      <dgm:prSet/>
      <dgm:spPr/>
      <dgm:t>
        <a:bodyPr/>
        <a:lstStyle/>
        <a:p>
          <a:pPr rtl="0"/>
          <a:r>
            <a:rPr lang="en-US" dirty="0"/>
            <a:t>New Quick Link  “Recover Identity Access”</a:t>
          </a:r>
        </a:p>
      </dgm:t>
    </dgm:pt>
    <dgm:pt modelId="{72C8A3FC-3D56-374E-823C-6E9BF8F669ED}" type="parTrans" cxnId="{9AC7EE2B-E2EF-8444-91CF-6C5A200D166B}">
      <dgm:prSet/>
      <dgm:spPr/>
      <dgm:t>
        <a:bodyPr/>
        <a:lstStyle/>
        <a:p>
          <a:endParaRPr lang="en-US"/>
        </a:p>
      </dgm:t>
    </dgm:pt>
    <dgm:pt modelId="{2CB90D58-40FC-2045-9EE7-E56EAC616680}" type="sibTrans" cxnId="{9AC7EE2B-E2EF-8444-91CF-6C5A200D166B}">
      <dgm:prSet/>
      <dgm:spPr/>
      <dgm:t>
        <a:bodyPr/>
        <a:lstStyle/>
        <a:p>
          <a:endParaRPr lang="en-US"/>
        </a:p>
      </dgm:t>
    </dgm:pt>
    <dgm:pt modelId="{FFAA5380-83E8-0A48-86F2-358C845AD469}" type="pres">
      <dgm:prSet presAssocID="{E0B9686C-2C56-914F-ACF1-E0C906EEB5D9}" presName="vert0" presStyleCnt="0">
        <dgm:presLayoutVars>
          <dgm:dir/>
          <dgm:animOne val="branch"/>
          <dgm:animLvl val="lvl"/>
        </dgm:presLayoutVars>
      </dgm:prSet>
      <dgm:spPr/>
    </dgm:pt>
    <dgm:pt modelId="{7E120C10-7514-BF40-8286-FE9C22BA6ABF}" type="pres">
      <dgm:prSet presAssocID="{6BDDE4DC-60A8-944E-B626-082DD52BA97D}" presName="thickLine" presStyleLbl="alignNode1" presStyleIdx="0" presStyleCnt="3"/>
      <dgm:spPr/>
    </dgm:pt>
    <dgm:pt modelId="{673BFE32-31B7-824F-BC1D-4D02CC16975F}" type="pres">
      <dgm:prSet presAssocID="{6BDDE4DC-60A8-944E-B626-082DD52BA97D}" presName="horz1" presStyleCnt="0"/>
      <dgm:spPr/>
    </dgm:pt>
    <dgm:pt modelId="{A2CB458D-E60D-6E45-8844-1E973C4503A3}" type="pres">
      <dgm:prSet presAssocID="{6BDDE4DC-60A8-944E-B626-082DD52BA97D}" presName="tx1" presStyleLbl="revTx" presStyleIdx="0" presStyleCnt="3"/>
      <dgm:spPr/>
    </dgm:pt>
    <dgm:pt modelId="{7CC7F57D-30DE-6E48-86DE-186E69139495}" type="pres">
      <dgm:prSet presAssocID="{6BDDE4DC-60A8-944E-B626-082DD52BA97D}" presName="vert1" presStyleCnt="0"/>
      <dgm:spPr/>
    </dgm:pt>
    <dgm:pt modelId="{12B49E94-70CD-C549-89D2-6687345503DC}" type="pres">
      <dgm:prSet presAssocID="{3DE2C357-021A-0747-A84C-8E221297AA4E}" presName="thickLine" presStyleLbl="alignNode1" presStyleIdx="1" presStyleCnt="3"/>
      <dgm:spPr/>
    </dgm:pt>
    <dgm:pt modelId="{7A2044D6-E1EC-0B41-BD76-FF021B23482C}" type="pres">
      <dgm:prSet presAssocID="{3DE2C357-021A-0747-A84C-8E221297AA4E}" presName="horz1" presStyleCnt="0"/>
      <dgm:spPr/>
    </dgm:pt>
    <dgm:pt modelId="{7E046035-D873-0342-9A65-63C9D64A6CA3}" type="pres">
      <dgm:prSet presAssocID="{3DE2C357-021A-0747-A84C-8E221297AA4E}" presName="tx1" presStyleLbl="revTx" presStyleIdx="1" presStyleCnt="3"/>
      <dgm:spPr/>
    </dgm:pt>
    <dgm:pt modelId="{210B3636-8747-C24F-94CC-15C146C059FD}" type="pres">
      <dgm:prSet presAssocID="{3DE2C357-021A-0747-A84C-8E221297AA4E}" presName="vert1" presStyleCnt="0"/>
      <dgm:spPr/>
    </dgm:pt>
    <dgm:pt modelId="{8AC4CCF2-7872-AA46-91E6-7F6507C56992}" type="pres">
      <dgm:prSet presAssocID="{49F1B7D9-54DE-E14D-8445-6001CB0C5BB3}" presName="thickLine" presStyleLbl="alignNode1" presStyleIdx="2" presStyleCnt="3"/>
      <dgm:spPr/>
    </dgm:pt>
    <dgm:pt modelId="{4A24D598-CAFD-A647-9A23-38F5F5B0BD44}" type="pres">
      <dgm:prSet presAssocID="{49F1B7D9-54DE-E14D-8445-6001CB0C5BB3}" presName="horz1" presStyleCnt="0"/>
      <dgm:spPr/>
    </dgm:pt>
    <dgm:pt modelId="{803850F7-A8D7-0049-B5FA-069677BC3ECE}" type="pres">
      <dgm:prSet presAssocID="{49F1B7D9-54DE-E14D-8445-6001CB0C5BB3}" presName="tx1" presStyleLbl="revTx" presStyleIdx="2" presStyleCnt="3"/>
      <dgm:spPr/>
    </dgm:pt>
    <dgm:pt modelId="{FF6628DE-61C9-4E4E-B4A9-0A3C84D87A3C}" type="pres">
      <dgm:prSet presAssocID="{49F1B7D9-54DE-E14D-8445-6001CB0C5BB3}" presName="vert1" presStyleCnt="0"/>
      <dgm:spPr/>
    </dgm:pt>
  </dgm:ptLst>
  <dgm:cxnLst>
    <dgm:cxn modelId="{5B98B205-37FC-3D46-9083-5228FE4ACC0F}" type="presOf" srcId="{49F1B7D9-54DE-E14D-8445-6001CB0C5BB3}" destId="{803850F7-A8D7-0049-B5FA-069677BC3ECE}" srcOrd="0" destOrd="0" presId="urn:microsoft.com/office/officeart/2008/layout/LinedList"/>
    <dgm:cxn modelId="{9AC7EE2B-E2EF-8444-91CF-6C5A200D166B}" srcId="{E0B9686C-2C56-914F-ACF1-E0C906EEB5D9}" destId="{49F1B7D9-54DE-E14D-8445-6001CB0C5BB3}" srcOrd="2" destOrd="0" parTransId="{72C8A3FC-3D56-374E-823C-6E9BF8F669ED}" sibTransId="{2CB90D58-40FC-2045-9EE7-E56EAC616680}"/>
    <dgm:cxn modelId="{C9AD5C33-C8BB-3A4B-BDE1-7A89FEEF6B01}" type="presOf" srcId="{6BDDE4DC-60A8-944E-B626-082DD52BA97D}" destId="{A2CB458D-E60D-6E45-8844-1E973C4503A3}" srcOrd="0" destOrd="0" presId="urn:microsoft.com/office/officeart/2008/layout/LinedList"/>
    <dgm:cxn modelId="{B2827538-FA5B-F044-B90E-6D683B87A79F}" type="presOf" srcId="{3DE2C357-021A-0747-A84C-8E221297AA4E}" destId="{7E046035-D873-0342-9A65-63C9D64A6CA3}" srcOrd="0" destOrd="0" presId="urn:microsoft.com/office/officeart/2008/layout/LinedList"/>
    <dgm:cxn modelId="{85D301A9-20EA-A74D-9FBF-D109E462D150}" type="presOf" srcId="{E0B9686C-2C56-914F-ACF1-E0C906EEB5D9}" destId="{FFAA5380-83E8-0A48-86F2-358C845AD469}" srcOrd="0" destOrd="0" presId="urn:microsoft.com/office/officeart/2008/layout/LinedList"/>
    <dgm:cxn modelId="{2379C8D9-878E-CA4E-A2F7-91D3653E9735}" srcId="{E0B9686C-2C56-914F-ACF1-E0C906EEB5D9}" destId="{6BDDE4DC-60A8-944E-B626-082DD52BA97D}" srcOrd="0" destOrd="0" parTransId="{F3D89203-5D05-B24B-B1CE-66E8F52D2ED7}" sibTransId="{382D35CF-D309-FA42-B001-009F5A1060C2}"/>
    <dgm:cxn modelId="{3F8662E5-A27F-804C-A137-33CA92663DC1}" srcId="{E0B9686C-2C56-914F-ACF1-E0C906EEB5D9}" destId="{3DE2C357-021A-0747-A84C-8E221297AA4E}" srcOrd="1" destOrd="0" parTransId="{24E8C88A-BFC7-C54A-BA7A-A303BCA8D9A8}" sibTransId="{04F71BF1-72E4-6645-9FE0-9B912B562B01}"/>
    <dgm:cxn modelId="{8A3F3898-9F7A-AD4A-9A52-671CCB8D38A9}" type="presParOf" srcId="{FFAA5380-83E8-0A48-86F2-358C845AD469}" destId="{7E120C10-7514-BF40-8286-FE9C22BA6ABF}" srcOrd="0" destOrd="0" presId="urn:microsoft.com/office/officeart/2008/layout/LinedList"/>
    <dgm:cxn modelId="{E7E9A2FA-2FD4-FD43-9D4C-007EA1117082}" type="presParOf" srcId="{FFAA5380-83E8-0A48-86F2-358C845AD469}" destId="{673BFE32-31B7-824F-BC1D-4D02CC16975F}" srcOrd="1" destOrd="0" presId="urn:microsoft.com/office/officeart/2008/layout/LinedList"/>
    <dgm:cxn modelId="{9CA66CDB-F161-E64B-B5B2-81C6D0DC2033}" type="presParOf" srcId="{673BFE32-31B7-824F-BC1D-4D02CC16975F}" destId="{A2CB458D-E60D-6E45-8844-1E973C4503A3}" srcOrd="0" destOrd="0" presId="urn:microsoft.com/office/officeart/2008/layout/LinedList"/>
    <dgm:cxn modelId="{78FA9EDA-ADBE-6446-8A8D-FBC0CD7666F0}" type="presParOf" srcId="{673BFE32-31B7-824F-BC1D-4D02CC16975F}" destId="{7CC7F57D-30DE-6E48-86DE-186E69139495}" srcOrd="1" destOrd="0" presId="urn:microsoft.com/office/officeart/2008/layout/LinedList"/>
    <dgm:cxn modelId="{405AFF21-88E8-4845-8138-5E79F384B5FA}" type="presParOf" srcId="{FFAA5380-83E8-0A48-86F2-358C845AD469}" destId="{12B49E94-70CD-C549-89D2-6687345503DC}" srcOrd="2" destOrd="0" presId="urn:microsoft.com/office/officeart/2008/layout/LinedList"/>
    <dgm:cxn modelId="{35EF85B9-77CD-5E49-8F80-E97D883BB498}" type="presParOf" srcId="{FFAA5380-83E8-0A48-86F2-358C845AD469}" destId="{7A2044D6-E1EC-0B41-BD76-FF021B23482C}" srcOrd="3" destOrd="0" presId="urn:microsoft.com/office/officeart/2008/layout/LinedList"/>
    <dgm:cxn modelId="{E34869FC-17D5-1B4B-AD57-EEED1AEB3EB8}" type="presParOf" srcId="{7A2044D6-E1EC-0B41-BD76-FF021B23482C}" destId="{7E046035-D873-0342-9A65-63C9D64A6CA3}" srcOrd="0" destOrd="0" presId="urn:microsoft.com/office/officeart/2008/layout/LinedList"/>
    <dgm:cxn modelId="{0020F426-AB4F-F64D-A5B1-D63E22473B54}" type="presParOf" srcId="{7A2044D6-E1EC-0B41-BD76-FF021B23482C}" destId="{210B3636-8747-C24F-94CC-15C146C059FD}" srcOrd="1" destOrd="0" presId="urn:microsoft.com/office/officeart/2008/layout/LinedList"/>
    <dgm:cxn modelId="{28BB9EF6-A9D5-894C-919F-47A6DB2D9D0F}" type="presParOf" srcId="{FFAA5380-83E8-0A48-86F2-358C845AD469}" destId="{8AC4CCF2-7872-AA46-91E6-7F6507C56992}" srcOrd="4" destOrd="0" presId="urn:microsoft.com/office/officeart/2008/layout/LinedList"/>
    <dgm:cxn modelId="{BA4A7D4A-4B9D-1B4D-A6C3-7F8389BE445F}" type="presParOf" srcId="{FFAA5380-83E8-0A48-86F2-358C845AD469}" destId="{4A24D598-CAFD-A647-9A23-38F5F5B0BD44}" srcOrd="5" destOrd="0" presId="urn:microsoft.com/office/officeart/2008/layout/LinedList"/>
    <dgm:cxn modelId="{E7A5381D-7CD0-CF43-A7F6-4416D9610CCF}" type="presParOf" srcId="{4A24D598-CAFD-A647-9A23-38F5F5B0BD44}" destId="{803850F7-A8D7-0049-B5FA-069677BC3ECE}" srcOrd="0" destOrd="0" presId="urn:microsoft.com/office/officeart/2008/layout/LinedList"/>
    <dgm:cxn modelId="{529048AE-F6AA-4340-BD1E-E159809F291E}" type="presParOf" srcId="{4A24D598-CAFD-A647-9A23-38F5F5B0BD44}" destId="{FF6628DE-61C9-4E4E-B4A9-0A3C84D87A3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B9686C-2C56-914F-ACF1-E0C906EEB5D9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87F576-7B29-DE42-8FC1-B23D1A192D7A}">
      <dgm:prSet/>
      <dgm:spPr/>
      <dgm:t>
        <a:bodyPr/>
        <a:lstStyle/>
        <a:p>
          <a:pPr rtl="0"/>
          <a:r>
            <a:rPr lang="en-US" dirty="0"/>
            <a:t>Application Centric Approach</a:t>
          </a:r>
        </a:p>
      </dgm:t>
    </dgm:pt>
    <dgm:pt modelId="{AFC45A83-FD02-2D4B-B212-4BBB9E0F3E3E}" type="parTrans" cxnId="{6BB0439B-8B63-564E-A6C4-A7E061F9DD51}">
      <dgm:prSet/>
      <dgm:spPr/>
      <dgm:t>
        <a:bodyPr/>
        <a:lstStyle/>
        <a:p>
          <a:endParaRPr lang="en-US"/>
        </a:p>
      </dgm:t>
    </dgm:pt>
    <dgm:pt modelId="{12585EEF-958A-3346-A45C-354C7006477D}" type="sibTrans" cxnId="{6BB0439B-8B63-564E-A6C4-A7E061F9DD51}">
      <dgm:prSet/>
      <dgm:spPr/>
      <dgm:t>
        <a:bodyPr/>
        <a:lstStyle/>
        <a:p>
          <a:endParaRPr lang="en-US"/>
        </a:p>
      </dgm:t>
    </dgm:pt>
    <dgm:pt modelId="{6E5D3F16-0FE3-E343-9981-956897CCD880}">
      <dgm:prSet/>
      <dgm:spPr/>
      <dgm:t>
        <a:bodyPr/>
        <a:lstStyle/>
        <a:p>
          <a:pPr rtl="0"/>
          <a:r>
            <a:rPr lang="en-US" dirty="0"/>
            <a:t>Signed Off Document - Production</a:t>
          </a:r>
        </a:p>
      </dgm:t>
    </dgm:pt>
    <dgm:pt modelId="{35D2E2A2-77A1-2041-8C48-67FF1295DE3E}" type="parTrans" cxnId="{A26598AC-1B20-BE4D-BEE5-3494313A3AD8}">
      <dgm:prSet/>
      <dgm:spPr/>
      <dgm:t>
        <a:bodyPr/>
        <a:lstStyle/>
        <a:p>
          <a:endParaRPr lang="en-US"/>
        </a:p>
      </dgm:t>
    </dgm:pt>
    <dgm:pt modelId="{17EFF052-DE83-0A44-9879-05BD9D4DCCEF}" type="sibTrans" cxnId="{A26598AC-1B20-BE4D-BEE5-3494313A3AD8}">
      <dgm:prSet/>
      <dgm:spPr/>
      <dgm:t>
        <a:bodyPr/>
        <a:lstStyle/>
        <a:p>
          <a:endParaRPr lang="en-US"/>
        </a:p>
      </dgm:t>
    </dgm:pt>
    <dgm:pt modelId="{2615E0A5-0051-7948-B0DB-436343AEA7CA}">
      <dgm:prSet/>
      <dgm:spPr/>
      <dgm:t>
        <a:bodyPr/>
        <a:lstStyle/>
        <a:p>
          <a:pPr rtl="0"/>
          <a:r>
            <a:rPr lang="en-US" dirty="0"/>
            <a:t>New Quick Link “Self Service Onboarding” - Business Analysts/Application Owners</a:t>
          </a:r>
        </a:p>
      </dgm:t>
    </dgm:pt>
    <dgm:pt modelId="{3985C4AE-828A-7149-ABA7-E1E4EE87DE06}" type="parTrans" cxnId="{15199D63-2096-434D-AC81-30C44338DD71}">
      <dgm:prSet/>
      <dgm:spPr/>
      <dgm:t>
        <a:bodyPr/>
        <a:lstStyle/>
        <a:p>
          <a:endParaRPr lang="en-US"/>
        </a:p>
      </dgm:t>
    </dgm:pt>
    <dgm:pt modelId="{B815F76A-B8A5-184E-89F0-DA6EB39C0E98}" type="sibTrans" cxnId="{15199D63-2096-434D-AC81-30C44338DD71}">
      <dgm:prSet/>
      <dgm:spPr/>
      <dgm:t>
        <a:bodyPr/>
        <a:lstStyle/>
        <a:p>
          <a:endParaRPr lang="en-US"/>
        </a:p>
      </dgm:t>
    </dgm:pt>
    <dgm:pt modelId="{7407B850-1D95-E44B-9E10-2C131F9B81FE}">
      <dgm:prSet/>
      <dgm:spPr/>
      <dgm:t>
        <a:bodyPr/>
        <a:lstStyle/>
        <a:p>
          <a:pPr rtl="0"/>
          <a:r>
            <a:rPr lang="en-US" dirty="0"/>
            <a:t>Complete Control on Application</a:t>
          </a:r>
        </a:p>
      </dgm:t>
    </dgm:pt>
    <dgm:pt modelId="{6F0B30BB-BE0B-B44D-8B09-0DE0B393FD3B}" type="parTrans" cxnId="{87FEC68C-5906-8A4B-BE70-E02249382B08}">
      <dgm:prSet/>
      <dgm:spPr/>
    </dgm:pt>
    <dgm:pt modelId="{0FBFD171-879F-034E-93F3-4DE8B9E9A3F4}" type="sibTrans" cxnId="{87FEC68C-5906-8A4B-BE70-E02249382B08}">
      <dgm:prSet/>
      <dgm:spPr/>
    </dgm:pt>
    <dgm:pt modelId="{FFAA5380-83E8-0A48-86F2-358C845AD469}" type="pres">
      <dgm:prSet presAssocID="{E0B9686C-2C56-914F-ACF1-E0C906EEB5D9}" presName="vert0" presStyleCnt="0">
        <dgm:presLayoutVars>
          <dgm:dir/>
          <dgm:animOne val="branch"/>
          <dgm:animLvl val="lvl"/>
        </dgm:presLayoutVars>
      </dgm:prSet>
      <dgm:spPr/>
    </dgm:pt>
    <dgm:pt modelId="{76E3DA06-ADC1-FD47-83D2-225A8B732416}" type="pres">
      <dgm:prSet presAssocID="{2615E0A5-0051-7948-B0DB-436343AEA7CA}" presName="thickLine" presStyleLbl="alignNode1" presStyleIdx="0" presStyleCnt="4"/>
      <dgm:spPr/>
    </dgm:pt>
    <dgm:pt modelId="{0C429BD1-2E1E-B64F-9141-A44F32F7E1B7}" type="pres">
      <dgm:prSet presAssocID="{2615E0A5-0051-7948-B0DB-436343AEA7CA}" presName="horz1" presStyleCnt="0"/>
      <dgm:spPr/>
    </dgm:pt>
    <dgm:pt modelId="{22D10591-7712-AD45-9D6B-96A4383534C9}" type="pres">
      <dgm:prSet presAssocID="{2615E0A5-0051-7948-B0DB-436343AEA7CA}" presName="tx1" presStyleLbl="revTx" presStyleIdx="0" presStyleCnt="4"/>
      <dgm:spPr/>
    </dgm:pt>
    <dgm:pt modelId="{4745EDB7-6449-6446-A1CF-0703929B6403}" type="pres">
      <dgm:prSet presAssocID="{2615E0A5-0051-7948-B0DB-436343AEA7CA}" presName="vert1" presStyleCnt="0"/>
      <dgm:spPr/>
    </dgm:pt>
    <dgm:pt modelId="{3BE5AB6B-161D-5942-B602-263A609A5058}" type="pres">
      <dgm:prSet presAssocID="{2087F576-7B29-DE42-8FC1-B23D1A192D7A}" presName="thickLine" presStyleLbl="alignNode1" presStyleIdx="1" presStyleCnt="4"/>
      <dgm:spPr/>
    </dgm:pt>
    <dgm:pt modelId="{8A817311-6425-1A4B-95DB-C1A10386D67B}" type="pres">
      <dgm:prSet presAssocID="{2087F576-7B29-DE42-8FC1-B23D1A192D7A}" presName="horz1" presStyleCnt="0"/>
      <dgm:spPr/>
    </dgm:pt>
    <dgm:pt modelId="{8CF310C2-B7EE-034D-AC60-F70DC62BBB24}" type="pres">
      <dgm:prSet presAssocID="{2087F576-7B29-DE42-8FC1-B23D1A192D7A}" presName="tx1" presStyleLbl="revTx" presStyleIdx="1" presStyleCnt="4"/>
      <dgm:spPr/>
    </dgm:pt>
    <dgm:pt modelId="{5080FCC7-F74F-6C49-9008-2F06691B0327}" type="pres">
      <dgm:prSet presAssocID="{2087F576-7B29-DE42-8FC1-B23D1A192D7A}" presName="vert1" presStyleCnt="0"/>
      <dgm:spPr/>
    </dgm:pt>
    <dgm:pt modelId="{814E1C9F-F81E-3343-BE35-84E07F4467A1}" type="pres">
      <dgm:prSet presAssocID="{7407B850-1D95-E44B-9E10-2C131F9B81FE}" presName="thickLine" presStyleLbl="alignNode1" presStyleIdx="2" presStyleCnt="4"/>
      <dgm:spPr/>
    </dgm:pt>
    <dgm:pt modelId="{5103218F-C049-CE46-B1B3-660AB31A2627}" type="pres">
      <dgm:prSet presAssocID="{7407B850-1D95-E44B-9E10-2C131F9B81FE}" presName="horz1" presStyleCnt="0"/>
      <dgm:spPr/>
    </dgm:pt>
    <dgm:pt modelId="{B5D8EB99-30F2-C84F-B93C-7FBEA396EC46}" type="pres">
      <dgm:prSet presAssocID="{7407B850-1D95-E44B-9E10-2C131F9B81FE}" presName="tx1" presStyleLbl="revTx" presStyleIdx="2" presStyleCnt="4"/>
      <dgm:spPr/>
    </dgm:pt>
    <dgm:pt modelId="{9C764AA6-0634-B548-9356-A7759A617C14}" type="pres">
      <dgm:prSet presAssocID="{7407B850-1D95-E44B-9E10-2C131F9B81FE}" presName="vert1" presStyleCnt="0"/>
      <dgm:spPr/>
    </dgm:pt>
    <dgm:pt modelId="{A3FCF083-69D1-EB4A-A397-926DEC00589F}" type="pres">
      <dgm:prSet presAssocID="{6E5D3F16-0FE3-E343-9981-956897CCD880}" presName="thickLine" presStyleLbl="alignNode1" presStyleIdx="3" presStyleCnt="4"/>
      <dgm:spPr/>
    </dgm:pt>
    <dgm:pt modelId="{DADFDEDA-D914-9F4F-B230-1ABB9F328713}" type="pres">
      <dgm:prSet presAssocID="{6E5D3F16-0FE3-E343-9981-956897CCD880}" presName="horz1" presStyleCnt="0"/>
      <dgm:spPr/>
    </dgm:pt>
    <dgm:pt modelId="{D86C531F-8B65-7D48-9943-0AC8FD2783DF}" type="pres">
      <dgm:prSet presAssocID="{6E5D3F16-0FE3-E343-9981-956897CCD880}" presName="tx1" presStyleLbl="revTx" presStyleIdx="3" presStyleCnt="4"/>
      <dgm:spPr/>
    </dgm:pt>
    <dgm:pt modelId="{0CDCB26B-2C94-9E46-B74D-69302A968FE2}" type="pres">
      <dgm:prSet presAssocID="{6E5D3F16-0FE3-E343-9981-956897CCD880}" presName="vert1" presStyleCnt="0"/>
      <dgm:spPr/>
    </dgm:pt>
  </dgm:ptLst>
  <dgm:cxnLst>
    <dgm:cxn modelId="{00248138-9229-8646-B69E-358B531B21EA}" type="presOf" srcId="{2087F576-7B29-DE42-8FC1-B23D1A192D7A}" destId="{8CF310C2-B7EE-034D-AC60-F70DC62BBB24}" srcOrd="0" destOrd="0" presId="urn:microsoft.com/office/officeart/2008/layout/LinedList"/>
    <dgm:cxn modelId="{15199D63-2096-434D-AC81-30C44338DD71}" srcId="{E0B9686C-2C56-914F-ACF1-E0C906EEB5D9}" destId="{2615E0A5-0051-7948-B0DB-436343AEA7CA}" srcOrd="0" destOrd="0" parTransId="{3985C4AE-828A-7149-ABA7-E1E4EE87DE06}" sibTransId="{B815F76A-B8A5-184E-89F0-DA6EB39C0E98}"/>
    <dgm:cxn modelId="{BA563C7B-B3C1-3B4B-90FB-EE638AC17334}" type="presOf" srcId="{2615E0A5-0051-7948-B0DB-436343AEA7CA}" destId="{22D10591-7712-AD45-9D6B-96A4383534C9}" srcOrd="0" destOrd="0" presId="urn:microsoft.com/office/officeart/2008/layout/LinedList"/>
    <dgm:cxn modelId="{87FEC68C-5906-8A4B-BE70-E02249382B08}" srcId="{E0B9686C-2C56-914F-ACF1-E0C906EEB5D9}" destId="{7407B850-1D95-E44B-9E10-2C131F9B81FE}" srcOrd="2" destOrd="0" parTransId="{6F0B30BB-BE0B-B44D-8B09-0DE0B393FD3B}" sibTransId="{0FBFD171-879F-034E-93F3-4DE8B9E9A3F4}"/>
    <dgm:cxn modelId="{6BB0439B-8B63-564E-A6C4-A7E061F9DD51}" srcId="{E0B9686C-2C56-914F-ACF1-E0C906EEB5D9}" destId="{2087F576-7B29-DE42-8FC1-B23D1A192D7A}" srcOrd="1" destOrd="0" parTransId="{AFC45A83-FD02-2D4B-B212-4BBB9E0F3E3E}" sibTransId="{12585EEF-958A-3346-A45C-354C7006477D}"/>
    <dgm:cxn modelId="{A26598AC-1B20-BE4D-BEE5-3494313A3AD8}" srcId="{E0B9686C-2C56-914F-ACF1-E0C906EEB5D9}" destId="{6E5D3F16-0FE3-E343-9981-956897CCD880}" srcOrd="3" destOrd="0" parTransId="{35D2E2A2-77A1-2041-8C48-67FF1295DE3E}" sibTransId="{17EFF052-DE83-0A44-9879-05BD9D4DCCEF}"/>
    <dgm:cxn modelId="{DAA8DBB0-43DC-FF4F-B615-1817E3BF802C}" type="presOf" srcId="{7407B850-1D95-E44B-9E10-2C131F9B81FE}" destId="{B5D8EB99-30F2-C84F-B93C-7FBEA396EC46}" srcOrd="0" destOrd="0" presId="urn:microsoft.com/office/officeart/2008/layout/LinedList"/>
    <dgm:cxn modelId="{830A03C7-7EA8-B049-BE68-213A776DFF8F}" type="presOf" srcId="{6E5D3F16-0FE3-E343-9981-956897CCD880}" destId="{D86C531F-8B65-7D48-9943-0AC8FD2783DF}" srcOrd="0" destOrd="0" presId="urn:microsoft.com/office/officeart/2008/layout/LinedList"/>
    <dgm:cxn modelId="{6050D4EC-D89A-7E4F-87DA-3DF03A0F9167}" type="presOf" srcId="{E0B9686C-2C56-914F-ACF1-E0C906EEB5D9}" destId="{FFAA5380-83E8-0A48-86F2-358C845AD469}" srcOrd="0" destOrd="0" presId="urn:microsoft.com/office/officeart/2008/layout/LinedList"/>
    <dgm:cxn modelId="{9CC12B4E-05C4-4645-B851-B8C4B9503F89}" type="presParOf" srcId="{FFAA5380-83E8-0A48-86F2-358C845AD469}" destId="{76E3DA06-ADC1-FD47-83D2-225A8B732416}" srcOrd="0" destOrd="0" presId="urn:microsoft.com/office/officeart/2008/layout/LinedList"/>
    <dgm:cxn modelId="{FA26199F-152F-1E4D-8386-8B36E7D523D3}" type="presParOf" srcId="{FFAA5380-83E8-0A48-86F2-358C845AD469}" destId="{0C429BD1-2E1E-B64F-9141-A44F32F7E1B7}" srcOrd="1" destOrd="0" presId="urn:microsoft.com/office/officeart/2008/layout/LinedList"/>
    <dgm:cxn modelId="{CEF2AF24-C60B-F24D-B688-C243E1933A7F}" type="presParOf" srcId="{0C429BD1-2E1E-B64F-9141-A44F32F7E1B7}" destId="{22D10591-7712-AD45-9D6B-96A4383534C9}" srcOrd="0" destOrd="0" presId="urn:microsoft.com/office/officeart/2008/layout/LinedList"/>
    <dgm:cxn modelId="{6BAB6854-05E6-CA42-9A90-8FA6D16DBC0F}" type="presParOf" srcId="{0C429BD1-2E1E-B64F-9141-A44F32F7E1B7}" destId="{4745EDB7-6449-6446-A1CF-0703929B6403}" srcOrd="1" destOrd="0" presId="urn:microsoft.com/office/officeart/2008/layout/LinedList"/>
    <dgm:cxn modelId="{2794DA63-448E-4A40-A691-14B505BCE59B}" type="presParOf" srcId="{FFAA5380-83E8-0A48-86F2-358C845AD469}" destId="{3BE5AB6B-161D-5942-B602-263A609A5058}" srcOrd="2" destOrd="0" presId="urn:microsoft.com/office/officeart/2008/layout/LinedList"/>
    <dgm:cxn modelId="{6134D484-78E9-354A-BEC5-9D65F9EE558B}" type="presParOf" srcId="{FFAA5380-83E8-0A48-86F2-358C845AD469}" destId="{8A817311-6425-1A4B-95DB-C1A10386D67B}" srcOrd="3" destOrd="0" presId="urn:microsoft.com/office/officeart/2008/layout/LinedList"/>
    <dgm:cxn modelId="{9FC9B09A-CA85-4C4A-8844-B55EDF76E6C8}" type="presParOf" srcId="{8A817311-6425-1A4B-95DB-C1A10386D67B}" destId="{8CF310C2-B7EE-034D-AC60-F70DC62BBB24}" srcOrd="0" destOrd="0" presId="urn:microsoft.com/office/officeart/2008/layout/LinedList"/>
    <dgm:cxn modelId="{EF414BA4-D689-D64A-AAD5-602390B3239C}" type="presParOf" srcId="{8A817311-6425-1A4B-95DB-C1A10386D67B}" destId="{5080FCC7-F74F-6C49-9008-2F06691B0327}" srcOrd="1" destOrd="0" presId="urn:microsoft.com/office/officeart/2008/layout/LinedList"/>
    <dgm:cxn modelId="{7D76E8BE-3D60-1947-B05B-3F37F29295F1}" type="presParOf" srcId="{FFAA5380-83E8-0A48-86F2-358C845AD469}" destId="{814E1C9F-F81E-3343-BE35-84E07F4467A1}" srcOrd="4" destOrd="0" presId="urn:microsoft.com/office/officeart/2008/layout/LinedList"/>
    <dgm:cxn modelId="{AA46E984-1B63-0246-8CB3-06CCCB669CE3}" type="presParOf" srcId="{FFAA5380-83E8-0A48-86F2-358C845AD469}" destId="{5103218F-C049-CE46-B1B3-660AB31A2627}" srcOrd="5" destOrd="0" presId="urn:microsoft.com/office/officeart/2008/layout/LinedList"/>
    <dgm:cxn modelId="{AE78F19C-5C23-7444-BD90-6DB1F90C88E6}" type="presParOf" srcId="{5103218F-C049-CE46-B1B3-660AB31A2627}" destId="{B5D8EB99-30F2-C84F-B93C-7FBEA396EC46}" srcOrd="0" destOrd="0" presId="urn:microsoft.com/office/officeart/2008/layout/LinedList"/>
    <dgm:cxn modelId="{8B4B7F16-0232-8A44-B8D6-F475EFEDDB08}" type="presParOf" srcId="{5103218F-C049-CE46-B1B3-660AB31A2627}" destId="{9C764AA6-0634-B548-9356-A7759A617C14}" srcOrd="1" destOrd="0" presId="urn:microsoft.com/office/officeart/2008/layout/LinedList"/>
    <dgm:cxn modelId="{2FB23969-3519-E742-864E-817DBE4EAD11}" type="presParOf" srcId="{FFAA5380-83E8-0A48-86F2-358C845AD469}" destId="{A3FCF083-69D1-EB4A-A397-926DEC00589F}" srcOrd="6" destOrd="0" presId="urn:microsoft.com/office/officeart/2008/layout/LinedList"/>
    <dgm:cxn modelId="{F92A3B83-A3DA-8F4E-8C01-C3269B9FD789}" type="presParOf" srcId="{FFAA5380-83E8-0A48-86F2-358C845AD469}" destId="{DADFDEDA-D914-9F4F-B230-1ABB9F328713}" srcOrd="7" destOrd="0" presId="urn:microsoft.com/office/officeart/2008/layout/LinedList"/>
    <dgm:cxn modelId="{1117E16B-9A9F-614A-ACA5-8F4A8960A25E}" type="presParOf" srcId="{DADFDEDA-D914-9F4F-B230-1ABB9F328713}" destId="{D86C531F-8B65-7D48-9943-0AC8FD2783DF}" srcOrd="0" destOrd="0" presId="urn:microsoft.com/office/officeart/2008/layout/LinedList"/>
    <dgm:cxn modelId="{2296BE47-2FC0-AB43-A95B-81C37C14F40D}" type="presParOf" srcId="{DADFDEDA-D914-9F4F-B230-1ABB9F328713}" destId="{0CDCB26B-2C94-9E46-B74D-69302A968F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E0B9686C-2C56-914F-ACF1-E0C906EEB5D9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2F5808-AF49-7642-B157-4C36DE4B48B0}">
      <dgm:prSet/>
      <dgm:spPr/>
      <dgm:t>
        <a:bodyPr/>
        <a:lstStyle/>
        <a:p>
          <a:pPr rtl="0"/>
          <a:r>
            <a:rPr lang="en-US" dirty="0"/>
            <a:t>Workflow Hooks</a:t>
          </a:r>
        </a:p>
      </dgm:t>
    </dgm:pt>
    <dgm:pt modelId="{AC8653A1-F81A-514A-B309-1C23B5DA7134}" type="parTrans" cxnId="{2165889C-C71C-0848-80BA-4A62EC99BDE6}">
      <dgm:prSet/>
      <dgm:spPr/>
      <dgm:t>
        <a:bodyPr/>
        <a:lstStyle/>
        <a:p>
          <a:endParaRPr lang="en-US"/>
        </a:p>
      </dgm:t>
    </dgm:pt>
    <dgm:pt modelId="{EDC2FB60-41E8-A848-9B62-82EB074C09F7}" type="sibTrans" cxnId="{2165889C-C71C-0848-80BA-4A62EC99BDE6}">
      <dgm:prSet/>
      <dgm:spPr/>
      <dgm:t>
        <a:bodyPr/>
        <a:lstStyle/>
        <a:p>
          <a:endParaRPr lang="en-US"/>
        </a:p>
      </dgm:t>
    </dgm:pt>
    <dgm:pt modelId="{5526807D-D919-D942-B388-87CE3E2B452A}">
      <dgm:prSet/>
      <dgm:spPr/>
      <dgm:t>
        <a:bodyPr/>
        <a:lstStyle/>
        <a:p>
          <a:pPr rtl="0"/>
          <a:r>
            <a:rPr lang="en-US" dirty="0"/>
            <a:t>Application Menu Option Hooks</a:t>
          </a:r>
        </a:p>
      </dgm:t>
    </dgm:pt>
    <dgm:pt modelId="{63024C6B-2CE0-7840-9BD6-701E4BF7CD5B}" type="parTrans" cxnId="{A2D8EAED-C474-4844-8F2D-10AE85EAB72B}">
      <dgm:prSet/>
      <dgm:spPr/>
      <dgm:t>
        <a:bodyPr/>
        <a:lstStyle/>
        <a:p>
          <a:endParaRPr lang="en-US"/>
        </a:p>
      </dgm:t>
    </dgm:pt>
    <dgm:pt modelId="{28E68AC6-12F0-0044-BD7F-BC14FB3F88CA}" type="sibTrans" cxnId="{A2D8EAED-C474-4844-8F2D-10AE85EAB72B}">
      <dgm:prSet/>
      <dgm:spPr/>
      <dgm:t>
        <a:bodyPr/>
        <a:lstStyle/>
        <a:p>
          <a:endParaRPr lang="en-US"/>
        </a:p>
      </dgm:t>
    </dgm:pt>
    <dgm:pt modelId="{4B8FF921-92AA-C04A-A1C2-1667362A54B3}">
      <dgm:prSet/>
      <dgm:spPr/>
      <dgm:t>
        <a:bodyPr/>
        <a:lstStyle/>
        <a:p>
          <a:pPr rtl="0"/>
          <a:r>
            <a:rPr lang="en-US" dirty="0"/>
            <a:t>Configuration Hooks (Rule Based Attribute Synchronization)</a:t>
          </a:r>
        </a:p>
      </dgm:t>
    </dgm:pt>
    <dgm:pt modelId="{5E5144E8-179F-D143-8166-98AC07C3D829}" type="parTrans" cxnId="{7B4CAE91-1997-504D-8B4C-BF264AAFD132}">
      <dgm:prSet/>
      <dgm:spPr/>
      <dgm:t>
        <a:bodyPr/>
        <a:lstStyle/>
        <a:p>
          <a:endParaRPr lang="en-US"/>
        </a:p>
      </dgm:t>
    </dgm:pt>
    <dgm:pt modelId="{2FAC54E2-DB14-7548-BB3B-833C31EE9655}" type="sibTrans" cxnId="{7B4CAE91-1997-504D-8B4C-BF264AAFD132}">
      <dgm:prSet/>
      <dgm:spPr/>
      <dgm:t>
        <a:bodyPr/>
        <a:lstStyle/>
        <a:p>
          <a:endParaRPr lang="en-US"/>
        </a:p>
      </dgm:t>
    </dgm:pt>
    <dgm:pt modelId="{9B07A170-FDC3-1644-80EC-19C0DE13AD4B}">
      <dgm:prSet/>
      <dgm:spPr/>
      <dgm:t>
        <a:bodyPr/>
        <a:lstStyle/>
        <a:p>
          <a:pPr rtl="0"/>
          <a:r>
            <a:rPr lang="en-US" dirty="0"/>
            <a:t>Identity Feature Hooks (Create and Register New Identity Cube Rule)</a:t>
          </a:r>
        </a:p>
      </dgm:t>
    </dgm:pt>
    <dgm:pt modelId="{FF365398-C6C3-6442-8AD9-C002224745B3}" type="parTrans" cxnId="{8110A48F-0468-A147-A96F-965F1AB8D76C}">
      <dgm:prSet/>
      <dgm:spPr/>
      <dgm:t>
        <a:bodyPr/>
        <a:lstStyle/>
        <a:p>
          <a:endParaRPr lang="en-US"/>
        </a:p>
      </dgm:t>
    </dgm:pt>
    <dgm:pt modelId="{852C0B93-176E-7443-B108-41CECB20CD7D}" type="sibTrans" cxnId="{8110A48F-0468-A147-A96F-965F1AB8D76C}">
      <dgm:prSet/>
      <dgm:spPr/>
      <dgm:t>
        <a:bodyPr/>
        <a:lstStyle/>
        <a:p>
          <a:endParaRPr lang="en-US"/>
        </a:p>
      </dgm:t>
    </dgm:pt>
    <dgm:pt modelId="{68AB52DD-120C-4149-A383-CAA0D9ABE012}">
      <dgm:prSet/>
      <dgm:spPr/>
      <dgm:t>
        <a:bodyPr/>
        <a:lstStyle/>
        <a:p>
          <a:pPr rtl="0"/>
          <a:r>
            <a:rPr lang="en-US" dirty="0"/>
            <a:t>Java Regular Expressions (Aggregation Data Classification, Leaver Exceptions)</a:t>
          </a:r>
        </a:p>
      </dgm:t>
    </dgm:pt>
    <dgm:pt modelId="{DCE2B418-7B14-3645-99E8-D7EA9A86BAC9}" type="parTrans" cxnId="{AEDC1E17-F379-3F48-A4B0-0485A596FC8B}">
      <dgm:prSet/>
      <dgm:spPr/>
      <dgm:t>
        <a:bodyPr/>
        <a:lstStyle/>
        <a:p>
          <a:endParaRPr lang="en-US"/>
        </a:p>
      </dgm:t>
    </dgm:pt>
    <dgm:pt modelId="{152584D4-5910-1F43-BC61-D01BE681D1BD}" type="sibTrans" cxnId="{AEDC1E17-F379-3F48-A4B0-0485A596FC8B}">
      <dgm:prSet/>
      <dgm:spPr/>
      <dgm:t>
        <a:bodyPr/>
        <a:lstStyle/>
        <a:p>
          <a:endParaRPr lang="en-US"/>
        </a:p>
      </dgm:t>
    </dgm:pt>
    <dgm:pt modelId="{4B10510B-B65C-614D-B844-65375FAE3B16}">
      <dgm:prSet/>
      <dgm:spPr/>
      <dgm:t>
        <a:bodyPr/>
        <a:lstStyle/>
        <a:p>
          <a:pPr rtl="0"/>
          <a:r>
            <a:rPr lang="en-US" dirty="0"/>
            <a:t>Reassignment Hooks</a:t>
          </a:r>
        </a:p>
      </dgm:t>
    </dgm:pt>
    <dgm:pt modelId="{42CE87DB-2489-C640-B299-5245A9031991}" type="parTrans" cxnId="{88BE740B-16B5-A34E-8E05-914223C240FF}">
      <dgm:prSet/>
      <dgm:spPr/>
      <dgm:t>
        <a:bodyPr/>
        <a:lstStyle/>
        <a:p>
          <a:endParaRPr lang="en-US"/>
        </a:p>
      </dgm:t>
    </dgm:pt>
    <dgm:pt modelId="{97ECCA64-A562-7549-B5A2-A715F472ED8A}" type="sibTrans" cxnId="{88BE740B-16B5-A34E-8E05-914223C240FF}">
      <dgm:prSet/>
      <dgm:spPr/>
      <dgm:t>
        <a:bodyPr/>
        <a:lstStyle/>
        <a:p>
          <a:endParaRPr lang="en-US"/>
        </a:p>
      </dgm:t>
    </dgm:pt>
    <dgm:pt modelId="{8D50A1F1-113C-A347-9294-438BC6AF1753}">
      <dgm:prSet/>
      <dgm:spPr/>
      <dgm:t>
        <a:bodyPr/>
        <a:lstStyle/>
        <a:p>
          <a:pPr rtl="0"/>
          <a:r>
            <a:rPr lang="en-US"/>
            <a:t>80-20 Rule</a:t>
          </a:r>
          <a:endParaRPr lang="en-US" dirty="0"/>
        </a:p>
      </dgm:t>
    </dgm:pt>
    <dgm:pt modelId="{3D27A54A-85F9-1F41-AD92-A0FBE459DE47}" type="parTrans" cxnId="{1E4116D1-1646-2441-9E46-98939AB7747B}">
      <dgm:prSet/>
      <dgm:spPr/>
      <dgm:t>
        <a:bodyPr/>
        <a:lstStyle/>
        <a:p>
          <a:endParaRPr lang="en-US"/>
        </a:p>
      </dgm:t>
    </dgm:pt>
    <dgm:pt modelId="{A370FC86-02DD-AA43-8426-B2B91EB54DBA}" type="sibTrans" cxnId="{1E4116D1-1646-2441-9E46-98939AB7747B}">
      <dgm:prSet/>
      <dgm:spPr/>
      <dgm:t>
        <a:bodyPr/>
        <a:lstStyle/>
        <a:p>
          <a:endParaRPr lang="en-US"/>
        </a:p>
      </dgm:t>
    </dgm:pt>
    <dgm:pt modelId="{FFAA5380-83E8-0A48-86F2-358C845AD469}" type="pres">
      <dgm:prSet presAssocID="{E0B9686C-2C56-914F-ACF1-E0C906EEB5D9}" presName="vert0" presStyleCnt="0">
        <dgm:presLayoutVars>
          <dgm:dir/>
          <dgm:animOne val="branch"/>
          <dgm:animLvl val="lvl"/>
        </dgm:presLayoutVars>
      </dgm:prSet>
      <dgm:spPr/>
    </dgm:pt>
    <dgm:pt modelId="{D57978C3-E7DA-294A-AE2C-D1899440F268}" type="pres">
      <dgm:prSet presAssocID="{8D50A1F1-113C-A347-9294-438BC6AF1753}" presName="thickLine" presStyleLbl="alignNode1" presStyleIdx="0" presStyleCnt="7"/>
      <dgm:spPr/>
    </dgm:pt>
    <dgm:pt modelId="{CCADDF63-58F9-6043-9B21-092E32712291}" type="pres">
      <dgm:prSet presAssocID="{8D50A1F1-113C-A347-9294-438BC6AF1753}" presName="horz1" presStyleCnt="0"/>
      <dgm:spPr/>
    </dgm:pt>
    <dgm:pt modelId="{25268085-6795-0648-93C7-7C499D609543}" type="pres">
      <dgm:prSet presAssocID="{8D50A1F1-113C-A347-9294-438BC6AF1753}" presName="tx1" presStyleLbl="revTx" presStyleIdx="0" presStyleCnt="7"/>
      <dgm:spPr/>
    </dgm:pt>
    <dgm:pt modelId="{1D6405D5-8561-1F4B-98B5-6C2F2D33FD73}" type="pres">
      <dgm:prSet presAssocID="{8D50A1F1-113C-A347-9294-438BC6AF1753}" presName="vert1" presStyleCnt="0"/>
      <dgm:spPr/>
    </dgm:pt>
    <dgm:pt modelId="{D3D4D07D-77E5-8F4A-9C4F-5412A820FE4B}" type="pres">
      <dgm:prSet presAssocID="{352F5808-AF49-7642-B157-4C36DE4B48B0}" presName="thickLine" presStyleLbl="alignNode1" presStyleIdx="1" presStyleCnt="7"/>
      <dgm:spPr/>
    </dgm:pt>
    <dgm:pt modelId="{BEE2010E-B22D-144D-BC64-BC1BBBF6C026}" type="pres">
      <dgm:prSet presAssocID="{352F5808-AF49-7642-B157-4C36DE4B48B0}" presName="horz1" presStyleCnt="0"/>
      <dgm:spPr/>
    </dgm:pt>
    <dgm:pt modelId="{1AA71F06-00F3-CB44-94B2-81AFCC05694C}" type="pres">
      <dgm:prSet presAssocID="{352F5808-AF49-7642-B157-4C36DE4B48B0}" presName="tx1" presStyleLbl="revTx" presStyleIdx="1" presStyleCnt="7"/>
      <dgm:spPr/>
    </dgm:pt>
    <dgm:pt modelId="{5B0F2732-5DF8-7B41-B014-1BBE2F62676A}" type="pres">
      <dgm:prSet presAssocID="{352F5808-AF49-7642-B157-4C36DE4B48B0}" presName="vert1" presStyleCnt="0"/>
      <dgm:spPr/>
    </dgm:pt>
    <dgm:pt modelId="{C9483DF8-7914-7E41-B2B8-D3ED73B1912E}" type="pres">
      <dgm:prSet presAssocID="{4B10510B-B65C-614D-B844-65375FAE3B16}" presName="thickLine" presStyleLbl="alignNode1" presStyleIdx="2" presStyleCnt="7"/>
      <dgm:spPr/>
    </dgm:pt>
    <dgm:pt modelId="{8401F62A-2851-F148-8FCE-3CE6C25C425F}" type="pres">
      <dgm:prSet presAssocID="{4B10510B-B65C-614D-B844-65375FAE3B16}" presName="horz1" presStyleCnt="0"/>
      <dgm:spPr/>
    </dgm:pt>
    <dgm:pt modelId="{646DAC54-0D05-9742-AAA0-F4EF51A29889}" type="pres">
      <dgm:prSet presAssocID="{4B10510B-B65C-614D-B844-65375FAE3B16}" presName="tx1" presStyleLbl="revTx" presStyleIdx="2" presStyleCnt="7"/>
      <dgm:spPr/>
    </dgm:pt>
    <dgm:pt modelId="{C84F4F45-21A8-C440-B1B1-1F934F4EDCDD}" type="pres">
      <dgm:prSet presAssocID="{4B10510B-B65C-614D-B844-65375FAE3B16}" presName="vert1" presStyleCnt="0"/>
      <dgm:spPr/>
    </dgm:pt>
    <dgm:pt modelId="{E43B2A73-CB11-DB48-800C-3C292503BB82}" type="pres">
      <dgm:prSet presAssocID="{5526807D-D919-D942-B388-87CE3E2B452A}" presName="thickLine" presStyleLbl="alignNode1" presStyleIdx="3" presStyleCnt="7"/>
      <dgm:spPr/>
    </dgm:pt>
    <dgm:pt modelId="{6F78B5AC-C586-2B4F-9BE9-F263228E2AB0}" type="pres">
      <dgm:prSet presAssocID="{5526807D-D919-D942-B388-87CE3E2B452A}" presName="horz1" presStyleCnt="0"/>
      <dgm:spPr/>
    </dgm:pt>
    <dgm:pt modelId="{7B527E1D-E936-F641-911D-7773F7A938BF}" type="pres">
      <dgm:prSet presAssocID="{5526807D-D919-D942-B388-87CE3E2B452A}" presName="tx1" presStyleLbl="revTx" presStyleIdx="3" presStyleCnt="7"/>
      <dgm:spPr/>
    </dgm:pt>
    <dgm:pt modelId="{91F8FF31-8BB2-7A45-B983-350038794226}" type="pres">
      <dgm:prSet presAssocID="{5526807D-D919-D942-B388-87CE3E2B452A}" presName="vert1" presStyleCnt="0"/>
      <dgm:spPr/>
    </dgm:pt>
    <dgm:pt modelId="{FAB99D9B-9977-D14C-91F5-5041388E565A}" type="pres">
      <dgm:prSet presAssocID="{4B8FF921-92AA-C04A-A1C2-1667362A54B3}" presName="thickLine" presStyleLbl="alignNode1" presStyleIdx="4" presStyleCnt="7"/>
      <dgm:spPr/>
    </dgm:pt>
    <dgm:pt modelId="{78BA1474-DE8B-044E-ABF2-04403DA12C0E}" type="pres">
      <dgm:prSet presAssocID="{4B8FF921-92AA-C04A-A1C2-1667362A54B3}" presName="horz1" presStyleCnt="0"/>
      <dgm:spPr/>
    </dgm:pt>
    <dgm:pt modelId="{AB8F079A-3F1C-4E49-A18C-AB24A4823FDF}" type="pres">
      <dgm:prSet presAssocID="{4B8FF921-92AA-C04A-A1C2-1667362A54B3}" presName="tx1" presStyleLbl="revTx" presStyleIdx="4" presStyleCnt="7"/>
      <dgm:spPr/>
    </dgm:pt>
    <dgm:pt modelId="{B5DAABD2-9C11-0742-A904-C6470437B318}" type="pres">
      <dgm:prSet presAssocID="{4B8FF921-92AA-C04A-A1C2-1667362A54B3}" presName="vert1" presStyleCnt="0"/>
      <dgm:spPr/>
    </dgm:pt>
    <dgm:pt modelId="{D5BB0100-0414-BD40-9653-FC10A087C3B6}" type="pres">
      <dgm:prSet presAssocID="{9B07A170-FDC3-1644-80EC-19C0DE13AD4B}" presName="thickLine" presStyleLbl="alignNode1" presStyleIdx="5" presStyleCnt="7"/>
      <dgm:spPr/>
    </dgm:pt>
    <dgm:pt modelId="{4F12D82C-7C18-AD4C-92C7-37C6DFE488F2}" type="pres">
      <dgm:prSet presAssocID="{9B07A170-FDC3-1644-80EC-19C0DE13AD4B}" presName="horz1" presStyleCnt="0"/>
      <dgm:spPr/>
    </dgm:pt>
    <dgm:pt modelId="{EC4289AB-B639-8041-9D14-8E239A0794E5}" type="pres">
      <dgm:prSet presAssocID="{9B07A170-FDC3-1644-80EC-19C0DE13AD4B}" presName="tx1" presStyleLbl="revTx" presStyleIdx="5" presStyleCnt="7"/>
      <dgm:spPr/>
    </dgm:pt>
    <dgm:pt modelId="{F2AD4E70-3A3E-E94E-A9FB-34F3B329F1B0}" type="pres">
      <dgm:prSet presAssocID="{9B07A170-FDC3-1644-80EC-19C0DE13AD4B}" presName="vert1" presStyleCnt="0"/>
      <dgm:spPr/>
    </dgm:pt>
    <dgm:pt modelId="{8FBB2CD2-C5AA-5343-A554-B1829CCBAA18}" type="pres">
      <dgm:prSet presAssocID="{68AB52DD-120C-4149-A383-CAA0D9ABE012}" presName="thickLine" presStyleLbl="alignNode1" presStyleIdx="6" presStyleCnt="7"/>
      <dgm:spPr/>
    </dgm:pt>
    <dgm:pt modelId="{9C951CF0-B309-FB48-81FB-8357330B3394}" type="pres">
      <dgm:prSet presAssocID="{68AB52DD-120C-4149-A383-CAA0D9ABE012}" presName="horz1" presStyleCnt="0"/>
      <dgm:spPr/>
    </dgm:pt>
    <dgm:pt modelId="{C0DD0923-9DB7-D641-896E-AE53E7BBD3D2}" type="pres">
      <dgm:prSet presAssocID="{68AB52DD-120C-4149-A383-CAA0D9ABE012}" presName="tx1" presStyleLbl="revTx" presStyleIdx="6" presStyleCnt="7"/>
      <dgm:spPr/>
    </dgm:pt>
    <dgm:pt modelId="{94D28AAA-55A8-3D4E-94FB-FA9871E6C5B9}" type="pres">
      <dgm:prSet presAssocID="{68AB52DD-120C-4149-A383-CAA0D9ABE012}" presName="vert1" presStyleCnt="0"/>
      <dgm:spPr/>
    </dgm:pt>
  </dgm:ptLst>
  <dgm:cxnLst>
    <dgm:cxn modelId="{65A23900-4976-E543-B862-B5DEE70BA829}" type="presOf" srcId="{68AB52DD-120C-4149-A383-CAA0D9ABE012}" destId="{C0DD0923-9DB7-D641-896E-AE53E7BBD3D2}" srcOrd="0" destOrd="0" presId="urn:microsoft.com/office/officeart/2008/layout/LinedList"/>
    <dgm:cxn modelId="{88BE740B-16B5-A34E-8E05-914223C240FF}" srcId="{E0B9686C-2C56-914F-ACF1-E0C906EEB5D9}" destId="{4B10510B-B65C-614D-B844-65375FAE3B16}" srcOrd="2" destOrd="0" parTransId="{42CE87DB-2489-C640-B299-5245A9031991}" sibTransId="{97ECCA64-A562-7549-B5A2-A715F472ED8A}"/>
    <dgm:cxn modelId="{AEDC1E17-F379-3F48-A4B0-0485A596FC8B}" srcId="{E0B9686C-2C56-914F-ACF1-E0C906EEB5D9}" destId="{68AB52DD-120C-4149-A383-CAA0D9ABE012}" srcOrd="6" destOrd="0" parTransId="{DCE2B418-7B14-3645-99E8-D7EA9A86BAC9}" sibTransId="{152584D4-5910-1F43-BC61-D01BE681D1BD}"/>
    <dgm:cxn modelId="{C71E4C27-280F-9344-B179-8EF05881FDA1}" type="presOf" srcId="{4B10510B-B65C-614D-B844-65375FAE3B16}" destId="{646DAC54-0D05-9742-AAA0-F4EF51A29889}" srcOrd="0" destOrd="0" presId="urn:microsoft.com/office/officeart/2008/layout/LinedList"/>
    <dgm:cxn modelId="{5EE1EA63-0173-BD4B-95C0-045BE7FB1137}" type="presOf" srcId="{5526807D-D919-D942-B388-87CE3E2B452A}" destId="{7B527E1D-E936-F641-911D-7773F7A938BF}" srcOrd="0" destOrd="0" presId="urn:microsoft.com/office/officeart/2008/layout/LinedList"/>
    <dgm:cxn modelId="{65531373-B635-E642-A349-69DBE2F3376E}" type="presOf" srcId="{9B07A170-FDC3-1644-80EC-19C0DE13AD4B}" destId="{EC4289AB-B639-8041-9D14-8E239A0794E5}" srcOrd="0" destOrd="0" presId="urn:microsoft.com/office/officeart/2008/layout/LinedList"/>
    <dgm:cxn modelId="{3563CF84-4108-1D45-9D35-7FE8AF5ADB88}" type="presOf" srcId="{8D50A1F1-113C-A347-9294-438BC6AF1753}" destId="{25268085-6795-0648-93C7-7C499D609543}" srcOrd="0" destOrd="0" presId="urn:microsoft.com/office/officeart/2008/layout/LinedList"/>
    <dgm:cxn modelId="{8110A48F-0468-A147-A96F-965F1AB8D76C}" srcId="{E0B9686C-2C56-914F-ACF1-E0C906EEB5D9}" destId="{9B07A170-FDC3-1644-80EC-19C0DE13AD4B}" srcOrd="5" destOrd="0" parTransId="{FF365398-C6C3-6442-8AD9-C002224745B3}" sibTransId="{852C0B93-176E-7443-B108-41CECB20CD7D}"/>
    <dgm:cxn modelId="{7B4CAE91-1997-504D-8B4C-BF264AAFD132}" srcId="{E0B9686C-2C56-914F-ACF1-E0C906EEB5D9}" destId="{4B8FF921-92AA-C04A-A1C2-1667362A54B3}" srcOrd="4" destOrd="0" parTransId="{5E5144E8-179F-D143-8166-98AC07C3D829}" sibTransId="{2FAC54E2-DB14-7548-BB3B-833C31EE9655}"/>
    <dgm:cxn modelId="{2165889C-C71C-0848-80BA-4A62EC99BDE6}" srcId="{E0B9686C-2C56-914F-ACF1-E0C906EEB5D9}" destId="{352F5808-AF49-7642-B157-4C36DE4B48B0}" srcOrd="1" destOrd="0" parTransId="{AC8653A1-F81A-514A-B309-1C23B5DA7134}" sibTransId="{EDC2FB60-41E8-A848-9B62-82EB074C09F7}"/>
    <dgm:cxn modelId="{DAC4B2A1-1C30-574D-91C4-026614903994}" type="presOf" srcId="{E0B9686C-2C56-914F-ACF1-E0C906EEB5D9}" destId="{FFAA5380-83E8-0A48-86F2-358C845AD469}" srcOrd="0" destOrd="0" presId="urn:microsoft.com/office/officeart/2008/layout/LinedList"/>
    <dgm:cxn modelId="{1E4116D1-1646-2441-9E46-98939AB7747B}" srcId="{E0B9686C-2C56-914F-ACF1-E0C906EEB5D9}" destId="{8D50A1F1-113C-A347-9294-438BC6AF1753}" srcOrd="0" destOrd="0" parTransId="{3D27A54A-85F9-1F41-AD92-A0FBE459DE47}" sibTransId="{A370FC86-02DD-AA43-8426-B2B91EB54DBA}"/>
    <dgm:cxn modelId="{339DD2DB-221C-7841-B7FE-F79BF3EE700E}" type="presOf" srcId="{4B8FF921-92AA-C04A-A1C2-1667362A54B3}" destId="{AB8F079A-3F1C-4E49-A18C-AB24A4823FDF}" srcOrd="0" destOrd="0" presId="urn:microsoft.com/office/officeart/2008/layout/LinedList"/>
    <dgm:cxn modelId="{A2D8EAED-C474-4844-8F2D-10AE85EAB72B}" srcId="{E0B9686C-2C56-914F-ACF1-E0C906EEB5D9}" destId="{5526807D-D919-D942-B388-87CE3E2B452A}" srcOrd="3" destOrd="0" parTransId="{63024C6B-2CE0-7840-9BD6-701E4BF7CD5B}" sibTransId="{28E68AC6-12F0-0044-BD7F-BC14FB3F88CA}"/>
    <dgm:cxn modelId="{9C1BA5F0-CB6B-9A41-BBF2-D1E3B03F3EB7}" type="presOf" srcId="{352F5808-AF49-7642-B157-4C36DE4B48B0}" destId="{1AA71F06-00F3-CB44-94B2-81AFCC05694C}" srcOrd="0" destOrd="0" presId="urn:microsoft.com/office/officeart/2008/layout/LinedList"/>
    <dgm:cxn modelId="{273CA683-B175-B641-8469-65DEBE625F92}" type="presParOf" srcId="{FFAA5380-83E8-0A48-86F2-358C845AD469}" destId="{D57978C3-E7DA-294A-AE2C-D1899440F268}" srcOrd="0" destOrd="0" presId="urn:microsoft.com/office/officeart/2008/layout/LinedList"/>
    <dgm:cxn modelId="{C8BDC6B6-8FD0-D74A-8E80-CE4CF82EBCC5}" type="presParOf" srcId="{FFAA5380-83E8-0A48-86F2-358C845AD469}" destId="{CCADDF63-58F9-6043-9B21-092E32712291}" srcOrd="1" destOrd="0" presId="urn:microsoft.com/office/officeart/2008/layout/LinedList"/>
    <dgm:cxn modelId="{C38494F4-65E4-1348-9599-8C0FEE362870}" type="presParOf" srcId="{CCADDF63-58F9-6043-9B21-092E32712291}" destId="{25268085-6795-0648-93C7-7C499D609543}" srcOrd="0" destOrd="0" presId="urn:microsoft.com/office/officeart/2008/layout/LinedList"/>
    <dgm:cxn modelId="{34BD518E-D29D-AC4F-96B4-8D6DDA33C308}" type="presParOf" srcId="{CCADDF63-58F9-6043-9B21-092E32712291}" destId="{1D6405D5-8561-1F4B-98B5-6C2F2D33FD73}" srcOrd="1" destOrd="0" presId="urn:microsoft.com/office/officeart/2008/layout/LinedList"/>
    <dgm:cxn modelId="{CACE1E7A-995C-2C40-A5E3-3CAF907EB8C2}" type="presParOf" srcId="{FFAA5380-83E8-0A48-86F2-358C845AD469}" destId="{D3D4D07D-77E5-8F4A-9C4F-5412A820FE4B}" srcOrd="2" destOrd="0" presId="urn:microsoft.com/office/officeart/2008/layout/LinedList"/>
    <dgm:cxn modelId="{B587785F-19D2-E443-A641-48EB9A404494}" type="presParOf" srcId="{FFAA5380-83E8-0A48-86F2-358C845AD469}" destId="{BEE2010E-B22D-144D-BC64-BC1BBBF6C026}" srcOrd="3" destOrd="0" presId="urn:microsoft.com/office/officeart/2008/layout/LinedList"/>
    <dgm:cxn modelId="{8A24D2AD-CF2E-6744-80F9-B473FEA8EFF3}" type="presParOf" srcId="{BEE2010E-B22D-144D-BC64-BC1BBBF6C026}" destId="{1AA71F06-00F3-CB44-94B2-81AFCC05694C}" srcOrd="0" destOrd="0" presId="urn:microsoft.com/office/officeart/2008/layout/LinedList"/>
    <dgm:cxn modelId="{BEBD1DE3-7BEC-2940-BFF2-A19D37455FE4}" type="presParOf" srcId="{BEE2010E-B22D-144D-BC64-BC1BBBF6C026}" destId="{5B0F2732-5DF8-7B41-B014-1BBE2F62676A}" srcOrd="1" destOrd="0" presId="urn:microsoft.com/office/officeart/2008/layout/LinedList"/>
    <dgm:cxn modelId="{B46146DD-ACC0-EF47-92CF-1DEA0C49B895}" type="presParOf" srcId="{FFAA5380-83E8-0A48-86F2-358C845AD469}" destId="{C9483DF8-7914-7E41-B2B8-D3ED73B1912E}" srcOrd="4" destOrd="0" presId="urn:microsoft.com/office/officeart/2008/layout/LinedList"/>
    <dgm:cxn modelId="{CE440EDD-F29D-2E4F-93F5-C6CF520CB322}" type="presParOf" srcId="{FFAA5380-83E8-0A48-86F2-358C845AD469}" destId="{8401F62A-2851-F148-8FCE-3CE6C25C425F}" srcOrd="5" destOrd="0" presId="urn:microsoft.com/office/officeart/2008/layout/LinedList"/>
    <dgm:cxn modelId="{BCF8F288-FA1D-8040-A2A1-88D27B26889F}" type="presParOf" srcId="{8401F62A-2851-F148-8FCE-3CE6C25C425F}" destId="{646DAC54-0D05-9742-AAA0-F4EF51A29889}" srcOrd="0" destOrd="0" presId="urn:microsoft.com/office/officeart/2008/layout/LinedList"/>
    <dgm:cxn modelId="{0CE32699-421D-304C-87C2-AD6D95AAFEF1}" type="presParOf" srcId="{8401F62A-2851-F148-8FCE-3CE6C25C425F}" destId="{C84F4F45-21A8-C440-B1B1-1F934F4EDCDD}" srcOrd="1" destOrd="0" presId="urn:microsoft.com/office/officeart/2008/layout/LinedList"/>
    <dgm:cxn modelId="{BC1E140A-61B0-3049-B2CB-3B4122C39620}" type="presParOf" srcId="{FFAA5380-83E8-0A48-86F2-358C845AD469}" destId="{E43B2A73-CB11-DB48-800C-3C292503BB82}" srcOrd="6" destOrd="0" presId="urn:microsoft.com/office/officeart/2008/layout/LinedList"/>
    <dgm:cxn modelId="{AEB9ABB7-307B-EE44-8AA4-25039EC9E752}" type="presParOf" srcId="{FFAA5380-83E8-0A48-86F2-358C845AD469}" destId="{6F78B5AC-C586-2B4F-9BE9-F263228E2AB0}" srcOrd="7" destOrd="0" presId="urn:microsoft.com/office/officeart/2008/layout/LinedList"/>
    <dgm:cxn modelId="{5195C138-D58A-CF4D-95E0-D143034CDABC}" type="presParOf" srcId="{6F78B5AC-C586-2B4F-9BE9-F263228E2AB0}" destId="{7B527E1D-E936-F641-911D-7773F7A938BF}" srcOrd="0" destOrd="0" presId="urn:microsoft.com/office/officeart/2008/layout/LinedList"/>
    <dgm:cxn modelId="{FCFA5BDE-5FB2-B743-A3B2-A253058F6B8E}" type="presParOf" srcId="{6F78B5AC-C586-2B4F-9BE9-F263228E2AB0}" destId="{91F8FF31-8BB2-7A45-B983-350038794226}" srcOrd="1" destOrd="0" presId="urn:microsoft.com/office/officeart/2008/layout/LinedList"/>
    <dgm:cxn modelId="{D599609B-3AA0-2649-A4DD-571911F6BFDD}" type="presParOf" srcId="{FFAA5380-83E8-0A48-86F2-358C845AD469}" destId="{FAB99D9B-9977-D14C-91F5-5041388E565A}" srcOrd="8" destOrd="0" presId="urn:microsoft.com/office/officeart/2008/layout/LinedList"/>
    <dgm:cxn modelId="{DA23DD34-618C-EF4F-8E6D-111CA00BD33B}" type="presParOf" srcId="{FFAA5380-83E8-0A48-86F2-358C845AD469}" destId="{78BA1474-DE8B-044E-ABF2-04403DA12C0E}" srcOrd="9" destOrd="0" presId="urn:microsoft.com/office/officeart/2008/layout/LinedList"/>
    <dgm:cxn modelId="{284AC638-954B-CE4F-9AF1-9B8C6D565DE0}" type="presParOf" srcId="{78BA1474-DE8B-044E-ABF2-04403DA12C0E}" destId="{AB8F079A-3F1C-4E49-A18C-AB24A4823FDF}" srcOrd="0" destOrd="0" presId="urn:microsoft.com/office/officeart/2008/layout/LinedList"/>
    <dgm:cxn modelId="{CAFE1A0E-5BDA-DC43-A428-672917A5358F}" type="presParOf" srcId="{78BA1474-DE8B-044E-ABF2-04403DA12C0E}" destId="{B5DAABD2-9C11-0742-A904-C6470437B318}" srcOrd="1" destOrd="0" presId="urn:microsoft.com/office/officeart/2008/layout/LinedList"/>
    <dgm:cxn modelId="{7ABCDD21-D73D-C24E-BA57-2A0DEF00BADC}" type="presParOf" srcId="{FFAA5380-83E8-0A48-86F2-358C845AD469}" destId="{D5BB0100-0414-BD40-9653-FC10A087C3B6}" srcOrd="10" destOrd="0" presId="urn:microsoft.com/office/officeart/2008/layout/LinedList"/>
    <dgm:cxn modelId="{C3CDEC5A-EC55-524B-9205-DC4E408FC415}" type="presParOf" srcId="{FFAA5380-83E8-0A48-86F2-358C845AD469}" destId="{4F12D82C-7C18-AD4C-92C7-37C6DFE488F2}" srcOrd="11" destOrd="0" presId="urn:microsoft.com/office/officeart/2008/layout/LinedList"/>
    <dgm:cxn modelId="{E7AB1739-D076-8243-A10E-AB2F095CD8E0}" type="presParOf" srcId="{4F12D82C-7C18-AD4C-92C7-37C6DFE488F2}" destId="{EC4289AB-B639-8041-9D14-8E239A0794E5}" srcOrd="0" destOrd="0" presId="urn:microsoft.com/office/officeart/2008/layout/LinedList"/>
    <dgm:cxn modelId="{245F477D-A6FB-A94F-8D70-AF26DE5F4634}" type="presParOf" srcId="{4F12D82C-7C18-AD4C-92C7-37C6DFE488F2}" destId="{F2AD4E70-3A3E-E94E-A9FB-34F3B329F1B0}" srcOrd="1" destOrd="0" presId="urn:microsoft.com/office/officeart/2008/layout/LinedList"/>
    <dgm:cxn modelId="{45CBBF2B-1709-5242-A8BB-6D8295481DE5}" type="presParOf" srcId="{FFAA5380-83E8-0A48-86F2-358C845AD469}" destId="{8FBB2CD2-C5AA-5343-A554-B1829CCBAA18}" srcOrd="12" destOrd="0" presId="urn:microsoft.com/office/officeart/2008/layout/LinedList"/>
    <dgm:cxn modelId="{EED0F622-457E-F146-B76F-C5E32B12F35D}" type="presParOf" srcId="{FFAA5380-83E8-0A48-86F2-358C845AD469}" destId="{9C951CF0-B309-FB48-81FB-8357330B3394}" srcOrd="13" destOrd="0" presId="urn:microsoft.com/office/officeart/2008/layout/LinedList"/>
    <dgm:cxn modelId="{A6A307D5-C35C-7B4A-B1A2-1882257C7A7E}" type="presParOf" srcId="{9C951CF0-B309-FB48-81FB-8357330B3394}" destId="{C0DD0923-9DB7-D641-896E-AE53E7BBD3D2}" srcOrd="0" destOrd="0" presId="urn:microsoft.com/office/officeart/2008/layout/LinedList"/>
    <dgm:cxn modelId="{459A1C97-949A-0F4B-AB37-66024EB88F3D}" type="presParOf" srcId="{9C951CF0-B309-FB48-81FB-8357330B3394}" destId="{94D28AAA-55A8-3D4E-94FB-FA9871E6C5B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E0B9686C-2C56-914F-ACF1-E0C906EEB5D9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2F5808-AF49-7642-B157-4C36DE4B48B0}">
      <dgm:prSet/>
      <dgm:spPr/>
      <dgm:t>
        <a:bodyPr/>
        <a:lstStyle/>
        <a:p>
          <a:pPr rtl="0"/>
          <a:r>
            <a:rPr lang="en-US" dirty="0"/>
            <a:t>New Quick Link “Check Ticket Status”</a:t>
          </a:r>
        </a:p>
      </dgm:t>
    </dgm:pt>
    <dgm:pt modelId="{AC8653A1-F81A-514A-B309-1C23B5DA7134}" type="parTrans" cxnId="{2165889C-C71C-0848-80BA-4A62EC99BDE6}">
      <dgm:prSet/>
      <dgm:spPr/>
      <dgm:t>
        <a:bodyPr/>
        <a:lstStyle/>
        <a:p>
          <a:endParaRPr lang="en-US"/>
        </a:p>
      </dgm:t>
    </dgm:pt>
    <dgm:pt modelId="{EDC2FB60-41E8-A848-9B62-82EB074C09F7}" type="sibTrans" cxnId="{2165889C-C71C-0848-80BA-4A62EC99BDE6}">
      <dgm:prSet/>
      <dgm:spPr/>
      <dgm:t>
        <a:bodyPr/>
        <a:lstStyle/>
        <a:p>
          <a:endParaRPr lang="en-US"/>
        </a:p>
      </dgm:t>
    </dgm:pt>
    <dgm:pt modelId="{6BDDE4DC-60A8-944E-B626-082DD52BA97D}">
      <dgm:prSet/>
      <dgm:spPr/>
      <dgm:t>
        <a:bodyPr/>
        <a:lstStyle/>
        <a:p>
          <a:pPr rtl="0"/>
          <a:r>
            <a:rPr lang="en-US" dirty="0"/>
            <a:t>New Quick Link “Installed Accelerator Pack” - Features and Sub features</a:t>
          </a:r>
        </a:p>
      </dgm:t>
    </dgm:pt>
    <dgm:pt modelId="{F3D89203-5D05-B24B-B1CE-66E8F52D2ED7}" type="parTrans" cxnId="{2379C8D9-878E-CA4E-A2F7-91D3653E9735}">
      <dgm:prSet/>
      <dgm:spPr/>
      <dgm:t>
        <a:bodyPr/>
        <a:lstStyle/>
        <a:p>
          <a:endParaRPr lang="en-US"/>
        </a:p>
      </dgm:t>
    </dgm:pt>
    <dgm:pt modelId="{382D35CF-D309-FA42-B001-009F5A1060C2}" type="sibTrans" cxnId="{2379C8D9-878E-CA4E-A2F7-91D3653E9735}">
      <dgm:prSet/>
      <dgm:spPr/>
      <dgm:t>
        <a:bodyPr/>
        <a:lstStyle/>
        <a:p>
          <a:endParaRPr lang="en-US"/>
        </a:p>
      </dgm:t>
    </dgm:pt>
    <dgm:pt modelId="{FFAA5380-83E8-0A48-86F2-358C845AD469}" type="pres">
      <dgm:prSet presAssocID="{E0B9686C-2C56-914F-ACF1-E0C906EEB5D9}" presName="vert0" presStyleCnt="0">
        <dgm:presLayoutVars>
          <dgm:dir/>
          <dgm:animOne val="branch"/>
          <dgm:animLvl val="lvl"/>
        </dgm:presLayoutVars>
      </dgm:prSet>
      <dgm:spPr/>
    </dgm:pt>
    <dgm:pt modelId="{D3D4D07D-77E5-8F4A-9C4F-5412A820FE4B}" type="pres">
      <dgm:prSet presAssocID="{352F5808-AF49-7642-B157-4C36DE4B48B0}" presName="thickLine" presStyleLbl="alignNode1" presStyleIdx="0" presStyleCnt="2"/>
      <dgm:spPr/>
    </dgm:pt>
    <dgm:pt modelId="{BEE2010E-B22D-144D-BC64-BC1BBBF6C026}" type="pres">
      <dgm:prSet presAssocID="{352F5808-AF49-7642-B157-4C36DE4B48B0}" presName="horz1" presStyleCnt="0"/>
      <dgm:spPr/>
    </dgm:pt>
    <dgm:pt modelId="{1AA71F06-00F3-CB44-94B2-81AFCC05694C}" type="pres">
      <dgm:prSet presAssocID="{352F5808-AF49-7642-B157-4C36DE4B48B0}" presName="tx1" presStyleLbl="revTx" presStyleIdx="0" presStyleCnt="2"/>
      <dgm:spPr/>
    </dgm:pt>
    <dgm:pt modelId="{5B0F2732-5DF8-7B41-B014-1BBE2F62676A}" type="pres">
      <dgm:prSet presAssocID="{352F5808-AF49-7642-B157-4C36DE4B48B0}" presName="vert1" presStyleCnt="0"/>
      <dgm:spPr/>
    </dgm:pt>
    <dgm:pt modelId="{143C534E-E9E4-8343-81AC-C9D47F0BE06D}" type="pres">
      <dgm:prSet presAssocID="{6BDDE4DC-60A8-944E-B626-082DD52BA97D}" presName="thickLine" presStyleLbl="alignNode1" presStyleIdx="1" presStyleCnt="2"/>
      <dgm:spPr/>
    </dgm:pt>
    <dgm:pt modelId="{A985D03D-CE3C-3546-990D-A49D96E173ED}" type="pres">
      <dgm:prSet presAssocID="{6BDDE4DC-60A8-944E-B626-082DD52BA97D}" presName="horz1" presStyleCnt="0"/>
      <dgm:spPr/>
    </dgm:pt>
    <dgm:pt modelId="{B3B3D125-5222-324B-BDE2-F134EA0CD812}" type="pres">
      <dgm:prSet presAssocID="{6BDDE4DC-60A8-944E-B626-082DD52BA97D}" presName="tx1" presStyleLbl="revTx" presStyleIdx="1" presStyleCnt="2"/>
      <dgm:spPr/>
    </dgm:pt>
    <dgm:pt modelId="{E16C4D33-ED83-A844-9117-6507AE654E76}" type="pres">
      <dgm:prSet presAssocID="{6BDDE4DC-60A8-944E-B626-082DD52BA97D}" presName="vert1" presStyleCnt="0"/>
      <dgm:spPr/>
    </dgm:pt>
  </dgm:ptLst>
  <dgm:cxnLst>
    <dgm:cxn modelId="{F9498140-0FAA-6547-B020-B1AE34753873}" type="presOf" srcId="{E0B9686C-2C56-914F-ACF1-E0C906EEB5D9}" destId="{FFAA5380-83E8-0A48-86F2-358C845AD469}" srcOrd="0" destOrd="0" presId="urn:microsoft.com/office/officeart/2008/layout/LinedList"/>
    <dgm:cxn modelId="{2165889C-C71C-0848-80BA-4A62EC99BDE6}" srcId="{E0B9686C-2C56-914F-ACF1-E0C906EEB5D9}" destId="{352F5808-AF49-7642-B157-4C36DE4B48B0}" srcOrd="0" destOrd="0" parTransId="{AC8653A1-F81A-514A-B309-1C23B5DA7134}" sibTransId="{EDC2FB60-41E8-A848-9B62-82EB074C09F7}"/>
    <dgm:cxn modelId="{71370BBC-4E08-7845-9448-23E83FED46B6}" type="presOf" srcId="{352F5808-AF49-7642-B157-4C36DE4B48B0}" destId="{1AA71F06-00F3-CB44-94B2-81AFCC05694C}" srcOrd="0" destOrd="0" presId="urn:microsoft.com/office/officeart/2008/layout/LinedList"/>
    <dgm:cxn modelId="{2379C8D9-878E-CA4E-A2F7-91D3653E9735}" srcId="{E0B9686C-2C56-914F-ACF1-E0C906EEB5D9}" destId="{6BDDE4DC-60A8-944E-B626-082DD52BA97D}" srcOrd="1" destOrd="0" parTransId="{F3D89203-5D05-B24B-B1CE-66E8F52D2ED7}" sibTransId="{382D35CF-D309-FA42-B001-009F5A1060C2}"/>
    <dgm:cxn modelId="{FA59ADFE-21D6-8C4E-B0A8-44DA7CED35C8}" type="presOf" srcId="{6BDDE4DC-60A8-944E-B626-082DD52BA97D}" destId="{B3B3D125-5222-324B-BDE2-F134EA0CD812}" srcOrd="0" destOrd="0" presId="urn:microsoft.com/office/officeart/2008/layout/LinedList"/>
    <dgm:cxn modelId="{523DE4E1-3B7E-ED45-9332-260B8DE30005}" type="presParOf" srcId="{FFAA5380-83E8-0A48-86F2-358C845AD469}" destId="{D3D4D07D-77E5-8F4A-9C4F-5412A820FE4B}" srcOrd="0" destOrd="0" presId="urn:microsoft.com/office/officeart/2008/layout/LinedList"/>
    <dgm:cxn modelId="{0A3EEEE9-D48B-854C-8AFF-1F0D48BBDE41}" type="presParOf" srcId="{FFAA5380-83E8-0A48-86F2-358C845AD469}" destId="{BEE2010E-B22D-144D-BC64-BC1BBBF6C026}" srcOrd="1" destOrd="0" presId="urn:microsoft.com/office/officeart/2008/layout/LinedList"/>
    <dgm:cxn modelId="{EFB27B40-AE90-A44E-A76B-BB708FE0BD8C}" type="presParOf" srcId="{BEE2010E-B22D-144D-BC64-BC1BBBF6C026}" destId="{1AA71F06-00F3-CB44-94B2-81AFCC05694C}" srcOrd="0" destOrd="0" presId="urn:microsoft.com/office/officeart/2008/layout/LinedList"/>
    <dgm:cxn modelId="{503FE5F5-DA14-4D46-97AE-907B875F2498}" type="presParOf" srcId="{BEE2010E-B22D-144D-BC64-BC1BBBF6C026}" destId="{5B0F2732-5DF8-7B41-B014-1BBE2F62676A}" srcOrd="1" destOrd="0" presId="urn:microsoft.com/office/officeart/2008/layout/LinedList"/>
    <dgm:cxn modelId="{C5987DCD-BCBE-4345-A5F6-F0AC68C36289}" type="presParOf" srcId="{FFAA5380-83E8-0A48-86F2-358C845AD469}" destId="{143C534E-E9E4-8343-81AC-C9D47F0BE06D}" srcOrd="2" destOrd="0" presId="urn:microsoft.com/office/officeart/2008/layout/LinedList"/>
    <dgm:cxn modelId="{99B2307D-B096-CA42-8538-D009956EC4E0}" type="presParOf" srcId="{FFAA5380-83E8-0A48-86F2-358C845AD469}" destId="{A985D03D-CE3C-3546-990D-A49D96E173ED}" srcOrd="3" destOrd="0" presId="urn:microsoft.com/office/officeart/2008/layout/LinedList"/>
    <dgm:cxn modelId="{5F98D749-0077-0141-8A4D-C6B760296CE8}" type="presParOf" srcId="{A985D03D-CE3C-3546-990D-A49D96E173ED}" destId="{B3B3D125-5222-324B-BDE2-F134EA0CD812}" srcOrd="0" destOrd="0" presId="urn:microsoft.com/office/officeart/2008/layout/LinedList"/>
    <dgm:cxn modelId="{4A65F593-EAC8-9640-8FF2-D9F2687B6001}" type="presParOf" srcId="{A985D03D-CE3C-3546-990D-A49D96E173ED}" destId="{E16C4D33-ED83-A844-9117-6507AE654E7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E0B9686C-2C56-914F-ACF1-E0C906EEB5D9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2F5808-AF49-7642-B157-4C36DE4B48B0}">
      <dgm:prSet/>
      <dgm:spPr/>
      <dgm:t>
        <a:bodyPr/>
        <a:lstStyle/>
        <a:p>
          <a:pPr rtl="0"/>
          <a:r>
            <a:rPr lang="en-US" dirty="0"/>
            <a:t>Identity Cube Extended Attribute (Manager and Persona)</a:t>
          </a:r>
        </a:p>
      </dgm:t>
    </dgm:pt>
    <dgm:pt modelId="{AC8653A1-F81A-514A-B309-1C23B5DA7134}" type="parTrans" cxnId="{2165889C-C71C-0848-80BA-4A62EC99BDE6}">
      <dgm:prSet/>
      <dgm:spPr/>
      <dgm:t>
        <a:bodyPr/>
        <a:lstStyle/>
        <a:p>
          <a:endParaRPr lang="en-US"/>
        </a:p>
      </dgm:t>
    </dgm:pt>
    <dgm:pt modelId="{EDC2FB60-41E8-A848-9B62-82EB074C09F7}" type="sibTrans" cxnId="{2165889C-C71C-0848-80BA-4A62EC99BDE6}">
      <dgm:prSet/>
      <dgm:spPr/>
      <dgm:t>
        <a:bodyPr/>
        <a:lstStyle/>
        <a:p>
          <a:endParaRPr lang="en-US"/>
        </a:p>
      </dgm:t>
    </dgm:pt>
    <dgm:pt modelId="{97136DF0-81F2-AD4C-851B-0CDE74181B3F}">
      <dgm:prSet/>
      <dgm:spPr/>
      <dgm:t>
        <a:bodyPr/>
        <a:lstStyle/>
        <a:p>
          <a:pPr rtl="0"/>
          <a:r>
            <a:rPr lang="en-US" dirty="0"/>
            <a:t>Joiner Event - New Persona Add</a:t>
          </a:r>
        </a:p>
      </dgm:t>
    </dgm:pt>
    <dgm:pt modelId="{44052DFB-4349-6F45-BCFD-5ECBF2E6957C}" type="parTrans" cxnId="{6C648300-92C2-0F41-BF50-9B17C4EF3B67}">
      <dgm:prSet/>
      <dgm:spPr/>
      <dgm:t>
        <a:bodyPr/>
        <a:lstStyle/>
        <a:p>
          <a:endParaRPr lang="en-US"/>
        </a:p>
      </dgm:t>
    </dgm:pt>
    <dgm:pt modelId="{A7B5079C-1B14-2F4D-BB59-ECC651E56760}" type="sibTrans" cxnId="{6C648300-92C2-0F41-BF50-9B17C4EF3B67}">
      <dgm:prSet/>
      <dgm:spPr/>
      <dgm:t>
        <a:bodyPr/>
        <a:lstStyle/>
        <a:p>
          <a:endParaRPr lang="en-US"/>
        </a:p>
      </dgm:t>
    </dgm:pt>
    <dgm:pt modelId="{7CA2C6BF-1B7E-C74C-86F7-A00F283174E3}">
      <dgm:prSet/>
      <dgm:spPr/>
      <dgm:t>
        <a:bodyPr/>
        <a:lstStyle/>
        <a:p>
          <a:pPr rtl="0"/>
          <a:r>
            <a:rPr lang="en-US" dirty="0"/>
            <a:t>Leaver Event - All Persona Drop</a:t>
          </a:r>
        </a:p>
      </dgm:t>
    </dgm:pt>
    <dgm:pt modelId="{7703F803-33D8-BC48-BF71-BC606D0A45BB}" type="parTrans" cxnId="{490F21FC-3488-9944-9BC3-C04F13802390}">
      <dgm:prSet/>
      <dgm:spPr/>
      <dgm:t>
        <a:bodyPr/>
        <a:lstStyle/>
        <a:p>
          <a:endParaRPr lang="en-US"/>
        </a:p>
      </dgm:t>
    </dgm:pt>
    <dgm:pt modelId="{19E8E8CC-9271-C843-8F10-3DC61C8035B0}" type="sibTrans" cxnId="{490F21FC-3488-9944-9BC3-C04F13802390}">
      <dgm:prSet/>
      <dgm:spPr/>
      <dgm:t>
        <a:bodyPr/>
        <a:lstStyle/>
        <a:p>
          <a:endParaRPr lang="en-US"/>
        </a:p>
      </dgm:t>
    </dgm:pt>
    <dgm:pt modelId="{93C0D818-4EF9-5045-A060-611108B65F17}">
      <dgm:prSet/>
      <dgm:spPr/>
      <dgm:t>
        <a:bodyPr/>
        <a:lstStyle/>
        <a:p>
          <a:pPr rtl="0"/>
          <a:r>
            <a:rPr lang="en-US" dirty="0"/>
            <a:t>Mover Event - Drop of Persona</a:t>
          </a:r>
        </a:p>
      </dgm:t>
    </dgm:pt>
    <dgm:pt modelId="{4C0C6D6A-ACA3-554C-9CE5-938E3B14032D}" type="parTrans" cxnId="{752CD08D-8B6C-4E49-8FCA-D8458062CB93}">
      <dgm:prSet/>
      <dgm:spPr/>
      <dgm:t>
        <a:bodyPr/>
        <a:lstStyle/>
        <a:p>
          <a:endParaRPr lang="en-US"/>
        </a:p>
      </dgm:t>
    </dgm:pt>
    <dgm:pt modelId="{89448A00-2A79-2444-9571-8DBFBCD53FEE}" type="sibTrans" cxnId="{752CD08D-8B6C-4E49-8FCA-D8458062CB93}">
      <dgm:prSet/>
      <dgm:spPr/>
      <dgm:t>
        <a:bodyPr/>
        <a:lstStyle/>
        <a:p>
          <a:endParaRPr lang="en-US"/>
        </a:p>
      </dgm:t>
    </dgm:pt>
    <dgm:pt modelId="{D819033B-9691-AF48-9017-33A8C274A2CA}">
      <dgm:prSet/>
      <dgm:spPr/>
      <dgm:t>
        <a:bodyPr/>
        <a:lstStyle/>
        <a:p>
          <a:pPr rtl="0"/>
          <a:r>
            <a:rPr lang="en-US" dirty="0"/>
            <a:t>Reverse Leaver Event - All Persona Added</a:t>
          </a:r>
        </a:p>
      </dgm:t>
    </dgm:pt>
    <dgm:pt modelId="{ECF9635A-1747-7449-8DBE-77F74EDA86CA}" type="parTrans" cxnId="{71CED492-1D24-A74A-B33A-9B3868EAC566}">
      <dgm:prSet/>
      <dgm:spPr/>
      <dgm:t>
        <a:bodyPr/>
        <a:lstStyle/>
        <a:p>
          <a:endParaRPr lang="en-US"/>
        </a:p>
      </dgm:t>
    </dgm:pt>
    <dgm:pt modelId="{808F6FE6-7126-CA47-8585-4B67DAE559BB}" type="sibTrans" cxnId="{71CED492-1D24-A74A-B33A-9B3868EAC566}">
      <dgm:prSet/>
      <dgm:spPr/>
      <dgm:t>
        <a:bodyPr/>
        <a:lstStyle/>
        <a:p>
          <a:endParaRPr lang="en-US"/>
        </a:p>
      </dgm:t>
    </dgm:pt>
    <dgm:pt modelId="{FFAA5380-83E8-0A48-86F2-358C845AD469}" type="pres">
      <dgm:prSet presAssocID="{E0B9686C-2C56-914F-ACF1-E0C906EEB5D9}" presName="vert0" presStyleCnt="0">
        <dgm:presLayoutVars>
          <dgm:dir/>
          <dgm:animOne val="branch"/>
          <dgm:animLvl val="lvl"/>
        </dgm:presLayoutVars>
      </dgm:prSet>
      <dgm:spPr/>
    </dgm:pt>
    <dgm:pt modelId="{D3D4D07D-77E5-8F4A-9C4F-5412A820FE4B}" type="pres">
      <dgm:prSet presAssocID="{352F5808-AF49-7642-B157-4C36DE4B48B0}" presName="thickLine" presStyleLbl="alignNode1" presStyleIdx="0" presStyleCnt="5"/>
      <dgm:spPr/>
    </dgm:pt>
    <dgm:pt modelId="{BEE2010E-B22D-144D-BC64-BC1BBBF6C026}" type="pres">
      <dgm:prSet presAssocID="{352F5808-AF49-7642-B157-4C36DE4B48B0}" presName="horz1" presStyleCnt="0"/>
      <dgm:spPr/>
    </dgm:pt>
    <dgm:pt modelId="{1AA71F06-00F3-CB44-94B2-81AFCC05694C}" type="pres">
      <dgm:prSet presAssocID="{352F5808-AF49-7642-B157-4C36DE4B48B0}" presName="tx1" presStyleLbl="revTx" presStyleIdx="0" presStyleCnt="5"/>
      <dgm:spPr/>
    </dgm:pt>
    <dgm:pt modelId="{5B0F2732-5DF8-7B41-B014-1BBE2F62676A}" type="pres">
      <dgm:prSet presAssocID="{352F5808-AF49-7642-B157-4C36DE4B48B0}" presName="vert1" presStyleCnt="0"/>
      <dgm:spPr/>
    </dgm:pt>
    <dgm:pt modelId="{37220C9F-A55C-E643-B104-401473A0FDC9}" type="pres">
      <dgm:prSet presAssocID="{97136DF0-81F2-AD4C-851B-0CDE74181B3F}" presName="thickLine" presStyleLbl="alignNode1" presStyleIdx="1" presStyleCnt="5"/>
      <dgm:spPr/>
    </dgm:pt>
    <dgm:pt modelId="{852C3E44-34FD-A64D-A34A-9ADF964C036D}" type="pres">
      <dgm:prSet presAssocID="{97136DF0-81F2-AD4C-851B-0CDE74181B3F}" presName="horz1" presStyleCnt="0"/>
      <dgm:spPr/>
    </dgm:pt>
    <dgm:pt modelId="{D6F50421-82E9-3443-B456-2BF60338E79D}" type="pres">
      <dgm:prSet presAssocID="{97136DF0-81F2-AD4C-851B-0CDE74181B3F}" presName="tx1" presStyleLbl="revTx" presStyleIdx="1" presStyleCnt="5"/>
      <dgm:spPr/>
    </dgm:pt>
    <dgm:pt modelId="{DEC0A9BF-1174-2C46-9B45-0F42E5E39DCC}" type="pres">
      <dgm:prSet presAssocID="{97136DF0-81F2-AD4C-851B-0CDE74181B3F}" presName="vert1" presStyleCnt="0"/>
      <dgm:spPr/>
    </dgm:pt>
    <dgm:pt modelId="{788006EB-96F7-3747-AB2D-AECB995EE5C4}" type="pres">
      <dgm:prSet presAssocID="{7CA2C6BF-1B7E-C74C-86F7-A00F283174E3}" presName="thickLine" presStyleLbl="alignNode1" presStyleIdx="2" presStyleCnt="5"/>
      <dgm:spPr/>
    </dgm:pt>
    <dgm:pt modelId="{27BCD886-8214-0C4E-82F1-68DCD5783941}" type="pres">
      <dgm:prSet presAssocID="{7CA2C6BF-1B7E-C74C-86F7-A00F283174E3}" presName="horz1" presStyleCnt="0"/>
      <dgm:spPr/>
    </dgm:pt>
    <dgm:pt modelId="{3D1B2F70-7526-4D47-8FE0-DE30A510817F}" type="pres">
      <dgm:prSet presAssocID="{7CA2C6BF-1B7E-C74C-86F7-A00F283174E3}" presName="tx1" presStyleLbl="revTx" presStyleIdx="2" presStyleCnt="5"/>
      <dgm:spPr/>
    </dgm:pt>
    <dgm:pt modelId="{BE7C89B9-222E-6148-A1A9-C921DFE52F08}" type="pres">
      <dgm:prSet presAssocID="{7CA2C6BF-1B7E-C74C-86F7-A00F283174E3}" presName="vert1" presStyleCnt="0"/>
      <dgm:spPr/>
    </dgm:pt>
    <dgm:pt modelId="{94395577-25BF-5E4C-AA23-EDC195EAD993}" type="pres">
      <dgm:prSet presAssocID="{93C0D818-4EF9-5045-A060-611108B65F17}" presName="thickLine" presStyleLbl="alignNode1" presStyleIdx="3" presStyleCnt="5"/>
      <dgm:spPr/>
    </dgm:pt>
    <dgm:pt modelId="{14E5290D-32D8-A94A-AAF8-E36C1E002727}" type="pres">
      <dgm:prSet presAssocID="{93C0D818-4EF9-5045-A060-611108B65F17}" presName="horz1" presStyleCnt="0"/>
      <dgm:spPr/>
    </dgm:pt>
    <dgm:pt modelId="{A2C35ECE-63A3-AE4F-A1F9-19CFB494BE07}" type="pres">
      <dgm:prSet presAssocID="{93C0D818-4EF9-5045-A060-611108B65F17}" presName="tx1" presStyleLbl="revTx" presStyleIdx="3" presStyleCnt="5"/>
      <dgm:spPr/>
    </dgm:pt>
    <dgm:pt modelId="{B8DAB5AB-832C-4741-980E-5C1902D4C8C7}" type="pres">
      <dgm:prSet presAssocID="{93C0D818-4EF9-5045-A060-611108B65F17}" presName="vert1" presStyleCnt="0"/>
      <dgm:spPr/>
    </dgm:pt>
    <dgm:pt modelId="{237C2B95-4F62-6D49-8AB5-78E0B7A553EB}" type="pres">
      <dgm:prSet presAssocID="{D819033B-9691-AF48-9017-33A8C274A2CA}" presName="thickLine" presStyleLbl="alignNode1" presStyleIdx="4" presStyleCnt="5"/>
      <dgm:spPr/>
    </dgm:pt>
    <dgm:pt modelId="{96527C95-5577-3A49-9827-06C6306DE684}" type="pres">
      <dgm:prSet presAssocID="{D819033B-9691-AF48-9017-33A8C274A2CA}" presName="horz1" presStyleCnt="0"/>
      <dgm:spPr/>
    </dgm:pt>
    <dgm:pt modelId="{795F71D7-DC07-E941-B8E7-94221C8387CE}" type="pres">
      <dgm:prSet presAssocID="{D819033B-9691-AF48-9017-33A8C274A2CA}" presName="tx1" presStyleLbl="revTx" presStyleIdx="4" presStyleCnt="5"/>
      <dgm:spPr/>
    </dgm:pt>
    <dgm:pt modelId="{491D1BA3-9750-DE4F-8AD2-5F80C15EBB5F}" type="pres">
      <dgm:prSet presAssocID="{D819033B-9691-AF48-9017-33A8C274A2CA}" presName="vert1" presStyleCnt="0"/>
      <dgm:spPr/>
    </dgm:pt>
  </dgm:ptLst>
  <dgm:cxnLst>
    <dgm:cxn modelId="{6C648300-92C2-0F41-BF50-9B17C4EF3B67}" srcId="{E0B9686C-2C56-914F-ACF1-E0C906EEB5D9}" destId="{97136DF0-81F2-AD4C-851B-0CDE74181B3F}" srcOrd="1" destOrd="0" parTransId="{44052DFB-4349-6F45-BCFD-5ECBF2E6957C}" sibTransId="{A7B5079C-1B14-2F4D-BB59-ECC651E56760}"/>
    <dgm:cxn modelId="{3475B808-F3DC-7C4E-8F29-44E5F9846D6B}" type="presOf" srcId="{352F5808-AF49-7642-B157-4C36DE4B48B0}" destId="{1AA71F06-00F3-CB44-94B2-81AFCC05694C}" srcOrd="0" destOrd="0" presId="urn:microsoft.com/office/officeart/2008/layout/LinedList"/>
    <dgm:cxn modelId="{011B6109-EC0E-AB47-821E-06752648CDB2}" type="presOf" srcId="{93C0D818-4EF9-5045-A060-611108B65F17}" destId="{A2C35ECE-63A3-AE4F-A1F9-19CFB494BE07}" srcOrd="0" destOrd="0" presId="urn:microsoft.com/office/officeart/2008/layout/LinedList"/>
    <dgm:cxn modelId="{36C2FB4E-639C-0A4A-8628-D217E1F39B4D}" type="presOf" srcId="{E0B9686C-2C56-914F-ACF1-E0C906EEB5D9}" destId="{FFAA5380-83E8-0A48-86F2-358C845AD469}" srcOrd="0" destOrd="0" presId="urn:microsoft.com/office/officeart/2008/layout/LinedList"/>
    <dgm:cxn modelId="{ED920475-0055-644D-899F-4A932B616A77}" type="presOf" srcId="{7CA2C6BF-1B7E-C74C-86F7-A00F283174E3}" destId="{3D1B2F70-7526-4D47-8FE0-DE30A510817F}" srcOrd="0" destOrd="0" presId="urn:microsoft.com/office/officeart/2008/layout/LinedList"/>
    <dgm:cxn modelId="{5F4DDE8B-AE2F-4A42-8586-1BE4BC9DF99D}" type="presOf" srcId="{D819033B-9691-AF48-9017-33A8C274A2CA}" destId="{795F71D7-DC07-E941-B8E7-94221C8387CE}" srcOrd="0" destOrd="0" presId="urn:microsoft.com/office/officeart/2008/layout/LinedList"/>
    <dgm:cxn modelId="{752CD08D-8B6C-4E49-8FCA-D8458062CB93}" srcId="{E0B9686C-2C56-914F-ACF1-E0C906EEB5D9}" destId="{93C0D818-4EF9-5045-A060-611108B65F17}" srcOrd="3" destOrd="0" parTransId="{4C0C6D6A-ACA3-554C-9CE5-938E3B14032D}" sibTransId="{89448A00-2A79-2444-9571-8DBFBCD53FEE}"/>
    <dgm:cxn modelId="{71CED492-1D24-A74A-B33A-9B3868EAC566}" srcId="{E0B9686C-2C56-914F-ACF1-E0C906EEB5D9}" destId="{D819033B-9691-AF48-9017-33A8C274A2CA}" srcOrd="4" destOrd="0" parTransId="{ECF9635A-1747-7449-8DBE-77F74EDA86CA}" sibTransId="{808F6FE6-7126-CA47-8585-4B67DAE559BB}"/>
    <dgm:cxn modelId="{9320DC99-32FC-544B-9B22-48D7455E2EAA}" type="presOf" srcId="{97136DF0-81F2-AD4C-851B-0CDE74181B3F}" destId="{D6F50421-82E9-3443-B456-2BF60338E79D}" srcOrd="0" destOrd="0" presId="urn:microsoft.com/office/officeart/2008/layout/LinedList"/>
    <dgm:cxn modelId="{2165889C-C71C-0848-80BA-4A62EC99BDE6}" srcId="{E0B9686C-2C56-914F-ACF1-E0C906EEB5D9}" destId="{352F5808-AF49-7642-B157-4C36DE4B48B0}" srcOrd="0" destOrd="0" parTransId="{AC8653A1-F81A-514A-B309-1C23B5DA7134}" sibTransId="{EDC2FB60-41E8-A848-9B62-82EB074C09F7}"/>
    <dgm:cxn modelId="{490F21FC-3488-9944-9BC3-C04F13802390}" srcId="{E0B9686C-2C56-914F-ACF1-E0C906EEB5D9}" destId="{7CA2C6BF-1B7E-C74C-86F7-A00F283174E3}" srcOrd="2" destOrd="0" parTransId="{7703F803-33D8-BC48-BF71-BC606D0A45BB}" sibTransId="{19E8E8CC-9271-C843-8F10-3DC61C8035B0}"/>
    <dgm:cxn modelId="{C8E76729-134C-304A-B8A7-08BF7D927241}" type="presParOf" srcId="{FFAA5380-83E8-0A48-86F2-358C845AD469}" destId="{D3D4D07D-77E5-8F4A-9C4F-5412A820FE4B}" srcOrd="0" destOrd="0" presId="urn:microsoft.com/office/officeart/2008/layout/LinedList"/>
    <dgm:cxn modelId="{2C0F90FC-7191-B74C-A1C8-216875995452}" type="presParOf" srcId="{FFAA5380-83E8-0A48-86F2-358C845AD469}" destId="{BEE2010E-B22D-144D-BC64-BC1BBBF6C026}" srcOrd="1" destOrd="0" presId="urn:microsoft.com/office/officeart/2008/layout/LinedList"/>
    <dgm:cxn modelId="{43874C1E-2505-2248-80DC-B2CA184D17A7}" type="presParOf" srcId="{BEE2010E-B22D-144D-BC64-BC1BBBF6C026}" destId="{1AA71F06-00F3-CB44-94B2-81AFCC05694C}" srcOrd="0" destOrd="0" presId="urn:microsoft.com/office/officeart/2008/layout/LinedList"/>
    <dgm:cxn modelId="{5679F522-3F6C-0949-8C32-91D5C5647B4E}" type="presParOf" srcId="{BEE2010E-B22D-144D-BC64-BC1BBBF6C026}" destId="{5B0F2732-5DF8-7B41-B014-1BBE2F62676A}" srcOrd="1" destOrd="0" presId="urn:microsoft.com/office/officeart/2008/layout/LinedList"/>
    <dgm:cxn modelId="{6EBD53CA-69CA-D647-B119-14ABACC21E58}" type="presParOf" srcId="{FFAA5380-83E8-0A48-86F2-358C845AD469}" destId="{37220C9F-A55C-E643-B104-401473A0FDC9}" srcOrd="2" destOrd="0" presId="urn:microsoft.com/office/officeart/2008/layout/LinedList"/>
    <dgm:cxn modelId="{BE8D562F-5F05-424E-9BAF-A6FA18D3839F}" type="presParOf" srcId="{FFAA5380-83E8-0A48-86F2-358C845AD469}" destId="{852C3E44-34FD-A64D-A34A-9ADF964C036D}" srcOrd="3" destOrd="0" presId="urn:microsoft.com/office/officeart/2008/layout/LinedList"/>
    <dgm:cxn modelId="{35A65102-CC57-F745-BDB9-6B9662E9630A}" type="presParOf" srcId="{852C3E44-34FD-A64D-A34A-9ADF964C036D}" destId="{D6F50421-82E9-3443-B456-2BF60338E79D}" srcOrd="0" destOrd="0" presId="urn:microsoft.com/office/officeart/2008/layout/LinedList"/>
    <dgm:cxn modelId="{63994C35-25B7-0142-A582-198B3F180F4A}" type="presParOf" srcId="{852C3E44-34FD-A64D-A34A-9ADF964C036D}" destId="{DEC0A9BF-1174-2C46-9B45-0F42E5E39DCC}" srcOrd="1" destOrd="0" presId="urn:microsoft.com/office/officeart/2008/layout/LinedList"/>
    <dgm:cxn modelId="{7EE2C44A-F480-BE41-98D9-DD5AA6CF49F2}" type="presParOf" srcId="{FFAA5380-83E8-0A48-86F2-358C845AD469}" destId="{788006EB-96F7-3747-AB2D-AECB995EE5C4}" srcOrd="4" destOrd="0" presId="urn:microsoft.com/office/officeart/2008/layout/LinedList"/>
    <dgm:cxn modelId="{FA928D2B-E892-9442-B6D8-679FF2666276}" type="presParOf" srcId="{FFAA5380-83E8-0A48-86F2-358C845AD469}" destId="{27BCD886-8214-0C4E-82F1-68DCD5783941}" srcOrd="5" destOrd="0" presId="urn:microsoft.com/office/officeart/2008/layout/LinedList"/>
    <dgm:cxn modelId="{4E11DC74-87AA-9645-BFF7-F3C233D6E9F0}" type="presParOf" srcId="{27BCD886-8214-0C4E-82F1-68DCD5783941}" destId="{3D1B2F70-7526-4D47-8FE0-DE30A510817F}" srcOrd="0" destOrd="0" presId="urn:microsoft.com/office/officeart/2008/layout/LinedList"/>
    <dgm:cxn modelId="{64CC0D32-1FB9-7741-9B55-D0933118ED0C}" type="presParOf" srcId="{27BCD886-8214-0C4E-82F1-68DCD5783941}" destId="{BE7C89B9-222E-6148-A1A9-C921DFE52F08}" srcOrd="1" destOrd="0" presId="urn:microsoft.com/office/officeart/2008/layout/LinedList"/>
    <dgm:cxn modelId="{D6127400-8BF6-9B4E-A22A-60259FF95C18}" type="presParOf" srcId="{FFAA5380-83E8-0A48-86F2-358C845AD469}" destId="{94395577-25BF-5E4C-AA23-EDC195EAD993}" srcOrd="6" destOrd="0" presId="urn:microsoft.com/office/officeart/2008/layout/LinedList"/>
    <dgm:cxn modelId="{921BF9F7-FB5E-7D44-BBA9-E14E43A95482}" type="presParOf" srcId="{FFAA5380-83E8-0A48-86F2-358C845AD469}" destId="{14E5290D-32D8-A94A-AAF8-E36C1E002727}" srcOrd="7" destOrd="0" presId="urn:microsoft.com/office/officeart/2008/layout/LinedList"/>
    <dgm:cxn modelId="{D5669CFB-B30B-D549-A402-1D7E54CFA163}" type="presParOf" srcId="{14E5290D-32D8-A94A-AAF8-E36C1E002727}" destId="{A2C35ECE-63A3-AE4F-A1F9-19CFB494BE07}" srcOrd="0" destOrd="0" presId="urn:microsoft.com/office/officeart/2008/layout/LinedList"/>
    <dgm:cxn modelId="{8D3BC02F-64CD-B043-A781-FB09E2CEB77F}" type="presParOf" srcId="{14E5290D-32D8-A94A-AAF8-E36C1E002727}" destId="{B8DAB5AB-832C-4741-980E-5C1902D4C8C7}" srcOrd="1" destOrd="0" presId="urn:microsoft.com/office/officeart/2008/layout/LinedList"/>
    <dgm:cxn modelId="{6EBED538-9581-434B-80D6-1DCD550EE550}" type="presParOf" srcId="{FFAA5380-83E8-0A48-86F2-358C845AD469}" destId="{237C2B95-4F62-6D49-8AB5-78E0B7A553EB}" srcOrd="8" destOrd="0" presId="urn:microsoft.com/office/officeart/2008/layout/LinedList"/>
    <dgm:cxn modelId="{2F141714-B34D-ED4C-9B98-2CBF6529BCC4}" type="presParOf" srcId="{FFAA5380-83E8-0A48-86F2-358C845AD469}" destId="{96527C95-5577-3A49-9827-06C6306DE684}" srcOrd="9" destOrd="0" presId="urn:microsoft.com/office/officeart/2008/layout/LinedList"/>
    <dgm:cxn modelId="{7B270C17-6640-EE48-85E3-210E969F10D5}" type="presParOf" srcId="{96527C95-5577-3A49-9827-06C6306DE684}" destId="{795F71D7-DC07-E941-B8E7-94221C8387CE}" srcOrd="0" destOrd="0" presId="urn:microsoft.com/office/officeart/2008/layout/LinedList"/>
    <dgm:cxn modelId="{42633FCC-739F-ED42-BF36-23A8D697670C}" type="presParOf" srcId="{96527C95-5577-3A49-9827-06C6306DE684}" destId="{491D1BA3-9750-DE4F-8AD2-5F80C15EBB5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E0B9686C-2C56-914F-ACF1-E0C906EEB5D9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B39188-3260-3A46-81B5-3B5F2BD63082}">
      <dgm:prSet/>
      <dgm:spPr/>
      <dgm:t>
        <a:bodyPr/>
        <a:lstStyle/>
        <a:p>
          <a:pPr rtl="0"/>
          <a:r>
            <a:rPr lang="en-US" dirty="0"/>
            <a:t>Loopback Connector</a:t>
          </a:r>
        </a:p>
      </dgm:t>
    </dgm:pt>
    <dgm:pt modelId="{006A2CAE-6FF5-1D4F-9D99-8C85AB098E4A}" type="parTrans" cxnId="{1CD369E9-181F-9B4D-9851-0C17BDD2F5B1}">
      <dgm:prSet/>
      <dgm:spPr/>
      <dgm:t>
        <a:bodyPr/>
        <a:lstStyle/>
        <a:p>
          <a:endParaRPr lang="en-US"/>
        </a:p>
      </dgm:t>
    </dgm:pt>
    <dgm:pt modelId="{0C335D2E-538C-5441-B8AE-24D2854CCF55}" type="sibTrans" cxnId="{1CD369E9-181F-9B4D-9851-0C17BDD2F5B1}">
      <dgm:prSet/>
      <dgm:spPr/>
      <dgm:t>
        <a:bodyPr/>
        <a:lstStyle/>
        <a:p>
          <a:endParaRPr lang="en-US"/>
        </a:p>
      </dgm:t>
    </dgm:pt>
    <dgm:pt modelId="{2CE9E74F-B0E9-E54A-A7FC-7A4526A6B93F}">
      <dgm:prSet/>
      <dgm:spPr/>
      <dgm:t>
        <a:bodyPr/>
        <a:lstStyle/>
        <a:p>
          <a:pPr rtl="0"/>
          <a:r>
            <a:rPr lang="en-US" dirty="0"/>
            <a:t>Mover </a:t>
          </a:r>
        </a:p>
      </dgm:t>
    </dgm:pt>
    <dgm:pt modelId="{7A7DBBFF-28C1-4545-B8E5-1256B1C0DF97}" type="parTrans" cxnId="{35D66846-3B2D-644C-A878-464C69DB5D49}">
      <dgm:prSet/>
      <dgm:spPr/>
      <dgm:t>
        <a:bodyPr/>
        <a:lstStyle/>
        <a:p>
          <a:endParaRPr lang="en-US"/>
        </a:p>
      </dgm:t>
    </dgm:pt>
    <dgm:pt modelId="{95067AD3-49C0-2841-887E-A1356183CD08}" type="sibTrans" cxnId="{35D66846-3B2D-644C-A878-464C69DB5D49}">
      <dgm:prSet/>
      <dgm:spPr/>
      <dgm:t>
        <a:bodyPr/>
        <a:lstStyle/>
        <a:p>
          <a:endParaRPr lang="en-US"/>
        </a:p>
      </dgm:t>
    </dgm:pt>
    <dgm:pt modelId="{A48ABB62-D26E-3C4B-A06E-8696710D0899}">
      <dgm:prSet/>
      <dgm:spPr/>
      <dgm:t>
        <a:bodyPr/>
        <a:lstStyle/>
        <a:p>
          <a:r>
            <a:rPr lang="en-US" dirty="0"/>
            <a:t>Self Service Workgroup Membership Approvals </a:t>
          </a:r>
        </a:p>
      </dgm:t>
    </dgm:pt>
    <dgm:pt modelId="{7A822F81-5DC6-114B-867B-3AA6B2D86D32}" type="parTrans" cxnId="{709F1F8B-7171-6641-AF14-02A350AEB127}">
      <dgm:prSet/>
      <dgm:spPr/>
      <dgm:t>
        <a:bodyPr/>
        <a:lstStyle/>
        <a:p>
          <a:endParaRPr lang="en-US"/>
        </a:p>
      </dgm:t>
    </dgm:pt>
    <dgm:pt modelId="{CFE037B6-956A-7E40-AC59-0E21BFDE53E2}" type="sibTrans" cxnId="{709F1F8B-7171-6641-AF14-02A350AEB127}">
      <dgm:prSet/>
      <dgm:spPr/>
      <dgm:t>
        <a:bodyPr/>
        <a:lstStyle/>
        <a:p>
          <a:endParaRPr lang="en-US"/>
        </a:p>
      </dgm:t>
    </dgm:pt>
    <dgm:pt modelId="{C90369E7-D510-9749-AB1B-7EC546F47182}">
      <dgm:prSet/>
      <dgm:spPr/>
      <dgm:t>
        <a:bodyPr/>
        <a:lstStyle/>
        <a:p>
          <a:pPr rtl="0"/>
          <a:r>
            <a:rPr lang="en-US" dirty="0"/>
            <a:t>Leaver - Disable and Remove Entitlements (Workgroup Membership and Capabilities) </a:t>
          </a:r>
        </a:p>
      </dgm:t>
    </dgm:pt>
    <dgm:pt modelId="{78FFADB7-5344-AF41-8FD7-1643B2758324}" type="parTrans" cxnId="{1C2431D0-A659-0C4F-B0D6-EBD7E8C71C83}">
      <dgm:prSet/>
      <dgm:spPr/>
      <dgm:t>
        <a:bodyPr/>
        <a:lstStyle/>
        <a:p>
          <a:endParaRPr lang="en-US"/>
        </a:p>
      </dgm:t>
    </dgm:pt>
    <dgm:pt modelId="{BCA88137-A94A-5842-B167-E360B70838D1}" type="sibTrans" cxnId="{1C2431D0-A659-0C4F-B0D6-EBD7E8C71C83}">
      <dgm:prSet/>
      <dgm:spPr/>
      <dgm:t>
        <a:bodyPr/>
        <a:lstStyle/>
        <a:p>
          <a:endParaRPr lang="en-US"/>
        </a:p>
      </dgm:t>
    </dgm:pt>
    <dgm:pt modelId="{FFAA5380-83E8-0A48-86F2-358C845AD469}" type="pres">
      <dgm:prSet presAssocID="{E0B9686C-2C56-914F-ACF1-E0C906EEB5D9}" presName="vert0" presStyleCnt="0">
        <dgm:presLayoutVars>
          <dgm:dir/>
          <dgm:animOne val="branch"/>
          <dgm:animLvl val="lvl"/>
        </dgm:presLayoutVars>
      </dgm:prSet>
      <dgm:spPr/>
    </dgm:pt>
    <dgm:pt modelId="{C20C65CA-AA16-BB40-A06A-B4D65282CF43}" type="pres">
      <dgm:prSet presAssocID="{E5B39188-3260-3A46-81B5-3B5F2BD63082}" presName="thickLine" presStyleLbl="alignNode1" presStyleIdx="0" presStyleCnt="4"/>
      <dgm:spPr/>
    </dgm:pt>
    <dgm:pt modelId="{F8B462B0-6C0A-204A-8785-DA1B1362E0BE}" type="pres">
      <dgm:prSet presAssocID="{E5B39188-3260-3A46-81B5-3B5F2BD63082}" presName="horz1" presStyleCnt="0"/>
      <dgm:spPr/>
    </dgm:pt>
    <dgm:pt modelId="{7AAF68A3-67AE-6D46-BDCA-8A39C5D1948F}" type="pres">
      <dgm:prSet presAssocID="{E5B39188-3260-3A46-81B5-3B5F2BD63082}" presName="tx1" presStyleLbl="revTx" presStyleIdx="0" presStyleCnt="4"/>
      <dgm:spPr/>
    </dgm:pt>
    <dgm:pt modelId="{1FC73484-7465-BC47-B1D4-1E3BD517F672}" type="pres">
      <dgm:prSet presAssocID="{E5B39188-3260-3A46-81B5-3B5F2BD63082}" presName="vert1" presStyleCnt="0"/>
      <dgm:spPr/>
    </dgm:pt>
    <dgm:pt modelId="{BE44035B-0FCD-5C4A-A063-BB551B9D8C8D}" type="pres">
      <dgm:prSet presAssocID="{C90369E7-D510-9749-AB1B-7EC546F47182}" presName="thickLine" presStyleLbl="alignNode1" presStyleIdx="1" presStyleCnt="4"/>
      <dgm:spPr/>
    </dgm:pt>
    <dgm:pt modelId="{31C37EE6-C471-3A45-89C8-756D9C1C15F8}" type="pres">
      <dgm:prSet presAssocID="{C90369E7-D510-9749-AB1B-7EC546F47182}" presName="horz1" presStyleCnt="0"/>
      <dgm:spPr/>
    </dgm:pt>
    <dgm:pt modelId="{5F097C69-F2D6-CC4D-9313-09147D2D8887}" type="pres">
      <dgm:prSet presAssocID="{C90369E7-D510-9749-AB1B-7EC546F47182}" presName="tx1" presStyleLbl="revTx" presStyleIdx="1" presStyleCnt="4"/>
      <dgm:spPr/>
    </dgm:pt>
    <dgm:pt modelId="{B77D4229-9B02-AF45-A6BB-A04F5987D34B}" type="pres">
      <dgm:prSet presAssocID="{C90369E7-D510-9749-AB1B-7EC546F47182}" presName="vert1" presStyleCnt="0"/>
      <dgm:spPr/>
    </dgm:pt>
    <dgm:pt modelId="{CE69165B-F783-0C4F-85EB-0AD9C4647EA0}" type="pres">
      <dgm:prSet presAssocID="{2CE9E74F-B0E9-E54A-A7FC-7A4526A6B93F}" presName="thickLine" presStyleLbl="alignNode1" presStyleIdx="2" presStyleCnt="4"/>
      <dgm:spPr/>
    </dgm:pt>
    <dgm:pt modelId="{D4581708-E8FC-2140-997E-DA3FE24A1EFB}" type="pres">
      <dgm:prSet presAssocID="{2CE9E74F-B0E9-E54A-A7FC-7A4526A6B93F}" presName="horz1" presStyleCnt="0"/>
      <dgm:spPr/>
    </dgm:pt>
    <dgm:pt modelId="{78603563-9A71-DE4A-B36F-399E681E80E5}" type="pres">
      <dgm:prSet presAssocID="{2CE9E74F-B0E9-E54A-A7FC-7A4526A6B93F}" presName="tx1" presStyleLbl="revTx" presStyleIdx="2" presStyleCnt="4"/>
      <dgm:spPr/>
    </dgm:pt>
    <dgm:pt modelId="{197AC80C-3CDC-674F-A04D-A2F3EC2C3A81}" type="pres">
      <dgm:prSet presAssocID="{2CE9E74F-B0E9-E54A-A7FC-7A4526A6B93F}" presName="vert1" presStyleCnt="0"/>
      <dgm:spPr/>
    </dgm:pt>
    <dgm:pt modelId="{FE9AD434-A295-9B47-A131-F0E6E576984F}" type="pres">
      <dgm:prSet presAssocID="{A48ABB62-D26E-3C4B-A06E-8696710D0899}" presName="thickLine" presStyleLbl="alignNode1" presStyleIdx="3" presStyleCnt="4"/>
      <dgm:spPr/>
    </dgm:pt>
    <dgm:pt modelId="{ACC86986-4B5A-104E-889B-DEFC69B04485}" type="pres">
      <dgm:prSet presAssocID="{A48ABB62-D26E-3C4B-A06E-8696710D0899}" presName="horz1" presStyleCnt="0"/>
      <dgm:spPr/>
    </dgm:pt>
    <dgm:pt modelId="{4120E041-581A-B34A-B092-CDAEE896448D}" type="pres">
      <dgm:prSet presAssocID="{A48ABB62-D26E-3C4B-A06E-8696710D0899}" presName="tx1" presStyleLbl="revTx" presStyleIdx="3" presStyleCnt="4"/>
      <dgm:spPr/>
    </dgm:pt>
    <dgm:pt modelId="{58F971FE-490E-FE41-B943-7A11539ED04A}" type="pres">
      <dgm:prSet presAssocID="{A48ABB62-D26E-3C4B-A06E-8696710D0899}" presName="vert1" presStyleCnt="0"/>
      <dgm:spPr/>
    </dgm:pt>
  </dgm:ptLst>
  <dgm:cxnLst>
    <dgm:cxn modelId="{B3971809-C7A4-FD46-A67E-857D3DD9AD58}" type="presOf" srcId="{E0B9686C-2C56-914F-ACF1-E0C906EEB5D9}" destId="{FFAA5380-83E8-0A48-86F2-358C845AD469}" srcOrd="0" destOrd="0" presId="urn:microsoft.com/office/officeart/2008/layout/LinedList"/>
    <dgm:cxn modelId="{35D66846-3B2D-644C-A878-464C69DB5D49}" srcId="{E0B9686C-2C56-914F-ACF1-E0C906EEB5D9}" destId="{2CE9E74F-B0E9-E54A-A7FC-7A4526A6B93F}" srcOrd="2" destOrd="0" parTransId="{7A7DBBFF-28C1-4545-B8E5-1256B1C0DF97}" sibTransId="{95067AD3-49C0-2841-887E-A1356183CD08}"/>
    <dgm:cxn modelId="{56526A7A-0B87-6948-A543-3DF6CBEAE8F3}" type="presOf" srcId="{2CE9E74F-B0E9-E54A-A7FC-7A4526A6B93F}" destId="{78603563-9A71-DE4A-B36F-399E681E80E5}" srcOrd="0" destOrd="0" presId="urn:microsoft.com/office/officeart/2008/layout/LinedList"/>
    <dgm:cxn modelId="{709F1F8B-7171-6641-AF14-02A350AEB127}" srcId="{E0B9686C-2C56-914F-ACF1-E0C906EEB5D9}" destId="{A48ABB62-D26E-3C4B-A06E-8696710D0899}" srcOrd="3" destOrd="0" parTransId="{7A822F81-5DC6-114B-867B-3AA6B2D86D32}" sibTransId="{CFE037B6-956A-7E40-AC59-0E21BFDE53E2}"/>
    <dgm:cxn modelId="{EA15968D-23A0-F34A-A461-003FE7C2BEED}" type="presOf" srcId="{C90369E7-D510-9749-AB1B-7EC546F47182}" destId="{5F097C69-F2D6-CC4D-9313-09147D2D8887}" srcOrd="0" destOrd="0" presId="urn:microsoft.com/office/officeart/2008/layout/LinedList"/>
    <dgm:cxn modelId="{90A611BF-F482-8341-BF82-372452F45377}" type="presOf" srcId="{A48ABB62-D26E-3C4B-A06E-8696710D0899}" destId="{4120E041-581A-B34A-B092-CDAEE896448D}" srcOrd="0" destOrd="0" presId="urn:microsoft.com/office/officeart/2008/layout/LinedList"/>
    <dgm:cxn modelId="{55BF8BCE-DD75-D646-928A-53F6737B34E7}" type="presOf" srcId="{E5B39188-3260-3A46-81B5-3B5F2BD63082}" destId="{7AAF68A3-67AE-6D46-BDCA-8A39C5D1948F}" srcOrd="0" destOrd="0" presId="urn:microsoft.com/office/officeart/2008/layout/LinedList"/>
    <dgm:cxn modelId="{1C2431D0-A659-0C4F-B0D6-EBD7E8C71C83}" srcId="{E0B9686C-2C56-914F-ACF1-E0C906EEB5D9}" destId="{C90369E7-D510-9749-AB1B-7EC546F47182}" srcOrd="1" destOrd="0" parTransId="{78FFADB7-5344-AF41-8FD7-1643B2758324}" sibTransId="{BCA88137-A94A-5842-B167-E360B70838D1}"/>
    <dgm:cxn modelId="{1CD369E9-181F-9B4D-9851-0C17BDD2F5B1}" srcId="{E0B9686C-2C56-914F-ACF1-E0C906EEB5D9}" destId="{E5B39188-3260-3A46-81B5-3B5F2BD63082}" srcOrd="0" destOrd="0" parTransId="{006A2CAE-6FF5-1D4F-9D99-8C85AB098E4A}" sibTransId="{0C335D2E-538C-5441-B8AE-24D2854CCF55}"/>
    <dgm:cxn modelId="{5D952D0E-7A63-2B42-BA36-5F68BE11180D}" type="presParOf" srcId="{FFAA5380-83E8-0A48-86F2-358C845AD469}" destId="{C20C65CA-AA16-BB40-A06A-B4D65282CF43}" srcOrd="0" destOrd="0" presId="urn:microsoft.com/office/officeart/2008/layout/LinedList"/>
    <dgm:cxn modelId="{9FAFB023-3562-1F48-B505-45C052A9D88A}" type="presParOf" srcId="{FFAA5380-83E8-0A48-86F2-358C845AD469}" destId="{F8B462B0-6C0A-204A-8785-DA1B1362E0BE}" srcOrd="1" destOrd="0" presId="urn:microsoft.com/office/officeart/2008/layout/LinedList"/>
    <dgm:cxn modelId="{562F433D-182B-1A49-A109-77D073E9D7CD}" type="presParOf" srcId="{F8B462B0-6C0A-204A-8785-DA1B1362E0BE}" destId="{7AAF68A3-67AE-6D46-BDCA-8A39C5D1948F}" srcOrd="0" destOrd="0" presId="urn:microsoft.com/office/officeart/2008/layout/LinedList"/>
    <dgm:cxn modelId="{4B0C113E-ECF9-DB49-83FA-5AF666E65F2D}" type="presParOf" srcId="{F8B462B0-6C0A-204A-8785-DA1B1362E0BE}" destId="{1FC73484-7465-BC47-B1D4-1E3BD517F672}" srcOrd="1" destOrd="0" presId="urn:microsoft.com/office/officeart/2008/layout/LinedList"/>
    <dgm:cxn modelId="{7A9BFC5F-8788-294B-924E-513DD3D0309D}" type="presParOf" srcId="{FFAA5380-83E8-0A48-86F2-358C845AD469}" destId="{BE44035B-0FCD-5C4A-A063-BB551B9D8C8D}" srcOrd="2" destOrd="0" presId="urn:microsoft.com/office/officeart/2008/layout/LinedList"/>
    <dgm:cxn modelId="{27D1BEC9-06C4-204C-9839-8A50EA1BF514}" type="presParOf" srcId="{FFAA5380-83E8-0A48-86F2-358C845AD469}" destId="{31C37EE6-C471-3A45-89C8-756D9C1C15F8}" srcOrd="3" destOrd="0" presId="urn:microsoft.com/office/officeart/2008/layout/LinedList"/>
    <dgm:cxn modelId="{EDF0A256-A345-C349-A006-3BEF49D328FE}" type="presParOf" srcId="{31C37EE6-C471-3A45-89C8-756D9C1C15F8}" destId="{5F097C69-F2D6-CC4D-9313-09147D2D8887}" srcOrd="0" destOrd="0" presId="urn:microsoft.com/office/officeart/2008/layout/LinedList"/>
    <dgm:cxn modelId="{30BCA16A-29F9-7E43-A9A0-584F3D07D884}" type="presParOf" srcId="{31C37EE6-C471-3A45-89C8-756D9C1C15F8}" destId="{B77D4229-9B02-AF45-A6BB-A04F5987D34B}" srcOrd="1" destOrd="0" presId="urn:microsoft.com/office/officeart/2008/layout/LinedList"/>
    <dgm:cxn modelId="{26B7649E-2C77-4A47-A3F3-3585BEB2A2CE}" type="presParOf" srcId="{FFAA5380-83E8-0A48-86F2-358C845AD469}" destId="{CE69165B-F783-0C4F-85EB-0AD9C4647EA0}" srcOrd="4" destOrd="0" presId="urn:microsoft.com/office/officeart/2008/layout/LinedList"/>
    <dgm:cxn modelId="{8B5AC171-7E0C-644E-915D-115F258FED91}" type="presParOf" srcId="{FFAA5380-83E8-0A48-86F2-358C845AD469}" destId="{D4581708-E8FC-2140-997E-DA3FE24A1EFB}" srcOrd="5" destOrd="0" presId="urn:microsoft.com/office/officeart/2008/layout/LinedList"/>
    <dgm:cxn modelId="{F8BCCFD8-9F0F-A542-96C6-09DD70EBE8AA}" type="presParOf" srcId="{D4581708-E8FC-2140-997E-DA3FE24A1EFB}" destId="{78603563-9A71-DE4A-B36F-399E681E80E5}" srcOrd="0" destOrd="0" presId="urn:microsoft.com/office/officeart/2008/layout/LinedList"/>
    <dgm:cxn modelId="{AD74FBC2-F7E9-7044-BC51-2DC18406440B}" type="presParOf" srcId="{D4581708-E8FC-2140-997E-DA3FE24A1EFB}" destId="{197AC80C-3CDC-674F-A04D-A2F3EC2C3A81}" srcOrd="1" destOrd="0" presId="urn:microsoft.com/office/officeart/2008/layout/LinedList"/>
    <dgm:cxn modelId="{5F667970-9746-2943-996D-8872C651933B}" type="presParOf" srcId="{FFAA5380-83E8-0A48-86F2-358C845AD469}" destId="{FE9AD434-A295-9B47-A131-F0E6E576984F}" srcOrd="6" destOrd="0" presId="urn:microsoft.com/office/officeart/2008/layout/LinedList"/>
    <dgm:cxn modelId="{63A2C2E5-3379-6B4A-835C-8906530E41D5}" type="presParOf" srcId="{FFAA5380-83E8-0A48-86F2-358C845AD469}" destId="{ACC86986-4B5A-104E-889B-DEFC69B04485}" srcOrd="7" destOrd="0" presId="urn:microsoft.com/office/officeart/2008/layout/LinedList"/>
    <dgm:cxn modelId="{248B7596-7B7D-BA40-B710-363F2F47CC58}" type="presParOf" srcId="{ACC86986-4B5A-104E-889B-DEFC69B04485}" destId="{4120E041-581A-B34A-B092-CDAEE896448D}" srcOrd="0" destOrd="0" presId="urn:microsoft.com/office/officeart/2008/layout/LinedList"/>
    <dgm:cxn modelId="{CF993E6F-F2A1-4948-A594-164C0BB07D1C}" type="presParOf" srcId="{ACC86986-4B5A-104E-889B-DEFC69B04485}" destId="{58F971FE-490E-FE41-B943-7A11539ED0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E0B9686C-2C56-914F-ACF1-E0C906EEB5D9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2F5808-AF49-7642-B157-4C36DE4B48B0}">
      <dgm:prSet/>
      <dgm:spPr/>
      <dgm:t>
        <a:bodyPr/>
        <a:lstStyle/>
        <a:p>
          <a:pPr rtl="0"/>
          <a:r>
            <a:rPr lang="en-US" dirty="0"/>
            <a:t>Epic Connector</a:t>
          </a:r>
        </a:p>
      </dgm:t>
    </dgm:pt>
    <dgm:pt modelId="{AC8653A1-F81A-514A-B309-1C23B5DA7134}" type="parTrans" cxnId="{2165889C-C71C-0848-80BA-4A62EC99BDE6}">
      <dgm:prSet/>
      <dgm:spPr/>
      <dgm:t>
        <a:bodyPr/>
        <a:lstStyle/>
        <a:p>
          <a:endParaRPr lang="en-US"/>
        </a:p>
      </dgm:t>
    </dgm:pt>
    <dgm:pt modelId="{EDC2FB60-41E8-A848-9B62-82EB074C09F7}" type="sibTrans" cxnId="{2165889C-C71C-0848-80BA-4A62EC99BDE6}">
      <dgm:prSet/>
      <dgm:spPr/>
      <dgm:t>
        <a:bodyPr/>
        <a:lstStyle/>
        <a:p>
          <a:endParaRPr lang="en-US"/>
        </a:p>
      </dgm:t>
    </dgm:pt>
    <dgm:pt modelId="{C7A4660A-52C8-E148-AAF1-0C02333985F7}">
      <dgm:prSet/>
      <dgm:spPr/>
      <dgm:t>
        <a:bodyPr/>
        <a:lstStyle/>
        <a:p>
          <a:pPr rtl="0"/>
          <a:r>
            <a:rPr lang="en-US" dirty="0"/>
            <a:t>Staging of Lifecycle Event - Production Rollouts</a:t>
          </a:r>
        </a:p>
      </dgm:t>
    </dgm:pt>
    <dgm:pt modelId="{18AFC0B6-8FA4-7847-9DF8-A6B665D43E6F}" type="parTrans" cxnId="{920DFB61-2F8B-F24B-B039-ABCEBBA8B342}">
      <dgm:prSet/>
      <dgm:spPr/>
      <dgm:t>
        <a:bodyPr/>
        <a:lstStyle/>
        <a:p>
          <a:endParaRPr lang="en-US"/>
        </a:p>
      </dgm:t>
    </dgm:pt>
    <dgm:pt modelId="{ACF957D5-9B32-314E-B803-980EB359179D}" type="sibTrans" cxnId="{920DFB61-2F8B-F24B-B039-ABCEBBA8B342}">
      <dgm:prSet/>
      <dgm:spPr/>
      <dgm:t>
        <a:bodyPr/>
        <a:lstStyle/>
        <a:p>
          <a:endParaRPr lang="en-US"/>
        </a:p>
      </dgm:t>
    </dgm:pt>
    <dgm:pt modelId="{2502876A-166D-0145-B05D-556D00EFACF9}">
      <dgm:prSet/>
      <dgm:spPr/>
      <dgm:t>
        <a:bodyPr/>
        <a:lstStyle/>
        <a:p>
          <a:pPr rtl="0"/>
          <a:r>
            <a:rPr lang="en-US" dirty="0"/>
            <a:t>Epic/SER(Schedulable Epic Resources) Linking</a:t>
          </a:r>
        </a:p>
      </dgm:t>
    </dgm:pt>
    <dgm:pt modelId="{96089E61-8D3D-8241-9B71-B42CF21D2A89}" type="parTrans" cxnId="{D790A18D-0D90-414F-A5A8-BD967E9814DD}">
      <dgm:prSet/>
      <dgm:spPr/>
      <dgm:t>
        <a:bodyPr/>
        <a:lstStyle/>
        <a:p>
          <a:endParaRPr lang="en-US"/>
        </a:p>
      </dgm:t>
    </dgm:pt>
    <dgm:pt modelId="{51AD8D2C-5201-AA4F-AB24-59F0147548A3}" type="sibTrans" cxnId="{D790A18D-0D90-414F-A5A8-BD967E9814DD}">
      <dgm:prSet/>
      <dgm:spPr/>
      <dgm:t>
        <a:bodyPr/>
        <a:lstStyle/>
        <a:p>
          <a:endParaRPr lang="en-US"/>
        </a:p>
      </dgm:t>
    </dgm:pt>
    <dgm:pt modelId="{FFAA5380-83E8-0A48-86F2-358C845AD469}" type="pres">
      <dgm:prSet presAssocID="{E0B9686C-2C56-914F-ACF1-E0C906EEB5D9}" presName="vert0" presStyleCnt="0">
        <dgm:presLayoutVars>
          <dgm:dir/>
          <dgm:animOne val="branch"/>
          <dgm:animLvl val="lvl"/>
        </dgm:presLayoutVars>
      </dgm:prSet>
      <dgm:spPr/>
    </dgm:pt>
    <dgm:pt modelId="{D3D4D07D-77E5-8F4A-9C4F-5412A820FE4B}" type="pres">
      <dgm:prSet presAssocID="{352F5808-AF49-7642-B157-4C36DE4B48B0}" presName="thickLine" presStyleLbl="alignNode1" presStyleIdx="0" presStyleCnt="3"/>
      <dgm:spPr/>
    </dgm:pt>
    <dgm:pt modelId="{BEE2010E-B22D-144D-BC64-BC1BBBF6C026}" type="pres">
      <dgm:prSet presAssocID="{352F5808-AF49-7642-B157-4C36DE4B48B0}" presName="horz1" presStyleCnt="0"/>
      <dgm:spPr/>
    </dgm:pt>
    <dgm:pt modelId="{1AA71F06-00F3-CB44-94B2-81AFCC05694C}" type="pres">
      <dgm:prSet presAssocID="{352F5808-AF49-7642-B157-4C36DE4B48B0}" presName="tx1" presStyleLbl="revTx" presStyleIdx="0" presStyleCnt="3"/>
      <dgm:spPr/>
    </dgm:pt>
    <dgm:pt modelId="{5B0F2732-5DF8-7B41-B014-1BBE2F62676A}" type="pres">
      <dgm:prSet presAssocID="{352F5808-AF49-7642-B157-4C36DE4B48B0}" presName="vert1" presStyleCnt="0"/>
      <dgm:spPr/>
    </dgm:pt>
    <dgm:pt modelId="{A13F7992-413F-8943-B5DE-B8817C59D568}" type="pres">
      <dgm:prSet presAssocID="{2502876A-166D-0145-B05D-556D00EFACF9}" presName="thickLine" presStyleLbl="alignNode1" presStyleIdx="1" presStyleCnt="3"/>
      <dgm:spPr/>
    </dgm:pt>
    <dgm:pt modelId="{A9876B36-DF1C-2D4E-8810-95D3647742BB}" type="pres">
      <dgm:prSet presAssocID="{2502876A-166D-0145-B05D-556D00EFACF9}" presName="horz1" presStyleCnt="0"/>
      <dgm:spPr/>
    </dgm:pt>
    <dgm:pt modelId="{1FCE8359-11AD-7148-BFA2-F9A7B3B3087B}" type="pres">
      <dgm:prSet presAssocID="{2502876A-166D-0145-B05D-556D00EFACF9}" presName="tx1" presStyleLbl="revTx" presStyleIdx="1" presStyleCnt="3"/>
      <dgm:spPr/>
    </dgm:pt>
    <dgm:pt modelId="{BEF21CA3-62E3-9244-865E-05CA60607AC7}" type="pres">
      <dgm:prSet presAssocID="{2502876A-166D-0145-B05D-556D00EFACF9}" presName="vert1" presStyleCnt="0"/>
      <dgm:spPr/>
    </dgm:pt>
    <dgm:pt modelId="{CCC47F90-9FC2-1842-BA4A-F0B022D6E1E2}" type="pres">
      <dgm:prSet presAssocID="{C7A4660A-52C8-E148-AAF1-0C02333985F7}" presName="thickLine" presStyleLbl="alignNode1" presStyleIdx="2" presStyleCnt="3"/>
      <dgm:spPr/>
    </dgm:pt>
    <dgm:pt modelId="{E69C8F6D-F74D-0C41-BAAD-58C330904321}" type="pres">
      <dgm:prSet presAssocID="{C7A4660A-52C8-E148-AAF1-0C02333985F7}" presName="horz1" presStyleCnt="0"/>
      <dgm:spPr/>
    </dgm:pt>
    <dgm:pt modelId="{B9CC5818-1E02-F24C-A1E9-4E9F2DCAC0F9}" type="pres">
      <dgm:prSet presAssocID="{C7A4660A-52C8-E148-AAF1-0C02333985F7}" presName="tx1" presStyleLbl="revTx" presStyleIdx="2" presStyleCnt="3"/>
      <dgm:spPr/>
    </dgm:pt>
    <dgm:pt modelId="{8AF77C66-7C08-8944-AB52-509F37E9DDBF}" type="pres">
      <dgm:prSet presAssocID="{C7A4660A-52C8-E148-AAF1-0C02333985F7}" presName="vert1" presStyleCnt="0"/>
      <dgm:spPr/>
    </dgm:pt>
  </dgm:ptLst>
  <dgm:cxnLst>
    <dgm:cxn modelId="{42640918-9C8C-FE40-97F7-9602E93B2D4B}" type="presOf" srcId="{E0B9686C-2C56-914F-ACF1-E0C906EEB5D9}" destId="{FFAA5380-83E8-0A48-86F2-358C845AD469}" srcOrd="0" destOrd="0" presId="urn:microsoft.com/office/officeart/2008/layout/LinedList"/>
    <dgm:cxn modelId="{920DFB61-2F8B-F24B-B039-ABCEBBA8B342}" srcId="{E0B9686C-2C56-914F-ACF1-E0C906EEB5D9}" destId="{C7A4660A-52C8-E148-AAF1-0C02333985F7}" srcOrd="2" destOrd="0" parTransId="{18AFC0B6-8FA4-7847-9DF8-A6B665D43E6F}" sibTransId="{ACF957D5-9B32-314E-B803-980EB359179D}"/>
    <dgm:cxn modelId="{BBFE458B-AA9E-7145-A09A-82522DB0BB37}" type="presOf" srcId="{C7A4660A-52C8-E148-AAF1-0C02333985F7}" destId="{B9CC5818-1E02-F24C-A1E9-4E9F2DCAC0F9}" srcOrd="0" destOrd="0" presId="urn:microsoft.com/office/officeart/2008/layout/LinedList"/>
    <dgm:cxn modelId="{D790A18D-0D90-414F-A5A8-BD967E9814DD}" srcId="{E0B9686C-2C56-914F-ACF1-E0C906EEB5D9}" destId="{2502876A-166D-0145-B05D-556D00EFACF9}" srcOrd="1" destOrd="0" parTransId="{96089E61-8D3D-8241-9B71-B42CF21D2A89}" sibTransId="{51AD8D2C-5201-AA4F-AB24-59F0147548A3}"/>
    <dgm:cxn modelId="{6F862F9B-E601-644D-AC6D-4120FCC92233}" type="presOf" srcId="{2502876A-166D-0145-B05D-556D00EFACF9}" destId="{1FCE8359-11AD-7148-BFA2-F9A7B3B3087B}" srcOrd="0" destOrd="0" presId="urn:microsoft.com/office/officeart/2008/layout/LinedList"/>
    <dgm:cxn modelId="{2165889C-C71C-0848-80BA-4A62EC99BDE6}" srcId="{E0B9686C-2C56-914F-ACF1-E0C906EEB5D9}" destId="{352F5808-AF49-7642-B157-4C36DE4B48B0}" srcOrd="0" destOrd="0" parTransId="{AC8653A1-F81A-514A-B309-1C23B5DA7134}" sibTransId="{EDC2FB60-41E8-A848-9B62-82EB074C09F7}"/>
    <dgm:cxn modelId="{41357EA7-8A09-214A-88AB-81DDB1B00FFF}" type="presOf" srcId="{352F5808-AF49-7642-B157-4C36DE4B48B0}" destId="{1AA71F06-00F3-CB44-94B2-81AFCC05694C}" srcOrd="0" destOrd="0" presId="urn:microsoft.com/office/officeart/2008/layout/LinedList"/>
    <dgm:cxn modelId="{43BD9043-F985-7940-A8AF-2B2B1CC4AC0A}" type="presParOf" srcId="{FFAA5380-83E8-0A48-86F2-358C845AD469}" destId="{D3D4D07D-77E5-8F4A-9C4F-5412A820FE4B}" srcOrd="0" destOrd="0" presId="urn:microsoft.com/office/officeart/2008/layout/LinedList"/>
    <dgm:cxn modelId="{3EB57DA0-C919-B743-9C55-FD691B64CA3A}" type="presParOf" srcId="{FFAA5380-83E8-0A48-86F2-358C845AD469}" destId="{BEE2010E-B22D-144D-BC64-BC1BBBF6C026}" srcOrd="1" destOrd="0" presId="urn:microsoft.com/office/officeart/2008/layout/LinedList"/>
    <dgm:cxn modelId="{C8CCF85A-6739-364C-9275-53DB85735425}" type="presParOf" srcId="{BEE2010E-B22D-144D-BC64-BC1BBBF6C026}" destId="{1AA71F06-00F3-CB44-94B2-81AFCC05694C}" srcOrd="0" destOrd="0" presId="urn:microsoft.com/office/officeart/2008/layout/LinedList"/>
    <dgm:cxn modelId="{69E76442-3E28-7645-A172-A9ACC1865251}" type="presParOf" srcId="{BEE2010E-B22D-144D-BC64-BC1BBBF6C026}" destId="{5B0F2732-5DF8-7B41-B014-1BBE2F62676A}" srcOrd="1" destOrd="0" presId="urn:microsoft.com/office/officeart/2008/layout/LinedList"/>
    <dgm:cxn modelId="{E493A351-2E24-DE41-9D8A-C16744ED8E4D}" type="presParOf" srcId="{FFAA5380-83E8-0A48-86F2-358C845AD469}" destId="{A13F7992-413F-8943-B5DE-B8817C59D568}" srcOrd="2" destOrd="0" presId="urn:microsoft.com/office/officeart/2008/layout/LinedList"/>
    <dgm:cxn modelId="{6507A706-90FD-C144-BF6B-CA96F57348B9}" type="presParOf" srcId="{FFAA5380-83E8-0A48-86F2-358C845AD469}" destId="{A9876B36-DF1C-2D4E-8810-95D3647742BB}" srcOrd="3" destOrd="0" presId="urn:microsoft.com/office/officeart/2008/layout/LinedList"/>
    <dgm:cxn modelId="{51B5C982-BA41-AB4C-BDAA-EAD9F11C9EC6}" type="presParOf" srcId="{A9876B36-DF1C-2D4E-8810-95D3647742BB}" destId="{1FCE8359-11AD-7148-BFA2-F9A7B3B3087B}" srcOrd="0" destOrd="0" presId="urn:microsoft.com/office/officeart/2008/layout/LinedList"/>
    <dgm:cxn modelId="{566494A3-7DA7-1546-BF62-EFBC688088BC}" type="presParOf" srcId="{A9876B36-DF1C-2D4E-8810-95D3647742BB}" destId="{BEF21CA3-62E3-9244-865E-05CA60607AC7}" srcOrd="1" destOrd="0" presId="urn:microsoft.com/office/officeart/2008/layout/LinedList"/>
    <dgm:cxn modelId="{37E5AC79-3C75-0A47-A404-0A3DAA0AB240}" type="presParOf" srcId="{FFAA5380-83E8-0A48-86F2-358C845AD469}" destId="{CCC47F90-9FC2-1842-BA4A-F0B022D6E1E2}" srcOrd="4" destOrd="0" presId="urn:microsoft.com/office/officeart/2008/layout/LinedList"/>
    <dgm:cxn modelId="{DC05E9B5-3A38-CA44-8536-3083AF896FC2}" type="presParOf" srcId="{FFAA5380-83E8-0A48-86F2-358C845AD469}" destId="{E69C8F6D-F74D-0C41-BAAD-58C330904321}" srcOrd="5" destOrd="0" presId="urn:microsoft.com/office/officeart/2008/layout/LinedList"/>
    <dgm:cxn modelId="{50E300F0-C728-2447-AA4A-075AD84A8ABD}" type="presParOf" srcId="{E69C8F6D-F74D-0C41-BAAD-58C330904321}" destId="{B9CC5818-1E02-F24C-A1E9-4E9F2DCAC0F9}" srcOrd="0" destOrd="0" presId="urn:microsoft.com/office/officeart/2008/layout/LinedList"/>
    <dgm:cxn modelId="{0C76FEC0-6708-2D47-8129-8F164140A8EA}" type="presParOf" srcId="{E69C8F6D-F74D-0C41-BAAD-58C330904321}" destId="{8AF77C66-7C08-8944-AB52-509F37E9DDB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E0B9686C-2C56-914F-ACF1-E0C906EEB5D9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2F5808-AF49-7642-B157-4C36DE4B48B0}">
      <dgm:prSet/>
      <dgm:spPr/>
      <dgm:t>
        <a:bodyPr/>
        <a:lstStyle/>
        <a:p>
          <a:pPr rtl="0"/>
          <a:r>
            <a:rPr lang="en-US" baseline="0" dirty="0"/>
            <a:t>Exceptions (80-20 Rule)</a:t>
          </a:r>
          <a:endParaRPr lang="en-US" dirty="0"/>
        </a:p>
      </dgm:t>
    </dgm:pt>
    <dgm:pt modelId="{AC8653A1-F81A-514A-B309-1C23B5DA7134}" type="parTrans" cxnId="{2165889C-C71C-0848-80BA-4A62EC99BDE6}">
      <dgm:prSet/>
      <dgm:spPr/>
      <dgm:t>
        <a:bodyPr/>
        <a:lstStyle/>
        <a:p>
          <a:endParaRPr lang="en-US"/>
        </a:p>
      </dgm:t>
    </dgm:pt>
    <dgm:pt modelId="{EDC2FB60-41E8-A848-9B62-82EB074C09F7}" type="sibTrans" cxnId="{2165889C-C71C-0848-80BA-4A62EC99BDE6}">
      <dgm:prSet/>
      <dgm:spPr/>
      <dgm:t>
        <a:bodyPr/>
        <a:lstStyle/>
        <a:p>
          <a:endParaRPr lang="en-US"/>
        </a:p>
      </dgm:t>
    </dgm:pt>
    <dgm:pt modelId="{5872805F-654E-A24F-9DD6-C0B9BA133113}">
      <dgm:prSet/>
      <dgm:spPr/>
      <dgm:t>
        <a:bodyPr/>
        <a:lstStyle/>
        <a:p>
          <a:pPr rtl="0"/>
          <a:r>
            <a:rPr lang="en-US" baseline="0" dirty="0"/>
            <a:t>Assignment Rules for RBAC Roles </a:t>
          </a:r>
          <a:endParaRPr lang="en-US" dirty="0"/>
        </a:p>
      </dgm:t>
    </dgm:pt>
    <dgm:pt modelId="{876B688D-FECA-6542-9FA6-A474CF0436CC}" type="parTrans" cxnId="{BA9A772C-2DD1-2546-9613-D4DD408725FD}">
      <dgm:prSet/>
      <dgm:spPr/>
      <dgm:t>
        <a:bodyPr/>
        <a:lstStyle/>
        <a:p>
          <a:endParaRPr lang="en-US"/>
        </a:p>
      </dgm:t>
    </dgm:pt>
    <dgm:pt modelId="{6534E158-92C9-6840-8627-C813D9D29FF2}" type="sibTrans" cxnId="{BA9A772C-2DD1-2546-9613-D4DD408725FD}">
      <dgm:prSet/>
      <dgm:spPr/>
      <dgm:t>
        <a:bodyPr/>
        <a:lstStyle/>
        <a:p>
          <a:endParaRPr lang="en-US"/>
        </a:p>
      </dgm:t>
    </dgm:pt>
    <dgm:pt modelId="{FF38AAFD-9976-D941-96EF-0946DD5736C7}">
      <dgm:prSet/>
      <dgm:spPr/>
      <dgm:t>
        <a:bodyPr/>
        <a:lstStyle/>
        <a:p>
          <a:pPr rtl="0"/>
          <a:r>
            <a:rPr lang="en-US" baseline="0" dirty="0"/>
            <a:t>JDBC Connector Provisioning Rules</a:t>
          </a:r>
          <a:endParaRPr lang="en-US" dirty="0"/>
        </a:p>
      </dgm:t>
    </dgm:pt>
    <dgm:pt modelId="{DBC64E77-4A4D-9640-8E5C-D5239BC67CEA}" type="parTrans" cxnId="{D545C405-5C44-0D4C-BF9E-FA6F5641DC6E}">
      <dgm:prSet/>
      <dgm:spPr/>
      <dgm:t>
        <a:bodyPr/>
        <a:lstStyle/>
        <a:p>
          <a:endParaRPr lang="en-US"/>
        </a:p>
      </dgm:t>
    </dgm:pt>
    <dgm:pt modelId="{8B8FC4C9-1C20-3445-AA3F-4388ABED377A}" type="sibTrans" cxnId="{D545C405-5C44-0D4C-BF9E-FA6F5641DC6E}">
      <dgm:prSet/>
      <dgm:spPr/>
      <dgm:t>
        <a:bodyPr/>
        <a:lstStyle/>
        <a:p>
          <a:endParaRPr lang="en-US"/>
        </a:p>
      </dgm:t>
    </dgm:pt>
    <dgm:pt modelId="{DE5386B6-CF63-1A4D-B21F-949E0BD9EA08}">
      <dgm:prSet/>
      <dgm:spPr/>
      <dgm:t>
        <a:bodyPr/>
        <a:lstStyle/>
        <a:p>
          <a:pPr rtl="0"/>
          <a:r>
            <a:rPr lang="en-US" dirty="0"/>
            <a:t>Complex Entitlements Requestor </a:t>
          </a:r>
          <a:r>
            <a:rPr lang="en-US"/>
            <a:t>Form Rules</a:t>
          </a:r>
          <a:endParaRPr lang="en-US" dirty="0"/>
        </a:p>
      </dgm:t>
    </dgm:pt>
    <dgm:pt modelId="{E47F52F3-C1AE-634D-9889-6AA0168F3953}" type="parTrans" cxnId="{49465E77-E08B-2844-990D-5F1393C095D6}">
      <dgm:prSet/>
      <dgm:spPr/>
      <dgm:t>
        <a:bodyPr/>
        <a:lstStyle/>
        <a:p>
          <a:endParaRPr lang="en-US"/>
        </a:p>
      </dgm:t>
    </dgm:pt>
    <dgm:pt modelId="{67BEDAA8-FF42-2147-8880-8FDE06607E8D}" type="sibTrans" cxnId="{49465E77-E08B-2844-990D-5F1393C095D6}">
      <dgm:prSet/>
      <dgm:spPr/>
      <dgm:t>
        <a:bodyPr/>
        <a:lstStyle/>
        <a:p>
          <a:endParaRPr lang="en-US"/>
        </a:p>
      </dgm:t>
    </dgm:pt>
    <dgm:pt modelId="{8C337A2B-1E74-AA4C-9318-D8078D6FF4E3}">
      <dgm:prSet/>
      <dgm:spPr/>
      <dgm:t>
        <a:bodyPr/>
        <a:lstStyle/>
        <a:p>
          <a:pPr rtl="0"/>
          <a:r>
            <a:rPr lang="en-US" dirty="0"/>
            <a:t>PowerShell Scripts</a:t>
          </a:r>
        </a:p>
      </dgm:t>
    </dgm:pt>
    <dgm:pt modelId="{3DA6406C-1D41-8144-9D6E-61FDD2C09420}" type="parTrans" cxnId="{768A864D-5E38-4744-A189-A3A55F6AF0C0}">
      <dgm:prSet/>
      <dgm:spPr/>
      <dgm:t>
        <a:bodyPr/>
        <a:lstStyle/>
        <a:p>
          <a:endParaRPr lang="en-US"/>
        </a:p>
      </dgm:t>
    </dgm:pt>
    <dgm:pt modelId="{0EB22B76-BDC6-1646-B91E-FFCACA82A033}" type="sibTrans" cxnId="{768A864D-5E38-4744-A189-A3A55F6AF0C0}">
      <dgm:prSet/>
      <dgm:spPr/>
      <dgm:t>
        <a:bodyPr/>
        <a:lstStyle/>
        <a:p>
          <a:endParaRPr lang="en-US"/>
        </a:p>
      </dgm:t>
    </dgm:pt>
    <dgm:pt modelId="{CE2F49DA-856D-BE4F-BFF7-EDB33D277E4A}">
      <dgm:prSet/>
      <dgm:spPr/>
      <dgm:t>
        <a:bodyPr/>
        <a:lstStyle/>
        <a:p>
          <a:pPr rtl="0"/>
          <a:r>
            <a:rPr lang="en-US" dirty="0"/>
            <a:t>Role Account Selector Rules</a:t>
          </a:r>
        </a:p>
      </dgm:t>
    </dgm:pt>
    <dgm:pt modelId="{B11A3FAD-E8E9-4A4E-9C4B-EF691D2DDFD2}" type="parTrans" cxnId="{B586D95B-0F9D-A144-8055-82B3FB2B0885}">
      <dgm:prSet/>
      <dgm:spPr/>
      <dgm:t>
        <a:bodyPr/>
        <a:lstStyle/>
        <a:p>
          <a:endParaRPr lang="en-US"/>
        </a:p>
      </dgm:t>
    </dgm:pt>
    <dgm:pt modelId="{5D93AF39-A66C-EB49-9B0B-E2BACEA88AB0}" type="sibTrans" cxnId="{B586D95B-0F9D-A144-8055-82B3FB2B0885}">
      <dgm:prSet/>
      <dgm:spPr/>
      <dgm:t>
        <a:bodyPr/>
        <a:lstStyle/>
        <a:p>
          <a:endParaRPr lang="en-US"/>
        </a:p>
      </dgm:t>
    </dgm:pt>
    <dgm:pt modelId="{3D080FAE-1288-3E4E-9ED8-729F2FC5C8B0}">
      <dgm:prSet/>
      <dgm:spPr/>
      <dgm:t>
        <a:bodyPr/>
        <a:lstStyle/>
        <a:p>
          <a:pPr rtl="0"/>
          <a:r>
            <a:rPr lang="en-US" baseline="0" dirty="0"/>
            <a:t>Unmined Provisioning Policy Rules</a:t>
          </a:r>
          <a:endParaRPr lang="en-US" dirty="0"/>
        </a:p>
      </dgm:t>
    </dgm:pt>
    <dgm:pt modelId="{15F40D6E-4CB2-6942-95BE-368B9D6D6B2A}" type="parTrans" cxnId="{1D78B4DC-8307-994D-B224-D2A468AB63A1}">
      <dgm:prSet/>
      <dgm:spPr/>
      <dgm:t>
        <a:bodyPr/>
        <a:lstStyle/>
        <a:p>
          <a:endParaRPr lang="en-US"/>
        </a:p>
      </dgm:t>
    </dgm:pt>
    <dgm:pt modelId="{227EC077-A9B2-A345-9FE9-2D0D59B1EF43}" type="sibTrans" cxnId="{1D78B4DC-8307-994D-B224-D2A468AB63A1}">
      <dgm:prSet/>
      <dgm:spPr/>
      <dgm:t>
        <a:bodyPr/>
        <a:lstStyle/>
        <a:p>
          <a:endParaRPr lang="en-US"/>
        </a:p>
      </dgm:t>
    </dgm:pt>
    <dgm:pt modelId="{0847DE66-AD57-AC4A-9B43-137CF0311AB7}">
      <dgm:prSet/>
      <dgm:spPr/>
      <dgm:t>
        <a:bodyPr/>
        <a:lstStyle/>
        <a:p>
          <a:pPr rtl="0"/>
          <a:r>
            <a:rPr lang="en-US" dirty="0"/>
            <a:t>Create/Edit/Register Identity Form and Rules</a:t>
          </a:r>
        </a:p>
      </dgm:t>
    </dgm:pt>
    <dgm:pt modelId="{38AEC2EB-85F3-D348-B1DC-F057A3E39CFE}" type="parTrans" cxnId="{6FCCDF19-1A0C-BA4E-87C7-BABE6BF6F310}">
      <dgm:prSet/>
      <dgm:spPr/>
      <dgm:t>
        <a:bodyPr/>
        <a:lstStyle/>
        <a:p>
          <a:endParaRPr lang="en-US"/>
        </a:p>
      </dgm:t>
    </dgm:pt>
    <dgm:pt modelId="{5A1FDB9A-3218-3F49-B61E-1C456568209A}" type="sibTrans" cxnId="{6FCCDF19-1A0C-BA4E-87C7-BABE6BF6F310}">
      <dgm:prSet/>
      <dgm:spPr/>
      <dgm:t>
        <a:bodyPr/>
        <a:lstStyle/>
        <a:p>
          <a:endParaRPr lang="en-US"/>
        </a:p>
      </dgm:t>
    </dgm:pt>
    <dgm:pt modelId="{6D152937-EB90-5A40-9C40-1C9D528E520C}">
      <dgm:prSet/>
      <dgm:spPr/>
      <dgm:t>
        <a:bodyPr/>
        <a:lstStyle/>
        <a:p>
          <a:pPr rtl="0"/>
          <a:r>
            <a:rPr lang="en-US" dirty="0"/>
            <a:t>Target Collector Rules</a:t>
          </a:r>
        </a:p>
      </dgm:t>
    </dgm:pt>
    <dgm:pt modelId="{711554A7-C8B6-324E-9573-28D70E6280D7}" type="parTrans" cxnId="{E46A3F8A-D84A-334C-82B4-74474C790755}">
      <dgm:prSet/>
      <dgm:spPr/>
      <dgm:t>
        <a:bodyPr/>
        <a:lstStyle/>
        <a:p>
          <a:endParaRPr lang="en-US"/>
        </a:p>
      </dgm:t>
    </dgm:pt>
    <dgm:pt modelId="{A74CE01F-F4A1-B44A-989F-78D8C4E62C80}" type="sibTrans" cxnId="{E46A3F8A-D84A-334C-82B4-74474C790755}">
      <dgm:prSet/>
      <dgm:spPr/>
      <dgm:t>
        <a:bodyPr/>
        <a:lstStyle/>
        <a:p>
          <a:endParaRPr lang="en-US"/>
        </a:p>
      </dgm:t>
    </dgm:pt>
    <dgm:pt modelId="{FFAA5380-83E8-0A48-86F2-358C845AD469}" type="pres">
      <dgm:prSet presAssocID="{E0B9686C-2C56-914F-ACF1-E0C906EEB5D9}" presName="vert0" presStyleCnt="0">
        <dgm:presLayoutVars>
          <dgm:dir/>
          <dgm:animOne val="branch"/>
          <dgm:animLvl val="lvl"/>
        </dgm:presLayoutVars>
      </dgm:prSet>
      <dgm:spPr/>
    </dgm:pt>
    <dgm:pt modelId="{D3D4D07D-77E5-8F4A-9C4F-5412A820FE4B}" type="pres">
      <dgm:prSet presAssocID="{352F5808-AF49-7642-B157-4C36DE4B48B0}" presName="thickLine" presStyleLbl="alignNode1" presStyleIdx="0" presStyleCnt="9"/>
      <dgm:spPr/>
    </dgm:pt>
    <dgm:pt modelId="{BEE2010E-B22D-144D-BC64-BC1BBBF6C026}" type="pres">
      <dgm:prSet presAssocID="{352F5808-AF49-7642-B157-4C36DE4B48B0}" presName="horz1" presStyleCnt="0"/>
      <dgm:spPr/>
    </dgm:pt>
    <dgm:pt modelId="{1AA71F06-00F3-CB44-94B2-81AFCC05694C}" type="pres">
      <dgm:prSet presAssocID="{352F5808-AF49-7642-B157-4C36DE4B48B0}" presName="tx1" presStyleLbl="revTx" presStyleIdx="0" presStyleCnt="9"/>
      <dgm:spPr/>
    </dgm:pt>
    <dgm:pt modelId="{5B0F2732-5DF8-7B41-B014-1BBE2F62676A}" type="pres">
      <dgm:prSet presAssocID="{352F5808-AF49-7642-B157-4C36DE4B48B0}" presName="vert1" presStyleCnt="0"/>
      <dgm:spPr/>
    </dgm:pt>
    <dgm:pt modelId="{F57FCC8B-FA34-5B47-8485-23B45C8750EC}" type="pres">
      <dgm:prSet presAssocID="{3D080FAE-1288-3E4E-9ED8-729F2FC5C8B0}" presName="thickLine" presStyleLbl="alignNode1" presStyleIdx="1" presStyleCnt="9"/>
      <dgm:spPr/>
    </dgm:pt>
    <dgm:pt modelId="{6B53B447-DEB7-6149-BB38-8B8C52AC78CC}" type="pres">
      <dgm:prSet presAssocID="{3D080FAE-1288-3E4E-9ED8-729F2FC5C8B0}" presName="horz1" presStyleCnt="0"/>
      <dgm:spPr/>
    </dgm:pt>
    <dgm:pt modelId="{905869FF-AB73-6041-9330-B083C77AE237}" type="pres">
      <dgm:prSet presAssocID="{3D080FAE-1288-3E4E-9ED8-729F2FC5C8B0}" presName="tx1" presStyleLbl="revTx" presStyleIdx="1" presStyleCnt="9"/>
      <dgm:spPr/>
    </dgm:pt>
    <dgm:pt modelId="{D04C7434-E7F1-A643-9458-43F8242624EF}" type="pres">
      <dgm:prSet presAssocID="{3D080FAE-1288-3E4E-9ED8-729F2FC5C8B0}" presName="vert1" presStyleCnt="0"/>
      <dgm:spPr/>
    </dgm:pt>
    <dgm:pt modelId="{131DA7C6-0806-9542-A8D2-16C8E7196C44}" type="pres">
      <dgm:prSet presAssocID="{5872805F-654E-A24F-9DD6-C0B9BA133113}" presName="thickLine" presStyleLbl="alignNode1" presStyleIdx="2" presStyleCnt="9"/>
      <dgm:spPr/>
    </dgm:pt>
    <dgm:pt modelId="{AE384BCF-FEF2-3E45-A3C2-9E23DAC4EED9}" type="pres">
      <dgm:prSet presAssocID="{5872805F-654E-A24F-9DD6-C0B9BA133113}" presName="horz1" presStyleCnt="0"/>
      <dgm:spPr/>
    </dgm:pt>
    <dgm:pt modelId="{0370D4F7-328D-AF4B-9EAE-EFBF9E2895D9}" type="pres">
      <dgm:prSet presAssocID="{5872805F-654E-A24F-9DD6-C0B9BA133113}" presName="tx1" presStyleLbl="revTx" presStyleIdx="2" presStyleCnt="9"/>
      <dgm:spPr/>
    </dgm:pt>
    <dgm:pt modelId="{D050D6F3-205D-B946-8E9A-0D027BD37E0B}" type="pres">
      <dgm:prSet presAssocID="{5872805F-654E-A24F-9DD6-C0B9BA133113}" presName="vert1" presStyleCnt="0"/>
      <dgm:spPr/>
    </dgm:pt>
    <dgm:pt modelId="{29359AEB-A722-FE4C-B3F6-81C143CD7C12}" type="pres">
      <dgm:prSet presAssocID="{FF38AAFD-9976-D941-96EF-0946DD5736C7}" presName="thickLine" presStyleLbl="alignNode1" presStyleIdx="3" presStyleCnt="9"/>
      <dgm:spPr/>
    </dgm:pt>
    <dgm:pt modelId="{034BBFC0-8D50-0246-B414-42B653DD1529}" type="pres">
      <dgm:prSet presAssocID="{FF38AAFD-9976-D941-96EF-0946DD5736C7}" presName="horz1" presStyleCnt="0"/>
      <dgm:spPr/>
    </dgm:pt>
    <dgm:pt modelId="{CA143347-48FB-494F-B3B7-B9A783990C45}" type="pres">
      <dgm:prSet presAssocID="{FF38AAFD-9976-D941-96EF-0946DD5736C7}" presName="tx1" presStyleLbl="revTx" presStyleIdx="3" presStyleCnt="9"/>
      <dgm:spPr/>
    </dgm:pt>
    <dgm:pt modelId="{840EB841-7CA4-1D4A-93E3-783AC2449228}" type="pres">
      <dgm:prSet presAssocID="{FF38AAFD-9976-D941-96EF-0946DD5736C7}" presName="vert1" presStyleCnt="0"/>
      <dgm:spPr/>
    </dgm:pt>
    <dgm:pt modelId="{9C54AC79-6EA3-2D44-9C4F-6E28A6F657E6}" type="pres">
      <dgm:prSet presAssocID="{DE5386B6-CF63-1A4D-B21F-949E0BD9EA08}" presName="thickLine" presStyleLbl="alignNode1" presStyleIdx="4" presStyleCnt="9"/>
      <dgm:spPr/>
    </dgm:pt>
    <dgm:pt modelId="{996B1B0D-598A-5B47-89B7-A6486962D049}" type="pres">
      <dgm:prSet presAssocID="{DE5386B6-CF63-1A4D-B21F-949E0BD9EA08}" presName="horz1" presStyleCnt="0"/>
      <dgm:spPr/>
    </dgm:pt>
    <dgm:pt modelId="{0BFB62E9-9B3E-4845-8448-9626D65A08E0}" type="pres">
      <dgm:prSet presAssocID="{DE5386B6-CF63-1A4D-B21F-949E0BD9EA08}" presName="tx1" presStyleLbl="revTx" presStyleIdx="4" presStyleCnt="9"/>
      <dgm:spPr/>
    </dgm:pt>
    <dgm:pt modelId="{88251D08-9CFD-1245-B4B4-B60CF138B7AA}" type="pres">
      <dgm:prSet presAssocID="{DE5386B6-CF63-1A4D-B21F-949E0BD9EA08}" presName="vert1" presStyleCnt="0"/>
      <dgm:spPr/>
    </dgm:pt>
    <dgm:pt modelId="{E77DFD6A-DF3F-9F41-8595-DC003082C8A9}" type="pres">
      <dgm:prSet presAssocID="{0847DE66-AD57-AC4A-9B43-137CF0311AB7}" presName="thickLine" presStyleLbl="alignNode1" presStyleIdx="5" presStyleCnt="9"/>
      <dgm:spPr/>
    </dgm:pt>
    <dgm:pt modelId="{EC6DA0A2-DE28-2E46-AC96-586CEAA1C43F}" type="pres">
      <dgm:prSet presAssocID="{0847DE66-AD57-AC4A-9B43-137CF0311AB7}" presName="horz1" presStyleCnt="0"/>
      <dgm:spPr/>
    </dgm:pt>
    <dgm:pt modelId="{0FFD7B1A-A101-2F49-B971-37BB2B2F0015}" type="pres">
      <dgm:prSet presAssocID="{0847DE66-AD57-AC4A-9B43-137CF0311AB7}" presName="tx1" presStyleLbl="revTx" presStyleIdx="5" presStyleCnt="9"/>
      <dgm:spPr/>
    </dgm:pt>
    <dgm:pt modelId="{87C78CB2-5B3F-6C4D-8A22-2A793ED3F14E}" type="pres">
      <dgm:prSet presAssocID="{0847DE66-AD57-AC4A-9B43-137CF0311AB7}" presName="vert1" presStyleCnt="0"/>
      <dgm:spPr/>
    </dgm:pt>
    <dgm:pt modelId="{27B330A0-F26B-F042-B992-0BFC4C197F60}" type="pres">
      <dgm:prSet presAssocID="{8C337A2B-1E74-AA4C-9318-D8078D6FF4E3}" presName="thickLine" presStyleLbl="alignNode1" presStyleIdx="6" presStyleCnt="9"/>
      <dgm:spPr/>
    </dgm:pt>
    <dgm:pt modelId="{23DA649A-8C2A-194C-B99A-747E00C85484}" type="pres">
      <dgm:prSet presAssocID="{8C337A2B-1E74-AA4C-9318-D8078D6FF4E3}" presName="horz1" presStyleCnt="0"/>
      <dgm:spPr/>
    </dgm:pt>
    <dgm:pt modelId="{D26C5557-9CAA-A54A-866B-BB5A290CDDE3}" type="pres">
      <dgm:prSet presAssocID="{8C337A2B-1E74-AA4C-9318-D8078D6FF4E3}" presName="tx1" presStyleLbl="revTx" presStyleIdx="6" presStyleCnt="9"/>
      <dgm:spPr/>
    </dgm:pt>
    <dgm:pt modelId="{9301AC13-E7AE-034A-B736-9B78E76C9F5C}" type="pres">
      <dgm:prSet presAssocID="{8C337A2B-1E74-AA4C-9318-D8078D6FF4E3}" presName="vert1" presStyleCnt="0"/>
      <dgm:spPr/>
    </dgm:pt>
    <dgm:pt modelId="{66767EF7-C76B-8B4D-930A-3B266A1260DC}" type="pres">
      <dgm:prSet presAssocID="{CE2F49DA-856D-BE4F-BFF7-EDB33D277E4A}" presName="thickLine" presStyleLbl="alignNode1" presStyleIdx="7" presStyleCnt="9"/>
      <dgm:spPr/>
    </dgm:pt>
    <dgm:pt modelId="{3DFCA398-5124-4543-BDEA-4C9B6049FD31}" type="pres">
      <dgm:prSet presAssocID="{CE2F49DA-856D-BE4F-BFF7-EDB33D277E4A}" presName="horz1" presStyleCnt="0"/>
      <dgm:spPr/>
    </dgm:pt>
    <dgm:pt modelId="{C90B7A9D-BC94-C34E-B340-0E438B2C9E5B}" type="pres">
      <dgm:prSet presAssocID="{CE2F49DA-856D-BE4F-BFF7-EDB33D277E4A}" presName="tx1" presStyleLbl="revTx" presStyleIdx="7" presStyleCnt="9"/>
      <dgm:spPr/>
    </dgm:pt>
    <dgm:pt modelId="{C44FB4C0-B0F1-D04A-A25A-E50A1DB3BB28}" type="pres">
      <dgm:prSet presAssocID="{CE2F49DA-856D-BE4F-BFF7-EDB33D277E4A}" presName="vert1" presStyleCnt="0"/>
      <dgm:spPr/>
    </dgm:pt>
    <dgm:pt modelId="{EC492477-823D-F542-880F-B9E1583FC83E}" type="pres">
      <dgm:prSet presAssocID="{6D152937-EB90-5A40-9C40-1C9D528E520C}" presName="thickLine" presStyleLbl="alignNode1" presStyleIdx="8" presStyleCnt="9"/>
      <dgm:spPr/>
    </dgm:pt>
    <dgm:pt modelId="{872C7871-8D80-9741-BF02-E17C5123A93D}" type="pres">
      <dgm:prSet presAssocID="{6D152937-EB90-5A40-9C40-1C9D528E520C}" presName="horz1" presStyleCnt="0"/>
      <dgm:spPr/>
    </dgm:pt>
    <dgm:pt modelId="{3EF7FD41-E9B8-734D-B4A3-4EDE65851BF6}" type="pres">
      <dgm:prSet presAssocID="{6D152937-EB90-5A40-9C40-1C9D528E520C}" presName="tx1" presStyleLbl="revTx" presStyleIdx="8" presStyleCnt="9"/>
      <dgm:spPr/>
    </dgm:pt>
    <dgm:pt modelId="{2415D4C8-56DC-A84B-A27C-B76E531EBF00}" type="pres">
      <dgm:prSet presAssocID="{6D152937-EB90-5A40-9C40-1C9D528E520C}" presName="vert1" presStyleCnt="0"/>
      <dgm:spPr/>
    </dgm:pt>
  </dgm:ptLst>
  <dgm:cxnLst>
    <dgm:cxn modelId="{D545C405-5C44-0D4C-BF9E-FA6F5641DC6E}" srcId="{E0B9686C-2C56-914F-ACF1-E0C906EEB5D9}" destId="{FF38AAFD-9976-D941-96EF-0946DD5736C7}" srcOrd="3" destOrd="0" parTransId="{DBC64E77-4A4D-9640-8E5C-D5239BC67CEA}" sibTransId="{8B8FC4C9-1C20-3445-AA3F-4388ABED377A}"/>
    <dgm:cxn modelId="{B6743C08-91A5-0B44-A6D2-8C7743B52269}" type="presOf" srcId="{3D080FAE-1288-3E4E-9ED8-729F2FC5C8B0}" destId="{905869FF-AB73-6041-9330-B083C77AE237}" srcOrd="0" destOrd="0" presId="urn:microsoft.com/office/officeart/2008/layout/LinedList"/>
    <dgm:cxn modelId="{6FCCDF19-1A0C-BA4E-87C7-BABE6BF6F310}" srcId="{E0B9686C-2C56-914F-ACF1-E0C906EEB5D9}" destId="{0847DE66-AD57-AC4A-9B43-137CF0311AB7}" srcOrd="5" destOrd="0" parTransId="{38AEC2EB-85F3-D348-B1DC-F057A3E39CFE}" sibTransId="{5A1FDB9A-3218-3F49-B61E-1C456568209A}"/>
    <dgm:cxn modelId="{6BBDA827-362F-E846-9F7B-BA9A680171BC}" type="presOf" srcId="{FF38AAFD-9976-D941-96EF-0946DD5736C7}" destId="{CA143347-48FB-494F-B3B7-B9A783990C45}" srcOrd="0" destOrd="0" presId="urn:microsoft.com/office/officeart/2008/layout/LinedList"/>
    <dgm:cxn modelId="{BA9A772C-2DD1-2546-9613-D4DD408725FD}" srcId="{E0B9686C-2C56-914F-ACF1-E0C906EEB5D9}" destId="{5872805F-654E-A24F-9DD6-C0B9BA133113}" srcOrd="2" destOrd="0" parTransId="{876B688D-FECA-6542-9FA6-A474CF0436CC}" sibTransId="{6534E158-92C9-6840-8627-C813D9D29FF2}"/>
    <dgm:cxn modelId="{768A864D-5E38-4744-A189-A3A55F6AF0C0}" srcId="{E0B9686C-2C56-914F-ACF1-E0C906EEB5D9}" destId="{8C337A2B-1E74-AA4C-9318-D8078D6FF4E3}" srcOrd="6" destOrd="0" parTransId="{3DA6406C-1D41-8144-9D6E-61FDD2C09420}" sibTransId="{0EB22B76-BDC6-1646-B91E-FFCACA82A033}"/>
    <dgm:cxn modelId="{B586D95B-0F9D-A144-8055-82B3FB2B0885}" srcId="{E0B9686C-2C56-914F-ACF1-E0C906EEB5D9}" destId="{CE2F49DA-856D-BE4F-BFF7-EDB33D277E4A}" srcOrd="7" destOrd="0" parTransId="{B11A3FAD-E8E9-4A4E-9C4B-EF691D2DDFD2}" sibTransId="{5D93AF39-A66C-EB49-9B0B-E2BACEA88AB0}"/>
    <dgm:cxn modelId="{CB464662-F81D-8C42-9D95-E409B885FA51}" type="presOf" srcId="{6D152937-EB90-5A40-9C40-1C9D528E520C}" destId="{3EF7FD41-E9B8-734D-B4A3-4EDE65851BF6}" srcOrd="0" destOrd="0" presId="urn:microsoft.com/office/officeart/2008/layout/LinedList"/>
    <dgm:cxn modelId="{00353063-1903-8343-A500-5E790864643A}" type="presOf" srcId="{5872805F-654E-A24F-9DD6-C0B9BA133113}" destId="{0370D4F7-328D-AF4B-9EAE-EFBF9E2895D9}" srcOrd="0" destOrd="0" presId="urn:microsoft.com/office/officeart/2008/layout/LinedList"/>
    <dgm:cxn modelId="{FAFC2765-9E7B-4946-AE6A-F6915E8C67FD}" type="presOf" srcId="{352F5808-AF49-7642-B157-4C36DE4B48B0}" destId="{1AA71F06-00F3-CB44-94B2-81AFCC05694C}" srcOrd="0" destOrd="0" presId="urn:microsoft.com/office/officeart/2008/layout/LinedList"/>
    <dgm:cxn modelId="{D4587F6D-A16C-DE4C-B43B-659ECF181F24}" type="presOf" srcId="{CE2F49DA-856D-BE4F-BFF7-EDB33D277E4A}" destId="{C90B7A9D-BC94-C34E-B340-0E438B2C9E5B}" srcOrd="0" destOrd="0" presId="urn:microsoft.com/office/officeart/2008/layout/LinedList"/>
    <dgm:cxn modelId="{9077F371-E0A3-7E4E-A26F-0677E97CB322}" type="presOf" srcId="{E0B9686C-2C56-914F-ACF1-E0C906EEB5D9}" destId="{FFAA5380-83E8-0A48-86F2-358C845AD469}" srcOrd="0" destOrd="0" presId="urn:microsoft.com/office/officeart/2008/layout/LinedList"/>
    <dgm:cxn modelId="{49465E77-E08B-2844-990D-5F1393C095D6}" srcId="{E0B9686C-2C56-914F-ACF1-E0C906EEB5D9}" destId="{DE5386B6-CF63-1A4D-B21F-949E0BD9EA08}" srcOrd="4" destOrd="0" parTransId="{E47F52F3-C1AE-634D-9889-6AA0168F3953}" sibTransId="{67BEDAA8-FF42-2147-8880-8FDE06607E8D}"/>
    <dgm:cxn modelId="{E46A3F8A-D84A-334C-82B4-74474C790755}" srcId="{E0B9686C-2C56-914F-ACF1-E0C906EEB5D9}" destId="{6D152937-EB90-5A40-9C40-1C9D528E520C}" srcOrd="8" destOrd="0" parTransId="{711554A7-C8B6-324E-9573-28D70E6280D7}" sibTransId="{A74CE01F-F4A1-B44A-989F-78D8C4E62C80}"/>
    <dgm:cxn modelId="{750B5C8F-EF8E-034A-9AE5-326D899FF93D}" type="presOf" srcId="{0847DE66-AD57-AC4A-9B43-137CF0311AB7}" destId="{0FFD7B1A-A101-2F49-B971-37BB2B2F0015}" srcOrd="0" destOrd="0" presId="urn:microsoft.com/office/officeart/2008/layout/LinedList"/>
    <dgm:cxn modelId="{2165889C-C71C-0848-80BA-4A62EC99BDE6}" srcId="{E0B9686C-2C56-914F-ACF1-E0C906EEB5D9}" destId="{352F5808-AF49-7642-B157-4C36DE4B48B0}" srcOrd="0" destOrd="0" parTransId="{AC8653A1-F81A-514A-B309-1C23B5DA7134}" sibTransId="{EDC2FB60-41E8-A848-9B62-82EB074C09F7}"/>
    <dgm:cxn modelId="{B455E9B8-8552-524A-A942-47496B05E1F6}" type="presOf" srcId="{DE5386B6-CF63-1A4D-B21F-949E0BD9EA08}" destId="{0BFB62E9-9B3E-4845-8448-9626D65A08E0}" srcOrd="0" destOrd="0" presId="urn:microsoft.com/office/officeart/2008/layout/LinedList"/>
    <dgm:cxn modelId="{31CD3BCE-0CC0-6B47-BDDE-2B1CABDA7AC2}" type="presOf" srcId="{8C337A2B-1E74-AA4C-9318-D8078D6FF4E3}" destId="{D26C5557-9CAA-A54A-866B-BB5A290CDDE3}" srcOrd="0" destOrd="0" presId="urn:microsoft.com/office/officeart/2008/layout/LinedList"/>
    <dgm:cxn modelId="{1D78B4DC-8307-994D-B224-D2A468AB63A1}" srcId="{E0B9686C-2C56-914F-ACF1-E0C906EEB5D9}" destId="{3D080FAE-1288-3E4E-9ED8-729F2FC5C8B0}" srcOrd="1" destOrd="0" parTransId="{15F40D6E-4CB2-6942-95BE-368B9D6D6B2A}" sibTransId="{227EC077-A9B2-A345-9FE9-2D0D59B1EF43}"/>
    <dgm:cxn modelId="{5242913A-42FD-DB41-95E9-702EC2026CB7}" type="presParOf" srcId="{FFAA5380-83E8-0A48-86F2-358C845AD469}" destId="{D3D4D07D-77E5-8F4A-9C4F-5412A820FE4B}" srcOrd="0" destOrd="0" presId="urn:microsoft.com/office/officeart/2008/layout/LinedList"/>
    <dgm:cxn modelId="{3CD8782B-DBDE-1F4B-899C-1978711C54DB}" type="presParOf" srcId="{FFAA5380-83E8-0A48-86F2-358C845AD469}" destId="{BEE2010E-B22D-144D-BC64-BC1BBBF6C026}" srcOrd="1" destOrd="0" presId="urn:microsoft.com/office/officeart/2008/layout/LinedList"/>
    <dgm:cxn modelId="{E54C2CA3-988F-A74F-BCEE-3AEA3A26788C}" type="presParOf" srcId="{BEE2010E-B22D-144D-BC64-BC1BBBF6C026}" destId="{1AA71F06-00F3-CB44-94B2-81AFCC05694C}" srcOrd="0" destOrd="0" presId="urn:microsoft.com/office/officeart/2008/layout/LinedList"/>
    <dgm:cxn modelId="{E4E53FE3-A8D4-4D47-B81F-541A10761E25}" type="presParOf" srcId="{BEE2010E-B22D-144D-BC64-BC1BBBF6C026}" destId="{5B0F2732-5DF8-7B41-B014-1BBE2F62676A}" srcOrd="1" destOrd="0" presId="urn:microsoft.com/office/officeart/2008/layout/LinedList"/>
    <dgm:cxn modelId="{11F476BD-3FC4-2048-9399-977B893F2DAA}" type="presParOf" srcId="{FFAA5380-83E8-0A48-86F2-358C845AD469}" destId="{F57FCC8B-FA34-5B47-8485-23B45C8750EC}" srcOrd="2" destOrd="0" presId="urn:microsoft.com/office/officeart/2008/layout/LinedList"/>
    <dgm:cxn modelId="{6B0814C8-EF73-C24B-BF13-5AFAC445EBA0}" type="presParOf" srcId="{FFAA5380-83E8-0A48-86F2-358C845AD469}" destId="{6B53B447-DEB7-6149-BB38-8B8C52AC78CC}" srcOrd="3" destOrd="0" presId="urn:microsoft.com/office/officeart/2008/layout/LinedList"/>
    <dgm:cxn modelId="{BEDA7781-8B44-6748-96BE-F1A74855685C}" type="presParOf" srcId="{6B53B447-DEB7-6149-BB38-8B8C52AC78CC}" destId="{905869FF-AB73-6041-9330-B083C77AE237}" srcOrd="0" destOrd="0" presId="urn:microsoft.com/office/officeart/2008/layout/LinedList"/>
    <dgm:cxn modelId="{C9F63E7A-7870-0E40-AB17-E8AA9C6D6C9A}" type="presParOf" srcId="{6B53B447-DEB7-6149-BB38-8B8C52AC78CC}" destId="{D04C7434-E7F1-A643-9458-43F8242624EF}" srcOrd="1" destOrd="0" presId="urn:microsoft.com/office/officeart/2008/layout/LinedList"/>
    <dgm:cxn modelId="{7B7334B1-8196-834A-AF45-74D4F05E4243}" type="presParOf" srcId="{FFAA5380-83E8-0A48-86F2-358C845AD469}" destId="{131DA7C6-0806-9542-A8D2-16C8E7196C44}" srcOrd="4" destOrd="0" presId="urn:microsoft.com/office/officeart/2008/layout/LinedList"/>
    <dgm:cxn modelId="{726FD443-E7F8-A546-A2AB-5DECCE10277B}" type="presParOf" srcId="{FFAA5380-83E8-0A48-86F2-358C845AD469}" destId="{AE384BCF-FEF2-3E45-A3C2-9E23DAC4EED9}" srcOrd="5" destOrd="0" presId="urn:microsoft.com/office/officeart/2008/layout/LinedList"/>
    <dgm:cxn modelId="{7A4AB9EF-C2C6-0E49-9B51-259FA6827126}" type="presParOf" srcId="{AE384BCF-FEF2-3E45-A3C2-9E23DAC4EED9}" destId="{0370D4F7-328D-AF4B-9EAE-EFBF9E2895D9}" srcOrd="0" destOrd="0" presId="urn:microsoft.com/office/officeart/2008/layout/LinedList"/>
    <dgm:cxn modelId="{0AEB6A80-926D-4544-9234-D64F3E4D371D}" type="presParOf" srcId="{AE384BCF-FEF2-3E45-A3C2-9E23DAC4EED9}" destId="{D050D6F3-205D-B946-8E9A-0D027BD37E0B}" srcOrd="1" destOrd="0" presId="urn:microsoft.com/office/officeart/2008/layout/LinedList"/>
    <dgm:cxn modelId="{DA3C24AB-C1D6-4442-B7DA-712FEB06D394}" type="presParOf" srcId="{FFAA5380-83E8-0A48-86F2-358C845AD469}" destId="{29359AEB-A722-FE4C-B3F6-81C143CD7C12}" srcOrd="6" destOrd="0" presId="urn:microsoft.com/office/officeart/2008/layout/LinedList"/>
    <dgm:cxn modelId="{9E38A842-8348-7D4D-8662-B854A91E7823}" type="presParOf" srcId="{FFAA5380-83E8-0A48-86F2-358C845AD469}" destId="{034BBFC0-8D50-0246-B414-42B653DD1529}" srcOrd="7" destOrd="0" presId="urn:microsoft.com/office/officeart/2008/layout/LinedList"/>
    <dgm:cxn modelId="{F16BDD27-C594-3E4C-8FDB-47CBDF8CCA4E}" type="presParOf" srcId="{034BBFC0-8D50-0246-B414-42B653DD1529}" destId="{CA143347-48FB-494F-B3B7-B9A783990C45}" srcOrd="0" destOrd="0" presId="urn:microsoft.com/office/officeart/2008/layout/LinedList"/>
    <dgm:cxn modelId="{675FFAB2-6466-8341-9A47-D1F0E9A66EE3}" type="presParOf" srcId="{034BBFC0-8D50-0246-B414-42B653DD1529}" destId="{840EB841-7CA4-1D4A-93E3-783AC2449228}" srcOrd="1" destOrd="0" presId="urn:microsoft.com/office/officeart/2008/layout/LinedList"/>
    <dgm:cxn modelId="{69F55727-B94B-8D48-B2F0-6BC94BF10ECA}" type="presParOf" srcId="{FFAA5380-83E8-0A48-86F2-358C845AD469}" destId="{9C54AC79-6EA3-2D44-9C4F-6E28A6F657E6}" srcOrd="8" destOrd="0" presId="urn:microsoft.com/office/officeart/2008/layout/LinedList"/>
    <dgm:cxn modelId="{FC9C249F-F00D-554D-A016-56B4DD05ACFF}" type="presParOf" srcId="{FFAA5380-83E8-0A48-86F2-358C845AD469}" destId="{996B1B0D-598A-5B47-89B7-A6486962D049}" srcOrd="9" destOrd="0" presId="urn:microsoft.com/office/officeart/2008/layout/LinedList"/>
    <dgm:cxn modelId="{6849F3A0-6B6C-564A-94BB-D88994E9A9C3}" type="presParOf" srcId="{996B1B0D-598A-5B47-89B7-A6486962D049}" destId="{0BFB62E9-9B3E-4845-8448-9626D65A08E0}" srcOrd="0" destOrd="0" presId="urn:microsoft.com/office/officeart/2008/layout/LinedList"/>
    <dgm:cxn modelId="{317D5AC3-EB64-A14B-A524-B47A89B8165B}" type="presParOf" srcId="{996B1B0D-598A-5B47-89B7-A6486962D049}" destId="{88251D08-9CFD-1245-B4B4-B60CF138B7AA}" srcOrd="1" destOrd="0" presId="urn:microsoft.com/office/officeart/2008/layout/LinedList"/>
    <dgm:cxn modelId="{E58DEE74-B9A3-8F49-9DE3-61D4F9ECB67B}" type="presParOf" srcId="{FFAA5380-83E8-0A48-86F2-358C845AD469}" destId="{E77DFD6A-DF3F-9F41-8595-DC003082C8A9}" srcOrd="10" destOrd="0" presId="urn:microsoft.com/office/officeart/2008/layout/LinedList"/>
    <dgm:cxn modelId="{93F79F7F-6356-D847-A89E-2DCC0B3EA18D}" type="presParOf" srcId="{FFAA5380-83E8-0A48-86F2-358C845AD469}" destId="{EC6DA0A2-DE28-2E46-AC96-586CEAA1C43F}" srcOrd="11" destOrd="0" presId="urn:microsoft.com/office/officeart/2008/layout/LinedList"/>
    <dgm:cxn modelId="{0BD557F8-90C5-764A-BF72-DC99B83B50FA}" type="presParOf" srcId="{EC6DA0A2-DE28-2E46-AC96-586CEAA1C43F}" destId="{0FFD7B1A-A101-2F49-B971-37BB2B2F0015}" srcOrd="0" destOrd="0" presId="urn:microsoft.com/office/officeart/2008/layout/LinedList"/>
    <dgm:cxn modelId="{A8EF2D14-07BB-4848-9078-85608855378C}" type="presParOf" srcId="{EC6DA0A2-DE28-2E46-AC96-586CEAA1C43F}" destId="{87C78CB2-5B3F-6C4D-8A22-2A793ED3F14E}" srcOrd="1" destOrd="0" presId="urn:microsoft.com/office/officeart/2008/layout/LinedList"/>
    <dgm:cxn modelId="{F2F1C026-9A13-4E49-8FEC-3BC0EBD57C28}" type="presParOf" srcId="{FFAA5380-83E8-0A48-86F2-358C845AD469}" destId="{27B330A0-F26B-F042-B992-0BFC4C197F60}" srcOrd="12" destOrd="0" presId="urn:microsoft.com/office/officeart/2008/layout/LinedList"/>
    <dgm:cxn modelId="{AB93B22F-EDC1-0D4C-A90E-4A7B473C7D7B}" type="presParOf" srcId="{FFAA5380-83E8-0A48-86F2-358C845AD469}" destId="{23DA649A-8C2A-194C-B99A-747E00C85484}" srcOrd="13" destOrd="0" presId="urn:microsoft.com/office/officeart/2008/layout/LinedList"/>
    <dgm:cxn modelId="{03A83BAF-A970-FA4E-9172-F64256443373}" type="presParOf" srcId="{23DA649A-8C2A-194C-B99A-747E00C85484}" destId="{D26C5557-9CAA-A54A-866B-BB5A290CDDE3}" srcOrd="0" destOrd="0" presId="urn:microsoft.com/office/officeart/2008/layout/LinedList"/>
    <dgm:cxn modelId="{AA213242-25BF-414C-8B97-FE0C851F57A7}" type="presParOf" srcId="{23DA649A-8C2A-194C-B99A-747E00C85484}" destId="{9301AC13-E7AE-034A-B736-9B78E76C9F5C}" srcOrd="1" destOrd="0" presId="urn:microsoft.com/office/officeart/2008/layout/LinedList"/>
    <dgm:cxn modelId="{8DF6828E-7B0F-C34B-93A3-6275FE8A3A01}" type="presParOf" srcId="{FFAA5380-83E8-0A48-86F2-358C845AD469}" destId="{66767EF7-C76B-8B4D-930A-3B266A1260DC}" srcOrd="14" destOrd="0" presId="urn:microsoft.com/office/officeart/2008/layout/LinedList"/>
    <dgm:cxn modelId="{F5777A0E-E86C-D34A-BB47-F98661A6D25C}" type="presParOf" srcId="{FFAA5380-83E8-0A48-86F2-358C845AD469}" destId="{3DFCA398-5124-4543-BDEA-4C9B6049FD31}" srcOrd="15" destOrd="0" presId="urn:microsoft.com/office/officeart/2008/layout/LinedList"/>
    <dgm:cxn modelId="{7C296A60-579A-2744-A89E-607B6EC93F72}" type="presParOf" srcId="{3DFCA398-5124-4543-BDEA-4C9B6049FD31}" destId="{C90B7A9D-BC94-C34E-B340-0E438B2C9E5B}" srcOrd="0" destOrd="0" presId="urn:microsoft.com/office/officeart/2008/layout/LinedList"/>
    <dgm:cxn modelId="{377AA50E-5DD4-044F-A22F-980C2CA6D3AF}" type="presParOf" srcId="{3DFCA398-5124-4543-BDEA-4C9B6049FD31}" destId="{C44FB4C0-B0F1-D04A-A25A-E50A1DB3BB28}" srcOrd="1" destOrd="0" presId="urn:microsoft.com/office/officeart/2008/layout/LinedList"/>
    <dgm:cxn modelId="{C116DBC0-00A4-2046-A0A5-696FAA6EF55F}" type="presParOf" srcId="{FFAA5380-83E8-0A48-86F2-358C845AD469}" destId="{EC492477-823D-F542-880F-B9E1583FC83E}" srcOrd="16" destOrd="0" presId="urn:microsoft.com/office/officeart/2008/layout/LinedList"/>
    <dgm:cxn modelId="{2CB564E1-FE9B-B341-969C-2318765FD9D0}" type="presParOf" srcId="{FFAA5380-83E8-0A48-86F2-358C845AD469}" destId="{872C7871-8D80-9741-BF02-E17C5123A93D}" srcOrd="17" destOrd="0" presId="urn:microsoft.com/office/officeart/2008/layout/LinedList"/>
    <dgm:cxn modelId="{4FEDF718-1466-A44A-AEE9-2C3D5775A636}" type="presParOf" srcId="{872C7871-8D80-9741-BF02-E17C5123A93D}" destId="{3EF7FD41-E9B8-734D-B4A3-4EDE65851BF6}" srcOrd="0" destOrd="0" presId="urn:microsoft.com/office/officeart/2008/layout/LinedList"/>
    <dgm:cxn modelId="{E6C768F7-3BBD-F44D-AE27-ACF21BA0D20D}" type="presParOf" srcId="{872C7871-8D80-9741-BF02-E17C5123A93D}" destId="{2415D4C8-56DC-A84B-A27C-B76E531EBF0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E0B9686C-2C56-914F-ACF1-E0C906EEB5D9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2F5808-AF49-7642-B157-4C36DE4B48B0}">
      <dgm:prSet/>
      <dgm:spPr/>
      <dgm:t>
        <a:bodyPr/>
        <a:lstStyle/>
        <a:p>
          <a:pPr rtl="0"/>
          <a:r>
            <a:rPr lang="en-US" dirty="0"/>
            <a:t>Group</a:t>
          </a:r>
        </a:p>
        <a:p>
          <a:pPr rtl="0"/>
          <a:r>
            <a:rPr lang="en-US" dirty="0"/>
            <a:t>Management (LDAP)</a:t>
          </a:r>
        </a:p>
      </dgm:t>
    </dgm:pt>
    <dgm:pt modelId="{AC8653A1-F81A-514A-B309-1C23B5DA7134}" type="parTrans" cxnId="{2165889C-C71C-0848-80BA-4A62EC99BDE6}">
      <dgm:prSet/>
      <dgm:spPr/>
      <dgm:t>
        <a:bodyPr/>
        <a:lstStyle/>
        <a:p>
          <a:endParaRPr lang="en-US"/>
        </a:p>
      </dgm:t>
    </dgm:pt>
    <dgm:pt modelId="{EDC2FB60-41E8-A848-9B62-82EB074C09F7}" type="sibTrans" cxnId="{2165889C-C71C-0848-80BA-4A62EC99BDE6}">
      <dgm:prSet/>
      <dgm:spPr/>
      <dgm:t>
        <a:bodyPr/>
        <a:lstStyle/>
        <a:p>
          <a:endParaRPr lang="en-US"/>
        </a:p>
      </dgm:t>
    </dgm:pt>
    <dgm:pt modelId="{1C5090C1-5717-964C-BEF3-00C5FEDE61E0}">
      <dgm:prSet/>
      <dgm:spPr/>
      <dgm:t>
        <a:bodyPr/>
        <a:lstStyle/>
        <a:p>
          <a:pPr rtl="0"/>
          <a:r>
            <a:rPr lang="en-US" dirty="0"/>
            <a:t>Contractor Management</a:t>
          </a:r>
        </a:p>
      </dgm:t>
    </dgm:pt>
    <dgm:pt modelId="{F031D6C2-26D9-3B46-8989-F542B702ECAF}" type="parTrans" cxnId="{D9E3B412-2F34-CE48-BC02-2305E419A171}">
      <dgm:prSet/>
      <dgm:spPr/>
      <dgm:t>
        <a:bodyPr/>
        <a:lstStyle/>
        <a:p>
          <a:endParaRPr lang="en-US"/>
        </a:p>
      </dgm:t>
    </dgm:pt>
    <dgm:pt modelId="{E3A15C8F-9714-2242-B465-D5C25C1E03F1}" type="sibTrans" cxnId="{D9E3B412-2F34-CE48-BC02-2305E419A171}">
      <dgm:prSet/>
      <dgm:spPr/>
      <dgm:t>
        <a:bodyPr/>
        <a:lstStyle/>
        <a:p>
          <a:endParaRPr lang="en-US"/>
        </a:p>
      </dgm:t>
    </dgm:pt>
    <dgm:pt modelId="{DBCF8456-64B8-D040-93BF-386E35A0836A}">
      <dgm:prSet/>
      <dgm:spPr/>
      <dgm:t>
        <a:bodyPr/>
        <a:lstStyle/>
        <a:p>
          <a:pPr rtl="0"/>
          <a:r>
            <a:rPr lang="en-US" dirty="0"/>
            <a:t>UI Plugin (Vendor, Department, and Profile)</a:t>
          </a:r>
        </a:p>
      </dgm:t>
    </dgm:pt>
    <dgm:pt modelId="{229E194C-F1CF-D441-817A-0CC4F76F095C}" type="parTrans" cxnId="{834B0627-7C57-F244-BBF0-FBDCB71DF89F}">
      <dgm:prSet/>
      <dgm:spPr/>
      <dgm:t>
        <a:bodyPr/>
        <a:lstStyle/>
        <a:p>
          <a:endParaRPr lang="en-US"/>
        </a:p>
      </dgm:t>
    </dgm:pt>
    <dgm:pt modelId="{EDD44523-7156-724A-BE59-2EEC6AB7DC4F}" type="sibTrans" cxnId="{834B0627-7C57-F244-BBF0-FBDCB71DF89F}">
      <dgm:prSet/>
      <dgm:spPr/>
      <dgm:t>
        <a:bodyPr/>
        <a:lstStyle/>
        <a:p>
          <a:endParaRPr lang="en-US"/>
        </a:p>
      </dgm:t>
    </dgm:pt>
    <dgm:pt modelId="{D6B0413D-6F90-F948-A219-94923BFBD1C5}">
      <dgm:prSet/>
      <dgm:spPr/>
      <dgm:t>
        <a:bodyPr/>
        <a:lstStyle/>
        <a:p>
          <a:pPr rtl="0"/>
          <a:r>
            <a:rPr lang="en-US" dirty="0"/>
            <a:t>Contractor Onboarding/Offboarding - Joiner and Leaver</a:t>
          </a:r>
        </a:p>
      </dgm:t>
    </dgm:pt>
    <dgm:pt modelId="{2427B35E-8D82-0F48-B3B7-AFA9FE9BBBE7}" type="parTrans" cxnId="{AB22BFA4-0760-2845-A28F-47477EB1BA6E}">
      <dgm:prSet/>
      <dgm:spPr/>
      <dgm:t>
        <a:bodyPr/>
        <a:lstStyle/>
        <a:p>
          <a:endParaRPr lang="en-US"/>
        </a:p>
      </dgm:t>
    </dgm:pt>
    <dgm:pt modelId="{C9CD26DB-4227-384D-8E4B-BE572D8F1939}" type="sibTrans" cxnId="{AB22BFA4-0760-2845-A28F-47477EB1BA6E}">
      <dgm:prSet/>
      <dgm:spPr/>
      <dgm:t>
        <a:bodyPr/>
        <a:lstStyle/>
        <a:p>
          <a:endParaRPr lang="en-US"/>
        </a:p>
      </dgm:t>
    </dgm:pt>
    <dgm:pt modelId="{8F483BD3-F16B-F942-9554-E9E7C0CEC964}">
      <dgm:prSet/>
      <dgm:spPr/>
      <dgm:t>
        <a:bodyPr/>
        <a:lstStyle/>
        <a:p>
          <a:pPr rtl="0"/>
          <a:r>
            <a:rPr lang="en-US" dirty="0"/>
            <a:t>Contract Renewal - Mover</a:t>
          </a:r>
        </a:p>
      </dgm:t>
    </dgm:pt>
    <dgm:pt modelId="{BB7785E1-C12B-F744-8C99-2EF3DA194968}" type="parTrans" cxnId="{E0560442-F473-6A44-AB0B-2CA3CCB1C933}">
      <dgm:prSet/>
      <dgm:spPr/>
      <dgm:t>
        <a:bodyPr/>
        <a:lstStyle/>
        <a:p>
          <a:endParaRPr lang="en-US"/>
        </a:p>
      </dgm:t>
    </dgm:pt>
    <dgm:pt modelId="{E430C70B-EB2D-D54C-946A-9803A3DDB0C7}" type="sibTrans" cxnId="{E0560442-F473-6A44-AB0B-2CA3CCB1C933}">
      <dgm:prSet/>
      <dgm:spPr/>
      <dgm:t>
        <a:bodyPr/>
        <a:lstStyle/>
        <a:p>
          <a:endParaRPr lang="en-US"/>
        </a:p>
      </dgm:t>
    </dgm:pt>
    <dgm:pt modelId="{E5AC2369-D094-0846-BB98-772073A9F1BC}">
      <dgm:prSet/>
      <dgm:spPr/>
      <dgm:t>
        <a:bodyPr/>
        <a:lstStyle/>
        <a:p>
          <a:pPr rtl="0"/>
          <a:r>
            <a:rPr lang="en-US" dirty="0"/>
            <a:t>Group Ownership</a:t>
          </a:r>
        </a:p>
      </dgm:t>
    </dgm:pt>
    <dgm:pt modelId="{43F368C7-FC0B-5149-9570-DD413232E560}" type="parTrans" cxnId="{84E905C7-07EF-ED44-8901-16999DD403FB}">
      <dgm:prSet/>
      <dgm:spPr/>
      <dgm:t>
        <a:bodyPr/>
        <a:lstStyle/>
        <a:p>
          <a:endParaRPr lang="en-US"/>
        </a:p>
      </dgm:t>
    </dgm:pt>
    <dgm:pt modelId="{6BA95788-211A-D643-90C9-D9501B62AE17}" type="sibTrans" cxnId="{84E905C7-07EF-ED44-8901-16999DD403FB}">
      <dgm:prSet/>
      <dgm:spPr/>
      <dgm:t>
        <a:bodyPr/>
        <a:lstStyle/>
        <a:p>
          <a:endParaRPr lang="en-US"/>
        </a:p>
      </dgm:t>
    </dgm:pt>
    <dgm:pt modelId="{7EBEB01E-2E4B-2542-AC5D-6DDBF5D8959C}">
      <dgm:prSet/>
      <dgm:spPr/>
      <dgm:t>
        <a:bodyPr/>
        <a:lstStyle/>
        <a:p>
          <a:pPr rtl="0"/>
          <a:r>
            <a:rPr lang="en-US" dirty="0"/>
            <a:t>Group Approvals and Provisioning</a:t>
          </a:r>
        </a:p>
      </dgm:t>
    </dgm:pt>
    <dgm:pt modelId="{7A899DDD-6172-F34B-86E0-6CADC1DB9370}" type="parTrans" cxnId="{4B67E19C-B292-384C-AC55-60A94F575BF4}">
      <dgm:prSet/>
      <dgm:spPr/>
      <dgm:t>
        <a:bodyPr/>
        <a:lstStyle/>
        <a:p>
          <a:endParaRPr lang="en-US"/>
        </a:p>
      </dgm:t>
    </dgm:pt>
    <dgm:pt modelId="{E3CEE1C9-4B3A-3D42-998B-84EAA3746AD7}" type="sibTrans" cxnId="{4B67E19C-B292-384C-AC55-60A94F575BF4}">
      <dgm:prSet/>
      <dgm:spPr/>
      <dgm:t>
        <a:bodyPr/>
        <a:lstStyle/>
        <a:p>
          <a:endParaRPr lang="en-US"/>
        </a:p>
      </dgm:t>
    </dgm:pt>
    <dgm:pt modelId="{65E4B660-E1FA-6A4E-842A-F94B126741B3}">
      <dgm:prSet/>
      <dgm:spPr/>
      <dgm:t>
        <a:bodyPr/>
        <a:lstStyle/>
        <a:p>
          <a:pPr rtl="0"/>
          <a:r>
            <a:rPr lang="en-US" dirty="0"/>
            <a:t>Suspend </a:t>
          </a:r>
          <a:r>
            <a:rPr lang="en-US"/>
            <a:t>All Application Access </a:t>
          </a:r>
          <a:r>
            <a:rPr lang="en-US" dirty="0"/>
            <a:t>- Purple Button </a:t>
          </a:r>
        </a:p>
      </dgm:t>
    </dgm:pt>
    <dgm:pt modelId="{7D9FEB12-E95E-8C49-B728-E9BC04FD8781}" type="parTrans" cxnId="{046C6A89-D415-4C43-9CDD-A07D647A707C}">
      <dgm:prSet/>
      <dgm:spPr/>
      <dgm:t>
        <a:bodyPr/>
        <a:lstStyle/>
        <a:p>
          <a:endParaRPr lang="en-US"/>
        </a:p>
      </dgm:t>
    </dgm:pt>
    <dgm:pt modelId="{05A4526F-7E51-3A47-A000-FDB1E38958F7}" type="sibTrans" cxnId="{046C6A89-D415-4C43-9CDD-A07D647A707C}">
      <dgm:prSet/>
      <dgm:spPr/>
      <dgm:t>
        <a:bodyPr/>
        <a:lstStyle/>
        <a:p>
          <a:endParaRPr lang="en-US"/>
        </a:p>
      </dgm:t>
    </dgm:pt>
    <dgm:pt modelId="{8F237A1B-5372-AD44-8D67-330AF25ACB48}">
      <dgm:prSet/>
      <dgm:spPr/>
      <dgm:t>
        <a:bodyPr/>
        <a:lstStyle/>
        <a:p>
          <a:pPr rtl="0"/>
          <a:r>
            <a:rPr lang="en-US" dirty="0"/>
            <a:t>Disable All Application Access - Security Breaches</a:t>
          </a:r>
        </a:p>
      </dgm:t>
    </dgm:pt>
    <dgm:pt modelId="{114F873F-3E89-FD40-90B8-AA390B1F1C8F}" type="parTrans" cxnId="{7E30DAA6-B225-6846-B136-BEBFD18D5410}">
      <dgm:prSet/>
      <dgm:spPr/>
      <dgm:t>
        <a:bodyPr/>
        <a:lstStyle/>
        <a:p>
          <a:endParaRPr lang="en-US"/>
        </a:p>
      </dgm:t>
    </dgm:pt>
    <dgm:pt modelId="{C2B2527D-B292-A74B-AF49-33433549BE65}" type="sibTrans" cxnId="{7E30DAA6-B225-6846-B136-BEBFD18D5410}">
      <dgm:prSet/>
      <dgm:spPr/>
      <dgm:t>
        <a:bodyPr/>
        <a:lstStyle/>
        <a:p>
          <a:endParaRPr lang="en-US"/>
        </a:p>
      </dgm:t>
    </dgm:pt>
    <dgm:pt modelId="{FFAA5380-83E8-0A48-86F2-358C845AD469}" type="pres">
      <dgm:prSet presAssocID="{E0B9686C-2C56-914F-ACF1-E0C906EEB5D9}" presName="vert0" presStyleCnt="0">
        <dgm:presLayoutVars>
          <dgm:dir/>
          <dgm:animOne val="branch"/>
          <dgm:animLvl val="lvl"/>
        </dgm:presLayoutVars>
      </dgm:prSet>
      <dgm:spPr/>
    </dgm:pt>
    <dgm:pt modelId="{35B6A707-3FDA-9C40-A64A-8EB4FC3089AE}" type="pres">
      <dgm:prSet presAssocID="{65E4B660-E1FA-6A4E-842A-F94B126741B3}" presName="thickLine" presStyleLbl="alignNode1" presStyleIdx="0" presStyleCnt="3"/>
      <dgm:spPr/>
    </dgm:pt>
    <dgm:pt modelId="{90BF6F7A-88CC-9546-A0B5-5EE1F8E0055E}" type="pres">
      <dgm:prSet presAssocID="{65E4B660-E1FA-6A4E-842A-F94B126741B3}" presName="horz1" presStyleCnt="0"/>
      <dgm:spPr/>
    </dgm:pt>
    <dgm:pt modelId="{183BC765-6123-3A4A-A7D0-757972C4D7E3}" type="pres">
      <dgm:prSet presAssocID="{65E4B660-E1FA-6A4E-842A-F94B126741B3}" presName="tx1" presStyleLbl="revTx" presStyleIdx="0" presStyleCnt="9"/>
      <dgm:spPr/>
    </dgm:pt>
    <dgm:pt modelId="{BE05DD47-A09E-1249-B82A-8A7C76D92BD1}" type="pres">
      <dgm:prSet presAssocID="{65E4B660-E1FA-6A4E-842A-F94B126741B3}" presName="vert1" presStyleCnt="0"/>
      <dgm:spPr/>
    </dgm:pt>
    <dgm:pt modelId="{CCFBB1C7-973C-4C4F-B14A-7443211B8851}" type="pres">
      <dgm:prSet presAssocID="{8F237A1B-5372-AD44-8D67-330AF25ACB48}" presName="vertSpace2a" presStyleCnt="0"/>
      <dgm:spPr/>
    </dgm:pt>
    <dgm:pt modelId="{60E6B8C9-FAD4-6543-86CE-F7170A9445A2}" type="pres">
      <dgm:prSet presAssocID="{8F237A1B-5372-AD44-8D67-330AF25ACB48}" presName="horz2" presStyleCnt="0"/>
      <dgm:spPr/>
    </dgm:pt>
    <dgm:pt modelId="{7B81DFD9-9344-3340-A99D-7008795EFED7}" type="pres">
      <dgm:prSet presAssocID="{8F237A1B-5372-AD44-8D67-330AF25ACB48}" presName="horzSpace2" presStyleCnt="0"/>
      <dgm:spPr/>
    </dgm:pt>
    <dgm:pt modelId="{603A0619-2E1F-0646-926B-930FC448E9F0}" type="pres">
      <dgm:prSet presAssocID="{8F237A1B-5372-AD44-8D67-330AF25ACB48}" presName="tx2" presStyleLbl="revTx" presStyleIdx="1" presStyleCnt="9"/>
      <dgm:spPr/>
    </dgm:pt>
    <dgm:pt modelId="{14B2ACDA-113B-E34A-A17D-283F5E008360}" type="pres">
      <dgm:prSet presAssocID="{8F237A1B-5372-AD44-8D67-330AF25ACB48}" presName="vert2" presStyleCnt="0"/>
      <dgm:spPr/>
    </dgm:pt>
    <dgm:pt modelId="{A10A6E74-0D8A-2A43-AD6A-3D78CBBF290C}" type="pres">
      <dgm:prSet presAssocID="{8F237A1B-5372-AD44-8D67-330AF25ACB48}" presName="thinLine2b" presStyleLbl="callout" presStyleIdx="0" presStyleCnt="6"/>
      <dgm:spPr/>
    </dgm:pt>
    <dgm:pt modelId="{BFFD55E3-6A54-0048-B467-62275EEF499C}" type="pres">
      <dgm:prSet presAssocID="{8F237A1B-5372-AD44-8D67-330AF25ACB48}" presName="vertSpace2b" presStyleCnt="0"/>
      <dgm:spPr/>
    </dgm:pt>
    <dgm:pt modelId="{D3D4D07D-77E5-8F4A-9C4F-5412A820FE4B}" type="pres">
      <dgm:prSet presAssocID="{352F5808-AF49-7642-B157-4C36DE4B48B0}" presName="thickLine" presStyleLbl="alignNode1" presStyleIdx="1" presStyleCnt="3"/>
      <dgm:spPr/>
    </dgm:pt>
    <dgm:pt modelId="{BEE2010E-B22D-144D-BC64-BC1BBBF6C026}" type="pres">
      <dgm:prSet presAssocID="{352F5808-AF49-7642-B157-4C36DE4B48B0}" presName="horz1" presStyleCnt="0"/>
      <dgm:spPr/>
    </dgm:pt>
    <dgm:pt modelId="{1AA71F06-00F3-CB44-94B2-81AFCC05694C}" type="pres">
      <dgm:prSet presAssocID="{352F5808-AF49-7642-B157-4C36DE4B48B0}" presName="tx1" presStyleLbl="revTx" presStyleIdx="2" presStyleCnt="9"/>
      <dgm:spPr/>
    </dgm:pt>
    <dgm:pt modelId="{5B0F2732-5DF8-7B41-B014-1BBE2F62676A}" type="pres">
      <dgm:prSet presAssocID="{352F5808-AF49-7642-B157-4C36DE4B48B0}" presName="vert1" presStyleCnt="0"/>
      <dgm:spPr/>
    </dgm:pt>
    <dgm:pt modelId="{DDECE54C-CAA8-1247-9316-BDC6BD56A3C2}" type="pres">
      <dgm:prSet presAssocID="{E5AC2369-D094-0846-BB98-772073A9F1BC}" presName="vertSpace2a" presStyleCnt="0"/>
      <dgm:spPr/>
    </dgm:pt>
    <dgm:pt modelId="{25BAC852-CED7-954C-88E0-C066D901F5B6}" type="pres">
      <dgm:prSet presAssocID="{E5AC2369-D094-0846-BB98-772073A9F1BC}" presName="horz2" presStyleCnt="0"/>
      <dgm:spPr/>
    </dgm:pt>
    <dgm:pt modelId="{0FCE028E-E104-3841-A771-A9EB1C35A4EC}" type="pres">
      <dgm:prSet presAssocID="{E5AC2369-D094-0846-BB98-772073A9F1BC}" presName="horzSpace2" presStyleCnt="0"/>
      <dgm:spPr/>
    </dgm:pt>
    <dgm:pt modelId="{BBBB73EA-3CEC-7F45-84BE-1A4B02C74B63}" type="pres">
      <dgm:prSet presAssocID="{E5AC2369-D094-0846-BB98-772073A9F1BC}" presName="tx2" presStyleLbl="revTx" presStyleIdx="3" presStyleCnt="9"/>
      <dgm:spPr/>
    </dgm:pt>
    <dgm:pt modelId="{32D5C1A5-16A6-AD4F-8D45-D33EC28433BF}" type="pres">
      <dgm:prSet presAssocID="{E5AC2369-D094-0846-BB98-772073A9F1BC}" presName="vert2" presStyleCnt="0"/>
      <dgm:spPr/>
    </dgm:pt>
    <dgm:pt modelId="{5987412A-6619-8441-8433-F874E223CA63}" type="pres">
      <dgm:prSet presAssocID="{E5AC2369-D094-0846-BB98-772073A9F1BC}" presName="thinLine2b" presStyleLbl="callout" presStyleIdx="1" presStyleCnt="6"/>
      <dgm:spPr/>
    </dgm:pt>
    <dgm:pt modelId="{83BA1545-9640-9F4E-8456-0C2E02B5E016}" type="pres">
      <dgm:prSet presAssocID="{E5AC2369-D094-0846-BB98-772073A9F1BC}" presName="vertSpace2b" presStyleCnt="0"/>
      <dgm:spPr/>
    </dgm:pt>
    <dgm:pt modelId="{CF3917A6-BDB2-8747-8B69-CCC9186C23F4}" type="pres">
      <dgm:prSet presAssocID="{7EBEB01E-2E4B-2542-AC5D-6DDBF5D8959C}" presName="horz2" presStyleCnt="0"/>
      <dgm:spPr/>
    </dgm:pt>
    <dgm:pt modelId="{D9BE88BD-5EBD-F048-832A-7E93B3D9BEB3}" type="pres">
      <dgm:prSet presAssocID="{7EBEB01E-2E4B-2542-AC5D-6DDBF5D8959C}" presName="horzSpace2" presStyleCnt="0"/>
      <dgm:spPr/>
    </dgm:pt>
    <dgm:pt modelId="{20945361-BAA7-C144-A83A-4EEF4FBAECBA}" type="pres">
      <dgm:prSet presAssocID="{7EBEB01E-2E4B-2542-AC5D-6DDBF5D8959C}" presName="tx2" presStyleLbl="revTx" presStyleIdx="4" presStyleCnt="9"/>
      <dgm:spPr/>
    </dgm:pt>
    <dgm:pt modelId="{2235BF7E-D167-AF4B-8661-29E46D408A72}" type="pres">
      <dgm:prSet presAssocID="{7EBEB01E-2E4B-2542-AC5D-6DDBF5D8959C}" presName="vert2" presStyleCnt="0"/>
      <dgm:spPr/>
    </dgm:pt>
    <dgm:pt modelId="{12DC708D-4BB7-5B4D-B594-C4EFC4C6BD61}" type="pres">
      <dgm:prSet presAssocID="{7EBEB01E-2E4B-2542-AC5D-6DDBF5D8959C}" presName="thinLine2b" presStyleLbl="callout" presStyleIdx="2" presStyleCnt="6"/>
      <dgm:spPr/>
    </dgm:pt>
    <dgm:pt modelId="{A35EB166-35F3-F343-A39C-12BACB8FD73F}" type="pres">
      <dgm:prSet presAssocID="{7EBEB01E-2E4B-2542-AC5D-6DDBF5D8959C}" presName="vertSpace2b" presStyleCnt="0"/>
      <dgm:spPr/>
    </dgm:pt>
    <dgm:pt modelId="{F21C76E4-1D82-224C-94B7-2A22A9503710}" type="pres">
      <dgm:prSet presAssocID="{1C5090C1-5717-964C-BEF3-00C5FEDE61E0}" presName="thickLine" presStyleLbl="alignNode1" presStyleIdx="2" presStyleCnt="3"/>
      <dgm:spPr/>
    </dgm:pt>
    <dgm:pt modelId="{761A9D04-C764-7B48-9AE0-3AEA3A5AADCF}" type="pres">
      <dgm:prSet presAssocID="{1C5090C1-5717-964C-BEF3-00C5FEDE61E0}" presName="horz1" presStyleCnt="0"/>
      <dgm:spPr/>
    </dgm:pt>
    <dgm:pt modelId="{EBCC8A2D-84D4-A442-AF0C-11492968E36D}" type="pres">
      <dgm:prSet presAssocID="{1C5090C1-5717-964C-BEF3-00C5FEDE61E0}" presName="tx1" presStyleLbl="revTx" presStyleIdx="5" presStyleCnt="9"/>
      <dgm:spPr/>
    </dgm:pt>
    <dgm:pt modelId="{FC271444-05A2-BB41-A6E3-CD0A033A666A}" type="pres">
      <dgm:prSet presAssocID="{1C5090C1-5717-964C-BEF3-00C5FEDE61E0}" presName="vert1" presStyleCnt="0"/>
      <dgm:spPr/>
    </dgm:pt>
    <dgm:pt modelId="{797CF1F6-A8EF-9F41-816E-583DC792F854}" type="pres">
      <dgm:prSet presAssocID="{DBCF8456-64B8-D040-93BF-386E35A0836A}" presName="vertSpace2a" presStyleCnt="0"/>
      <dgm:spPr/>
    </dgm:pt>
    <dgm:pt modelId="{FBE3B3BF-69DB-DE49-9BE5-E74AA850BD5A}" type="pres">
      <dgm:prSet presAssocID="{DBCF8456-64B8-D040-93BF-386E35A0836A}" presName="horz2" presStyleCnt="0"/>
      <dgm:spPr/>
    </dgm:pt>
    <dgm:pt modelId="{AD43234D-F39A-0E46-AA51-21F47CFECC4A}" type="pres">
      <dgm:prSet presAssocID="{DBCF8456-64B8-D040-93BF-386E35A0836A}" presName="horzSpace2" presStyleCnt="0"/>
      <dgm:spPr/>
    </dgm:pt>
    <dgm:pt modelId="{495D9F4C-4AB1-1943-960D-BF151DA7AB75}" type="pres">
      <dgm:prSet presAssocID="{DBCF8456-64B8-D040-93BF-386E35A0836A}" presName="tx2" presStyleLbl="revTx" presStyleIdx="6" presStyleCnt="9"/>
      <dgm:spPr/>
    </dgm:pt>
    <dgm:pt modelId="{B64F4C60-8DD3-BA4B-9738-509058579CDE}" type="pres">
      <dgm:prSet presAssocID="{DBCF8456-64B8-D040-93BF-386E35A0836A}" presName="vert2" presStyleCnt="0"/>
      <dgm:spPr/>
    </dgm:pt>
    <dgm:pt modelId="{BB2909C0-F5A6-F446-8BDF-1C108C7060C2}" type="pres">
      <dgm:prSet presAssocID="{DBCF8456-64B8-D040-93BF-386E35A0836A}" presName="thinLine2b" presStyleLbl="callout" presStyleIdx="3" presStyleCnt="6"/>
      <dgm:spPr/>
    </dgm:pt>
    <dgm:pt modelId="{21380B24-AB2F-1543-9214-6EE1ABDAC6FC}" type="pres">
      <dgm:prSet presAssocID="{DBCF8456-64B8-D040-93BF-386E35A0836A}" presName="vertSpace2b" presStyleCnt="0"/>
      <dgm:spPr/>
    </dgm:pt>
    <dgm:pt modelId="{175EC5B9-4DBD-E948-A8D2-D1BF6DC42D6B}" type="pres">
      <dgm:prSet presAssocID="{D6B0413D-6F90-F948-A219-94923BFBD1C5}" presName="horz2" presStyleCnt="0"/>
      <dgm:spPr/>
    </dgm:pt>
    <dgm:pt modelId="{B5E5B408-AB08-2B46-92D8-A32AF384106F}" type="pres">
      <dgm:prSet presAssocID="{D6B0413D-6F90-F948-A219-94923BFBD1C5}" presName="horzSpace2" presStyleCnt="0"/>
      <dgm:spPr/>
    </dgm:pt>
    <dgm:pt modelId="{428E3D7B-55BD-0F4A-B217-3D561E310612}" type="pres">
      <dgm:prSet presAssocID="{D6B0413D-6F90-F948-A219-94923BFBD1C5}" presName="tx2" presStyleLbl="revTx" presStyleIdx="7" presStyleCnt="9"/>
      <dgm:spPr/>
    </dgm:pt>
    <dgm:pt modelId="{B60295DE-F10E-6847-AD98-F0D4CFC25D94}" type="pres">
      <dgm:prSet presAssocID="{D6B0413D-6F90-F948-A219-94923BFBD1C5}" presName="vert2" presStyleCnt="0"/>
      <dgm:spPr/>
    </dgm:pt>
    <dgm:pt modelId="{BF87795C-1F06-F84B-BFB8-09A60FE7C123}" type="pres">
      <dgm:prSet presAssocID="{D6B0413D-6F90-F948-A219-94923BFBD1C5}" presName="thinLine2b" presStyleLbl="callout" presStyleIdx="4" presStyleCnt="6"/>
      <dgm:spPr/>
    </dgm:pt>
    <dgm:pt modelId="{0E5A6CB2-6080-1846-AEFB-0FF1AA61003E}" type="pres">
      <dgm:prSet presAssocID="{D6B0413D-6F90-F948-A219-94923BFBD1C5}" presName="vertSpace2b" presStyleCnt="0"/>
      <dgm:spPr/>
    </dgm:pt>
    <dgm:pt modelId="{70AD14F7-83B8-8747-93AC-6ACA8E0305CC}" type="pres">
      <dgm:prSet presAssocID="{8F483BD3-F16B-F942-9554-E9E7C0CEC964}" presName="horz2" presStyleCnt="0"/>
      <dgm:spPr/>
    </dgm:pt>
    <dgm:pt modelId="{267176B1-011D-E24B-8F9F-7CD3B605AAF3}" type="pres">
      <dgm:prSet presAssocID="{8F483BD3-F16B-F942-9554-E9E7C0CEC964}" presName="horzSpace2" presStyleCnt="0"/>
      <dgm:spPr/>
    </dgm:pt>
    <dgm:pt modelId="{9E77BDE1-D398-6840-BE3D-7FC687877F07}" type="pres">
      <dgm:prSet presAssocID="{8F483BD3-F16B-F942-9554-E9E7C0CEC964}" presName="tx2" presStyleLbl="revTx" presStyleIdx="8" presStyleCnt="9"/>
      <dgm:spPr/>
    </dgm:pt>
    <dgm:pt modelId="{EB2DDB1C-F97B-7349-87DA-9CD280AA319F}" type="pres">
      <dgm:prSet presAssocID="{8F483BD3-F16B-F942-9554-E9E7C0CEC964}" presName="vert2" presStyleCnt="0"/>
      <dgm:spPr/>
    </dgm:pt>
    <dgm:pt modelId="{ED770E2B-54C6-5646-BD29-779B131DA219}" type="pres">
      <dgm:prSet presAssocID="{8F483BD3-F16B-F942-9554-E9E7C0CEC964}" presName="thinLine2b" presStyleLbl="callout" presStyleIdx="5" presStyleCnt="6"/>
      <dgm:spPr/>
    </dgm:pt>
    <dgm:pt modelId="{096C84B7-1D7D-4B4A-B408-496A8C5DD573}" type="pres">
      <dgm:prSet presAssocID="{8F483BD3-F16B-F942-9554-E9E7C0CEC964}" presName="vertSpace2b" presStyleCnt="0"/>
      <dgm:spPr/>
    </dgm:pt>
  </dgm:ptLst>
  <dgm:cxnLst>
    <dgm:cxn modelId="{16973D03-5FF2-D24D-A845-AB7612946F04}" type="presOf" srcId="{1C5090C1-5717-964C-BEF3-00C5FEDE61E0}" destId="{EBCC8A2D-84D4-A442-AF0C-11492968E36D}" srcOrd="0" destOrd="0" presId="urn:microsoft.com/office/officeart/2008/layout/LinedList"/>
    <dgm:cxn modelId="{C34C4105-7F2A-BC47-87D8-20403FF7D05E}" type="presOf" srcId="{8F237A1B-5372-AD44-8D67-330AF25ACB48}" destId="{603A0619-2E1F-0646-926B-930FC448E9F0}" srcOrd="0" destOrd="0" presId="urn:microsoft.com/office/officeart/2008/layout/LinedList"/>
    <dgm:cxn modelId="{C60B110D-C0E7-B648-A9A8-71FFE958BD41}" type="presOf" srcId="{D6B0413D-6F90-F948-A219-94923BFBD1C5}" destId="{428E3D7B-55BD-0F4A-B217-3D561E310612}" srcOrd="0" destOrd="0" presId="urn:microsoft.com/office/officeart/2008/layout/LinedList"/>
    <dgm:cxn modelId="{E4191210-2AC8-1942-84AC-166C1A53F1E0}" type="presOf" srcId="{E0B9686C-2C56-914F-ACF1-E0C906EEB5D9}" destId="{FFAA5380-83E8-0A48-86F2-358C845AD469}" srcOrd="0" destOrd="0" presId="urn:microsoft.com/office/officeart/2008/layout/LinedList"/>
    <dgm:cxn modelId="{D9E3B412-2F34-CE48-BC02-2305E419A171}" srcId="{E0B9686C-2C56-914F-ACF1-E0C906EEB5D9}" destId="{1C5090C1-5717-964C-BEF3-00C5FEDE61E0}" srcOrd="2" destOrd="0" parTransId="{F031D6C2-26D9-3B46-8989-F542B702ECAF}" sibTransId="{E3A15C8F-9714-2242-B465-D5C25C1E03F1}"/>
    <dgm:cxn modelId="{6BEF9013-9F71-424F-B851-F4FA73F48EFE}" type="presOf" srcId="{65E4B660-E1FA-6A4E-842A-F94B126741B3}" destId="{183BC765-6123-3A4A-A7D0-757972C4D7E3}" srcOrd="0" destOrd="0" presId="urn:microsoft.com/office/officeart/2008/layout/LinedList"/>
    <dgm:cxn modelId="{91373521-0A53-A247-83E6-3448C9EC8EA0}" type="presOf" srcId="{8F483BD3-F16B-F942-9554-E9E7C0CEC964}" destId="{9E77BDE1-D398-6840-BE3D-7FC687877F07}" srcOrd="0" destOrd="0" presId="urn:microsoft.com/office/officeart/2008/layout/LinedList"/>
    <dgm:cxn modelId="{834B0627-7C57-F244-BBF0-FBDCB71DF89F}" srcId="{1C5090C1-5717-964C-BEF3-00C5FEDE61E0}" destId="{DBCF8456-64B8-D040-93BF-386E35A0836A}" srcOrd="0" destOrd="0" parTransId="{229E194C-F1CF-D441-817A-0CC4F76F095C}" sibTransId="{EDD44523-7156-724A-BE59-2EEC6AB7DC4F}"/>
    <dgm:cxn modelId="{E0560442-F473-6A44-AB0B-2CA3CCB1C933}" srcId="{1C5090C1-5717-964C-BEF3-00C5FEDE61E0}" destId="{8F483BD3-F16B-F942-9554-E9E7C0CEC964}" srcOrd="2" destOrd="0" parTransId="{BB7785E1-C12B-F744-8C99-2EF3DA194968}" sibTransId="{E430C70B-EB2D-D54C-946A-9803A3DDB0C7}"/>
    <dgm:cxn modelId="{FCFC9349-0729-3E4D-80AB-E8CEC13DC4CD}" type="presOf" srcId="{7EBEB01E-2E4B-2542-AC5D-6DDBF5D8959C}" destId="{20945361-BAA7-C144-A83A-4EEF4FBAECBA}" srcOrd="0" destOrd="0" presId="urn:microsoft.com/office/officeart/2008/layout/LinedList"/>
    <dgm:cxn modelId="{046C6A89-D415-4C43-9CDD-A07D647A707C}" srcId="{E0B9686C-2C56-914F-ACF1-E0C906EEB5D9}" destId="{65E4B660-E1FA-6A4E-842A-F94B126741B3}" srcOrd="0" destOrd="0" parTransId="{7D9FEB12-E95E-8C49-B728-E9BC04FD8781}" sibTransId="{05A4526F-7E51-3A47-A000-FDB1E38958F7}"/>
    <dgm:cxn modelId="{2165889C-C71C-0848-80BA-4A62EC99BDE6}" srcId="{E0B9686C-2C56-914F-ACF1-E0C906EEB5D9}" destId="{352F5808-AF49-7642-B157-4C36DE4B48B0}" srcOrd="1" destOrd="0" parTransId="{AC8653A1-F81A-514A-B309-1C23B5DA7134}" sibTransId="{EDC2FB60-41E8-A848-9B62-82EB074C09F7}"/>
    <dgm:cxn modelId="{4B67E19C-B292-384C-AC55-60A94F575BF4}" srcId="{352F5808-AF49-7642-B157-4C36DE4B48B0}" destId="{7EBEB01E-2E4B-2542-AC5D-6DDBF5D8959C}" srcOrd="1" destOrd="0" parTransId="{7A899DDD-6172-F34B-86E0-6CADC1DB9370}" sibTransId="{E3CEE1C9-4B3A-3D42-998B-84EAA3746AD7}"/>
    <dgm:cxn modelId="{58B3E09F-10B2-AD4C-A2B2-C81C59006160}" type="presOf" srcId="{352F5808-AF49-7642-B157-4C36DE4B48B0}" destId="{1AA71F06-00F3-CB44-94B2-81AFCC05694C}" srcOrd="0" destOrd="0" presId="urn:microsoft.com/office/officeart/2008/layout/LinedList"/>
    <dgm:cxn modelId="{AB22BFA4-0760-2845-A28F-47477EB1BA6E}" srcId="{1C5090C1-5717-964C-BEF3-00C5FEDE61E0}" destId="{D6B0413D-6F90-F948-A219-94923BFBD1C5}" srcOrd="1" destOrd="0" parTransId="{2427B35E-8D82-0F48-B3B7-AFA9FE9BBBE7}" sibTransId="{C9CD26DB-4227-384D-8E4B-BE572D8F1939}"/>
    <dgm:cxn modelId="{7E30DAA6-B225-6846-B136-BEBFD18D5410}" srcId="{65E4B660-E1FA-6A4E-842A-F94B126741B3}" destId="{8F237A1B-5372-AD44-8D67-330AF25ACB48}" srcOrd="0" destOrd="0" parTransId="{114F873F-3E89-FD40-90B8-AA390B1F1C8F}" sibTransId="{C2B2527D-B292-A74B-AF49-33433549BE65}"/>
    <dgm:cxn modelId="{A67C5ABE-3A15-6247-A7E8-3DF5CBB3569D}" type="presOf" srcId="{DBCF8456-64B8-D040-93BF-386E35A0836A}" destId="{495D9F4C-4AB1-1943-960D-BF151DA7AB75}" srcOrd="0" destOrd="0" presId="urn:microsoft.com/office/officeart/2008/layout/LinedList"/>
    <dgm:cxn modelId="{84E905C7-07EF-ED44-8901-16999DD403FB}" srcId="{352F5808-AF49-7642-B157-4C36DE4B48B0}" destId="{E5AC2369-D094-0846-BB98-772073A9F1BC}" srcOrd="0" destOrd="0" parTransId="{43F368C7-FC0B-5149-9570-DD413232E560}" sibTransId="{6BA95788-211A-D643-90C9-D9501B62AE17}"/>
    <dgm:cxn modelId="{E0981EF3-B38D-9E4F-A136-C390458EB4F2}" type="presOf" srcId="{E5AC2369-D094-0846-BB98-772073A9F1BC}" destId="{BBBB73EA-3CEC-7F45-84BE-1A4B02C74B63}" srcOrd="0" destOrd="0" presId="urn:microsoft.com/office/officeart/2008/layout/LinedList"/>
    <dgm:cxn modelId="{AC6BDFC5-A274-7441-A14F-E50F039A6ADC}" type="presParOf" srcId="{FFAA5380-83E8-0A48-86F2-358C845AD469}" destId="{35B6A707-3FDA-9C40-A64A-8EB4FC3089AE}" srcOrd="0" destOrd="0" presId="urn:microsoft.com/office/officeart/2008/layout/LinedList"/>
    <dgm:cxn modelId="{4C6654DF-2C89-814B-9EAD-0F71D564622C}" type="presParOf" srcId="{FFAA5380-83E8-0A48-86F2-358C845AD469}" destId="{90BF6F7A-88CC-9546-A0B5-5EE1F8E0055E}" srcOrd="1" destOrd="0" presId="urn:microsoft.com/office/officeart/2008/layout/LinedList"/>
    <dgm:cxn modelId="{08FB2CBC-9ACF-0B40-80E3-9CF126B402E9}" type="presParOf" srcId="{90BF6F7A-88CC-9546-A0B5-5EE1F8E0055E}" destId="{183BC765-6123-3A4A-A7D0-757972C4D7E3}" srcOrd="0" destOrd="0" presId="urn:microsoft.com/office/officeart/2008/layout/LinedList"/>
    <dgm:cxn modelId="{7F6D70AC-D86D-C140-95CC-8BD97FA6172E}" type="presParOf" srcId="{90BF6F7A-88CC-9546-A0B5-5EE1F8E0055E}" destId="{BE05DD47-A09E-1249-B82A-8A7C76D92BD1}" srcOrd="1" destOrd="0" presId="urn:microsoft.com/office/officeart/2008/layout/LinedList"/>
    <dgm:cxn modelId="{F694431B-F60B-8543-80AA-FC947B1DF249}" type="presParOf" srcId="{BE05DD47-A09E-1249-B82A-8A7C76D92BD1}" destId="{CCFBB1C7-973C-4C4F-B14A-7443211B8851}" srcOrd="0" destOrd="0" presId="urn:microsoft.com/office/officeart/2008/layout/LinedList"/>
    <dgm:cxn modelId="{60672764-B4CE-1846-A42A-80ABAEB90C6F}" type="presParOf" srcId="{BE05DD47-A09E-1249-B82A-8A7C76D92BD1}" destId="{60E6B8C9-FAD4-6543-86CE-F7170A9445A2}" srcOrd="1" destOrd="0" presId="urn:microsoft.com/office/officeart/2008/layout/LinedList"/>
    <dgm:cxn modelId="{08731A83-9DC6-DB44-87D8-1EC208A0B469}" type="presParOf" srcId="{60E6B8C9-FAD4-6543-86CE-F7170A9445A2}" destId="{7B81DFD9-9344-3340-A99D-7008795EFED7}" srcOrd="0" destOrd="0" presId="urn:microsoft.com/office/officeart/2008/layout/LinedList"/>
    <dgm:cxn modelId="{26322162-8538-7048-BD1B-3C2B07EE51B5}" type="presParOf" srcId="{60E6B8C9-FAD4-6543-86CE-F7170A9445A2}" destId="{603A0619-2E1F-0646-926B-930FC448E9F0}" srcOrd="1" destOrd="0" presId="urn:microsoft.com/office/officeart/2008/layout/LinedList"/>
    <dgm:cxn modelId="{8546DC3D-4354-8540-B3DA-8F46C59C0CB6}" type="presParOf" srcId="{60E6B8C9-FAD4-6543-86CE-F7170A9445A2}" destId="{14B2ACDA-113B-E34A-A17D-283F5E008360}" srcOrd="2" destOrd="0" presId="urn:microsoft.com/office/officeart/2008/layout/LinedList"/>
    <dgm:cxn modelId="{38E01ABD-7090-4D40-A81D-22AE13D7FD4A}" type="presParOf" srcId="{BE05DD47-A09E-1249-B82A-8A7C76D92BD1}" destId="{A10A6E74-0D8A-2A43-AD6A-3D78CBBF290C}" srcOrd="2" destOrd="0" presId="urn:microsoft.com/office/officeart/2008/layout/LinedList"/>
    <dgm:cxn modelId="{A846F3C8-F101-A841-A6C4-02A61F4B45DA}" type="presParOf" srcId="{BE05DD47-A09E-1249-B82A-8A7C76D92BD1}" destId="{BFFD55E3-6A54-0048-B467-62275EEF499C}" srcOrd="3" destOrd="0" presId="urn:microsoft.com/office/officeart/2008/layout/LinedList"/>
    <dgm:cxn modelId="{3A8B63C1-24FD-2349-B1DD-97073F0483C9}" type="presParOf" srcId="{FFAA5380-83E8-0A48-86F2-358C845AD469}" destId="{D3D4D07D-77E5-8F4A-9C4F-5412A820FE4B}" srcOrd="2" destOrd="0" presId="urn:microsoft.com/office/officeart/2008/layout/LinedList"/>
    <dgm:cxn modelId="{D953D93D-EC27-2B4A-98D8-5B9873190FB3}" type="presParOf" srcId="{FFAA5380-83E8-0A48-86F2-358C845AD469}" destId="{BEE2010E-B22D-144D-BC64-BC1BBBF6C026}" srcOrd="3" destOrd="0" presId="urn:microsoft.com/office/officeart/2008/layout/LinedList"/>
    <dgm:cxn modelId="{1A9E9E63-EBA1-EB4E-BD76-1E0A34D15589}" type="presParOf" srcId="{BEE2010E-B22D-144D-BC64-BC1BBBF6C026}" destId="{1AA71F06-00F3-CB44-94B2-81AFCC05694C}" srcOrd="0" destOrd="0" presId="urn:microsoft.com/office/officeart/2008/layout/LinedList"/>
    <dgm:cxn modelId="{E4B94A1C-E6A9-7C45-8767-1117B5056E72}" type="presParOf" srcId="{BEE2010E-B22D-144D-BC64-BC1BBBF6C026}" destId="{5B0F2732-5DF8-7B41-B014-1BBE2F62676A}" srcOrd="1" destOrd="0" presId="urn:microsoft.com/office/officeart/2008/layout/LinedList"/>
    <dgm:cxn modelId="{CF175F0D-DD93-F147-9662-125E847BDB2F}" type="presParOf" srcId="{5B0F2732-5DF8-7B41-B014-1BBE2F62676A}" destId="{DDECE54C-CAA8-1247-9316-BDC6BD56A3C2}" srcOrd="0" destOrd="0" presId="urn:microsoft.com/office/officeart/2008/layout/LinedList"/>
    <dgm:cxn modelId="{5562905B-1868-A246-8A12-F2A7933E1F0D}" type="presParOf" srcId="{5B0F2732-5DF8-7B41-B014-1BBE2F62676A}" destId="{25BAC852-CED7-954C-88E0-C066D901F5B6}" srcOrd="1" destOrd="0" presId="urn:microsoft.com/office/officeart/2008/layout/LinedList"/>
    <dgm:cxn modelId="{24750835-F19D-7642-A2F6-67A39B19815F}" type="presParOf" srcId="{25BAC852-CED7-954C-88E0-C066D901F5B6}" destId="{0FCE028E-E104-3841-A771-A9EB1C35A4EC}" srcOrd="0" destOrd="0" presId="urn:microsoft.com/office/officeart/2008/layout/LinedList"/>
    <dgm:cxn modelId="{AD7266F9-5C11-FB41-9AA8-2126699DDF7F}" type="presParOf" srcId="{25BAC852-CED7-954C-88E0-C066D901F5B6}" destId="{BBBB73EA-3CEC-7F45-84BE-1A4B02C74B63}" srcOrd="1" destOrd="0" presId="urn:microsoft.com/office/officeart/2008/layout/LinedList"/>
    <dgm:cxn modelId="{B6138AA1-0042-644F-B371-FB1F33C474E4}" type="presParOf" srcId="{25BAC852-CED7-954C-88E0-C066D901F5B6}" destId="{32D5C1A5-16A6-AD4F-8D45-D33EC28433BF}" srcOrd="2" destOrd="0" presId="urn:microsoft.com/office/officeart/2008/layout/LinedList"/>
    <dgm:cxn modelId="{9EF65A3D-3072-1D4C-869C-032DCA5D0A73}" type="presParOf" srcId="{5B0F2732-5DF8-7B41-B014-1BBE2F62676A}" destId="{5987412A-6619-8441-8433-F874E223CA63}" srcOrd="2" destOrd="0" presId="urn:microsoft.com/office/officeart/2008/layout/LinedList"/>
    <dgm:cxn modelId="{69ECE5A8-4E8F-F645-880A-69FAE33D4AA6}" type="presParOf" srcId="{5B0F2732-5DF8-7B41-B014-1BBE2F62676A}" destId="{83BA1545-9640-9F4E-8456-0C2E02B5E016}" srcOrd="3" destOrd="0" presId="urn:microsoft.com/office/officeart/2008/layout/LinedList"/>
    <dgm:cxn modelId="{3104FA5C-CDA9-6C4D-8A77-5BF395E83D88}" type="presParOf" srcId="{5B0F2732-5DF8-7B41-B014-1BBE2F62676A}" destId="{CF3917A6-BDB2-8747-8B69-CCC9186C23F4}" srcOrd="4" destOrd="0" presId="urn:microsoft.com/office/officeart/2008/layout/LinedList"/>
    <dgm:cxn modelId="{3761339F-2828-B043-AEEB-2B66CA8EF87A}" type="presParOf" srcId="{CF3917A6-BDB2-8747-8B69-CCC9186C23F4}" destId="{D9BE88BD-5EBD-F048-832A-7E93B3D9BEB3}" srcOrd="0" destOrd="0" presId="urn:microsoft.com/office/officeart/2008/layout/LinedList"/>
    <dgm:cxn modelId="{881A7474-0044-A04C-A6BD-39FD29D5B30E}" type="presParOf" srcId="{CF3917A6-BDB2-8747-8B69-CCC9186C23F4}" destId="{20945361-BAA7-C144-A83A-4EEF4FBAECBA}" srcOrd="1" destOrd="0" presId="urn:microsoft.com/office/officeart/2008/layout/LinedList"/>
    <dgm:cxn modelId="{E8B63663-F7AD-BB45-A1EA-D1A70944E387}" type="presParOf" srcId="{CF3917A6-BDB2-8747-8B69-CCC9186C23F4}" destId="{2235BF7E-D167-AF4B-8661-29E46D408A72}" srcOrd="2" destOrd="0" presId="urn:microsoft.com/office/officeart/2008/layout/LinedList"/>
    <dgm:cxn modelId="{BC530B4B-4E63-F54E-AF37-DAA50E97B1BA}" type="presParOf" srcId="{5B0F2732-5DF8-7B41-B014-1BBE2F62676A}" destId="{12DC708D-4BB7-5B4D-B594-C4EFC4C6BD61}" srcOrd="5" destOrd="0" presId="urn:microsoft.com/office/officeart/2008/layout/LinedList"/>
    <dgm:cxn modelId="{DCC8C0FC-997F-314D-A559-7F80F1B3D2C1}" type="presParOf" srcId="{5B0F2732-5DF8-7B41-B014-1BBE2F62676A}" destId="{A35EB166-35F3-F343-A39C-12BACB8FD73F}" srcOrd="6" destOrd="0" presId="urn:microsoft.com/office/officeart/2008/layout/LinedList"/>
    <dgm:cxn modelId="{B867A3F2-3408-2249-81B0-0CC7CA92FAE9}" type="presParOf" srcId="{FFAA5380-83E8-0A48-86F2-358C845AD469}" destId="{F21C76E4-1D82-224C-94B7-2A22A9503710}" srcOrd="4" destOrd="0" presId="urn:microsoft.com/office/officeart/2008/layout/LinedList"/>
    <dgm:cxn modelId="{854E2405-11E3-ED42-BE91-796A23DF59CE}" type="presParOf" srcId="{FFAA5380-83E8-0A48-86F2-358C845AD469}" destId="{761A9D04-C764-7B48-9AE0-3AEA3A5AADCF}" srcOrd="5" destOrd="0" presId="urn:microsoft.com/office/officeart/2008/layout/LinedList"/>
    <dgm:cxn modelId="{364FABC4-8BD7-F548-A7BE-55614BC8327D}" type="presParOf" srcId="{761A9D04-C764-7B48-9AE0-3AEA3A5AADCF}" destId="{EBCC8A2D-84D4-A442-AF0C-11492968E36D}" srcOrd="0" destOrd="0" presId="urn:microsoft.com/office/officeart/2008/layout/LinedList"/>
    <dgm:cxn modelId="{4A41663F-05B5-AE4D-8155-9E679BF3FE41}" type="presParOf" srcId="{761A9D04-C764-7B48-9AE0-3AEA3A5AADCF}" destId="{FC271444-05A2-BB41-A6E3-CD0A033A666A}" srcOrd="1" destOrd="0" presId="urn:microsoft.com/office/officeart/2008/layout/LinedList"/>
    <dgm:cxn modelId="{90A1F925-B2A6-DC47-989C-4D3FD5D156A4}" type="presParOf" srcId="{FC271444-05A2-BB41-A6E3-CD0A033A666A}" destId="{797CF1F6-A8EF-9F41-816E-583DC792F854}" srcOrd="0" destOrd="0" presId="urn:microsoft.com/office/officeart/2008/layout/LinedList"/>
    <dgm:cxn modelId="{AE0A8AA7-1294-714D-85AE-7FF77D2DFB0C}" type="presParOf" srcId="{FC271444-05A2-BB41-A6E3-CD0A033A666A}" destId="{FBE3B3BF-69DB-DE49-9BE5-E74AA850BD5A}" srcOrd="1" destOrd="0" presId="urn:microsoft.com/office/officeart/2008/layout/LinedList"/>
    <dgm:cxn modelId="{0C206519-7F93-EB45-92DA-2BB2AC5D1E04}" type="presParOf" srcId="{FBE3B3BF-69DB-DE49-9BE5-E74AA850BD5A}" destId="{AD43234D-F39A-0E46-AA51-21F47CFECC4A}" srcOrd="0" destOrd="0" presId="urn:microsoft.com/office/officeart/2008/layout/LinedList"/>
    <dgm:cxn modelId="{59DD4A9B-3EB9-F247-8984-035D98F3CDEC}" type="presParOf" srcId="{FBE3B3BF-69DB-DE49-9BE5-E74AA850BD5A}" destId="{495D9F4C-4AB1-1943-960D-BF151DA7AB75}" srcOrd="1" destOrd="0" presId="urn:microsoft.com/office/officeart/2008/layout/LinedList"/>
    <dgm:cxn modelId="{9E9E3DE2-87BE-FC41-82CF-2E39E1CD6BC7}" type="presParOf" srcId="{FBE3B3BF-69DB-DE49-9BE5-E74AA850BD5A}" destId="{B64F4C60-8DD3-BA4B-9738-509058579CDE}" srcOrd="2" destOrd="0" presId="urn:microsoft.com/office/officeart/2008/layout/LinedList"/>
    <dgm:cxn modelId="{BF2A59C1-A7ED-7D40-B771-E43DB9222B32}" type="presParOf" srcId="{FC271444-05A2-BB41-A6E3-CD0A033A666A}" destId="{BB2909C0-F5A6-F446-8BDF-1C108C7060C2}" srcOrd="2" destOrd="0" presId="urn:microsoft.com/office/officeart/2008/layout/LinedList"/>
    <dgm:cxn modelId="{89D388A9-D47B-A841-80B3-92C639F42A3D}" type="presParOf" srcId="{FC271444-05A2-BB41-A6E3-CD0A033A666A}" destId="{21380B24-AB2F-1543-9214-6EE1ABDAC6FC}" srcOrd="3" destOrd="0" presId="urn:microsoft.com/office/officeart/2008/layout/LinedList"/>
    <dgm:cxn modelId="{D8F27A86-ADC1-DA4A-BA79-B62CA20DF1C5}" type="presParOf" srcId="{FC271444-05A2-BB41-A6E3-CD0A033A666A}" destId="{175EC5B9-4DBD-E948-A8D2-D1BF6DC42D6B}" srcOrd="4" destOrd="0" presId="urn:microsoft.com/office/officeart/2008/layout/LinedList"/>
    <dgm:cxn modelId="{C32E310C-5998-5F4C-960E-B2F48F6469B9}" type="presParOf" srcId="{175EC5B9-4DBD-E948-A8D2-D1BF6DC42D6B}" destId="{B5E5B408-AB08-2B46-92D8-A32AF384106F}" srcOrd="0" destOrd="0" presId="urn:microsoft.com/office/officeart/2008/layout/LinedList"/>
    <dgm:cxn modelId="{3183EA5E-AA11-1647-8532-E83D044DCED4}" type="presParOf" srcId="{175EC5B9-4DBD-E948-A8D2-D1BF6DC42D6B}" destId="{428E3D7B-55BD-0F4A-B217-3D561E310612}" srcOrd="1" destOrd="0" presId="urn:microsoft.com/office/officeart/2008/layout/LinedList"/>
    <dgm:cxn modelId="{C73DF2DD-F691-F545-859A-E5F63E254AC8}" type="presParOf" srcId="{175EC5B9-4DBD-E948-A8D2-D1BF6DC42D6B}" destId="{B60295DE-F10E-6847-AD98-F0D4CFC25D94}" srcOrd="2" destOrd="0" presId="urn:microsoft.com/office/officeart/2008/layout/LinedList"/>
    <dgm:cxn modelId="{F0788BA2-570C-2645-A620-2E06D06242EB}" type="presParOf" srcId="{FC271444-05A2-BB41-A6E3-CD0A033A666A}" destId="{BF87795C-1F06-F84B-BFB8-09A60FE7C123}" srcOrd="5" destOrd="0" presId="urn:microsoft.com/office/officeart/2008/layout/LinedList"/>
    <dgm:cxn modelId="{A7917205-4146-8B49-9327-AE71C0C498C1}" type="presParOf" srcId="{FC271444-05A2-BB41-A6E3-CD0A033A666A}" destId="{0E5A6CB2-6080-1846-AEFB-0FF1AA61003E}" srcOrd="6" destOrd="0" presId="urn:microsoft.com/office/officeart/2008/layout/LinedList"/>
    <dgm:cxn modelId="{98DCF3C7-66E8-174D-B717-9E475938F524}" type="presParOf" srcId="{FC271444-05A2-BB41-A6E3-CD0A033A666A}" destId="{70AD14F7-83B8-8747-93AC-6ACA8E0305CC}" srcOrd="7" destOrd="0" presId="urn:microsoft.com/office/officeart/2008/layout/LinedList"/>
    <dgm:cxn modelId="{ECFF95DA-BC8D-A54D-AA31-ECAB1834A67C}" type="presParOf" srcId="{70AD14F7-83B8-8747-93AC-6ACA8E0305CC}" destId="{267176B1-011D-E24B-8F9F-7CD3B605AAF3}" srcOrd="0" destOrd="0" presId="urn:microsoft.com/office/officeart/2008/layout/LinedList"/>
    <dgm:cxn modelId="{02F05ECC-83BF-F847-B002-97420939B38B}" type="presParOf" srcId="{70AD14F7-83B8-8747-93AC-6ACA8E0305CC}" destId="{9E77BDE1-D398-6840-BE3D-7FC687877F07}" srcOrd="1" destOrd="0" presId="urn:microsoft.com/office/officeart/2008/layout/LinedList"/>
    <dgm:cxn modelId="{6F74FDFE-3570-2C4F-93CE-EBAAAA9970D8}" type="presParOf" srcId="{70AD14F7-83B8-8747-93AC-6ACA8E0305CC}" destId="{EB2DDB1C-F97B-7349-87DA-9CD280AA319F}" srcOrd="2" destOrd="0" presId="urn:microsoft.com/office/officeart/2008/layout/LinedList"/>
    <dgm:cxn modelId="{92E5AE05-3B0E-B644-B6A4-2EAC6F32FC55}" type="presParOf" srcId="{FC271444-05A2-BB41-A6E3-CD0A033A666A}" destId="{ED770E2B-54C6-5646-BD29-779B131DA219}" srcOrd="8" destOrd="0" presId="urn:microsoft.com/office/officeart/2008/layout/LinedList"/>
    <dgm:cxn modelId="{89EDEF1C-52B9-CE4C-9047-F77A9B3CB27B}" type="presParOf" srcId="{FC271444-05A2-BB41-A6E3-CD0A033A666A}" destId="{096C84B7-1D7D-4B4A-B408-496A8C5DD573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BC04D8C7-B24F-6C44-B9F7-6AD1CBE43DD1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0B4BDE-90B1-6B49-9C33-C0D5519A8018}">
      <dgm:prSet phldrT="[Text]" custT="1"/>
      <dgm:spPr/>
      <dgm:t>
        <a:bodyPr/>
        <a:lstStyle/>
        <a:p>
          <a:r>
            <a:rPr lang="en-US" sz="1000" dirty="0"/>
            <a:t>Custom Property Changes</a:t>
          </a:r>
        </a:p>
      </dgm:t>
    </dgm:pt>
    <dgm:pt modelId="{E1CD2699-1EA9-394C-BD5F-48DAA1B0F681}" type="parTrans" cxnId="{76DA033C-2811-7149-9976-66C49EC58BFC}">
      <dgm:prSet/>
      <dgm:spPr/>
      <dgm:t>
        <a:bodyPr/>
        <a:lstStyle/>
        <a:p>
          <a:endParaRPr lang="en-US" sz="1000"/>
        </a:p>
      </dgm:t>
    </dgm:pt>
    <dgm:pt modelId="{F4122CCB-7FB0-0B45-86D7-91256FBEA40A}" type="sibTrans" cxnId="{76DA033C-2811-7149-9976-66C49EC58BFC}">
      <dgm:prSet/>
      <dgm:spPr/>
      <dgm:t>
        <a:bodyPr/>
        <a:lstStyle/>
        <a:p>
          <a:endParaRPr lang="en-US" sz="1000"/>
        </a:p>
      </dgm:t>
    </dgm:pt>
    <dgm:pt modelId="{E5DEDE08-2A91-C04C-B9F0-DCC60F716CB1}">
      <dgm:prSet phldrT="[Text]" custT="1"/>
      <dgm:spPr/>
      <dgm:t>
        <a:bodyPr/>
        <a:lstStyle/>
        <a:p>
          <a:r>
            <a:rPr lang="en-US" sz="1000" dirty="0"/>
            <a:t>Hibernate</a:t>
          </a:r>
        </a:p>
      </dgm:t>
    </dgm:pt>
    <dgm:pt modelId="{183F46B8-DF3E-2C4E-A97F-2A1B311AB86B}" type="parTrans" cxnId="{174EA116-106D-814E-B4C2-3F73F170667B}">
      <dgm:prSet/>
      <dgm:spPr/>
      <dgm:t>
        <a:bodyPr/>
        <a:lstStyle/>
        <a:p>
          <a:endParaRPr lang="en-US" sz="1000"/>
        </a:p>
      </dgm:t>
    </dgm:pt>
    <dgm:pt modelId="{D0DD5389-ED27-CC44-BAA0-76CCA2E1793E}" type="sibTrans" cxnId="{174EA116-106D-814E-B4C2-3F73F170667B}">
      <dgm:prSet/>
      <dgm:spPr/>
      <dgm:t>
        <a:bodyPr/>
        <a:lstStyle/>
        <a:p>
          <a:endParaRPr lang="en-US" sz="1000"/>
        </a:p>
      </dgm:t>
    </dgm:pt>
    <dgm:pt modelId="{BCF4F4CC-289D-7B42-97AF-12D303F6D8B4}">
      <dgm:prSet phldrT="[Text]" custT="1"/>
      <dgm:spPr/>
      <dgm:t>
        <a:bodyPr/>
        <a:lstStyle/>
        <a:p>
          <a:r>
            <a:rPr lang="en-US" sz="1000" dirty="0"/>
            <a:t>Properties</a:t>
          </a:r>
        </a:p>
      </dgm:t>
    </dgm:pt>
    <dgm:pt modelId="{7C29858D-BCD9-0944-B980-A8235F2EF55E}" type="parTrans" cxnId="{C7AA892E-ECD5-1644-8465-27B2C018578C}">
      <dgm:prSet/>
      <dgm:spPr/>
      <dgm:t>
        <a:bodyPr/>
        <a:lstStyle/>
        <a:p>
          <a:endParaRPr lang="en-US" sz="1000"/>
        </a:p>
      </dgm:t>
    </dgm:pt>
    <dgm:pt modelId="{2E18F37E-4BF0-5342-B603-B5A4283AFA06}" type="sibTrans" cxnId="{C7AA892E-ECD5-1644-8465-27B2C018578C}">
      <dgm:prSet/>
      <dgm:spPr/>
      <dgm:t>
        <a:bodyPr/>
        <a:lstStyle/>
        <a:p>
          <a:endParaRPr lang="en-US" sz="1000"/>
        </a:p>
      </dgm:t>
    </dgm:pt>
    <dgm:pt modelId="{1E4E3F98-99AA-6A4C-9EAE-95B6FFF20C07}">
      <dgm:prSet phldrT="[Text]" custT="1"/>
      <dgm:spPr/>
      <dgm:t>
        <a:bodyPr/>
        <a:lstStyle/>
        <a:p>
          <a:r>
            <a:rPr lang="en-US" sz="1000" dirty="0"/>
            <a:t>Hibernate XML</a:t>
          </a:r>
        </a:p>
      </dgm:t>
    </dgm:pt>
    <dgm:pt modelId="{FF5CFFC4-229A-6D45-8008-0FF3FFEE0AFE}" type="parTrans" cxnId="{79CD33C5-14C2-7A4C-A1AC-8E66CE93C100}">
      <dgm:prSet/>
      <dgm:spPr/>
      <dgm:t>
        <a:bodyPr/>
        <a:lstStyle/>
        <a:p>
          <a:endParaRPr lang="en-US" sz="1000"/>
        </a:p>
      </dgm:t>
    </dgm:pt>
    <dgm:pt modelId="{C4684E6A-31C9-4948-9B87-E0B67377AC1E}" type="sibTrans" cxnId="{79CD33C5-14C2-7A4C-A1AC-8E66CE93C100}">
      <dgm:prSet/>
      <dgm:spPr/>
      <dgm:t>
        <a:bodyPr/>
        <a:lstStyle/>
        <a:p>
          <a:endParaRPr lang="en-US" sz="1000"/>
        </a:p>
      </dgm:t>
    </dgm:pt>
    <dgm:pt modelId="{46ECBFDF-8FA0-BC42-9989-90FB8DFE5C6F}">
      <dgm:prSet phldrT="[Text]" custT="1"/>
      <dgm:spPr/>
      <dgm:t>
        <a:bodyPr/>
        <a:lstStyle/>
        <a:p>
          <a:r>
            <a:rPr lang="en-US" sz="1000" dirty="0"/>
            <a:t>Plugin</a:t>
          </a:r>
        </a:p>
      </dgm:t>
    </dgm:pt>
    <dgm:pt modelId="{21B8D2FC-9DE3-7049-B4C0-4259693876A1}" type="parTrans" cxnId="{46096EDF-D225-3343-9673-E8B1F7D8E52A}">
      <dgm:prSet/>
      <dgm:spPr/>
      <dgm:t>
        <a:bodyPr/>
        <a:lstStyle/>
        <a:p>
          <a:endParaRPr lang="en-US" sz="1000"/>
        </a:p>
      </dgm:t>
    </dgm:pt>
    <dgm:pt modelId="{52459FD1-00C7-E946-B19E-2F08A2C3BA77}" type="sibTrans" cxnId="{46096EDF-D225-3343-9673-E8B1F7D8E52A}">
      <dgm:prSet/>
      <dgm:spPr/>
      <dgm:t>
        <a:bodyPr/>
        <a:lstStyle/>
        <a:p>
          <a:endParaRPr lang="en-US" sz="1000"/>
        </a:p>
      </dgm:t>
    </dgm:pt>
    <dgm:pt modelId="{8367A603-77F1-724E-86E7-11B24C52A107}">
      <dgm:prSet phldrT="[Text]" custT="1"/>
      <dgm:spPr/>
      <dgm:t>
        <a:bodyPr/>
        <a:lstStyle/>
        <a:p>
          <a:r>
            <a:rPr lang="en-US" sz="1000" dirty="0"/>
            <a:t>Java Source Code Jar</a:t>
          </a:r>
        </a:p>
      </dgm:t>
    </dgm:pt>
    <dgm:pt modelId="{0DAF6363-E0A0-9748-8851-B490D8511DBE}" type="parTrans" cxnId="{80383032-3F33-8746-8379-A321701C7AD2}">
      <dgm:prSet/>
      <dgm:spPr/>
      <dgm:t>
        <a:bodyPr/>
        <a:lstStyle/>
        <a:p>
          <a:endParaRPr lang="en-US" sz="1000"/>
        </a:p>
      </dgm:t>
    </dgm:pt>
    <dgm:pt modelId="{C1B479D5-0222-B140-AAAA-5D6A4F272002}" type="sibTrans" cxnId="{80383032-3F33-8746-8379-A321701C7AD2}">
      <dgm:prSet/>
      <dgm:spPr/>
      <dgm:t>
        <a:bodyPr/>
        <a:lstStyle/>
        <a:p>
          <a:endParaRPr lang="en-US" sz="1000"/>
        </a:p>
      </dgm:t>
    </dgm:pt>
    <dgm:pt modelId="{62710B8A-7ABC-C947-9E2B-92C0BA84A8BE}">
      <dgm:prSet phldrT="[Text]" custT="1"/>
      <dgm:spPr/>
      <dgm:t>
        <a:bodyPr/>
        <a:lstStyle/>
        <a:p>
          <a:r>
            <a:rPr lang="en-US" sz="1000" dirty="0"/>
            <a:t>Feature</a:t>
          </a:r>
        </a:p>
      </dgm:t>
    </dgm:pt>
    <dgm:pt modelId="{717C5B0E-00AD-4E4B-BEE7-7E456C0B00C1}" type="parTrans" cxnId="{E2D45B09-2C96-3541-B471-0CF8071919D6}">
      <dgm:prSet/>
      <dgm:spPr/>
      <dgm:t>
        <a:bodyPr/>
        <a:lstStyle/>
        <a:p>
          <a:endParaRPr lang="en-US" sz="1000"/>
        </a:p>
      </dgm:t>
    </dgm:pt>
    <dgm:pt modelId="{8B4A1C8F-7C04-3547-A24A-47558307BBC6}" type="sibTrans" cxnId="{E2D45B09-2C96-3541-B471-0CF8071919D6}">
      <dgm:prSet/>
      <dgm:spPr/>
      <dgm:t>
        <a:bodyPr/>
        <a:lstStyle/>
        <a:p>
          <a:endParaRPr lang="en-US" sz="1000"/>
        </a:p>
      </dgm:t>
    </dgm:pt>
    <dgm:pt modelId="{FC54FBC1-CFA7-F242-BC5A-243F2536225F}">
      <dgm:prSet phldrT="[Text]" custT="1"/>
      <dgm:spPr/>
      <dgm:t>
        <a:bodyPr/>
        <a:lstStyle/>
        <a:p>
          <a:r>
            <a:rPr lang="en-US" sz="1000" dirty="0"/>
            <a:t>Source</a:t>
          </a:r>
        </a:p>
      </dgm:t>
    </dgm:pt>
    <dgm:pt modelId="{B1E2C802-3247-B346-967C-5A029296704F}" type="parTrans" cxnId="{57E4D628-1006-BD40-B0FC-96323973D9AF}">
      <dgm:prSet/>
      <dgm:spPr/>
      <dgm:t>
        <a:bodyPr/>
        <a:lstStyle/>
        <a:p>
          <a:endParaRPr lang="en-US" sz="1000"/>
        </a:p>
      </dgm:t>
    </dgm:pt>
    <dgm:pt modelId="{83928209-445D-4741-800B-CB66858B574A}" type="sibTrans" cxnId="{57E4D628-1006-BD40-B0FC-96323973D9AF}">
      <dgm:prSet/>
      <dgm:spPr/>
      <dgm:t>
        <a:bodyPr/>
        <a:lstStyle/>
        <a:p>
          <a:endParaRPr lang="en-US" sz="1000"/>
        </a:p>
      </dgm:t>
    </dgm:pt>
    <dgm:pt modelId="{D8B98363-EE1A-844C-9DEE-AD577E606C5D}">
      <dgm:prSet phldrT="[Text]" custT="1"/>
      <dgm:spPr/>
      <dgm:t>
        <a:bodyPr/>
        <a:lstStyle/>
        <a:p>
          <a:r>
            <a:rPr lang="en-US" sz="1000" dirty="0"/>
            <a:t>Configure</a:t>
          </a:r>
        </a:p>
      </dgm:t>
    </dgm:pt>
    <dgm:pt modelId="{0BF506B1-3F1E-E64E-81E2-E0F0D9FCE14D}" type="parTrans" cxnId="{9110737F-B8D7-1F4C-8A60-F637829156B8}">
      <dgm:prSet/>
      <dgm:spPr/>
      <dgm:t>
        <a:bodyPr/>
        <a:lstStyle/>
        <a:p>
          <a:endParaRPr lang="en-US" sz="1000"/>
        </a:p>
      </dgm:t>
    </dgm:pt>
    <dgm:pt modelId="{39E7E0B2-3B23-5A4F-AAD3-516C495CA0C3}" type="sibTrans" cxnId="{9110737F-B8D7-1F4C-8A60-F637829156B8}">
      <dgm:prSet/>
      <dgm:spPr/>
      <dgm:t>
        <a:bodyPr/>
        <a:lstStyle/>
        <a:p>
          <a:endParaRPr lang="en-US" sz="1000"/>
        </a:p>
      </dgm:t>
    </dgm:pt>
    <dgm:pt modelId="{63B98B03-5832-1B4F-9BA9-2124F6E01C80}">
      <dgm:prSet phldrT="[Text]" custT="1"/>
      <dgm:spPr/>
      <dgm:t>
        <a:bodyPr/>
        <a:lstStyle/>
        <a:p>
          <a:r>
            <a:rPr lang="en-US" sz="1000" dirty="0"/>
            <a:t>Feature</a:t>
          </a:r>
        </a:p>
      </dgm:t>
    </dgm:pt>
    <dgm:pt modelId="{B04A09FF-AD04-5840-8C6A-C7FF79A929EB}" type="parTrans" cxnId="{0A190E6E-D3B2-4347-9F31-84CED8CDF482}">
      <dgm:prSet/>
      <dgm:spPr/>
      <dgm:t>
        <a:bodyPr/>
        <a:lstStyle/>
        <a:p>
          <a:endParaRPr lang="en-US" sz="1000"/>
        </a:p>
      </dgm:t>
    </dgm:pt>
    <dgm:pt modelId="{E8D4D0F9-AF3C-6A47-B3A9-A04DE3F25563}" type="sibTrans" cxnId="{0A190E6E-D3B2-4347-9F31-84CED8CDF482}">
      <dgm:prSet/>
      <dgm:spPr/>
      <dgm:t>
        <a:bodyPr/>
        <a:lstStyle/>
        <a:p>
          <a:endParaRPr lang="en-US" sz="1000"/>
        </a:p>
      </dgm:t>
    </dgm:pt>
    <dgm:pt modelId="{2C2054C4-AD36-E14F-B60C-5862496C0DCC}">
      <dgm:prSet phldrT="[Text]" custT="1"/>
      <dgm:spPr/>
      <dgm:t>
        <a:bodyPr/>
        <a:lstStyle/>
        <a:p>
          <a:r>
            <a:rPr lang="en-US" sz="1000" dirty="0"/>
            <a:t>Upgrade</a:t>
          </a:r>
        </a:p>
      </dgm:t>
    </dgm:pt>
    <dgm:pt modelId="{FF454E92-A3C9-7C4D-AA8A-FB644A139A42}" type="parTrans" cxnId="{A4CBEC8D-3926-F546-8ECE-B929EF751D60}">
      <dgm:prSet/>
      <dgm:spPr/>
      <dgm:t>
        <a:bodyPr/>
        <a:lstStyle/>
        <a:p>
          <a:endParaRPr lang="en-US" sz="1000"/>
        </a:p>
      </dgm:t>
    </dgm:pt>
    <dgm:pt modelId="{CF09E980-0D35-8245-AF2E-EA6E8305FD0B}" type="sibTrans" cxnId="{A4CBEC8D-3926-F546-8ECE-B929EF751D60}">
      <dgm:prSet/>
      <dgm:spPr/>
      <dgm:t>
        <a:bodyPr/>
        <a:lstStyle/>
        <a:p>
          <a:endParaRPr lang="en-US" sz="1000"/>
        </a:p>
      </dgm:t>
    </dgm:pt>
    <dgm:pt modelId="{4B193605-5C22-444B-81F4-DED1C24D4C30}">
      <dgm:prSet phldrT="[Text]" custT="1"/>
      <dgm:spPr/>
      <dgm:t>
        <a:bodyPr/>
        <a:lstStyle/>
        <a:p>
          <a:r>
            <a:rPr lang="en-US" sz="1000" dirty="0"/>
            <a:t>Upgrade</a:t>
          </a:r>
        </a:p>
      </dgm:t>
    </dgm:pt>
    <dgm:pt modelId="{7512200C-4E0A-4241-B0BC-584C6B46FD32}" type="parTrans" cxnId="{8F7C1CC6-093D-C642-8498-705E6F9B5BF0}">
      <dgm:prSet/>
      <dgm:spPr/>
      <dgm:t>
        <a:bodyPr/>
        <a:lstStyle/>
        <a:p>
          <a:endParaRPr lang="en-US" sz="1000"/>
        </a:p>
      </dgm:t>
    </dgm:pt>
    <dgm:pt modelId="{C498C94B-4ED1-D042-90D1-B0C0248BDADF}" type="sibTrans" cxnId="{8F7C1CC6-093D-C642-8498-705E6F9B5BF0}">
      <dgm:prSet/>
      <dgm:spPr/>
      <dgm:t>
        <a:bodyPr/>
        <a:lstStyle/>
        <a:p>
          <a:endParaRPr lang="en-US" sz="1000"/>
        </a:p>
      </dgm:t>
    </dgm:pt>
    <dgm:pt modelId="{BBD52B7B-3610-2B44-9901-0192285D5EBA}">
      <dgm:prSet phldrT="[Text]" custT="1"/>
      <dgm:spPr/>
      <dgm:t>
        <a:bodyPr/>
        <a:lstStyle/>
        <a:p>
          <a:r>
            <a:rPr lang="en-US" sz="1000" dirty="0"/>
            <a:t>Upgrade</a:t>
          </a:r>
        </a:p>
      </dgm:t>
    </dgm:pt>
    <dgm:pt modelId="{A78548B0-51EC-6546-941B-B39D47F67ECB}" type="parTrans" cxnId="{660C6F19-C525-5549-ACF4-C8DC4567F2EC}">
      <dgm:prSet/>
      <dgm:spPr/>
      <dgm:t>
        <a:bodyPr/>
        <a:lstStyle/>
        <a:p>
          <a:endParaRPr lang="en-US" sz="1000"/>
        </a:p>
      </dgm:t>
    </dgm:pt>
    <dgm:pt modelId="{DDFF32F3-C70B-2E43-BC45-E3B1AEAE587D}" type="sibTrans" cxnId="{660C6F19-C525-5549-ACF4-C8DC4567F2EC}">
      <dgm:prSet/>
      <dgm:spPr/>
      <dgm:t>
        <a:bodyPr/>
        <a:lstStyle/>
        <a:p>
          <a:endParaRPr lang="en-US" sz="1000"/>
        </a:p>
      </dgm:t>
    </dgm:pt>
    <dgm:pt modelId="{282EA5EE-73FE-CF49-8658-C7D5F207A2D0}">
      <dgm:prSet phldrT="[Text]" custT="1"/>
      <dgm:spPr/>
      <dgm:t>
        <a:bodyPr/>
        <a:lstStyle/>
        <a:p>
          <a:r>
            <a:rPr lang="en-US" sz="1000" dirty="0"/>
            <a:t>Configure</a:t>
          </a:r>
        </a:p>
      </dgm:t>
    </dgm:pt>
    <dgm:pt modelId="{6FE3A5D9-2FC4-114C-B09E-D064D10E7700}" type="parTrans" cxnId="{005DE594-4507-B74B-AA77-A522A9881398}">
      <dgm:prSet/>
      <dgm:spPr/>
      <dgm:t>
        <a:bodyPr/>
        <a:lstStyle/>
        <a:p>
          <a:endParaRPr lang="en-US" sz="1000"/>
        </a:p>
      </dgm:t>
    </dgm:pt>
    <dgm:pt modelId="{9B559DEE-0619-4645-A988-3C4EA0ED67A2}" type="sibTrans" cxnId="{005DE594-4507-B74B-AA77-A522A9881398}">
      <dgm:prSet/>
      <dgm:spPr/>
      <dgm:t>
        <a:bodyPr/>
        <a:lstStyle/>
        <a:p>
          <a:endParaRPr lang="en-US" sz="1000"/>
        </a:p>
      </dgm:t>
    </dgm:pt>
    <dgm:pt modelId="{68FEDF46-83E0-304C-A1E0-9E38EE763823}">
      <dgm:prSet phldrT="[Text]" custT="1"/>
      <dgm:spPr/>
      <dgm:t>
        <a:bodyPr/>
        <a:lstStyle/>
        <a:p>
          <a:r>
            <a:rPr lang="en-US" sz="1000" dirty="0"/>
            <a:t>Manual</a:t>
          </a:r>
        </a:p>
      </dgm:t>
    </dgm:pt>
    <dgm:pt modelId="{CD3335DD-F9EA-9E41-9D06-FE58C6E01ACB}" type="parTrans" cxnId="{E5F1DF38-F2D8-154D-A527-D061BCCB0995}">
      <dgm:prSet/>
      <dgm:spPr/>
      <dgm:t>
        <a:bodyPr/>
        <a:lstStyle/>
        <a:p>
          <a:endParaRPr lang="en-US" sz="1000"/>
        </a:p>
      </dgm:t>
    </dgm:pt>
    <dgm:pt modelId="{05A2235E-EE29-8E4E-A0C6-7143D9A94CBF}" type="sibTrans" cxnId="{E5F1DF38-F2D8-154D-A527-D061BCCB0995}">
      <dgm:prSet/>
      <dgm:spPr/>
      <dgm:t>
        <a:bodyPr/>
        <a:lstStyle/>
        <a:p>
          <a:endParaRPr lang="en-US" sz="1000"/>
        </a:p>
      </dgm:t>
    </dgm:pt>
    <dgm:pt modelId="{B3C1CB59-3879-DE4A-8B69-EB643B247950}">
      <dgm:prSet phldrT="[Text]" custT="1"/>
      <dgm:spPr/>
      <dgm:t>
        <a:bodyPr/>
        <a:lstStyle/>
        <a:p>
          <a:r>
            <a:rPr lang="en-US" sz="1000" dirty="0"/>
            <a:t>Automatic</a:t>
          </a:r>
        </a:p>
      </dgm:t>
    </dgm:pt>
    <dgm:pt modelId="{E41D1903-93D9-D341-AF11-C719452141EC}" type="parTrans" cxnId="{25A88EB7-4D17-4544-9A65-E476A86547A2}">
      <dgm:prSet/>
      <dgm:spPr/>
      <dgm:t>
        <a:bodyPr/>
        <a:lstStyle/>
        <a:p>
          <a:endParaRPr lang="en-US" sz="1000"/>
        </a:p>
      </dgm:t>
    </dgm:pt>
    <dgm:pt modelId="{CCD5FBEB-BDC3-CE41-B3F7-6130A875C682}" type="sibTrans" cxnId="{25A88EB7-4D17-4544-9A65-E476A86547A2}">
      <dgm:prSet/>
      <dgm:spPr/>
      <dgm:t>
        <a:bodyPr/>
        <a:lstStyle/>
        <a:p>
          <a:endParaRPr lang="en-US" sz="1000"/>
        </a:p>
      </dgm:t>
    </dgm:pt>
    <dgm:pt modelId="{46FE02FD-66AE-E541-99D5-F80BEAB1D1DE}">
      <dgm:prSet phldrT="[Text]" custT="1"/>
      <dgm:spPr/>
      <dgm:t>
        <a:bodyPr/>
        <a:lstStyle/>
        <a:p>
          <a:r>
            <a:rPr lang="en-US" sz="1000" dirty="0"/>
            <a:t>Manual</a:t>
          </a:r>
        </a:p>
      </dgm:t>
    </dgm:pt>
    <dgm:pt modelId="{543DE9FA-5A53-864F-A572-1004CD049C03}" type="parTrans" cxnId="{87CB71A0-0732-3E4D-BAF2-0D03C9B43C0A}">
      <dgm:prSet/>
      <dgm:spPr/>
      <dgm:t>
        <a:bodyPr/>
        <a:lstStyle/>
        <a:p>
          <a:endParaRPr lang="en-US" sz="1000"/>
        </a:p>
      </dgm:t>
    </dgm:pt>
    <dgm:pt modelId="{EB34BBC6-2459-E64B-9452-5071D0B1B702}" type="sibTrans" cxnId="{87CB71A0-0732-3E4D-BAF2-0D03C9B43C0A}">
      <dgm:prSet/>
      <dgm:spPr/>
      <dgm:t>
        <a:bodyPr/>
        <a:lstStyle/>
        <a:p>
          <a:endParaRPr lang="en-US" sz="1000"/>
        </a:p>
      </dgm:t>
    </dgm:pt>
    <dgm:pt modelId="{55944571-FF68-4545-B957-1B13FF1D98A3}">
      <dgm:prSet phldrT="[Text]" custT="1"/>
      <dgm:spPr/>
      <dgm:t>
        <a:bodyPr/>
        <a:lstStyle/>
        <a:p>
          <a:r>
            <a:rPr lang="en-US" sz="1000" dirty="0"/>
            <a:t>Manual</a:t>
          </a:r>
        </a:p>
      </dgm:t>
    </dgm:pt>
    <dgm:pt modelId="{E3FEC34F-D423-DD41-B130-BCB3A35B0EA7}" type="parTrans" cxnId="{833E3DF3-E3F9-534F-8186-371F4258BF36}">
      <dgm:prSet/>
      <dgm:spPr/>
      <dgm:t>
        <a:bodyPr/>
        <a:lstStyle/>
        <a:p>
          <a:endParaRPr lang="en-US" sz="1000"/>
        </a:p>
      </dgm:t>
    </dgm:pt>
    <dgm:pt modelId="{27C09970-F970-5544-87BF-696214448E2E}" type="sibTrans" cxnId="{833E3DF3-E3F9-534F-8186-371F4258BF36}">
      <dgm:prSet/>
      <dgm:spPr/>
      <dgm:t>
        <a:bodyPr/>
        <a:lstStyle/>
        <a:p>
          <a:endParaRPr lang="en-US" sz="1000"/>
        </a:p>
      </dgm:t>
    </dgm:pt>
    <dgm:pt modelId="{8BA51DFD-164F-384B-A3BC-0837C7ABFAF0}">
      <dgm:prSet phldrT="[Text]" custT="1"/>
      <dgm:spPr/>
      <dgm:t>
        <a:bodyPr/>
        <a:lstStyle/>
        <a:p>
          <a:r>
            <a:rPr lang="en-US" sz="1000" dirty="0"/>
            <a:t>Upgrade</a:t>
          </a:r>
        </a:p>
      </dgm:t>
    </dgm:pt>
    <dgm:pt modelId="{3BD01E6C-6515-E348-AA2D-3C85759EDCD4}" type="parTrans" cxnId="{C60EF3AC-13DD-4441-AD53-B95E6A571F1B}">
      <dgm:prSet/>
      <dgm:spPr/>
      <dgm:t>
        <a:bodyPr/>
        <a:lstStyle/>
        <a:p>
          <a:endParaRPr lang="en-US" sz="1000"/>
        </a:p>
      </dgm:t>
    </dgm:pt>
    <dgm:pt modelId="{06641401-8F67-8242-A971-91D2C796C622}" type="sibTrans" cxnId="{C60EF3AC-13DD-4441-AD53-B95E6A571F1B}">
      <dgm:prSet/>
      <dgm:spPr/>
      <dgm:t>
        <a:bodyPr/>
        <a:lstStyle/>
        <a:p>
          <a:endParaRPr lang="en-US" sz="1000"/>
        </a:p>
      </dgm:t>
    </dgm:pt>
    <dgm:pt modelId="{6F778DB5-755B-E041-AF40-D49260D47772}">
      <dgm:prSet phldrT="[Text]" custT="1"/>
      <dgm:spPr/>
      <dgm:t>
        <a:bodyPr/>
        <a:lstStyle/>
        <a:p>
          <a:r>
            <a:rPr lang="en-US" sz="1000" dirty="0"/>
            <a:t>Manual</a:t>
          </a:r>
        </a:p>
      </dgm:t>
    </dgm:pt>
    <dgm:pt modelId="{AF39B2AA-C45B-E14B-8E4F-8536C76D9F46}" type="parTrans" cxnId="{9548E4DE-FB08-6741-AE66-2B130A569A6B}">
      <dgm:prSet/>
      <dgm:spPr/>
      <dgm:t>
        <a:bodyPr/>
        <a:lstStyle/>
        <a:p>
          <a:endParaRPr lang="en-US" sz="1000"/>
        </a:p>
      </dgm:t>
    </dgm:pt>
    <dgm:pt modelId="{354B50B5-7B8B-E241-8C09-A9EA40FDF87A}" type="sibTrans" cxnId="{9548E4DE-FB08-6741-AE66-2B130A569A6B}">
      <dgm:prSet/>
      <dgm:spPr/>
      <dgm:t>
        <a:bodyPr/>
        <a:lstStyle/>
        <a:p>
          <a:endParaRPr lang="en-US" sz="1000"/>
        </a:p>
      </dgm:t>
    </dgm:pt>
    <dgm:pt modelId="{9A94158C-7660-C046-B1D7-4A68A31B47C5}">
      <dgm:prSet phldrT="[Text]" custT="1"/>
      <dgm:spPr/>
      <dgm:t>
        <a:bodyPr/>
        <a:lstStyle/>
        <a:p>
          <a:r>
            <a:rPr lang="en-US" sz="1000" dirty="0"/>
            <a:t>Accelerator Pack Zip</a:t>
          </a:r>
        </a:p>
      </dgm:t>
    </dgm:pt>
    <dgm:pt modelId="{ABFAD8DF-379F-9840-93CC-A4330D0F58AE}" type="parTrans" cxnId="{BB7DF2E0-4380-634C-8084-5DBCD073BD0C}">
      <dgm:prSet/>
      <dgm:spPr/>
      <dgm:t>
        <a:bodyPr/>
        <a:lstStyle/>
        <a:p>
          <a:endParaRPr lang="en-US"/>
        </a:p>
      </dgm:t>
    </dgm:pt>
    <dgm:pt modelId="{80BCAC09-46A2-DA40-9CF5-A56F89E79D14}" type="sibTrans" cxnId="{BB7DF2E0-4380-634C-8084-5DBCD073BD0C}">
      <dgm:prSet/>
      <dgm:spPr/>
      <dgm:t>
        <a:bodyPr/>
        <a:lstStyle/>
        <a:p>
          <a:endParaRPr lang="en-US"/>
        </a:p>
      </dgm:t>
    </dgm:pt>
    <dgm:pt modelId="{F3BCE012-681E-C84C-9F1F-2EC9719A9815}">
      <dgm:prSet phldrT="[Text]" custT="1"/>
      <dgm:spPr/>
      <dgm:t>
        <a:bodyPr/>
        <a:lstStyle/>
        <a:p>
          <a:r>
            <a:rPr lang="en-US" sz="1000" dirty="0"/>
            <a:t>Main Init Files - (GA and Beta)</a:t>
          </a:r>
        </a:p>
      </dgm:t>
    </dgm:pt>
    <dgm:pt modelId="{88C9F358-07C6-8648-83BE-54B82601CAED}" type="parTrans" cxnId="{1501F30B-57ED-684D-AACC-A999AF8606E2}">
      <dgm:prSet/>
      <dgm:spPr/>
      <dgm:t>
        <a:bodyPr/>
        <a:lstStyle/>
        <a:p>
          <a:endParaRPr lang="en-US"/>
        </a:p>
      </dgm:t>
    </dgm:pt>
    <dgm:pt modelId="{48E72E6C-980D-4B4E-84C1-2F2F0D3748BD}" type="sibTrans" cxnId="{1501F30B-57ED-684D-AACC-A999AF8606E2}">
      <dgm:prSet/>
      <dgm:spPr/>
      <dgm:t>
        <a:bodyPr/>
        <a:lstStyle/>
        <a:p>
          <a:endParaRPr lang="en-US"/>
        </a:p>
      </dgm:t>
    </dgm:pt>
    <dgm:pt modelId="{9A01C96C-0B93-A447-9231-D59E6A7561F5}">
      <dgm:prSet phldrT="[Text]" custT="1"/>
      <dgm:spPr/>
      <dgm:t>
        <a:bodyPr/>
        <a:lstStyle/>
        <a:p>
          <a:r>
            <a:rPr lang="en-US" sz="1000" dirty="0"/>
            <a:t>Feature Init File (GA and Beta)</a:t>
          </a:r>
        </a:p>
      </dgm:t>
    </dgm:pt>
    <dgm:pt modelId="{D9463835-6169-F14F-879F-4C39BB9DDD5D}" type="sibTrans" cxnId="{B4333A78-0939-244D-8248-F1C0A389C4BF}">
      <dgm:prSet/>
      <dgm:spPr/>
      <dgm:t>
        <a:bodyPr/>
        <a:lstStyle/>
        <a:p>
          <a:endParaRPr lang="en-US"/>
        </a:p>
      </dgm:t>
    </dgm:pt>
    <dgm:pt modelId="{F2BAA9AC-3755-6E4D-937E-75A57E754510}" type="parTrans" cxnId="{B4333A78-0939-244D-8248-F1C0A389C4BF}">
      <dgm:prSet/>
      <dgm:spPr/>
      <dgm:t>
        <a:bodyPr/>
        <a:lstStyle/>
        <a:p>
          <a:endParaRPr lang="en-US"/>
        </a:p>
      </dgm:t>
    </dgm:pt>
    <dgm:pt modelId="{5852C062-C66F-E74D-9130-8635F7F96FC4}">
      <dgm:prSet phldrT="[Text]" custT="1"/>
      <dgm:spPr/>
      <dgm:t>
        <a:bodyPr/>
        <a:lstStyle/>
        <a:p>
          <a:r>
            <a:rPr lang="en-US" sz="1000" dirty="0"/>
            <a:t>Source</a:t>
          </a:r>
        </a:p>
      </dgm:t>
    </dgm:pt>
    <dgm:pt modelId="{F96F967C-15E7-5A48-BE46-48741A8A90A6}" type="sibTrans" cxnId="{BC2044CD-F701-9346-82D0-BBE439C7A8AD}">
      <dgm:prSet/>
      <dgm:spPr/>
      <dgm:t>
        <a:bodyPr/>
        <a:lstStyle/>
        <a:p>
          <a:endParaRPr lang="en-US" sz="1000"/>
        </a:p>
      </dgm:t>
    </dgm:pt>
    <dgm:pt modelId="{1A9B0DB5-0AAC-A145-88E8-0344971D3EFC}" type="parTrans" cxnId="{BC2044CD-F701-9346-82D0-BBE439C7A8AD}">
      <dgm:prSet/>
      <dgm:spPr/>
      <dgm:t>
        <a:bodyPr/>
        <a:lstStyle/>
        <a:p>
          <a:endParaRPr lang="en-US" sz="1000"/>
        </a:p>
      </dgm:t>
    </dgm:pt>
    <dgm:pt modelId="{9CC0255F-D414-4349-A6EE-CAD2D0DC787E}" type="pres">
      <dgm:prSet presAssocID="{BC04D8C7-B24F-6C44-B9F7-6AD1CBE43DD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1AD1C7A-F4BE-3B42-AE5F-DB901D06C39B}" type="pres">
      <dgm:prSet presAssocID="{9A94158C-7660-C046-B1D7-4A68A31B47C5}" presName="hierRoot1" presStyleCnt="0">
        <dgm:presLayoutVars>
          <dgm:hierBranch val="init"/>
        </dgm:presLayoutVars>
      </dgm:prSet>
      <dgm:spPr/>
    </dgm:pt>
    <dgm:pt modelId="{52FC73EE-2463-CD44-91FD-A8BA84FF0819}" type="pres">
      <dgm:prSet presAssocID="{9A94158C-7660-C046-B1D7-4A68A31B47C5}" presName="rootComposite1" presStyleCnt="0"/>
      <dgm:spPr/>
    </dgm:pt>
    <dgm:pt modelId="{D0E82D14-186B-8848-BB1A-69FC8E6A5DF0}" type="pres">
      <dgm:prSet presAssocID="{9A94158C-7660-C046-B1D7-4A68A31B47C5}" presName="rootText1" presStyleLbl="node0" presStyleIdx="0" presStyleCnt="1">
        <dgm:presLayoutVars>
          <dgm:chPref val="3"/>
        </dgm:presLayoutVars>
      </dgm:prSet>
      <dgm:spPr/>
    </dgm:pt>
    <dgm:pt modelId="{4D986268-3D9D-DF4F-9F7F-C79C0C0AE2D4}" type="pres">
      <dgm:prSet presAssocID="{9A94158C-7660-C046-B1D7-4A68A31B47C5}" presName="rootConnector1" presStyleLbl="node1" presStyleIdx="0" presStyleCnt="0"/>
      <dgm:spPr/>
    </dgm:pt>
    <dgm:pt modelId="{44851FE9-9A7C-2248-8F36-4017F6732FB2}" type="pres">
      <dgm:prSet presAssocID="{9A94158C-7660-C046-B1D7-4A68A31B47C5}" presName="hierChild2" presStyleCnt="0"/>
      <dgm:spPr/>
    </dgm:pt>
    <dgm:pt modelId="{62C37791-12F4-244F-887B-0C982D93D6C2}" type="pres">
      <dgm:prSet presAssocID="{88C9F358-07C6-8648-83BE-54B82601CAED}" presName="Name37" presStyleLbl="parChTrans1D2" presStyleIdx="0" presStyleCnt="7"/>
      <dgm:spPr/>
    </dgm:pt>
    <dgm:pt modelId="{72714EEB-59EF-4848-8AFA-F5EAB2BF1CBF}" type="pres">
      <dgm:prSet presAssocID="{F3BCE012-681E-C84C-9F1F-2EC9719A9815}" presName="hierRoot2" presStyleCnt="0">
        <dgm:presLayoutVars>
          <dgm:hierBranch val="init"/>
        </dgm:presLayoutVars>
      </dgm:prSet>
      <dgm:spPr/>
    </dgm:pt>
    <dgm:pt modelId="{B158E884-844E-0349-98C4-D20F819DF064}" type="pres">
      <dgm:prSet presAssocID="{F3BCE012-681E-C84C-9F1F-2EC9719A9815}" presName="rootComposite" presStyleCnt="0"/>
      <dgm:spPr/>
    </dgm:pt>
    <dgm:pt modelId="{688EFB8B-22EA-264F-A862-57B02C807B19}" type="pres">
      <dgm:prSet presAssocID="{F3BCE012-681E-C84C-9F1F-2EC9719A9815}" presName="rootText" presStyleLbl="node2" presStyleIdx="0" presStyleCnt="7">
        <dgm:presLayoutVars>
          <dgm:chPref val="3"/>
        </dgm:presLayoutVars>
      </dgm:prSet>
      <dgm:spPr/>
    </dgm:pt>
    <dgm:pt modelId="{444DB617-7E0F-4E4B-B383-978335ABBCCB}" type="pres">
      <dgm:prSet presAssocID="{F3BCE012-681E-C84C-9F1F-2EC9719A9815}" presName="rootConnector" presStyleLbl="node2" presStyleIdx="0" presStyleCnt="7"/>
      <dgm:spPr/>
    </dgm:pt>
    <dgm:pt modelId="{366D45EF-B66F-0740-A656-E1CAC933E0B8}" type="pres">
      <dgm:prSet presAssocID="{F3BCE012-681E-C84C-9F1F-2EC9719A9815}" presName="hierChild4" presStyleCnt="0"/>
      <dgm:spPr/>
    </dgm:pt>
    <dgm:pt modelId="{C05E6563-8858-6D43-BAFC-F5B39CD8F6B5}" type="pres">
      <dgm:prSet presAssocID="{F3BCE012-681E-C84C-9F1F-2EC9719A9815}" presName="hierChild5" presStyleCnt="0"/>
      <dgm:spPr/>
    </dgm:pt>
    <dgm:pt modelId="{F63AB918-2D9F-AC42-98F2-0FE561CC1BB8}" type="pres">
      <dgm:prSet presAssocID="{F2BAA9AC-3755-6E4D-937E-75A57E754510}" presName="Name37" presStyleLbl="parChTrans1D2" presStyleIdx="1" presStyleCnt="7"/>
      <dgm:spPr/>
    </dgm:pt>
    <dgm:pt modelId="{5A83879A-1621-6449-827E-977B547BCB26}" type="pres">
      <dgm:prSet presAssocID="{9A01C96C-0B93-A447-9231-D59E6A7561F5}" presName="hierRoot2" presStyleCnt="0">
        <dgm:presLayoutVars>
          <dgm:hierBranch val="init"/>
        </dgm:presLayoutVars>
      </dgm:prSet>
      <dgm:spPr/>
    </dgm:pt>
    <dgm:pt modelId="{54C95602-6099-9C4F-A674-2F1609533FCF}" type="pres">
      <dgm:prSet presAssocID="{9A01C96C-0B93-A447-9231-D59E6A7561F5}" presName="rootComposite" presStyleCnt="0"/>
      <dgm:spPr/>
    </dgm:pt>
    <dgm:pt modelId="{9B29A45E-9504-694A-82DD-5B8A08E3B506}" type="pres">
      <dgm:prSet presAssocID="{9A01C96C-0B93-A447-9231-D59E6A7561F5}" presName="rootText" presStyleLbl="node2" presStyleIdx="1" presStyleCnt="7">
        <dgm:presLayoutVars>
          <dgm:chPref val="3"/>
        </dgm:presLayoutVars>
      </dgm:prSet>
      <dgm:spPr/>
    </dgm:pt>
    <dgm:pt modelId="{A739EFD6-253C-2843-AAC0-343560F9E71E}" type="pres">
      <dgm:prSet presAssocID="{9A01C96C-0B93-A447-9231-D59E6A7561F5}" presName="rootConnector" presStyleLbl="node2" presStyleIdx="1" presStyleCnt="7"/>
      <dgm:spPr/>
    </dgm:pt>
    <dgm:pt modelId="{05D6C390-8A22-BD47-B340-1EFA3D17BFF5}" type="pres">
      <dgm:prSet presAssocID="{9A01C96C-0B93-A447-9231-D59E6A7561F5}" presName="hierChild4" presStyleCnt="0"/>
      <dgm:spPr/>
    </dgm:pt>
    <dgm:pt modelId="{D6C712B4-79BC-E047-96A0-388A1CECAFA4}" type="pres">
      <dgm:prSet presAssocID="{9A01C96C-0B93-A447-9231-D59E6A7561F5}" presName="hierChild5" presStyleCnt="0"/>
      <dgm:spPr/>
    </dgm:pt>
    <dgm:pt modelId="{BBC1E4B1-9FD2-5F4F-B25C-7A37A9CA50F9}" type="pres">
      <dgm:prSet presAssocID="{1A9B0DB5-0AAC-A145-88E8-0344971D3EFC}" presName="Name37" presStyleLbl="parChTrans1D2" presStyleIdx="2" presStyleCnt="7"/>
      <dgm:spPr/>
    </dgm:pt>
    <dgm:pt modelId="{DC22C8D5-B7E6-9349-BDC5-B684217B2B18}" type="pres">
      <dgm:prSet presAssocID="{5852C062-C66F-E74D-9130-8635F7F96FC4}" presName="hierRoot2" presStyleCnt="0">
        <dgm:presLayoutVars>
          <dgm:hierBranch val="init"/>
        </dgm:presLayoutVars>
      </dgm:prSet>
      <dgm:spPr/>
    </dgm:pt>
    <dgm:pt modelId="{5A240672-1769-2E4D-9F77-8E6B541238AD}" type="pres">
      <dgm:prSet presAssocID="{5852C062-C66F-E74D-9130-8635F7F96FC4}" presName="rootComposite" presStyleCnt="0"/>
      <dgm:spPr/>
    </dgm:pt>
    <dgm:pt modelId="{F1BF01C8-4371-6941-81DE-CCB5C0C23085}" type="pres">
      <dgm:prSet presAssocID="{5852C062-C66F-E74D-9130-8635F7F96FC4}" presName="rootText" presStyleLbl="node2" presStyleIdx="2" presStyleCnt="7">
        <dgm:presLayoutVars>
          <dgm:chPref val="3"/>
        </dgm:presLayoutVars>
      </dgm:prSet>
      <dgm:spPr/>
    </dgm:pt>
    <dgm:pt modelId="{503A6A91-B903-7B43-BE6E-DA9D6AE5B546}" type="pres">
      <dgm:prSet presAssocID="{5852C062-C66F-E74D-9130-8635F7F96FC4}" presName="rootConnector" presStyleLbl="node2" presStyleIdx="2" presStyleCnt="7"/>
      <dgm:spPr/>
    </dgm:pt>
    <dgm:pt modelId="{F4FDDE76-D562-F047-B22F-494EEE802AEF}" type="pres">
      <dgm:prSet presAssocID="{5852C062-C66F-E74D-9130-8635F7F96FC4}" presName="hierChild4" presStyleCnt="0"/>
      <dgm:spPr/>
    </dgm:pt>
    <dgm:pt modelId="{951A22F6-7393-EA43-82B0-ED8C5190552C}" type="pres">
      <dgm:prSet presAssocID="{0DAF6363-E0A0-9748-8851-B490D8511DBE}" presName="Name37" presStyleLbl="parChTrans1D3" presStyleIdx="0" presStyleCnt="8"/>
      <dgm:spPr/>
    </dgm:pt>
    <dgm:pt modelId="{7E11EB41-A3C2-7C45-91AC-CAB01709479D}" type="pres">
      <dgm:prSet presAssocID="{8367A603-77F1-724E-86E7-11B24C52A107}" presName="hierRoot2" presStyleCnt="0">
        <dgm:presLayoutVars>
          <dgm:hierBranch val="init"/>
        </dgm:presLayoutVars>
      </dgm:prSet>
      <dgm:spPr/>
    </dgm:pt>
    <dgm:pt modelId="{381709EF-0456-E847-8BB0-D5E5ABFB3ED1}" type="pres">
      <dgm:prSet presAssocID="{8367A603-77F1-724E-86E7-11B24C52A107}" presName="rootComposite" presStyleCnt="0"/>
      <dgm:spPr/>
    </dgm:pt>
    <dgm:pt modelId="{CF4E19B3-7946-854F-AB53-50BBE187FF97}" type="pres">
      <dgm:prSet presAssocID="{8367A603-77F1-724E-86E7-11B24C52A107}" presName="rootText" presStyleLbl="node3" presStyleIdx="0" presStyleCnt="8">
        <dgm:presLayoutVars>
          <dgm:chPref val="3"/>
        </dgm:presLayoutVars>
      </dgm:prSet>
      <dgm:spPr/>
    </dgm:pt>
    <dgm:pt modelId="{E2809D37-E086-E74B-AB36-20D1ED0DEA37}" type="pres">
      <dgm:prSet presAssocID="{8367A603-77F1-724E-86E7-11B24C52A107}" presName="rootConnector" presStyleLbl="node3" presStyleIdx="0" presStyleCnt="8"/>
      <dgm:spPr/>
    </dgm:pt>
    <dgm:pt modelId="{2BA81EF4-7B8E-A247-9FE9-A7D8DCFA9232}" type="pres">
      <dgm:prSet presAssocID="{8367A603-77F1-724E-86E7-11B24C52A107}" presName="hierChild4" presStyleCnt="0"/>
      <dgm:spPr/>
    </dgm:pt>
    <dgm:pt modelId="{81C8E8F7-3928-9C49-8E36-CAB680DDC1F4}" type="pres">
      <dgm:prSet presAssocID="{8367A603-77F1-724E-86E7-11B24C52A107}" presName="hierChild5" presStyleCnt="0"/>
      <dgm:spPr/>
    </dgm:pt>
    <dgm:pt modelId="{0D105D97-8F4B-7E4E-AAF0-7B62A935B8DB}" type="pres">
      <dgm:prSet presAssocID="{717C5B0E-00AD-4E4B-BEE7-7E456C0B00C1}" presName="Name37" presStyleLbl="parChTrans1D3" presStyleIdx="1" presStyleCnt="8"/>
      <dgm:spPr/>
    </dgm:pt>
    <dgm:pt modelId="{584AF871-6B24-3F48-BF5B-C18BC07DA659}" type="pres">
      <dgm:prSet presAssocID="{62710B8A-7ABC-C947-9E2B-92C0BA84A8BE}" presName="hierRoot2" presStyleCnt="0">
        <dgm:presLayoutVars>
          <dgm:hierBranch val="init"/>
        </dgm:presLayoutVars>
      </dgm:prSet>
      <dgm:spPr/>
    </dgm:pt>
    <dgm:pt modelId="{A40E6866-3BB1-F341-AEA9-3F891FF1A908}" type="pres">
      <dgm:prSet presAssocID="{62710B8A-7ABC-C947-9E2B-92C0BA84A8BE}" presName="rootComposite" presStyleCnt="0"/>
      <dgm:spPr/>
    </dgm:pt>
    <dgm:pt modelId="{D72C422B-B79C-2C44-A6C5-0683B79CF877}" type="pres">
      <dgm:prSet presAssocID="{62710B8A-7ABC-C947-9E2B-92C0BA84A8BE}" presName="rootText" presStyleLbl="node3" presStyleIdx="1" presStyleCnt="8">
        <dgm:presLayoutVars>
          <dgm:chPref val="3"/>
        </dgm:presLayoutVars>
      </dgm:prSet>
      <dgm:spPr/>
    </dgm:pt>
    <dgm:pt modelId="{3054FB7D-FBF4-6148-89D9-DBEEC2C58B4A}" type="pres">
      <dgm:prSet presAssocID="{62710B8A-7ABC-C947-9E2B-92C0BA84A8BE}" presName="rootConnector" presStyleLbl="node3" presStyleIdx="1" presStyleCnt="8"/>
      <dgm:spPr/>
    </dgm:pt>
    <dgm:pt modelId="{C0336FE2-D571-EB47-B58D-2225129730CE}" type="pres">
      <dgm:prSet presAssocID="{62710B8A-7ABC-C947-9E2B-92C0BA84A8BE}" presName="hierChild4" presStyleCnt="0"/>
      <dgm:spPr/>
    </dgm:pt>
    <dgm:pt modelId="{B6513D7F-0BF2-984C-AC3B-73817577136F}" type="pres">
      <dgm:prSet presAssocID="{B1E2C802-3247-B346-967C-5A029296704F}" presName="Name37" presStyleLbl="parChTrans1D4" presStyleIdx="0" presStyleCnt="8"/>
      <dgm:spPr/>
    </dgm:pt>
    <dgm:pt modelId="{0F1A924B-CCEC-E947-B80E-815C14A12FD0}" type="pres">
      <dgm:prSet presAssocID="{FC54FBC1-CFA7-F242-BC5A-243F2536225F}" presName="hierRoot2" presStyleCnt="0">
        <dgm:presLayoutVars>
          <dgm:hierBranch val="init"/>
        </dgm:presLayoutVars>
      </dgm:prSet>
      <dgm:spPr/>
    </dgm:pt>
    <dgm:pt modelId="{3004FB34-F1CD-6448-98FD-164ABC3E0C51}" type="pres">
      <dgm:prSet presAssocID="{FC54FBC1-CFA7-F242-BC5A-243F2536225F}" presName="rootComposite" presStyleCnt="0"/>
      <dgm:spPr/>
    </dgm:pt>
    <dgm:pt modelId="{0EFBB60E-D54E-BA4C-9E61-9E6FC64F64EF}" type="pres">
      <dgm:prSet presAssocID="{FC54FBC1-CFA7-F242-BC5A-243F2536225F}" presName="rootText" presStyleLbl="node4" presStyleIdx="0" presStyleCnt="8">
        <dgm:presLayoutVars>
          <dgm:chPref val="3"/>
        </dgm:presLayoutVars>
      </dgm:prSet>
      <dgm:spPr/>
    </dgm:pt>
    <dgm:pt modelId="{7550F6C0-319C-3F43-A057-F0AF6F83E479}" type="pres">
      <dgm:prSet presAssocID="{FC54FBC1-CFA7-F242-BC5A-243F2536225F}" presName="rootConnector" presStyleLbl="node4" presStyleIdx="0" presStyleCnt="8"/>
      <dgm:spPr/>
    </dgm:pt>
    <dgm:pt modelId="{D12C6DE8-243D-1A44-9D72-72A6BE21DFA0}" type="pres">
      <dgm:prSet presAssocID="{FC54FBC1-CFA7-F242-BC5A-243F2536225F}" presName="hierChild4" presStyleCnt="0"/>
      <dgm:spPr/>
    </dgm:pt>
    <dgm:pt modelId="{30118900-2897-CA44-81E0-2AD186633695}" type="pres">
      <dgm:prSet presAssocID="{FC54FBC1-CFA7-F242-BC5A-243F2536225F}" presName="hierChild5" presStyleCnt="0"/>
      <dgm:spPr/>
    </dgm:pt>
    <dgm:pt modelId="{69918F91-49AA-7747-96A6-117ADABC4A25}" type="pres">
      <dgm:prSet presAssocID="{62710B8A-7ABC-C947-9E2B-92C0BA84A8BE}" presName="hierChild5" presStyleCnt="0"/>
      <dgm:spPr/>
    </dgm:pt>
    <dgm:pt modelId="{BC457088-0C53-E64D-9861-03877837031D}" type="pres">
      <dgm:prSet presAssocID="{5852C062-C66F-E74D-9130-8635F7F96FC4}" presName="hierChild5" presStyleCnt="0"/>
      <dgm:spPr/>
    </dgm:pt>
    <dgm:pt modelId="{30F21D2D-5F7A-6E47-A1E2-0E82F1007AB6}" type="pres">
      <dgm:prSet presAssocID="{0BF506B1-3F1E-E64E-81E2-E0F0D9FCE14D}" presName="Name37" presStyleLbl="parChTrans1D2" presStyleIdx="3" presStyleCnt="7"/>
      <dgm:spPr/>
    </dgm:pt>
    <dgm:pt modelId="{99DCB743-6287-D545-8394-1A1E57719530}" type="pres">
      <dgm:prSet presAssocID="{D8B98363-EE1A-844C-9DEE-AD577E606C5D}" presName="hierRoot2" presStyleCnt="0">
        <dgm:presLayoutVars>
          <dgm:hierBranch val="init"/>
        </dgm:presLayoutVars>
      </dgm:prSet>
      <dgm:spPr/>
    </dgm:pt>
    <dgm:pt modelId="{E41FF2EF-4E7D-E042-9276-BDEB6EEC3882}" type="pres">
      <dgm:prSet presAssocID="{D8B98363-EE1A-844C-9DEE-AD577E606C5D}" presName="rootComposite" presStyleCnt="0"/>
      <dgm:spPr/>
    </dgm:pt>
    <dgm:pt modelId="{47B46F87-6536-854C-A5C3-3C98E665AEDF}" type="pres">
      <dgm:prSet presAssocID="{D8B98363-EE1A-844C-9DEE-AD577E606C5D}" presName="rootText" presStyleLbl="node2" presStyleIdx="3" presStyleCnt="7">
        <dgm:presLayoutVars>
          <dgm:chPref val="3"/>
        </dgm:presLayoutVars>
      </dgm:prSet>
      <dgm:spPr/>
    </dgm:pt>
    <dgm:pt modelId="{724871C6-5982-1E4C-AFC6-1494138FEE95}" type="pres">
      <dgm:prSet presAssocID="{D8B98363-EE1A-844C-9DEE-AD577E606C5D}" presName="rootConnector" presStyleLbl="node2" presStyleIdx="3" presStyleCnt="7"/>
      <dgm:spPr/>
    </dgm:pt>
    <dgm:pt modelId="{24C5059A-4A56-4446-A521-DBA05B724522}" type="pres">
      <dgm:prSet presAssocID="{D8B98363-EE1A-844C-9DEE-AD577E606C5D}" presName="hierChild4" presStyleCnt="0"/>
      <dgm:spPr/>
    </dgm:pt>
    <dgm:pt modelId="{AF46DB0F-F878-5B4F-BD1C-72094C3D0705}" type="pres">
      <dgm:prSet presAssocID="{B04A09FF-AD04-5840-8C6A-C7FF79A929EB}" presName="Name37" presStyleLbl="parChTrans1D3" presStyleIdx="2" presStyleCnt="8"/>
      <dgm:spPr/>
    </dgm:pt>
    <dgm:pt modelId="{1C9813DE-6A91-C347-98A2-AB4F12269B98}" type="pres">
      <dgm:prSet presAssocID="{63B98B03-5832-1B4F-9BA9-2124F6E01C80}" presName="hierRoot2" presStyleCnt="0">
        <dgm:presLayoutVars>
          <dgm:hierBranch val="init"/>
        </dgm:presLayoutVars>
      </dgm:prSet>
      <dgm:spPr/>
    </dgm:pt>
    <dgm:pt modelId="{0B0CDF88-5A7D-7B40-B26A-8711984E0DC1}" type="pres">
      <dgm:prSet presAssocID="{63B98B03-5832-1B4F-9BA9-2124F6E01C80}" presName="rootComposite" presStyleCnt="0"/>
      <dgm:spPr/>
    </dgm:pt>
    <dgm:pt modelId="{D10674B5-6287-D94A-A3F9-AC2AF95D32C3}" type="pres">
      <dgm:prSet presAssocID="{63B98B03-5832-1B4F-9BA9-2124F6E01C80}" presName="rootText" presStyleLbl="node3" presStyleIdx="2" presStyleCnt="8">
        <dgm:presLayoutVars>
          <dgm:chPref val="3"/>
        </dgm:presLayoutVars>
      </dgm:prSet>
      <dgm:spPr/>
    </dgm:pt>
    <dgm:pt modelId="{963C4603-9F53-A144-A358-1CA6C5800821}" type="pres">
      <dgm:prSet presAssocID="{63B98B03-5832-1B4F-9BA9-2124F6E01C80}" presName="rootConnector" presStyleLbl="node3" presStyleIdx="2" presStyleCnt="8"/>
      <dgm:spPr/>
    </dgm:pt>
    <dgm:pt modelId="{C54BD606-8540-9C43-A7F2-930EE307D993}" type="pres">
      <dgm:prSet presAssocID="{63B98B03-5832-1B4F-9BA9-2124F6E01C80}" presName="hierChild4" presStyleCnt="0"/>
      <dgm:spPr/>
    </dgm:pt>
    <dgm:pt modelId="{F74BD343-039E-F247-B250-65EB201D96C3}" type="pres">
      <dgm:prSet presAssocID="{6FE3A5D9-2FC4-114C-B09E-D064D10E7700}" presName="Name37" presStyleLbl="parChTrans1D4" presStyleIdx="1" presStyleCnt="8"/>
      <dgm:spPr/>
    </dgm:pt>
    <dgm:pt modelId="{7539E44D-D5FB-154A-BFA6-54CDCC7787CD}" type="pres">
      <dgm:prSet presAssocID="{282EA5EE-73FE-CF49-8658-C7D5F207A2D0}" presName="hierRoot2" presStyleCnt="0">
        <dgm:presLayoutVars>
          <dgm:hierBranch val="init"/>
        </dgm:presLayoutVars>
      </dgm:prSet>
      <dgm:spPr/>
    </dgm:pt>
    <dgm:pt modelId="{DB85A5E8-F4B7-204F-81F6-A57FFCA9313C}" type="pres">
      <dgm:prSet presAssocID="{282EA5EE-73FE-CF49-8658-C7D5F207A2D0}" presName="rootComposite" presStyleCnt="0"/>
      <dgm:spPr/>
    </dgm:pt>
    <dgm:pt modelId="{543C8749-1FCA-DE46-8020-CCE8E7BF6212}" type="pres">
      <dgm:prSet presAssocID="{282EA5EE-73FE-CF49-8658-C7D5F207A2D0}" presName="rootText" presStyleLbl="node4" presStyleIdx="1" presStyleCnt="8">
        <dgm:presLayoutVars>
          <dgm:chPref val="3"/>
        </dgm:presLayoutVars>
      </dgm:prSet>
      <dgm:spPr/>
    </dgm:pt>
    <dgm:pt modelId="{F3FFE4B3-FB01-E545-BD84-396A098E5D17}" type="pres">
      <dgm:prSet presAssocID="{282EA5EE-73FE-CF49-8658-C7D5F207A2D0}" presName="rootConnector" presStyleLbl="node4" presStyleIdx="1" presStyleCnt="8"/>
      <dgm:spPr/>
    </dgm:pt>
    <dgm:pt modelId="{EE7A8069-3A1C-6344-A552-AEADD4023B6E}" type="pres">
      <dgm:prSet presAssocID="{282EA5EE-73FE-CF49-8658-C7D5F207A2D0}" presName="hierChild4" presStyleCnt="0"/>
      <dgm:spPr/>
    </dgm:pt>
    <dgm:pt modelId="{6D899B2B-6CFB-6749-B6F3-C751E269607E}" type="pres">
      <dgm:prSet presAssocID="{282EA5EE-73FE-CF49-8658-C7D5F207A2D0}" presName="hierChild5" presStyleCnt="0"/>
      <dgm:spPr/>
    </dgm:pt>
    <dgm:pt modelId="{D9B875B9-0015-4F48-A374-2A5AE454BD50}" type="pres">
      <dgm:prSet presAssocID="{FF454E92-A3C9-7C4D-AA8A-FB644A139A42}" presName="Name37" presStyleLbl="parChTrans1D4" presStyleIdx="2" presStyleCnt="8"/>
      <dgm:spPr/>
    </dgm:pt>
    <dgm:pt modelId="{593D2B27-DAD7-0042-BA74-7DA9F175C945}" type="pres">
      <dgm:prSet presAssocID="{2C2054C4-AD36-E14F-B60C-5862496C0DCC}" presName="hierRoot2" presStyleCnt="0">
        <dgm:presLayoutVars>
          <dgm:hierBranch val="init"/>
        </dgm:presLayoutVars>
      </dgm:prSet>
      <dgm:spPr/>
    </dgm:pt>
    <dgm:pt modelId="{15911884-76DC-8C4F-A897-BB0917851876}" type="pres">
      <dgm:prSet presAssocID="{2C2054C4-AD36-E14F-B60C-5862496C0DCC}" presName="rootComposite" presStyleCnt="0"/>
      <dgm:spPr/>
    </dgm:pt>
    <dgm:pt modelId="{42D32414-8462-6A43-869A-82CDCF416CEB}" type="pres">
      <dgm:prSet presAssocID="{2C2054C4-AD36-E14F-B60C-5862496C0DCC}" presName="rootText" presStyleLbl="node4" presStyleIdx="2" presStyleCnt="8">
        <dgm:presLayoutVars>
          <dgm:chPref val="3"/>
        </dgm:presLayoutVars>
      </dgm:prSet>
      <dgm:spPr/>
    </dgm:pt>
    <dgm:pt modelId="{BE15D475-B396-8048-AE56-F90AC067A9A0}" type="pres">
      <dgm:prSet presAssocID="{2C2054C4-AD36-E14F-B60C-5862496C0DCC}" presName="rootConnector" presStyleLbl="node4" presStyleIdx="2" presStyleCnt="8"/>
      <dgm:spPr/>
    </dgm:pt>
    <dgm:pt modelId="{C08D0D00-EE9D-574A-B5DF-BBA96F167B5F}" type="pres">
      <dgm:prSet presAssocID="{2C2054C4-AD36-E14F-B60C-5862496C0DCC}" presName="hierChild4" presStyleCnt="0"/>
      <dgm:spPr/>
    </dgm:pt>
    <dgm:pt modelId="{BEA656B1-6F60-D14B-85A8-379C83433EA2}" type="pres">
      <dgm:prSet presAssocID="{CD3335DD-F9EA-9E41-9D06-FE58C6E01ACB}" presName="Name37" presStyleLbl="parChTrans1D4" presStyleIdx="3" presStyleCnt="8"/>
      <dgm:spPr/>
    </dgm:pt>
    <dgm:pt modelId="{A67B7246-DB13-9244-8C88-8E2ACC789093}" type="pres">
      <dgm:prSet presAssocID="{68FEDF46-83E0-304C-A1E0-9E38EE763823}" presName="hierRoot2" presStyleCnt="0">
        <dgm:presLayoutVars>
          <dgm:hierBranch val="init"/>
        </dgm:presLayoutVars>
      </dgm:prSet>
      <dgm:spPr/>
    </dgm:pt>
    <dgm:pt modelId="{5CC76D95-B38F-F743-A207-ACB21A1468B8}" type="pres">
      <dgm:prSet presAssocID="{68FEDF46-83E0-304C-A1E0-9E38EE763823}" presName="rootComposite" presStyleCnt="0"/>
      <dgm:spPr/>
    </dgm:pt>
    <dgm:pt modelId="{EEB32188-1673-034A-85B3-823324B39995}" type="pres">
      <dgm:prSet presAssocID="{68FEDF46-83E0-304C-A1E0-9E38EE763823}" presName="rootText" presStyleLbl="node4" presStyleIdx="3" presStyleCnt="8">
        <dgm:presLayoutVars>
          <dgm:chPref val="3"/>
        </dgm:presLayoutVars>
      </dgm:prSet>
      <dgm:spPr/>
    </dgm:pt>
    <dgm:pt modelId="{917B3191-F3F9-0242-A3B9-788BE7BD3D02}" type="pres">
      <dgm:prSet presAssocID="{68FEDF46-83E0-304C-A1E0-9E38EE763823}" presName="rootConnector" presStyleLbl="node4" presStyleIdx="3" presStyleCnt="8"/>
      <dgm:spPr/>
    </dgm:pt>
    <dgm:pt modelId="{5A82003B-0339-FF42-845E-11FCFF97AD23}" type="pres">
      <dgm:prSet presAssocID="{68FEDF46-83E0-304C-A1E0-9E38EE763823}" presName="hierChild4" presStyleCnt="0"/>
      <dgm:spPr/>
    </dgm:pt>
    <dgm:pt modelId="{F244551F-6F5D-0B4E-A00F-4A7CE4AB289A}" type="pres">
      <dgm:prSet presAssocID="{68FEDF46-83E0-304C-A1E0-9E38EE763823}" presName="hierChild5" presStyleCnt="0"/>
      <dgm:spPr/>
    </dgm:pt>
    <dgm:pt modelId="{F7FAC2BC-A271-0444-9304-1A6CC9721B55}" type="pres">
      <dgm:prSet presAssocID="{E41D1903-93D9-D341-AF11-C719452141EC}" presName="Name37" presStyleLbl="parChTrans1D4" presStyleIdx="4" presStyleCnt="8"/>
      <dgm:spPr/>
    </dgm:pt>
    <dgm:pt modelId="{3D637540-6F86-3A47-A732-F5CBBA2D4BF6}" type="pres">
      <dgm:prSet presAssocID="{B3C1CB59-3879-DE4A-8B69-EB643B247950}" presName="hierRoot2" presStyleCnt="0">
        <dgm:presLayoutVars>
          <dgm:hierBranch val="init"/>
        </dgm:presLayoutVars>
      </dgm:prSet>
      <dgm:spPr/>
    </dgm:pt>
    <dgm:pt modelId="{70FFEDF5-C426-0940-8160-FEF2700A980A}" type="pres">
      <dgm:prSet presAssocID="{B3C1CB59-3879-DE4A-8B69-EB643B247950}" presName="rootComposite" presStyleCnt="0"/>
      <dgm:spPr/>
    </dgm:pt>
    <dgm:pt modelId="{9F65FE00-5B2A-2343-9C9D-0728DC7E1C2B}" type="pres">
      <dgm:prSet presAssocID="{B3C1CB59-3879-DE4A-8B69-EB643B247950}" presName="rootText" presStyleLbl="node4" presStyleIdx="4" presStyleCnt="8">
        <dgm:presLayoutVars>
          <dgm:chPref val="3"/>
        </dgm:presLayoutVars>
      </dgm:prSet>
      <dgm:spPr/>
    </dgm:pt>
    <dgm:pt modelId="{E6F2CECC-6781-7E44-8C03-0E72FFD4499B}" type="pres">
      <dgm:prSet presAssocID="{B3C1CB59-3879-DE4A-8B69-EB643B247950}" presName="rootConnector" presStyleLbl="node4" presStyleIdx="4" presStyleCnt="8"/>
      <dgm:spPr/>
    </dgm:pt>
    <dgm:pt modelId="{605F9B11-4472-874A-84A9-179F195958F9}" type="pres">
      <dgm:prSet presAssocID="{B3C1CB59-3879-DE4A-8B69-EB643B247950}" presName="hierChild4" presStyleCnt="0"/>
      <dgm:spPr/>
    </dgm:pt>
    <dgm:pt modelId="{3BA7C76C-9C34-EB45-B981-2F75F12C105C}" type="pres">
      <dgm:prSet presAssocID="{B3C1CB59-3879-DE4A-8B69-EB643B247950}" presName="hierChild5" presStyleCnt="0"/>
      <dgm:spPr/>
    </dgm:pt>
    <dgm:pt modelId="{6FCED630-39E8-2E4E-B0B0-2BA27B6B0ED6}" type="pres">
      <dgm:prSet presAssocID="{2C2054C4-AD36-E14F-B60C-5862496C0DCC}" presName="hierChild5" presStyleCnt="0"/>
      <dgm:spPr/>
    </dgm:pt>
    <dgm:pt modelId="{52E7D2DB-9BDF-D648-9534-98F25A7F7DB7}" type="pres">
      <dgm:prSet presAssocID="{63B98B03-5832-1B4F-9BA9-2124F6E01C80}" presName="hierChild5" presStyleCnt="0"/>
      <dgm:spPr/>
    </dgm:pt>
    <dgm:pt modelId="{AD3B313A-3144-D144-90FB-E3DE4824BF86}" type="pres">
      <dgm:prSet presAssocID="{D8B98363-EE1A-844C-9DEE-AD577E606C5D}" presName="hierChild5" presStyleCnt="0"/>
      <dgm:spPr/>
    </dgm:pt>
    <dgm:pt modelId="{25DA7131-6E80-BA40-A71B-1FC289C22FE7}" type="pres">
      <dgm:prSet presAssocID="{183F46B8-DF3E-2C4E-A97F-2A1B311AB86B}" presName="Name37" presStyleLbl="parChTrans1D2" presStyleIdx="4" presStyleCnt="7"/>
      <dgm:spPr/>
    </dgm:pt>
    <dgm:pt modelId="{799D4AF6-4B14-5542-9E09-ECE198256DFC}" type="pres">
      <dgm:prSet presAssocID="{E5DEDE08-2A91-C04C-B9F0-DCC60F716CB1}" presName="hierRoot2" presStyleCnt="0">
        <dgm:presLayoutVars>
          <dgm:hierBranch val="init"/>
        </dgm:presLayoutVars>
      </dgm:prSet>
      <dgm:spPr/>
    </dgm:pt>
    <dgm:pt modelId="{A4619BF9-EEE0-6B4A-BA56-16C13328FB1F}" type="pres">
      <dgm:prSet presAssocID="{E5DEDE08-2A91-C04C-B9F0-DCC60F716CB1}" presName="rootComposite" presStyleCnt="0"/>
      <dgm:spPr/>
    </dgm:pt>
    <dgm:pt modelId="{4450EC4F-94E3-F24A-9C28-06CD18952A16}" type="pres">
      <dgm:prSet presAssocID="{E5DEDE08-2A91-C04C-B9F0-DCC60F716CB1}" presName="rootText" presStyleLbl="node2" presStyleIdx="4" presStyleCnt="7">
        <dgm:presLayoutVars>
          <dgm:chPref val="3"/>
        </dgm:presLayoutVars>
      </dgm:prSet>
      <dgm:spPr/>
    </dgm:pt>
    <dgm:pt modelId="{0FAF6946-7279-3049-87E7-722C9A7343C4}" type="pres">
      <dgm:prSet presAssocID="{E5DEDE08-2A91-C04C-B9F0-DCC60F716CB1}" presName="rootConnector" presStyleLbl="node2" presStyleIdx="4" presStyleCnt="7"/>
      <dgm:spPr/>
    </dgm:pt>
    <dgm:pt modelId="{4D01137D-8799-2743-AA47-C53ED5F9C359}" type="pres">
      <dgm:prSet presAssocID="{E5DEDE08-2A91-C04C-B9F0-DCC60F716CB1}" presName="hierChild4" presStyleCnt="0"/>
      <dgm:spPr/>
    </dgm:pt>
    <dgm:pt modelId="{D1066B29-B5DD-CF43-9432-25055911DE67}" type="pres">
      <dgm:prSet presAssocID="{FF5CFFC4-229A-6D45-8008-0FF3FFEE0AFE}" presName="Name37" presStyleLbl="parChTrans1D3" presStyleIdx="3" presStyleCnt="8"/>
      <dgm:spPr/>
    </dgm:pt>
    <dgm:pt modelId="{C52A46A3-0350-1D42-8CA3-025FE68AB9BD}" type="pres">
      <dgm:prSet presAssocID="{1E4E3F98-99AA-6A4C-9EAE-95B6FFF20C07}" presName="hierRoot2" presStyleCnt="0">
        <dgm:presLayoutVars>
          <dgm:hierBranch val="init"/>
        </dgm:presLayoutVars>
      </dgm:prSet>
      <dgm:spPr/>
    </dgm:pt>
    <dgm:pt modelId="{2C63F76C-3695-7F43-A64F-0CAE15BC7B65}" type="pres">
      <dgm:prSet presAssocID="{1E4E3F98-99AA-6A4C-9EAE-95B6FFF20C07}" presName="rootComposite" presStyleCnt="0"/>
      <dgm:spPr/>
    </dgm:pt>
    <dgm:pt modelId="{E263E958-BB48-5E49-B05D-186A50A61DCB}" type="pres">
      <dgm:prSet presAssocID="{1E4E3F98-99AA-6A4C-9EAE-95B6FFF20C07}" presName="rootText" presStyleLbl="node3" presStyleIdx="3" presStyleCnt="8">
        <dgm:presLayoutVars>
          <dgm:chPref val="3"/>
        </dgm:presLayoutVars>
      </dgm:prSet>
      <dgm:spPr/>
    </dgm:pt>
    <dgm:pt modelId="{8ED25AFE-26F8-874B-A31E-2EE0D4031671}" type="pres">
      <dgm:prSet presAssocID="{1E4E3F98-99AA-6A4C-9EAE-95B6FFF20C07}" presName="rootConnector" presStyleLbl="node3" presStyleIdx="3" presStyleCnt="8"/>
      <dgm:spPr/>
    </dgm:pt>
    <dgm:pt modelId="{D8697B2B-8C15-0142-8D95-83B8EC8BC4E8}" type="pres">
      <dgm:prSet presAssocID="{1E4E3F98-99AA-6A4C-9EAE-95B6FFF20C07}" presName="hierChild4" presStyleCnt="0"/>
      <dgm:spPr/>
    </dgm:pt>
    <dgm:pt modelId="{B9C6CDF4-B292-2E4C-89EC-C793D2C0640C}" type="pres">
      <dgm:prSet presAssocID="{1E4E3F98-99AA-6A4C-9EAE-95B6FFF20C07}" presName="hierChild5" presStyleCnt="0"/>
      <dgm:spPr/>
    </dgm:pt>
    <dgm:pt modelId="{CFF9552F-1713-B74B-B782-6E66531E0EAB}" type="pres">
      <dgm:prSet presAssocID="{A78548B0-51EC-6546-941B-B39D47F67ECB}" presName="Name37" presStyleLbl="parChTrans1D3" presStyleIdx="4" presStyleCnt="8"/>
      <dgm:spPr/>
    </dgm:pt>
    <dgm:pt modelId="{E1AE32D4-BD2D-E740-BC6E-CAD372CE0BDB}" type="pres">
      <dgm:prSet presAssocID="{BBD52B7B-3610-2B44-9901-0192285D5EBA}" presName="hierRoot2" presStyleCnt="0">
        <dgm:presLayoutVars>
          <dgm:hierBranch val="init"/>
        </dgm:presLayoutVars>
      </dgm:prSet>
      <dgm:spPr/>
    </dgm:pt>
    <dgm:pt modelId="{C7C446BB-35EC-F94A-97D4-1791E3A99A43}" type="pres">
      <dgm:prSet presAssocID="{BBD52B7B-3610-2B44-9901-0192285D5EBA}" presName="rootComposite" presStyleCnt="0"/>
      <dgm:spPr/>
    </dgm:pt>
    <dgm:pt modelId="{EC4B91ED-9E81-1648-AEC9-668062E0FEAA}" type="pres">
      <dgm:prSet presAssocID="{BBD52B7B-3610-2B44-9901-0192285D5EBA}" presName="rootText" presStyleLbl="node3" presStyleIdx="4" presStyleCnt="8">
        <dgm:presLayoutVars>
          <dgm:chPref val="3"/>
        </dgm:presLayoutVars>
      </dgm:prSet>
      <dgm:spPr/>
    </dgm:pt>
    <dgm:pt modelId="{498A48C3-BECF-0D4E-A9C1-CD25F5E7772B}" type="pres">
      <dgm:prSet presAssocID="{BBD52B7B-3610-2B44-9901-0192285D5EBA}" presName="rootConnector" presStyleLbl="node3" presStyleIdx="4" presStyleCnt="8"/>
      <dgm:spPr/>
    </dgm:pt>
    <dgm:pt modelId="{7C066374-05DC-D542-B899-FF4D91EBD125}" type="pres">
      <dgm:prSet presAssocID="{BBD52B7B-3610-2B44-9901-0192285D5EBA}" presName="hierChild4" presStyleCnt="0"/>
      <dgm:spPr/>
    </dgm:pt>
    <dgm:pt modelId="{6685A803-396F-DE4C-8990-8222B9D7D000}" type="pres">
      <dgm:prSet presAssocID="{543DE9FA-5A53-864F-A572-1004CD049C03}" presName="Name37" presStyleLbl="parChTrans1D4" presStyleIdx="5" presStyleCnt="8"/>
      <dgm:spPr/>
    </dgm:pt>
    <dgm:pt modelId="{207AC1A7-B572-014C-8A8C-9571479918D8}" type="pres">
      <dgm:prSet presAssocID="{46FE02FD-66AE-E541-99D5-F80BEAB1D1DE}" presName="hierRoot2" presStyleCnt="0">
        <dgm:presLayoutVars>
          <dgm:hierBranch val="init"/>
        </dgm:presLayoutVars>
      </dgm:prSet>
      <dgm:spPr/>
    </dgm:pt>
    <dgm:pt modelId="{687D1A39-AFCA-1141-8B33-6B45F7A462EA}" type="pres">
      <dgm:prSet presAssocID="{46FE02FD-66AE-E541-99D5-F80BEAB1D1DE}" presName="rootComposite" presStyleCnt="0"/>
      <dgm:spPr/>
    </dgm:pt>
    <dgm:pt modelId="{98FB8408-3C66-784A-8FD2-6FF27E7291D0}" type="pres">
      <dgm:prSet presAssocID="{46FE02FD-66AE-E541-99D5-F80BEAB1D1DE}" presName="rootText" presStyleLbl="node4" presStyleIdx="5" presStyleCnt="8">
        <dgm:presLayoutVars>
          <dgm:chPref val="3"/>
        </dgm:presLayoutVars>
      </dgm:prSet>
      <dgm:spPr/>
    </dgm:pt>
    <dgm:pt modelId="{EEE384F3-F145-D340-A374-6FDD8C0FCDF8}" type="pres">
      <dgm:prSet presAssocID="{46FE02FD-66AE-E541-99D5-F80BEAB1D1DE}" presName="rootConnector" presStyleLbl="node4" presStyleIdx="5" presStyleCnt="8"/>
      <dgm:spPr/>
    </dgm:pt>
    <dgm:pt modelId="{CCFFFB8E-634E-1D4C-8D4B-29C10D98B368}" type="pres">
      <dgm:prSet presAssocID="{46FE02FD-66AE-E541-99D5-F80BEAB1D1DE}" presName="hierChild4" presStyleCnt="0"/>
      <dgm:spPr/>
    </dgm:pt>
    <dgm:pt modelId="{42D7DA6C-004E-2F44-A109-F3A870EE3917}" type="pres">
      <dgm:prSet presAssocID="{46FE02FD-66AE-E541-99D5-F80BEAB1D1DE}" presName="hierChild5" presStyleCnt="0"/>
      <dgm:spPr/>
    </dgm:pt>
    <dgm:pt modelId="{EB6EEA6E-C9E6-154E-BD67-ED2A9CC0BE23}" type="pres">
      <dgm:prSet presAssocID="{BBD52B7B-3610-2B44-9901-0192285D5EBA}" presName="hierChild5" presStyleCnt="0"/>
      <dgm:spPr/>
    </dgm:pt>
    <dgm:pt modelId="{B670CF16-F447-FA44-9F09-42C221817C63}" type="pres">
      <dgm:prSet presAssocID="{E5DEDE08-2A91-C04C-B9F0-DCC60F716CB1}" presName="hierChild5" presStyleCnt="0"/>
      <dgm:spPr/>
    </dgm:pt>
    <dgm:pt modelId="{53563FB8-2F2A-D648-80F1-983B1A30EC2D}" type="pres">
      <dgm:prSet presAssocID="{7C29858D-BCD9-0944-B980-A8235F2EF55E}" presName="Name37" presStyleLbl="parChTrans1D2" presStyleIdx="5" presStyleCnt="7"/>
      <dgm:spPr/>
    </dgm:pt>
    <dgm:pt modelId="{6B2A3AD0-838D-D74A-AE11-4824D0A4DB75}" type="pres">
      <dgm:prSet presAssocID="{BCF4F4CC-289D-7B42-97AF-12D303F6D8B4}" presName="hierRoot2" presStyleCnt="0">
        <dgm:presLayoutVars>
          <dgm:hierBranch val="init"/>
        </dgm:presLayoutVars>
      </dgm:prSet>
      <dgm:spPr/>
    </dgm:pt>
    <dgm:pt modelId="{C34C57EC-B2E3-4142-A1FE-7944E437200A}" type="pres">
      <dgm:prSet presAssocID="{BCF4F4CC-289D-7B42-97AF-12D303F6D8B4}" presName="rootComposite" presStyleCnt="0"/>
      <dgm:spPr/>
    </dgm:pt>
    <dgm:pt modelId="{FCF760F9-EED7-BB42-9313-3509C5D7D08D}" type="pres">
      <dgm:prSet presAssocID="{BCF4F4CC-289D-7B42-97AF-12D303F6D8B4}" presName="rootText" presStyleLbl="node2" presStyleIdx="5" presStyleCnt="7">
        <dgm:presLayoutVars>
          <dgm:chPref val="3"/>
        </dgm:presLayoutVars>
      </dgm:prSet>
      <dgm:spPr/>
    </dgm:pt>
    <dgm:pt modelId="{89048234-9104-334B-819B-FB9AD0E48122}" type="pres">
      <dgm:prSet presAssocID="{BCF4F4CC-289D-7B42-97AF-12D303F6D8B4}" presName="rootConnector" presStyleLbl="node2" presStyleIdx="5" presStyleCnt="7"/>
      <dgm:spPr/>
    </dgm:pt>
    <dgm:pt modelId="{02E3DE26-F843-4144-A159-F2B57838D77D}" type="pres">
      <dgm:prSet presAssocID="{BCF4F4CC-289D-7B42-97AF-12D303F6D8B4}" presName="hierChild4" presStyleCnt="0"/>
      <dgm:spPr/>
    </dgm:pt>
    <dgm:pt modelId="{2E1FEE2F-0A19-2941-A0C8-6FE1DDF3DE27}" type="pres">
      <dgm:prSet presAssocID="{E1CD2699-1EA9-394C-BD5F-48DAA1B0F681}" presName="Name37" presStyleLbl="parChTrans1D3" presStyleIdx="5" presStyleCnt="8"/>
      <dgm:spPr/>
    </dgm:pt>
    <dgm:pt modelId="{FA49B60C-4509-8D41-B124-84C62002C747}" type="pres">
      <dgm:prSet presAssocID="{6E0B4BDE-90B1-6B49-9C33-C0D5519A8018}" presName="hierRoot2" presStyleCnt="0">
        <dgm:presLayoutVars>
          <dgm:hierBranch val="init"/>
        </dgm:presLayoutVars>
      </dgm:prSet>
      <dgm:spPr/>
    </dgm:pt>
    <dgm:pt modelId="{08D317BF-BC02-8F46-B5E4-775A9F22BD8E}" type="pres">
      <dgm:prSet presAssocID="{6E0B4BDE-90B1-6B49-9C33-C0D5519A8018}" presName="rootComposite" presStyleCnt="0"/>
      <dgm:spPr/>
    </dgm:pt>
    <dgm:pt modelId="{D8E4EEB9-A278-DF46-BB34-B67E336C2470}" type="pres">
      <dgm:prSet presAssocID="{6E0B4BDE-90B1-6B49-9C33-C0D5519A8018}" presName="rootText" presStyleLbl="node3" presStyleIdx="5" presStyleCnt="8">
        <dgm:presLayoutVars>
          <dgm:chPref val="3"/>
        </dgm:presLayoutVars>
      </dgm:prSet>
      <dgm:spPr/>
    </dgm:pt>
    <dgm:pt modelId="{DE49C0C6-1D69-CC4F-A7B9-A0D0E8DFB980}" type="pres">
      <dgm:prSet presAssocID="{6E0B4BDE-90B1-6B49-9C33-C0D5519A8018}" presName="rootConnector" presStyleLbl="node3" presStyleIdx="5" presStyleCnt="8"/>
      <dgm:spPr/>
    </dgm:pt>
    <dgm:pt modelId="{061ED36D-D536-944E-960A-D115A2D9A5C9}" type="pres">
      <dgm:prSet presAssocID="{6E0B4BDE-90B1-6B49-9C33-C0D5519A8018}" presName="hierChild4" presStyleCnt="0"/>
      <dgm:spPr/>
    </dgm:pt>
    <dgm:pt modelId="{5B12236B-50F1-4F4D-8402-C6ED44A29B1C}" type="pres">
      <dgm:prSet presAssocID="{6E0B4BDE-90B1-6B49-9C33-C0D5519A8018}" presName="hierChild5" presStyleCnt="0"/>
      <dgm:spPr/>
    </dgm:pt>
    <dgm:pt modelId="{88576E25-AC73-BC43-A1BF-0F2AFFCF449B}" type="pres">
      <dgm:prSet presAssocID="{7512200C-4E0A-4241-B0BC-584C6B46FD32}" presName="Name37" presStyleLbl="parChTrans1D3" presStyleIdx="6" presStyleCnt="8"/>
      <dgm:spPr/>
    </dgm:pt>
    <dgm:pt modelId="{10DA1F97-6290-2244-985C-4B9F8665EB9C}" type="pres">
      <dgm:prSet presAssocID="{4B193605-5C22-444B-81F4-DED1C24D4C30}" presName="hierRoot2" presStyleCnt="0">
        <dgm:presLayoutVars>
          <dgm:hierBranch val="init"/>
        </dgm:presLayoutVars>
      </dgm:prSet>
      <dgm:spPr/>
    </dgm:pt>
    <dgm:pt modelId="{8D4A75A6-65DC-F044-AF59-DF290B79CF76}" type="pres">
      <dgm:prSet presAssocID="{4B193605-5C22-444B-81F4-DED1C24D4C30}" presName="rootComposite" presStyleCnt="0"/>
      <dgm:spPr/>
    </dgm:pt>
    <dgm:pt modelId="{83E1CFBC-F8BB-EB49-A5EF-17DCA642DE91}" type="pres">
      <dgm:prSet presAssocID="{4B193605-5C22-444B-81F4-DED1C24D4C30}" presName="rootText" presStyleLbl="node3" presStyleIdx="6" presStyleCnt="8">
        <dgm:presLayoutVars>
          <dgm:chPref val="3"/>
        </dgm:presLayoutVars>
      </dgm:prSet>
      <dgm:spPr/>
    </dgm:pt>
    <dgm:pt modelId="{3C6C9327-AA64-7147-934E-B42F15BBF05B}" type="pres">
      <dgm:prSet presAssocID="{4B193605-5C22-444B-81F4-DED1C24D4C30}" presName="rootConnector" presStyleLbl="node3" presStyleIdx="6" presStyleCnt="8"/>
      <dgm:spPr/>
    </dgm:pt>
    <dgm:pt modelId="{A7BAD82F-E829-F148-ACCB-38E4511EB9C9}" type="pres">
      <dgm:prSet presAssocID="{4B193605-5C22-444B-81F4-DED1C24D4C30}" presName="hierChild4" presStyleCnt="0"/>
      <dgm:spPr/>
    </dgm:pt>
    <dgm:pt modelId="{A06CC191-07E2-7F41-9559-18986B11B271}" type="pres">
      <dgm:prSet presAssocID="{E3FEC34F-D423-DD41-B130-BCB3A35B0EA7}" presName="Name37" presStyleLbl="parChTrans1D4" presStyleIdx="6" presStyleCnt="8"/>
      <dgm:spPr/>
    </dgm:pt>
    <dgm:pt modelId="{358221C2-2F0B-D04D-BA3B-91F5AD1FD188}" type="pres">
      <dgm:prSet presAssocID="{55944571-FF68-4545-B957-1B13FF1D98A3}" presName="hierRoot2" presStyleCnt="0">
        <dgm:presLayoutVars>
          <dgm:hierBranch val="init"/>
        </dgm:presLayoutVars>
      </dgm:prSet>
      <dgm:spPr/>
    </dgm:pt>
    <dgm:pt modelId="{E1C9BDE2-9144-384C-A06E-1E647D93A629}" type="pres">
      <dgm:prSet presAssocID="{55944571-FF68-4545-B957-1B13FF1D98A3}" presName="rootComposite" presStyleCnt="0"/>
      <dgm:spPr/>
    </dgm:pt>
    <dgm:pt modelId="{952BC74D-FC32-AC41-B9CE-A4BF13A9DDE1}" type="pres">
      <dgm:prSet presAssocID="{55944571-FF68-4545-B957-1B13FF1D98A3}" presName="rootText" presStyleLbl="node4" presStyleIdx="6" presStyleCnt="8">
        <dgm:presLayoutVars>
          <dgm:chPref val="3"/>
        </dgm:presLayoutVars>
      </dgm:prSet>
      <dgm:spPr/>
    </dgm:pt>
    <dgm:pt modelId="{5A3C007E-F364-F947-8DDE-2A822BDE6B86}" type="pres">
      <dgm:prSet presAssocID="{55944571-FF68-4545-B957-1B13FF1D98A3}" presName="rootConnector" presStyleLbl="node4" presStyleIdx="6" presStyleCnt="8"/>
      <dgm:spPr/>
    </dgm:pt>
    <dgm:pt modelId="{3FBE710C-B543-D349-888B-71E479C0C68B}" type="pres">
      <dgm:prSet presAssocID="{55944571-FF68-4545-B957-1B13FF1D98A3}" presName="hierChild4" presStyleCnt="0"/>
      <dgm:spPr/>
    </dgm:pt>
    <dgm:pt modelId="{1940C565-A7CF-B54B-A7C4-2604FC20175F}" type="pres">
      <dgm:prSet presAssocID="{55944571-FF68-4545-B957-1B13FF1D98A3}" presName="hierChild5" presStyleCnt="0"/>
      <dgm:spPr/>
    </dgm:pt>
    <dgm:pt modelId="{C4CB1365-F936-434D-905B-15B8E4E15B5A}" type="pres">
      <dgm:prSet presAssocID="{4B193605-5C22-444B-81F4-DED1C24D4C30}" presName="hierChild5" presStyleCnt="0"/>
      <dgm:spPr/>
    </dgm:pt>
    <dgm:pt modelId="{BE369250-40AC-5245-B03C-9600868C070F}" type="pres">
      <dgm:prSet presAssocID="{BCF4F4CC-289D-7B42-97AF-12D303F6D8B4}" presName="hierChild5" presStyleCnt="0"/>
      <dgm:spPr/>
    </dgm:pt>
    <dgm:pt modelId="{E0A771DA-747E-4D4D-A3DC-A03A0972A2BE}" type="pres">
      <dgm:prSet presAssocID="{21B8D2FC-9DE3-7049-B4C0-4259693876A1}" presName="Name37" presStyleLbl="parChTrans1D2" presStyleIdx="6" presStyleCnt="7"/>
      <dgm:spPr/>
    </dgm:pt>
    <dgm:pt modelId="{C21AFD27-8B1E-2540-8453-1CB74EA0C73B}" type="pres">
      <dgm:prSet presAssocID="{46ECBFDF-8FA0-BC42-9989-90FB8DFE5C6F}" presName="hierRoot2" presStyleCnt="0">
        <dgm:presLayoutVars>
          <dgm:hierBranch val="init"/>
        </dgm:presLayoutVars>
      </dgm:prSet>
      <dgm:spPr/>
    </dgm:pt>
    <dgm:pt modelId="{5613D5C4-985D-C843-8BBF-121FB42716D7}" type="pres">
      <dgm:prSet presAssocID="{46ECBFDF-8FA0-BC42-9989-90FB8DFE5C6F}" presName="rootComposite" presStyleCnt="0"/>
      <dgm:spPr/>
    </dgm:pt>
    <dgm:pt modelId="{D0E5B6BF-D8CD-304F-8986-0705166612DC}" type="pres">
      <dgm:prSet presAssocID="{46ECBFDF-8FA0-BC42-9989-90FB8DFE5C6F}" presName="rootText" presStyleLbl="node2" presStyleIdx="6" presStyleCnt="7">
        <dgm:presLayoutVars>
          <dgm:chPref val="3"/>
        </dgm:presLayoutVars>
      </dgm:prSet>
      <dgm:spPr/>
    </dgm:pt>
    <dgm:pt modelId="{CE6B874A-ACEC-FA44-86F3-F0AA06047B2A}" type="pres">
      <dgm:prSet presAssocID="{46ECBFDF-8FA0-BC42-9989-90FB8DFE5C6F}" presName="rootConnector" presStyleLbl="node2" presStyleIdx="6" presStyleCnt="7"/>
      <dgm:spPr/>
    </dgm:pt>
    <dgm:pt modelId="{F802209C-8BD4-9D4D-96D5-EBE5DD65261D}" type="pres">
      <dgm:prSet presAssocID="{46ECBFDF-8FA0-BC42-9989-90FB8DFE5C6F}" presName="hierChild4" presStyleCnt="0"/>
      <dgm:spPr/>
    </dgm:pt>
    <dgm:pt modelId="{966B51B1-57F5-5F40-A7E0-26FE3E1E56AB}" type="pres">
      <dgm:prSet presAssocID="{3BD01E6C-6515-E348-AA2D-3C85759EDCD4}" presName="Name37" presStyleLbl="parChTrans1D3" presStyleIdx="7" presStyleCnt="8"/>
      <dgm:spPr/>
    </dgm:pt>
    <dgm:pt modelId="{E53C5D68-EEB8-BB41-AA86-F8979EB4D013}" type="pres">
      <dgm:prSet presAssocID="{8BA51DFD-164F-384B-A3BC-0837C7ABFAF0}" presName="hierRoot2" presStyleCnt="0">
        <dgm:presLayoutVars>
          <dgm:hierBranch val="init"/>
        </dgm:presLayoutVars>
      </dgm:prSet>
      <dgm:spPr/>
    </dgm:pt>
    <dgm:pt modelId="{8E5614CA-D690-194C-8826-3E992C8E3291}" type="pres">
      <dgm:prSet presAssocID="{8BA51DFD-164F-384B-A3BC-0837C7ABFAF0}" presName="rootComposite" presStyleCnt="0"/>
      <dgm:spPr/>
    </dgm:pt>
    <dgm:pt modelId="{7FA6A579-E6D3-2240-B379-929A842BACE6}" type="pres">
      <dgm:prSet presAssocID="{8BA51DFD-164F-384B-A3BC-0837C7ABFAF0}" presName="rootText" presStyleLbl="node3" presStyleIdx="7" presStyleCnt="8">
        <dgm:presLayoutVars>
          <dgm:chPref val="3"/>
        </dgm:presLayoutVars>
      </dgm:prSet>
      <dgm:spPr/>
    </dgm:pt>
    <dgm:pt modelId="{3F536CC4-FE68-B74D-B4DD-3E8A958CB302}" type="pres">
      <dgm:prSet presAssocID="{8BA51DFD-164F-384B-A3BC-0837C7ABFAF0}" presName="rootConnector" presStyleLbl="node3" presStyleIdx="7" presStyleCnt="8"/>
      <dgm:spPr/>
    </dgm:pt>
    <dgm:pt modelId="{6CA38CC0-BD52-6F4F-BF94-48E53A6347FD}" type="pres">
      <dgm:prSet presAssocID="{8BA51DFD-164F-384B-A3BC-0837C7ABFAF0}" presName="hierChild4" presStyleCnt="0"/>
      <dgm:spPr/>
    </dgm:pt>
    <dgm:pt modelId="{0A455245-B188-1345-981A-C488C519CBD3}" type="pres">
      <dgm:prSet presAssocID="{AF39B2AA-C45B-E14B-8E4F-8536C76D9F46}" presName="Name37" presStyleLbl="parChTrans1D4" presStyleIdx="7" presStyleCnt="8"/>
      <dgm:spPr/>
    </dgm:pt>
    <dgm:pt modelId="{1CA1C00F-60F6-6B4A-8F46-016C5F248FB7}" type="pres">
      <dgm:prSet presAssocID="{6F778DB5-755B-E041-AF40-D49260D47772}" presName="hierRoot2" presStyleCnt="0">
        <dgm:presLayoutVars>
          <dgm:hierBranch val="init"/>
        </dgm:presLayoutVars>
      </dgm:prSet>
      <dgm:spPr/>
    </dgm:pt>
    <dgm:pt modelId="{7BE4D1D2-21FD-A04B-AF17-862146E2B2F1}" type="pres">
      <dgm:prSet presAssocID="{6F778DB5-755B-E041-AF40-D49260D47772}" presName="rootComposite" presStyleCnt="0"/>
      <dgm:spPr/>
    </dgm:pt>
    <dgm:pt modelId="{D5961393-7498-2B4A-91DA-3E7AFEAEC71B}" type="pres">
      <dgm:prSet presAssocID="{6F778DB5-755B-E041-AF40-D49260D47772}" presName="rootText" presStyleLbl="node4" presStyleIdx="7" presStyleCnt="8">
        <dgm:presLayoutVars>
          <dgm:chPref val="3"/>
        </dgm:presLayoutVars>
      </dgm:prSet>
      <dgm:spPr/>
    </dgm:pt>
    <dgm:pt modelId="{9441961D-74A7-B64F-875B-7671F5E47BB7}" type="pres">
      <dgm:prSet presAssocID="{6F778DB5-755B-E041-AF40-D49260D47772}" presName="rootConnector" presStyleLbl="node4" presStyleIdx="7" presStyleCnt="8"/>
      <dgm:spPr/>
    </dgm:pt>
    <dgm:pt modelId="{108C8981-89D7-C748-82EC-6153B1E753A8}" type="pres">
      <dgm:prSet presAssocID="{6F778DB5-755B-E041-AF40-D49260D47772}" presName="hierChild4" presStyleCnt="0"/>
      <dgm:spPr/>
    </dgm:pt>
    <dgm:pt modelId="{539843C3-BDA0-B749-8CFA-69575CCD9F4A}" type="pres">
      <dgm:prSet presAssocID="{6F778DB5-755B-E041-AF40-D49260D47772}" presName="hierChild5" presStyleCnt="0"/>
      <dgm:spPr/>
    </dgm:pt>
    <dgm:pt modelId="{6A559FB4-C493-C244-8FF6-7EAF943A2149}" type="pres">
      <dgm:prSet presAssocID="{8BA51DFD-164F-384B-A3BC-0837C7ABFAF0}" presName="hierChild5" presStyleCnt="0"/>
      <dgm:spPr/>
    </dgm:pt>
    <dgm:pt modelId="{B4ABBFD0-A644-934A-A16C-AFB0FE3CB2B9}" type="pres">
      <dgm:prSet presAssocID="{46ECBFDF-8FA0-BC42-9989-90FB8DFE5C6F}" presName="hierChild5" presStyleCnt="0"/>
      <dgm:spPr/>
    </dgm:pt>
    <dgm:pt modelId="{C368A6BD-9452-FE4D-B31B-AE277542CA18}" type="pres">
      <dgm:prSet presAssocID="{9A94158C-7660-C046-B1D7-4A68A31B47C5}" presName="hierChild3" presStyleCnt="0"/>
      <dgm:spPr/>
    </dgm:pt>
  </dgm:ptLst>
  <dgm:cxnLst>
    <dgm:cxn modelId="{C19DD404-9455-8B4F-BF20-11362D70E38F}" type="presOf" srcId="{4B193605-5C22-444B-81F4-DED1C24D4C30}" destId="{83E1CFBC-F8BB-EB49-A5EF-17DCA642DE91}" srcOrd="0" destOrd="0" presId="urn:microsoft.com/office/officeart/2005/8/layout/orgChart1"/>
    <dgm:cxn modelId="{E2D45B09-2C96-3541-B471-0CF8071919D6}" srcId="{5852C062-C66F-E74D-9130-8635F7F96FC4}" destId="{62710B8A-7ABC-C947-9E2B-92C0BA84A8BE}" srcOrd="1" destOrd="0" parTransId="{717C5B0E-00AD-4E4B-BEE7-7E456C0B00C1}" sibTransId="{8B4A1C8F-7C04-3547-A24A-47558307BBC6}"/>
    <dgm:cxn modelId="{1501F30B-57ED-684D-AACC-A999AF8606E2}" srcId="{9A94158C-7660-C046-B1D7-4A68A31B47C5}" destId="{F3BCE012-681E-C84C-9F1F-2EC9719A9815}" srcOrd="0" destOrd="0" parTransId="{88C9F358-07C6-8648-83BE-54B82601CAED}" sibTransId="{48E72E6C-980D-4B4E-84C1-2F2F0D3748BD}"/>
    <dgm:cxn modelId="{0E63C50C-E9DB-C940-8F15-45DDD07B2D18}" type="presOf" srcId="{55944571-FF68-4545-B957-1B13FF1D98A3}" destId="{5A3C007E-F364-F947-8DDE-2A822BDE6B86}" srcOrd="1" destOrd="0" presId="urn:microsoft.com/office/officeart/2005/8/layout/orgChart1"/>
    <dgm:cxn modelId="{B1E34B0F-13A5-4A4A-91CD-C91218DF678B}" type="presOf" srcId="{FC54FBC1-CFA7-F242-BC5A-243F2536225F}" destId="{0EFBB60E-D54E-BA4C-9E61-9E6FC64F64EF}" srcOrd="0" destOrd="0" presId="urn:microsoft.com/office/officeart/2005/8/layout/orgChart1"/>
    <dgm:cxn modelId="{C1B7880F-AA93-9E47-9F49-91389FEB97AC}" type="presOf" srcId="{183F46B8-DF3E-2C4E-A97F-2A1B311AB86B}" destId="{25DA7131-6E80-BA40-A71B-1FC289C22FE7}" srcOrd="0" destOrd="0" presId="urn:microsoft.com/office/officeart/2005/8/layout/orgChart1"/>
    <dgm:cxn modelId="{C0E0AA11-A11B-C94F-A01C-AF1A8083D549}" type="presOf" srcId="{46FE02FD-66AE-E541-99D5-F80BEAB1D1DE}" destId="{98FB8408-3C66-784A-8FD2-6FF27E7291D0}" srcOrd="0" destOrd="0" presId="urn:microsoft.com/office/officeart/2005/8/layout/orgChart1"/>
    <dgm:cxn modelId="{174EA116-106D-814E-B4C2-3F73F170667B}" srcId="{9A94158C-7660-C046-B1D7-4A68A31B47C5}" destId="{E5DEDE08-2A91-C04C-B9F0-DCC60F716CB1}" srcOrd="4" destOrd="0" parTransId="{183F46B8-DF3E-2C4E-A97F-2A1B311AB86B}" sibTransId="{D0DD5389-ED27-CC44-BAA0-76CCA2E1793E}"/>
    <dgm:cxn modelId="{E601F716-E3E5-DD46-9824-3C705B80D7D0}" type="presOf" srcId="{F3BCE012-681E-C84C-9F1F-2EC9719A9815}" destId="{444DB617-7E0F-4E4B-B383-978335ABBCCB}" srcOrd="1" destOrd="0" presId="urn:microsoft.com/office/officeart/2005/8/layout/orgChart1"/>
    <dgm:cxn modelId="{EE259F17-7800-B041-9A04-C09BBC20E4AC}" type="presOf" srcId="{717C5B0E-00AD-4E4B-BEE7-7E456C0B00C1}" destId="{0D105D97-8F4B-7E4E-AAF0-7B62A935B8DB}" srcOrd="0" destOrd="0" presId="urn:microsoft.com/office/officeart/2005/8/layout/orgChart1"/>
    <dgm:cxn modelId="{660C6F19-C525-5549-ACF4-C8DC4567F2EC}" srcId="{E5DEDE08-2A91-C04C-B9F0-DCC60F716CB1}" destId="{BBD52B7B-3610-2B44-9901-0192285D5EBA}" srcOrd="1" destOrd="0" parTransId="{A78548B0-51EC-6546-941B-B39D47F67ECB}" sibTransId="{DDFF32F3-C70B-2E43-BC45-E3B1AEAE587D}"/>
    <dgm:cxn modelId="{442F151D-C3CF-B747-ABA3-060AE2B377E4}" type="presOf" srcId="{63B98B03-5832-1B4F-9BA9-2124F6E01C80}" destId="{D10674B5-6287-D94A-A3F9-AC2AF95D32C3}" srcOrd="0" destOrd="0" presId="urn:microsoft.com/office/officeart/2005/8/layout/orgChart1"/>
    <dgm:cxn modelId="{B5C8421E-B1F2-D54F-85F0-BA6D65EFEF4E}" type="presOf" srcId="{63B98B03-5832-1B4F-9BA9-2124F6E01C80}" destId="{963C4603-9F53-A144-A358-1CA6C5800821}" srcOrd="1" destOrd="0" presId="urn:microsoft.com/office/officeart/2005/8/layout/orgChart1"/>
    <dgm:cxn modelId="{0366F523-4B01-E347-8894-781B8AC3F486}" type="presOf" srcId="{4B193605-5C22-444B-81F4-DED1C24D4C30}" destId="{3C6C9327-AA64-7147-934E-B42F15BBF05B}" srcOrd="1" destOrd="0" presId="urn:microsoft.com/office/officeart/2005/8/layout/orgChart1"/>
    <dgm:cxn modelId="{D4903826-40CA-674A-B74D-031EFAB06379}" type="presOf" srcId="{68FEDF46-83E0-304C-A1E0-9E38EE763823}" destId="{917B3191-F3F9-0242-A3B9-788BE7BD3D02}" srcOrd="1" destOrd="0" presId="urn:microsoft.com/office/officeart/2005/8/layout/orgChart1"/>
    <dgm:cxn modelId="{A6644E27-7126-6145-9B79-543387C4CECE}" type="presOf" srcId="{9A01C96C-0B93-A447-9231-D59E6A7561F5}" destId="{A739EFD6-253C-2843-AAC0-343560F9E71E}" srcOrd="1" destOrd="0" presId="urn:microsoft.com/office/officeart/2005/8/layout/orgChart1"/>
    <dgm:cxn modelId="{57E4D628-1006-BD40-B0FC-96323973D9AF}" srcId="{62710B8A-7ABC-C947-9E2B-92C0BA84A8BE}" destId="{FC54FBC1-CFA7-F242-BC5A-243F2536225F}" srcOrd="0" destOrd="0" parTransId="{B1E2C802-3247-B346-967C-5A029296704F}" sibTransId="{83928209-445D-4741-800B-CB66858B574A}"/>
    <dgm:cxn modelId="{13E10629-269A-774C-8E9A-F592A9DBB596}" type="presOf" srcId="{B1E2C802-3247-B346-967C-5A029296704F}" destId="{B6513D7F-0BF2-984C-AC3B-73817577136F}" srcOrd="0" destOrd="0" presId="urn:microsoft.com/office/officeart/2005/8/layout/orgChart1"/>
    <dgm:cxn modelId="{C7AA892E-ECD5-1644-8465-27B2C018578C}" srcId="{9A94158C-7660-C046-B1D7-4A68A31B47C5}" destId="{BCF4F4CC-289D-7B42-97AF-12D303F6D8B4}" srcOrd="5" destOrd="0" parTransId="{7C29858D-BCD9-0944-B980-A8235F2EF55E}" sibTransId="{2E18F37E-4BF0-5342-B603-B5A4283AFA06}"/>
    <dgm:cxn modelId="{80383032-3F33-8746-8379-A321701C7AD2}" srcId="{5852C062-C66F-E74D-9130-8635F7F96FC4}" destId="{8367A603-77F1-724E-86E7-11B24C52A107}" srcOrd="0" destOrd="0" parTransId="{0DAF6363-E0A0-9748-8851-B490D8511DBE}" sibTransId="{C1B479D5-0222-B140-AAAA-5D6A4F272002}"/>
    <dgm:cxn modelId="{A8558832-B0B9-8E48-BECC-D4320C53AF1A}" type="presOf" srcId="{B04A09FF-AD04-5840-8C6A-C7FF79A929EB}" destId="{AF46DB0F-F878-5B4F-BD1C-72094C3D0705}" srcOrd="0" destOrd="0" presId="urn:microsoft.com/office/officeart/2005/8/layout/orgChart1"/>
    <dgm:cxn modelId="{C5353A34-B196-B042-B0A7-E887386B7545}" type="presOf" srcId="{BC04D8C7-B24F-6C44-B9F7-6AD1CBE43DD1}" destId="{9CC0255F-D414-4349-A6EE-CAD2D0DC787E}" srcOrd="0" destOrd="0" presId="urn:microsoft.com/office/officeart/2005/8/layout/orgChart1"/>
    <dgm:cxn modelId="{A321C734-4450-7D48-B413-80043B3A3900}" type="presOf" srcId="{62710B8A-7ABC-C947-9E2B-92C0BA84A8BE}" destId="{D72C422B-B79C-2C44-A6C5-0683B79CF877}" srcOrd="0" destOrd="0" presId="urn:microsoft.com/office/officeart/2005/8/layout/orgChart1"/>
    <dgm:cxn modelId="{E5F1DF38-F2D8-154D-A527-D061BCCB0995}" srcId="{2C2054C4-AD36-E14F-B60C-5862496C0DCC}" destId="{68FEDF46-83E0-304C-A1E0-9E38EE763823}" srcOrd="0" destOrd="0" parTransId="{CD3335DD-F9EA-9E41-9D06-FE58C6E01ACB}" sibTransId="{05A2235E-EE29-8E4E-A0C6-7143D9A94CBF}"/>
    <dgm:cxn modelId="{9B4DEB38-5557-E241-9DD7-CAD0145C7FDF}" type="presOf" srcId="{E41D1903-93D9-D341-AF11-C719452141EC}" destId="{F7FAC2BC-A271-0444-9304-1A6CC9721B55}" srcOrd="0" destOrd="0" presId="urn:microsoft.com/office/officeart/2005/8/layout/orgChart1"/>
    <dgm:cxn modelId="{5DE35F3B-E5B2-DC46-A571-9A23D25CE4A6}" type="presOf" srcId="{282EA5EE-73FE-CF49-8658-C7D5F207A2D0}" destId="{543C8749-1FCA-DE46-8020-CCE8E7BF6212}" srcOrd="0" destOrd="0" presId="urn:microsoft.com/office/officeart/2005/8/layout/orgChart1"/>
    <dgm:cxn modelId="{CB1F913B-2D07-C34E-B2ED-D0424EA8EAC3}" type="presOf" srcId="{1E4E3F98-99AA-6A4C-9EAE-95B6FFF20C07}" destId="{E263E958-BB48-5E49-B05D-186A50A61DCB}" srcOrd="0" destOrd="0" presId="urn:microsoft.com/office/officeart/2005/8/layout/orgChart1"/>
    <dgm:cxn modelId="{76DA033C-2811-7149-9976-66C49EC58BFC}" srcId="{BCF4F4CC-289D-7B42-97AF-12D303F6D8B4}" destId="{6E0B4BDE-90B1-6B49-9C33-C0D5519A8018}" srcOrd="0" destOrd="0" parTransId="{E1CD2699-1EA9-394C-BD5F-48DAA1B0F681}" sibTransId="{F4122CCB-7FB0-0B45-86D7-91256FBEA40A}"/>
    <dgm:cxn modelId="{75726B42-8581-E448-8940-137DC42C14D5}" type="presOf" srcId="{FC54FBC1-CFA7-F242-BC5A-243F2536225F}" destId="{7550F6C0-319C-3F43-A057-F0AF6F83E479}" srcOrd="1" destOrd="0" presId="urn:microsoft.com/office/officeart/2005/8/layout/orgChart1"/>
    <dgm:cxn modelId="{70AD9645-DAF4-7049-A3F7-3E6E648074E0}" type="presOf" srcId="{55944571-FF68-4545-B957-1B13FF1D98A3}" destId="{952BC74D-FC32-AC41-B9CE-A4BF13A9DDE1}" srcOrd="0" destOrd="0" presId="urn:microsoft.com/office/officeart/2005/8/layout/orgChart1"/>
    <dgm:cxn modelId="{E257F84A-7F82-1544-A4F4-026658D31288}" type="presOf" srcId="{7512200C-4E0A-4241-B0BC-584C6B46FD32}" destId="{88576E25-AC73-BC43-A1BF-0F2AFFCF449B}" srcOrd="0" destOrd="0" presId="urn:microsoft.com/office/officeart/2005/8/layout/orgChart1"/>
    <dgm:cxn modelId="{D733774B-54F7-3647-B40D-70349614BA3A}" type="presOf" srcId="{D8B98363-EE1A-844C-9DEE-AD577E606C5D}" destId="{47B46F87-6536-854C-A5C3-3C98E665AEDF}" srcOrd="0" destOrd="0" presId="urn:microsoft.com/office/officeart/2005/8/layout/orgChart1"/>
    <dgm:cxn modelId="{45AB694F-D07C-A241-981F-4E0218FD14D4}" type="presOf" srcId="{1E4E3F98-99AA-6A4C-9EAE-95B6FFF20C07}" destId="{8ED25AFE-26F8-874B-A31E-2EE0D4031671}" srcOrd="1" destOrd="0" presId="urn:microsoft.com/office/officeart/2005/8/layout/orgChart1"/>
    <dgm:cxn modelId="{BD6C9355-875D-9447-ACB6-202C5247275F}" type="presOf" srcId="{88C9F358-07C6-8648-83BE-54B82601CAED}" destId="{62C37791-12F4-244F-887B-0C982D93D6C2}" srcOrd="0" destOrd="0" presId="urn:microsoft.com/office/officeart/2005/8/layout/orgChart1"/>
    <dgm:cxn modelId="{BB12DD57-7DBC-EE4C-91DD-F135D3D98A64}" type="presOf" srcId="{2C2054C4-AD36-E14F-B60C-5862496C0DCC}" destId="{42D32414-8462-6A43-869A-82CDCF416CEB}" srcOrd="0" destOrd="0" presId="urn:microsoft.com/office/officeart/2005/8/layout/orgChart1"/>
    <dgm:cxn modelId="{846BE558-CBE4-4447-A14E-6DBB92540873}" type="presOf" srcId="{FF5CFFC4-229A-6D45-8008-0FF3FFEE0AFE}" destId="{D1066B29-B5DD-CF43-9432-25055911DE67}" srcOrd="0" destOrd="0" presId="urn:microsoft.com/office/officeart/2005/8/layout/orgChart1"/>
    <dgm:cxn modelId="{8F821E5C-245E-0E4D-AFC9-DF0BCCAD6907}" type="presOf" srcId="{282EA5EE-73FE-CF49-8658-C7D5F207A2D0}" destId="{F3FFE4B3-FB01-E545-BD84-396A098E5D17}" srcOrd="1" destOrd="0" presId="urn:microsoft.com/office/officeart/2005/8/layout/orgChart1"/>
    <dgm:cxn modelId="{5F69445E-F94C-6844-9BA0-225E42B8931C}" type="presOf" srcId="{8367A603-77F1-724E-86E7-11B24C52A107}" destId="{CF4E19B3-7946-854F-AB53-50BBE187FF97}" srcOrd="0" destOrd="0" presId="urn:microsoft.com/office/officeart/2005/8/layout/orgChart1"/>
    <dgm:cxn modelId="{C45DDA66-68DF-454B-95AC-B242679AACAE}" type="presOf" srcId="{E5DEDE08-2A91-C04C-B9F0-DCC60F716CB1}" destId="{0FAF6946-7279-3049-87E7-722C9A7343C4}" srcOrd="1" destOrd="0" presId="urn:microsoft.com/office/officeart/2005/8/layout/orgChart1"/>
    <dgm:cxn modelId="{789C446B-6F2B-2B44-94CD-626885794978}" type="presOf" srcId="{8367A603-77F1-724E-86E7-11B24C52A107}" destId="{E2809D37-E086-E74B-AB36-20D1ED0DEA37}" srcOrd="1" destOrd="0" presId="urn:microsoft.com/office/officeart/2005/8/layout/orgChart1"/>
    <dgm:cxn modelId="{0A190E6E-D3B2-4347-9F31-84CED8CDF482}" srcId="{D8B98363-EE1A-844C-9DEE-AD577E606C5D}" destId="{63B98B03-5832-1B4F-9BA9-2124F6E01C80}" srcOrd="0" destOrd="0" parTransId="{B04A09FF-AD04-5840-8C6A-C7FF79A929EB}" sibTransId="{E8D4D0F9-AF3C-6A47-B3A9-A04DE3F25563}"/>
    <dgm:cxn modelId="{5B04546E-6554-ED42-ABAC-F3CB9C18F964}" type="presOf" srcId="{6F778DB5-755B-E041-AF40-D49260D47772}" destId="{D5961393-7498-2B4A-91DA-3E7AFEAEC71B}" srcOrd="0" destOrd="0" presId="urn:microsoft.com/office/officeart/2005/8/layout/orgChart1"/>
    <dgm:cxn modelId="{79C48E70-7ED3-F645-9C62-AFFB4788BC39}" type="presOf" srcId="{0BF506B1-3F1E-E64E-81E2-E0F0D9FCE14D}" destId="{30F21D2D-5F7A-6E47-A1E2-0E82F1007AB6}" srcOrd="0" destOrd="0" presId="urn:microsoft.com/office/officeart/2005/8/layout/orgChart1"/>
    <dgm:cxn modelId="{58697B71-8E32-A24C-94CE-804BFAEC124A}" type="presOf" srcId="{9A01C96C-0B93-A447-9231-D59E6A7561F5}" destId="{9B29A45E-9504-694A-82DD-5B8A08E3B506}" srcOrd="0" destOrd="0" presId="urn:microsoft.com/office/officeart/2005/8/layout/orgChart1"/>
    <dgm:cxn modelId="{8CFFCF71-4640-3B4F-92E1-409C704DE33B}" type="presOf" srcId="{E1CD2699-1EA9-394C-BD5F-48DAA1B0F681}" destId="{2E1FEE2F-0A19-2941-A0C8-6FE1DDF3DE27}" srcOrd="0" destOrd="0" presId="urn:microsoft.com/office/officeart/2005/8/layout/orgChart1"/>
    <dgm:cxn modelId="{A7A29372-6787-D844-999A-E1AD5CBD9A04}" type="presOf" srcId="{9A94158C-7660-C046-B1D7-4A68A31B47C5}" destId="{4D986268-3D9D-DF4F-9F7F-C79C0C0AE2D4}" srcOrd="1" destOrd="0" presId="urn:microsoft.com/office/officeart/2005/8/layout/orgChart1"/>
    <dgm:cxn modelId="{0EE64675-008E-1440-97B9-869D3A4D9A03}" type="presOf" srcId="{62710B8A-7ABC-C947-9E2B-92C0BA84A8BE}" destId="{3054FB7D-FBF4-6148-89D9-DBEEC2C58B4A}" srcOrd="1" destOrd="0" presId="urn:microsoft.com/office/officeart/2005/8/layout/orgChart1"/>
    <dgm:cxn modelId="{B4333A78-0939-244D-8248-F1C0A389C4BF}" srcId="{9A94158C-7660-C046-B1D7-4A68A31B47C5}" destId="{9A01C96C-0B93-A447-9231-D59E6A7561F5}" srcOrd="1" destOrd="0" parTransId="{F2BAA9AC-3755-6E4D-937E-75A57E754510}" sibTransId="{D9463835-6169-F14F-879F-4C39BB9DDD5D}"/>
    <dgm:cxn modelId="{2A387078-4ED1-3840-846B-B4E8063E7D2A}" type="presOf" srcId="{FF454E92-A3C9-7C4D-AA8A-FB644A139A42}" destId="{D9B875B9-0015-4F48-A374-2A5AE454BD50}" srcOrd="0" destOrd="0" presId="urn:microsoft.com/office/officeart/2005/8/layout/orgChart1"/>
    <dgm:cxn modelId="{FBEFD77A-6FBE-424C-A050-2C0C4D65493F}" type="presOf" srcId="{68FEDF46-83E0-304C-A1E0-9E38EE763823}" destId="{EEB32188-1673-034A-85B3-823324B39995}" srcOrd="0" destOrd="0" presId="urn:microsoft.com/office/officeart/2005/8/layout/orgChart1"/>
    <dgm:cxn modelId="{CE86A17E-807F-3D46-923A-48B9ECC1314B}" type="presOf" srcId="{21B8D2FC-9DE3-7049-B4C0-4259693876A1}" destId="{E0A771DA-747E-4D4D-A3DC-A03A0972A2BE}" srcOrd="0" destOrd="0" presId="urn:microsoft.com/office/officeart/2005/8/layout/orgChart1"/>
    <dgm:cxn modelId="{9110737F-B8D7-1F4C-8A60-F637829156B8}" srcId="{9A94158C-7660-C046-B1D7-4A68A31B47C5}" destId="{D8B98363-EE1A-844C-9DEE-AD577E606C5D}" srcOrd="3" destOrd="0" parTransId="{0BF506B1-3F1E-E64E-81E2-E0F0D9FCE14D}" sibTransId="{39E7E0B2-3B23-5A4F-AAD3-516C495CA0C3}"/>
    <dgm:cxn modelId="{C16D0C87-47AE-704A-B43F-E7B70E39B425}" type="presOf" srcId="{6FE3A5D9-2FC4-114C-B09E-D064D10E7700}" destId="{F74BD343-039E-F247-B250-65EB201D96C3}" srcOrd="0" destOrd="0" presId="urn:microsoft.com/office/officeart/2005/8/layout/orgChart1"/>
    <dgm:cxn modelId="{64C19288-FD7B-1A40-A6E0-D784CA1067E6}" type="presOf" srcId="{B3C1CB59-3879-DE4A-8B69-EB643B247950}" destId="{E6F2CECC-6781-7E44-8C03-0E72FFD4499B}" srcOrd="1" destOrd="0" presId="urn:microsoft.com/office/officeart/2005/8/layout/orgChart1"/>
    <dgm:cxn modelId="{A4CBEC8D-3926-F546-8ECE-B929EF751D60}" srcId="{63B98B03-5832-1B4F-9BA9-2124F6E01C80}" destId="{2C2054C4-AD36-E14F-B60C-5862496C0DCC}" srcOrd="1" destOrd="0" parTransId="{FF454E92-A3C9-7C4D-AA8A-FB644A139A42}" sibTransId="{CF09E980-0D35-8245-AF2E-EA6E8305FD0B}"/>
    <dgm:cxn modelId="{2C4D6C94-6A1A-B246-BBA6-9D9B9EB169E1}" type="presOf" srcId="{5852C062-C66F-E74D-9130-8635F7F96FC4}" destId="{503A6A91-B903-7B43-BE6E-DA9D6AE5B546}" srcOrd="1" destOrd="0" presId="urn:microsoft.com/office/officeart/2005/8/layout/orgChart1"/>
    <dgm:cxn modelId="{005DE594-4507-B74B-AA77-A522A9881398}" srcId="{63B98B03-5832-1B4F-9BA9-2124F6E01C80}" destId="{282EA5EE-73FE-CF49-8658-C7D5F207A2D0}" srcOrd="0" destOrd="0" parTransId="{6FE3A5D9-2FC4-114C-B09E-D064D10E7700}" sibTransId="{9B559DEE-0619-4645-A988-3C4EA0ED67A2}"/>
    <dgm:cxn modelId="{120F4895-41D1-424F-8DD8-57B936E66C69}" type="presOf" srcId="{0DAF6363-E0A0-9748-8851-B490D8511DBE}" destId="{951A22F6-7393-EA43-82B0-ED8C5190552C}" srcOrd="0" destOrd="0" presId="urn:microsoft.com/office/officeart/2005/8/layout/orgChart1"/>
    <dgm:cxn modelId="{18848C98-2F88-0C42-ADC7-CE7FBA0861E0}" type="presOf" srcId="{B3C1CB59-3879-DE4A-8B69-EB643B247950}" destId="{9F65FE00-5B2A-2343-9C9D-0728DC7E1C2B}" srcOrd="0" destOrd="0" presId="urn:microsoft.com/office/officeart/2005/8/layout/orgChart1"/>
    <dgm:cxn modelId="{3CC04F9A-0DC7-E24A-B5AA-5C5E2FE3720D}" type="presOf" srcId="{6E0B4BDE-90B1-6B49-9C33-C0D5519A8018}" destId="{D8E4EEB9-A278-DF46-BB34-B67E336C2470}" srcOrd="0" destOrd="0" presId="urn:microsoft.com/office/officeart/2005/8/layout/orgChart1"/>
    <dgm:cxn modelId="{DF59AE9C-40F7-7648-8DE2-422A4A3F5902}" type="presOf" srcId="{D8B98363-EE1A-844C-9DEE-AD577E606C5D}" destId="{724871C6-5982-1E4C-AFC6-1494138FEE95}" srcOrd="1" destOrd="0" presId="urn:microsoft.com/office/officeart/2005/8/layout/orgChart1"/>
    <dgm:cxn modelId="{87CB71A0-0732-3E4D-BAF2-0D03C9B43C0A}" srcId="{BBD52B7B-3610-2B44-9901-0192285D5EBA}" destId="{46FE02FD-66AE-E541-99D5-F80BEAB1D1DE}" srcOrd="0" destOrd="0" parTransId="{543DE9FA-5A53-864F-A572-1004CD049C03}" sibTransId="{EB34BBC6-2459-E64B-9452-5071D0B1B702}"/>
    <dgm:cxn modelId="{ECE485A1-3401-D841-B052-AECACF0F7B69}" type="presOf" srcId="{46FE02FD-66AE-E541-99D5-F80BEAB1D1DE}" destId="{EEE384F3-F145-D340-A374-6FDD8C0FCDF8}" srcOrd="1" destOrd="0" presId="urn:microsoft.com/office/officeart/2005/8/layout/orgChart1"/>
    <dgm:cxn modelId="{38DEA0A1-61E4-C944-A3A0-049A10B31879}" type="presOf" srcId="{2C2054C4-AD36-E14F-B60C-5862496C0DCC}" destId="{BE15D475-B396-8048-AE56-F90AC067A9A0}" srcOrd="1" destOrd="0" presId="urn:microsoft.com/office/officeart/2005/8/layout/orgChart1"/>
    <dgm:cxn modelId="{39AA83A2-567A-D14B-B450-B7EC167F389A}" type="presOf" srcId="{BCF4F4CC-289D-7B42-97AF-12D303F6D8B4}" destId="{FCF760F9-EED7-BB42-9313-3509C5D7D08D}" srcOrd="0" destOrd="0" presId="urn:microsoft.com/office/officeart/2005/8/layout/orgChart1"/>
    <dgm:cxn modelId="{BADBE9A8-2525-0140-94A9-E8D826D75C2E}" type="presOf" srcId="{BCF4F4CC-289D-7B42-97AF-12D303F6D8B4}" destId="{89048234-9104-334B-819B-FB9AD0E48122}" srcOrd="1" destOrd="0" presId="urn:microsoft.com/office/officeart/2005/8/layout/orgChart1"/>
    <dgm:cxn modelId="{3BC4D3A9-E97A-B548-826D-80FCF12062B3}" type="presOf" srcId="{46ECBFDF-8FA0-BC42-9989-90FB8DFE5C6F}" destId="{D0E5B6BF-D8CD-304F-8986-0705166612DC}" srcOrd="0" destOrd="0" presId="urn:microsoft.com/office/officeart/2005/8/layout/orgChart1"/>
    <dgm:cxn modelId="{E116ADAB-021A-D543-8A66-E3EDC85EF50B}" type="presOf" srcId="{E5DEDE08-2A91-C04C-B9F0-DCC60F716CB1}" destId="{4450EC4F-94E3-F24A-9C28-06CD18952A16}" srcOrd="0" destOrd="0" presId="urn:microsoft.com/office/officeart/2005/8/layout/orgChart1"/>
    <dgm:cxn modelId="{C60EF3AC-13DD-4441-AD53-B95E6A571F1B}" srcId="{46ECBFDF-8FA0-BC42-9989-90FB8DFE5C6F}" destId="{8BA51DFD-164F-384B-A3BC-0837C7ABFAF0}" srcOrd="0" destOrd="0" parTransId="{3BD01E6C-6515-E348-AA2D-3C85759EDCD4}" sibTransId="{06641401-8F67-8242-A971-91D2C796C622}"/>
    <dgm:cxn modelId="{86205FAF-9522-0541-A2FF-F5B64E286620}" type="presOf" srcId="{3BD01E6C-6515-E348-AA2D-3C85759EDCD4}" destId="{966B51B1-57F5-5F40-A7E0-26FE3E1E56AB}" srcOrd="0" destOrd="0" presId="urn:microsoft.com/office/officeart/2005/8/layout/orgChart1"/>
    <dgm:cxn modelId="{133FF0B2-DF55-F342-B462-5F777811F0A2}" type="presOf" srcId="{E3FEC34F-D423-DD41-B130-BCB3A35B0EA7}" destId="{A06CC191-07E2-7F41-9559-18986B11B271}" srcOrd="0" destOrd="0" presId="urn:microsoft.com/office/officeart/2005/8/layout/orgChart1"/>
    <dgm:cxn modelId="{57723DB3-18C9-FE4F-AA0F-1041DB59997F}" type="presOf" srcId="{F2BAA9AC-3755-6E4D-937E-75A57E754510}" destId="{F63AB918-2D9F-AC42-98F2-0FE561CC1BB8}" srcOrd="0" destOrd="0" presId="urn:microsoft.com/office/officeart/2005/8/layout/orgChart1"/>
    <dgm:cxn modelId="{96895FB4-0698-4845-A9C2-ABC8EC037222}" type="presOf" srcId="{5852C062-C66F-E74D-9130-8635F7F96FC4}" destId="{F1BF01C8-4371-6941-81DE-CCB5C0C23085}" srcOrd="0" destOrd="0" presId="urn:microsoft.com/office/officeart/2005/8/layout/orgChart1"/>
    <dgm:cxn modelId="{1CDEDDB4-4ABD-CF4F-BA3F-6585E432DBCB}" type="presOf" srcId="{BBD52B7B-3610-2B44-9901-0192285D5EBA}" destId="{498A48C3-BECF-0D4E-A9C1-CD25F5E7772B}" srcOrd="1" destOrd="0" presId="urn:microsoft.com/office/officeart/2005/8/layout/orgChart1"/>
    <dgm:cxn modelId="{E7016BB5-A682-024B-AE34-2BEE1D76C261}" type="presOf" srcId="{1A9B0DB5-0AAC-A145-88E8-0344971D3EFC}" destId="{BBC1E4B1-9FD2-5F4F-B25C-7A37A9CA50F9}" srcOrd="0" destOrd="0" presId="urn:microsoft.com/office/officeart/2005/8/layout/orgChart1"/>
    <dgm:cxn modelId="{1B4472B7-1937-5444-8853-022F74276938}" type="presOf" srcId="{CD3335DD-F9EA-9E41-9D06-FE58C6E01ACB}" destId="{BEA656B1-6F60-D14B-85A8-379C83433EA2}" srcOrd="0" destOrd="0" presId="urn:microsoft.com/office/officeart/2005/8/layout/orgChart1"/>
    <dgm:cxn modelId="{25A88EB7-4D17-4544-9A65-E476A86547A2}" srcId="{2C2054C4-AD36-E14F-B60C-5862496C0DCC}" destId="{B3C1CB59-3879-DE4A-8B69-EB643B247950}" srcOrd="1" destOrd="0" parTransId="{E41D1903-93D9-D341-AF11-C719452141EC}" sibTransId="{CCD5FBEB-BDC3-CE41-B3F7-6130A875C682}"/>
    <dgm:cxn modelId="{2D8F62BB-3A17-2B4E-BC91-B454E2880DA2}" type="presOf" srcId="{A78548B0-51EC-6546-941B-B39D47F67ECB}" destId="{CFF9552F-1713-B74B-B782-6E66531E0EAB}" srcOrd="0" destOrd="0" presId="urn:microsoft.com/office/officeart/2005/8/layout/orgChart1"/>
    <dgm:cxn modelId="{DD98EDBF-6BCC-B24E-9B73-E8E67587DF92}" type="presOf" srcId="{543DE9FA-5A53-864F-A572-1004CD049C03}" destId="{6685A803-396F-DE4C-8990-8222B9D7D000}" srcOrd="0" destOrd="0" presId="urn:microsoft.com/office/officeart/2005/8/layout/orgChart1"/>
    <dgm:cxn modelId="{F60CFABF-D8E0-E244-9C6F-6EA2AA540C47}" type="presOf" srcId="{46ECBFDF-8FA0-BC42-9989-90FB8DFE5C6F}" destId="{CE6B874A-ACEC-FA44-86F3-F0AA06047B2A}" srcOrd="1" destOrd="0" presId="urn:microsoft.com/office/officeart/2005/8/layout/orgChart1"/>
    <dgm:cxn modelId="{79CD33C5-14C2-7A4C-A1AC-8E66CE93C100}" srcId="{E5DEDE08-2A91-C04C-B9F0-DCC60F716CB1}" destId="{1E4E3F98-99AA-6A4C-9EAE-95B6FFF20C07}" srcOrd="0" destOrd="0" parTransId="{FF5CFFC4-229A-6D45-8008-0FF3FFEE0AFE}" sibTransId="{C4684E6A-31C9-4948-9B87-E0B67377AC1E}"/>
    <dgm:cxn modelId="{8F7C1CC6-093D-C642-8498-705E6F9B5BF0}" srcId="{BCF4F4CC-289D-7B42-97AF-12D303F6D8B4}" destId="{4B193605-5C22-444B-81F4-DED1C24D4C30}" srcOrd="1" destOrd="0" parTransId="{7512200C-4E0A-4241-B0BC-584C6B46FD32}" sibTransId="{C498C94B-4ED1-D042-90D1-B0C0248BDADF}"/>
    <dgm:cxn modelId="{9FE558C6-53B9-D847-911E-A16AC1EC1557}" type="presOf" srcId="{F3BCE012-681E-C84C-9F1F-2EC9719A9815}" destId="{688EFB8B-22EA-264F-A862-57B02C807B19}" srcOrd="0" destOrd="0" presId="urn:microsoft.com/office/officeart/2005/8/layout/orgChart1"/>
    <dgm:cxn modelId="{E69347CB-9294-4648-8906-5E79DC11E934}" type="presOf" srcId="{8BA51DFD-164F-384B-A3BC-0837C7ABFAF0}" destId="{3F536CC4-FE68-B74D-B4DD-3E8A958CB302}" srcOrd="1" destOrd="0" presId="urn:microsoft.com/office/officeart/2005/8/layout/orgChart1"/>
    <dgm:cxn modelId="{C26DD3CC-EA99-7C42-B35E-5CB594E0C3B7}" type="presOf" srcId="{9A94158C-7660-C046-B1D7-4A68A31B47C5}" destId="{D0E82D14-186B-8848-BB1A-69FC8E6A5DF0}" srcOrd="0" destOrd="0" presId="urn:microsoft.com/office/officeart/2005/8/layout/orgChart1"/>
    <dgm:cxn modelId="{BC2044CD-F701-9346-82D0-BBE439C7A8AD}" srcId="{9A94158C-7660-C046-B1D7-4A68A31B47C5}" destId="{5852C062-C66F-E74D-9130-8635F7F96FC4}" srcOrd="2" destOrd="0" parTransId="{1A9B0DB5-0AAC-A145-88E8-0344971D3EFC}" sibTransId="{F96F967C-15E7-5A48-BE46-48741A8A90A6}"/>
    <dgm:cxn modelId="{9548E4DE-FB08-6741-AE66-2B130A569A6B}" srcId="{8BA51DFD-164F-384B-A3BC-0837C7ABFAF0}" destId="{6F778DB5-755B-E041-AF40-D49260D47772}" srcOrd="0" destOrd="0" parTransId="{AF39B2AA-C45B-E14B-8E4F-8536C76D9F46}" sibTransId="{354B50B5-7B8B-E241-8C09-A9EA40FDF87A}"/>
    <dgm:cxn modelId="{46096EDF-D225-3343-9673-E8B1F7D8E52A}" srcId="{9A94158C-7660-C046-B1D7-4A68A31B47C5}" destId="{46ECBFDF-8FA0-BC42-9989-90FB8DFE5C6F}" srcOrd="6" destOrd="0" parTransId="{21B8D2FC-9DE3-7049-B4C0-4259693876A1}" sibTransId="{52459FD1-00C7-E946-B19E-2F08A2C3BA77}"/>
    <dgm:cxn modelId="{3EF486DF-B357-EE44-9453-E0A6E2B2BB84}" type="presOf" srcId="{7C29858D-BCD9-0944-B980-A8235F2EF55E}" destId="{53563FB8-2F2A-D648-80F1-983B1A30EC2D}" srcOrd="0" destOrd="0" presId="urn:microsoft.com/office/officeart/2005/8/layout/orgChart1"/>
    <dgm:cxn modelId="{CBDE3EE0-2D04-5944-BCA6-65456A7FA787}" type="presOf" srcId="{AF39B2AA-C45B-E14B-8E4F-8536C76D9F46}" destId="{0A455245-B188-1345-981A-C488C519CBD3}" srcOrd="0" destOrd="0" presId="urn:microsoft.com/office/officeart/2005/8/layout/orgChart1"/>
    <dgm:cxn modelId="{BB7DF2E0-4380-634C-8084-5DBCD073BD0C}" srcId="{BC04D8C7-B24F-6C44-B9F7-6AD1CBE43DD1}" destId="{9A94158C-7660-C046-B1D7-4A68A31B47C5}" srcOrd="0" destOrd="0" parTransId="{ABFAD8DF-379F-9840-93CC-A4330D0F58AE}" sibTransId="{80BCAC09-46A2-DA40-9CF5-A56F89E79D14}"/>
    <dgm:cxn modelId="{DC96FBE5-C26B-9049-9F89-6B35C95E2C12}" type="presOf" srcId="{BBD52B7B-3610-2B44-9901-0192285D5EBA}" destId="{EC4B91ED-9E81-1648-AEC9-668062E0FEAA}" srcOrd="0" destOrd="0" presId="urn:microsoft.com/office/officeart/2005/8/layout/orgChart1"/>
    <dgm:cxn modelId="{9D4758EB-A78E-FF43-93EF-06708FCF6382}" type="presOf" srcId="{8BA51DFD-164F-384B-A3BC-0837C7ABFAF0}" destId="{7FA6A579-E6D3-2240-B379-929A842BACE6}" srcOrd="0" destOrd="0" presId="urn:microsoft.com/office/officeart/2005/8/layout/orgChart1"/>
    <dgm:cxn modelId="{135224EE-A844-F34B-AADD-878689F905DC}" type="presOf" srcId="{6F778DB5-755B-E041-AF40-D49260D47772}" destId="{9441961D-74A7-B64F-875B-7671F5E47BB7}" srcOrd="1" destOrd="0" presId="urn:microsoft.com/office/officeart/2005/8/layout/orgChart1"/>
    <dgm:cxn modelId="{3EEA82F0-DABA-4E41-B87B-D6B602647C3A}" type="presOf" srcId="{6E0B4BDE-90B1-6B49-9C33-C0D5519A8018}" destId="{DE49C0C6-1D69-CC4F-A7B9-A0D0E8DFB980}" srcOrd="1" destOrd="0" presId="urn:microsoft.com/office/officeart/2005/8/layout/orgChart1"/>
    <dgm:cxn modelId="{833E3DF3-E3F9-534F-8186-371F4258BF36}" srcId="{4B193605-5C22-444B-81F4-DED1C24D4C30}" destId="{55944571-FF68-4545-B957-1B13FF1D98A3}" srcOrd="0" destOrd="0" parTransId="{E3FEC34F-D423-DD41-B130-BCB3A35B0EA7}" sibTransId="{27C09970-F970-5544-87BF-696214448E2E}"/>
    <dgm:cxn modelId="{43650AAB-9A32-6F4E-A04C-395D388ED74F}" type="presParOf" srcId="{9CC0255F-D414-4349-A6EE-CAD2D0DC787E}" destId="{61AD1C7A-F4BE-3B42-AE5F-DB901D06C39B}" srcOrd="0" destOrd="0" presId="urn:microsoft.com/office/officeart/2005/8/layout/orgChart1"/>
    <dgm:cxn modelId="{20A9C8D7-CD3F-9946-8322-51BDC054F145}" type="presParOf" srcId="{61AD1C7A-F4BE-3B42-AE5F-DB901D06C39B}" destId="{52FC73EE-2463-CD44-91FD-A8BA84FF0819}" srcOrd="0" destOrd="0" presId="urn:microsoft.com/office/officeart/2005/8/layout/orgChart1"/>
    <dgm:cxn modelId="{1CF48A0F-684B-B14B-8745-6E638C4EBCFD}" type="presParOf" srcId="{52FC73EE-2463-CD44-91FD-A8BA84FF0819}" destId="{D0E82D14-186B-8848-BB1A-69FC8E6A5DF0}" srcOrd="0" destOrd="0" presId="urn:microsoft.com/office/officeart/2005/8/layout/orgChart1"/>
    <dgm:cxn modelId="{6C1ADA8E-82DF-0240-BB98-EBFBE9993167}" type="presParOf" srcId="{52FC73EE-2463-CD44-91FD-A8BA84FF0819}" destId="{4D986268-3D9D-DF4F-9F7F-C79C0C0AE2D4}" srcOrd="1" destOrd="0" presId="urn:microsoft.com/office/officeart/2005/8/layout/orgChart1"/>
    <dgm:cxn modelId="{D0AF4103-C539-2B49-99F0-ADA094A8D034}" type="presParOf" srcId="{61AD1C7A-F4BE-3B42-AE5F-DB901D06C39B}" destId="{44851FE9-9A7C-2248-8F36-4017F6732FB2}" srcOrd="1" destOrd="0" presId="urn:microsoft.com/office/officeart/2005/8/layout/orgChart1"/>
    <dgm:cxn modelId="{1841C8F3-C916-104D-A34B-9E83B99A3903}" type="presParOf" srcId="{44851FE9-9A7C-2248-8F36-4017F6732FB2}" destId="{62C37791-12F4-244F-887B-0C982D93D6C2}" srcOrd="0" destOrd="0" presId="urn:microsoft.com/office/officeart/2005/8/layout/orgChart1"/>
    <dgm:cxn modelId="{E89D414B-115B-274D-8E2C-6DE57B91A7AC}" type="presParOf" srcId="{44851FE9-9A7C-2248-8F36-4017F6732FB2}" destId="{72714EEB-59EF-4848-8AFA-F5EAB2BF1CBF}" srcOrd="1" destOrd="0" presId="urn:microsoft.com/office/officeart/2005/8/layout/orgChart1"/>
    <dgm:cxn modelId="{1C738771-50D7-2049-A9C3-35998B392BA7}" type="presParOf" srcId="{72714EEB-59EF-4848-8AFA-F5EAB2BF1CBF}" destId="{B158E884-844E-0349-98C4-D20F819DF064}" srcOrd="0" destOrd="0" presId="urn:microsoft.com/office/officeart/2005/8/layout/orgChart1"/>
    <dgm:cxn modelId="{A802457E-4A96-4147-B263-47AECAA8AB71}" type="presParOf" srcId="{B158E884-844E-0349-98C4-D20F819DF064}" destId="{688EFB8B-22EA-264F-A862-57B02C807B19}" srcOrd="0" destOrd="0" presId="urn:microsoft.com/office/officeart/2005/8/layout/orgChart1"/>
    <dgm:cxn modelId="{E4144387-2E75-F742-9095-DC1BCF752E9E}" type="presParOf" srcId="{B158E884-844E-0349-98C4-D20F819DF064}" destId="{444DB617-7E0F-4E4B-B383-978335ABBCCB}" srcOrd="1" destOrd="0" presId="urn:microsoft.com/office/officeart/2005/8/layout/orgChart1"/>
    <dgm:cxn modelId="{29491E93-1AAB-E943-9179-D95097AFC3E3}" type="presParOf" srcId="{72714EEB-59EF-4848-8AFA-F5EAB2BF1CBF}" destId="{366D45EF-B66F-0740-A656-E1CAC933E0B8}" srcOrd="1" destOrd="0" presId="urn:microsoft.com/office/officeart/2005/8/layout/orgChart1"/>
    <dgm:cxn modelId="{FEAA877F-AE5A-594E-92F0-48D2F3F54ECE}" type="presParOf" srcId="{72714EEB-59EF-4848-8AFA-F5EAB2BF1CBF}" destId="{C05E6563-8858-6D43-BAFC-F5B39CD8F6B5}" srcOrd="2" destOrd="0" presId="urn:microsoft.com/office/officeart/2005/8/layout/orgChart1"/>
    <dgm:cxn modelId="{574614E1-0FE1-A74C-90D9-07AE437F5982}" type="presParOf" srcId="{44851FE9-9A7C-2248-8F36-4017F6732FB2}" destId="{F63AB918-2D9F-AC42-98F2-0FE561CC1BB8}" srcOrd="2" destOrd="0" presId="urn:microsoft.com/office/officeart/2005/8/layout/orgChart1"/>
    <dgm:cxn modelId="{A8236C31-293C-9041-806A-89C71CFA68D6}" type="presParOf" srcId="{44851FE9-9A7C-2248-8F36-4017F6732FB2}" destId="{5A83879A-1621-6449-827E-977B547BCB26}" srcOrd="3" destOrd="0" presId="urn:microsoft.com/office/officeart/2005/8/layout/orgChart1"/>
    <dgm:cxn modelId="{0A89979C-242D-ED44-AD8C-F0D64AD51A2D}" type="presParOf" srcId="{5A83879A-1621-6449-827E-977B547BCB26}" destId="{54C95602-6099-9C4F-A674-2F1609533FCF}" srcOrd="0" destOrd="0" presId="urn:microsoft.com/office/officeart/2005/8/layout/orgChart1"/>
    <dgm:cxn modelId="{29A4A81A-9514-2C45-B0F9-5EA00FD7C364}" type="presParOf" srcId="{54C95602-6099-9C4F-A674-2F1609533FCF}" destId="{9B29A45E-9504-694A-82DD-5B8A08E3B506}" srcOrd="0" destOrd="0" presId="urn:microsoft.com/office/officeart/2005/8/layout/orgChart1"/>
    <dgm:cxn modelId="{A0F1FFFF-747D-6D4C-BA6B-E36710D81E30}" type="presParOf" srcId="{54C95602-6099-9C4F-A674-2F1609533FCF}" destId="{A739EFD6-253C-2843-AAC0-343560F9E71E}" srcOrd="1" destOrd="0" presId="urn:microsoft.com/office/officeart/2005/8/layout/orgChart1"/>
    <dgm:cxn modelId="{AD1B54F0-9D9F-6D44-9B1E-7C2916E4810C}" type="presParOf" srcId="{5A83879A-1621-6449-827E-977B547BCB26}" destId="{05D6C390-8A22-BD47-B340-1EFA3D17BFF5}" srcOrd="1" destOrd="0" presId="urn:microsoft.com/office/officeart/2005/8/layout/orgChart1"/>
    <dgm:cxn modelId="{E2D06965-5CA3-0144-9934-2FC067573CC7}" type="presParOf" srcId="{5A83879A-1621-6449-827E-977B547BCB26}" destId="{D6C712B4-79BC-E047-96A0-388A1CECAFA4}" srcOrd="2" destOrd="0" presId="urn:microsoft.com/office/officeart/2005/8/layout/orgChart1"/>
    <dgm:cxn modelId="{347AC8D0-FB0B-9149-BC51-C62329677591}" type="presParOf" srcId="{44851FE9-9A7C-2248-8F36-4017F6732FB2}" destId="{BBC1E4B1-9FD2-5F4F-B25C-7A37A9CA50F9}" srcOrd="4" destOrd="0" presId="urn:microsoft.com/office/officeart/2005/8/layout/orgChart1"/>
    <dgm:cxn modelId="{756096DA-ECF3-0843-A317-30BF5FCABA14}" type="presParOf" srcId="{44851FE9-9A7C-2248-8F36-4017F6732FB2}" destId="{DC22C8D5-B7E6-9349-BDC5-B684217B2B18}" srcOrd="5" destOrd="0" presId="urn:microsoft.com/office/officeart/2005/8/layout/orgChart1"/>
    <dgm:cxn modelId="{D5B746BC-C7B0-4043-9C61-7EFA364F12D7}" type="presParOf" srcId="{DC22C8D5-B7E6-9349-BDC5-B684217B2B18}" destId="{5A240672-1769-2E4D-9F77-8E6B541238AD}" srcOrd="0" destOrd="0" presId="urn:microsoft.com/office/officeart/2005/8/layout/orgChart1"/>
    <dgm:cxn modelId="{66D6087A-B028-8B47-A030-CF99AE9C03E9}" type="presParOf" srcId="{5A240672-1769-2E4D-9F77-8E6B541238AD}" destId="{F1BF01C8-4371-6941-81DE-CCB5C0C23085}" srcOrd="0" destOrd="0" presId="urn:microsoft.com/office/officeart/2005/8/layout/orgChart1"/>
    <dgm:cxn modelId="{FB7AA8B3-F875-3D44-8610-081998C0382F}" type="presParOf" srcId="{5A240672-1769-2E4D-9F77-8E6B541238AD}" destId="{503A6A91-B903-7B43-BE6E-DA9D6AE5B546}" srcOrd="1" destOrd="0" presId="urn:microsoft.com/office/officeart/2005/8/layout/orgChart1"/>
    <dgm:cxn modelId="{3EA26C5A-018B-9142-B9EA-2ECB68B33127}" type="presParOf" srcId="{DC22C8D5-B7E6-9349-BDC5-B684217B2B18}" destId="{F4FDDE76-D562-F047-B22F-494EEE802AEF}" srcOrd="1" destOrd="0" presId="urn:microsoft.com/office/officeart/2005/8/layout/orgChart1"/>
    <dgm:cxn modelId="{79A7CBD5-2B65-4E48-AD99-81037B5E4058}" type="presParOf" srcId="{F4FDDE76-D562-F047-B22F-494EEE802AEF}" destId="{951A22F6-7393-EA43-82B0-ED8C5190552C}" srcOrd="0" destOrd="0" presId="urn:microsoft.com/office/officeart/2005/8/layout/orgChart1"/>
    <dgm:cxn modelId="{E511F091-34B3-3A49-B2E1-9FF8710B9ABB}" type="presParOf" srcId="{F4FDDE76-D562-F047-B22F-494EEE802AEF}" destId="{7E11EB41-A3C2-7C45-91AC-CAB01709479D}" srcOrd="1" destOrd="0" presId="urn:microsoft.com/office/officeart/2005/8/layout/orgChart1"/>
    <dgm:cxn modelId="{93FEB643-293C-3140-B453-9872E8A0F475}" type="presParOf" srcId="{7E11EB41-A3C2-7C45-91AC-CAB01709479D}" destId="{381709EF-0456-E847-8BB0-D5E5ABFB3ED1}" srcOrd="0" destOrd="0" presId="urn:microsoft.com/office/officeart/2005/8/layout/orgChart1"/>
    <dgm:cxn modelId="{F03328BA-52B8-DD43-8B17-624E523A014E}" type="presParOf" srcId="{381709EF-0456-E847-8BB0-D5E5ABFB3ED1}" destId="{CF4E19B3-7946-854F-AB53-50BBE187FF97}" srcOrd="0" destOrd="0" presId="urn:microsoft.com/office/officeart/2005/8/layout/orgChart1"/>
    <dgm:cxn modelId="{26493069-744F-B844-BCC1-6137B408794B}" type="presParOf" srcId="{381709EF-0456-E847-8BB0-D5E5ABFB3ED1}" destId="{E2809D37-E086-E74B-AB36-20D1ED0DEA37}" srcOrd="1" destOrd="0" presId="urn:microsoft.com/office/officeart/2005/8/layout/orgChart1"/>
    <dgm:cxn modelId="{388BDE09-6646-2F4A-8335-ACC3F14F62A6}" type="presParOf" srcId="{7E11EB41-A3C2-7C45-91AC-CAB01709479D}" destId="{2BA81EF4-7B8E-A247-9FE9-A7D8DCFA9232}" srcOrd="1" destOrd="0" presId="urn:microsoft.com/office/officeart/2005/8/layout/orgChart1"/>
    <dgm:cxn modelId="{21E9828D-DED7-4148-AEAC-2A5C956F64D0}" type="presParOf" srcId="{7E11EB41-A3C2-7C45-91AC-CAB01709479D}" destId="{81C8E8F7-3928-9C49-8E36-CAB680DDC1F4}" srcOrd="2" destOrd="0" presId="urn:microsoft.com/office/officeart/2005/8/layout/orgChart1"/>
    <dgm:cxn modelId="{29CAB3B8-7F06-714E-B0A9-8766E891D547}" type="presParOf" srcId="{F4FDDE76-D562-F047-B22F-494EEE802AEF}" destId="{0D105D97-8F4B-7E4E-AAF0-7B62A935B8DB}" srcOrd="2" destOrd="0" presId="urn:microsoft.com/office/officeart/2005/8/layout/orgChart1"/>
    <dgm:cxn modelId="{93F1F637-4CA9-2043-A94B-B8CCE4D50C8C}" type="presParOf" srcId="{F4FDDE76-D562-F047-B22F-494EEE802AEF}" destId="{584AF871-6B24-3F48-BF5B-C18BC07DA659}" srcOrd="3" destOrd="0" presId="urn:microsoft.com/office/officeart/2005/8/layout/orgChart1"/>
    <dgm:cxn modelId="{1FF1FA3E-F71D-F447-A5E4-E3F00E421FAD}" type="presParOf" srcId="{584AF871-6B24-3F48-BF5B-C18BC07DA659}" destId="{A40E6866-3BB1-F341-AEA9-3F891FF1A908}" srcOrd="0" destOrd="0" presId="urn:microsoft.com/office/officeart/2005/8/layout/orgChart1"/>
    <dgm:cxn modelId="{9AACDDE9-95F5-194B-8B54-5DC93DCDE2A4}" type="presParOf" srcId="{A40E6866-3BB1-F341-AEA9-3F891FF1A908}" destId="{D72C422B-B79C-2C44-A6C5-0683B79CF877}" srcOrd="0" destOrd="0" presId="urn:microsoft.com/office/officeart/2005/8/layout/orgChart1"/>
    <dgm:cxn modelId="{C15E8DBC-5080-7B47-B829-4129D2DC7499}" type="presParOf" srcId="{A40E6866-3BB1-F341-AEA9-3F891FF1A908}" destId="{3054FB7D-FBF4-6148-89D9-DBEEC2C58B4A}" srcOrd="1" destOrd="0" presId="urn:microsoft.com/office/officeart/2005/8/layout/orgChart1"/>
    <dgm:cxn modelId="{C370E73B-8A22-8541-8A62-E69BC04F0701}" type="presParOf" srcId="{584AF871-6B24-3F48-BF5B-C18BC07DA659}" destId="{C0336FE2-D571-EB47-B58D-2225129730CE}" srcOrd="1" destOrd="0" presId="urn:microsoft.com/office/officeart/2005/8/layout/orgChart1"/>
    <dgm:cxn modelId="{80003CA8-65A3-5141-A313-FA712058A340}" type="presParOf" srcId="{C0336FE2-D571-EB47-B58D-2225129730CE}" destId="{B6513D7F-0BF2-984C-AC3B-73817577136F}" srcOrd="0" destOrd="0" presId="urn:microsoft.com/office/officeart/2005/8/layout/orgChart1"/>
    <dgm:cxn modelId="{CBB9A300-5D5A-6A42-BB04-72B7668528FA}" type="presParOf" srcId="{C0336FE2-D571-EB47-B58D-2225129730CE}" destId="{0F1A924B-CCEC-E947-B80E-815C14A12FD0}" srcOrd="1" destOrd="0" presId="urn:microsoft.com/office/officeart/2005/8/layout/orgChart1"/>
    <dgm:cxn modelId="{D22511F1-BCB7-5349-B155-0ABA6FB72572}" type="presParOf" srcId="{0F1A924B-CCEC-E947-B80E-815C14A12FD0}" destId="{3004FB34-F1CD-6448-98FD-164ABC3E0C51}" srcOrd="0" destOrd="0" presId="urn:microsoft.com/office/officeart/2005/8/layout/orgChart1"/>
    <dgm:cxn modelId="{D72B3275-B7F6-D64E-BBDD-EC19D74D53F7}" type="presParOf" srcId="{3004FB34-F1CD-6448-98FD-164ABC3E0C51}" destId="{0EFBB60E-D54E-BA4C-9E61-9E6FC64F64EF}" srcOrd="0" destOrd="0" presId="urn:microsoft.com/office/officeart/2005/8/layout/orgChart1"/>
    <dgm:cxn modelId="{E7C81E94-6B89-2149-8019-0E33A77D6D03}" type="presParOf" srcId="{3004FB34-F1CD-6448-98FD-164ABC3E0C51}" destId="{7550F6C0-319C-3F43-A057-F0AF6F83E479}" srcOrd="1" destOrd="0" presId="urn:microsoft.com/office/officeart/2005/8/layout/orgChart1"/>
    <dgm:cxn modelId="{C1999C0F-367D-894D-BE81-A416EE7EE7DF}" type="presParOf" srcId="{0F1A924B-CCEC-E947-B80E-815C14A12FD0}" destId="{D12C6DE8-243D-1A44-9D72-72A6BE21DFA0}" srcOrd="1" destOrd="0" presId="urn:microsoft.com/office/officeart/2005/8/layout/orgChart1"/>
    <dgm:cxn modelId="{ED952889-C9E0-3843-B0A4-83DBFB101C60}" type="presParOf" srcId="{0F1A924B-CCEC-E947-B80E-815C14A12FD0}" destId="{30118900-2897-CA44-81E0-2AD186633695}" srcOrd="2" destOrd="0" presId="urn:microsoft.com/office/officeart/2005/8/layout/orgChart1"/>
    <dgm:cxn modelId="{A4604559-4898-8243-84D9-F9A2FC52EB7E}" type="presParOf" srcId="{584AF871-6B24-3F48-BF5B-C18BC07DA659}" destId="{69918F91-49AA-7747-96A6-117ADABC4A25}" srcOrd="2" destOrd="0" presId="urn:microsoft.com/office/officeart/2005/8/layout/orgChart1"/>
    <dgm:cxn modelId="{DE38A6BF-B389-C645-ADFD-6FFAD82DEA24}" type="presParOf" srcId="{DC22C8D5-B7E6-9349-BDC5-B684217B2B18}" destId="{BC457088-0C53-E64D-9861-03877837031D}" srcOrd="2" destOrd="0" presId="urn:microsoft.com/office/officeart/2005/8/layout/orgChart1"/>
    <dgm:cxn modelId="{51CCB450-A159-0A44-8421-5C72D3256001}" type="presParOf" srcId="{44851FE9-9A7C-2248-8F36-4017F6732FB2}" destId="{30F21D2D-5F7A-6E47-A1E2-0E82F1007AB6}" srcOrd="6" destOrd="0" presId="urn:microsoft.com/office/officeart/2005/8/layout/orgChart1"/>
    <dgm:cxn modelId="{C21B8383-3622-A84A-93FB-139D599B1184}" type="presParOf" srcId="{44851FE9-9A7C-2248-8F36-4017F6732FB2}" destId="{99DCB743-6287-D545-8394-1A1E57719530}" srcOrd="7" destOrd="0" presId="urn:microsoft.com/office/officeart/2005/8/layout/orgChart1"/>
    <dgm:cxn modelId="{B926EE76-E646-9A4A-90CD-09A21AD75FF3}" type="presParOf" srcId="{99DCB743-6287-D545-8394-1A1E57719530}" destId="{E41FF2EF-4E7D-E042-9276-BDEB6EEC3882}" srcOrd="0" destOrd="0" presId="urn:microsoft.com/office/officeart/2005/8/layout/orgChart1"/>
    <dgm:cxn modelId="{A11FC943-3411-0741-B43F-24A4135D1EF2}" type="presParOf" srcId="{E41FF2EF-4E7D-E042-9276-BDEB6EEC3882}" destId="{47B46F87-6536-854C-A5C3-3C98E665AEDF}" srcOrd="0" destOrd="0" presId="urn:microsoft.com/office/officeart/2005/8/layout/orgChart1"/>
    <dgm:cxn modelId="{0641F571-7F4F-CE4F-8DB8-779789F3CBDA}" type="presParOf" srcId="{E41FF2EF-4E7D-E042-9276-BDEB6EEC3882}" destId="{724871C6-5982-1E4C-AFC6-1494138FEE95}" srcOrd="1" destOrd="0" presId="urn:microsoft.com/office/officeart/2005/8/layout/orgChart1"/>
    <dgm:cxn modelId="{41977A44-0ED0-EC48-B606-CA3AC332E90A}" type="presParOf" srcId="{99DCB743-6287-D545-8394-1A1E57719530}" destId="{24C5059A-4A56-4446-A521-DBA05B724522}" srcOrd="1" destOrd="0" presId="urn:microsoft.com/office/officeart/2005/8/layout/orgChart1"/>
    <dgm:cxn modelId="{6912015C-C4F5-5A4D-9647-2D2F75827A7A}" type="presParOf" srcId="{24C5059A-4A56-4446-A521-DBA05B724522}" destId="{AF46DB0F-F878-5B4F-BD1C-72094C3D0705}" srcOrd="0" destOrd="0" presId="urn:microsoft.com/office/officeart/2005/8/layout/orgChart1"/>
    <dgm:cxn modelId="{C3BDE69E-C5EB-074E-A572-B604DDD3CFF7}" type="presParOf" srcId="{24C5059A-4A56-4446-A521-DBA05B724522}" destId="{1C9813DE-6A91-C347-98A2-AB4F12269B98}" srcOrd="1" destOrd="0" presId="urn:microsoft.com/office/officeart/2005/8/layout/orgChart1"/>
    <dgm:cxn modelId="{A9A23F1F-C3BB-1A43-9B4C-836F172443D2}" type="presParOf" srcId="{1C9813DE-6A91-C347-98A2-AB4F12269B98}" destId="{0B0CDF88-5A7D-7B40-B26A-8711984E0DC1}" srcOrd="0" destOrd="0" presId="urn:microsoft.com/office/officeart/2005/8/layout/orgChart1"/>
    <dgm:cxn modelId="{F491DCC8-50CF-0040-B7C0-922E32B8A42B}" type="presParOf" srcId="{0B0CDF88-5A7D-7B40-B26A-8711984E0DC1}" destId="{D10674B5-6287-D94A-A3F9-AC2AF95D32C3}" srcOrd="0" destOrd="0" presId="urn:microsoft.com/office/officeart/2005/8/layout/orgChart1"/>
    <dgm:cxn modelId="{70552AC3-317F-F642-AEFA-4F5F2E7FCDD2}" type="presParOf" srcId="{0B0CDF88-5A7D-7B40-B26A-8711984E0DC1}" destId="{963C4603-9F53-A144-A358-1CA6C5800821}" srcOrd="1" destOrd="0" presId="urn:microsoft.com/office/officeart/2005/8/layout/orgChart1"/>
    <dgm:cxn modelId="{34C19270-EBD5-D349-B3BE-1F0FF7D0835D}" type="presParOf" srcId="{1C9813DE-6A91-C347-98A2-AB4F12269B98}" destId="{C54BD606-8540-9C43-A7F2-930EE307D993}" srcOrd="1" destOrd="0" presId="urn:microsoft.com/office/officeart/2005/8/layout/orgChart1"/>
    <dgm:cxn modelId="{DD8F6D95-AB2F-CD48-BBEC-C834CFA03C9F}" type="presParOf" srcId="{C54BD606-8540-9C43-A7F2-930EE307D993}" destId="{F74BD343-039E-F247-B250-65EB201D96C3}" srcOrd="0" destOrd="0" presId="urn:microsoft.com/office/officeart/2005/8/layout/orgChart1"/>
    <dgm:cxn modelId="{DD1B07E7-5E2D-AB4C-9C45-DED92A902BD7}" type="presParOf" srcId="{C54BD606-8540-9C43-A7F2-930EE307D993}" destId="{7539E44D-D5FB-154A-BFA6-54CDCC7787CD}" srcOrd="1" destOrd="0" presId="urn:microsoft.com/office/officeart/2005/8/layout/orgChart1"/>
    <dgm:cxn modelId="{583609A6-2EC6-A54E-A1DC-FCA12DEFB95C}" type="presParOf" srcId="{7539E44D-D5FB-154A-BFA6-54CDCC7787CD}" destId="{DB85A5E8-F4B7-204F-81F6-A57FFCA9313C}" srcOrd="0" destOrd="0" presId="urn:microsoft.com/office/officeart/2005/8/layout/orgChart1"/>
    <dgm:cxn modelId="{14620776-E2C4-1141-8108-523C66DAE081}" type="presParOf" srcId="{DB85A5E8-F4B7-204F-81F6-A57FFCA9313C}" destId="{543C8749-1FCA-DE46-8020-CCE8E7BF6212}" srcOrd="0" destOrd="0" presId="urn:microsoft.com/office/officeart/2005/8/layout/orgChart1"/>
    <dgm:cxn modelId="{F2F72856-FBC6-364C-A889-31108AF47DAA}" type="presParOf" srcId="{DB85A5E8-F4B7-204F-81F6-A57FFCA9313C}" destId="{F3FFE4B3-FB01-E545-BD84-396A098E5D17}" srcOrd="1" destOrd="0" presId="urn:microsoft.com/office/officeart/2005/8/layout/orgChart1"/>
    <dgm:cxn modelId="{1C381336-50C9-E842-AF91-9C0471BF5D68}" type="presParOf" srcId="{7539E44D-D5FB-154A-BFA6-54CDCC7787CD}" destId="{EE7A8069-3A1C-6344-A552-AEADD4023B6E}" srcOrd="1" destOrd="0" presId="urn:microsoft.com/office/officeart/2005/8/layout/orgChart1"/>
    <dgm:cxn modelId="{05674AA7-CDC7-D243-8D4E-5349C84EBB63}" type="presParOf" srcId="{7539E44D-D5FB-154A-BFA6-54CDCC7787CD}" destId="{6D899B2B-6CFB-6749-B6F3-C751E269607E}" srcOrd="2" destOrd="0" presId="urn:microsoft.com/office/officeart/2005/8/layout/orgChart1"/>
    <dgm:cxn modelId="{F1AEABA3-CDBE-A840-9939-BADC7A4B9942}" type="presParOf" srcId="{C54BD606-8540-9C43-A7F2-930EE307D993}" destId="{D9B875B9-0015-4F48-A374-2A5AE454BD50}" srcOrd="2" destOrd="0" presId="urn:microsoft.com/office/officeart/2005/8/layout/orgChart1"/>
    <dgm:cxn modelId="{096A8B1B-3A2B-9942-9413-607807ACD23C}" type="presParOf" srcId="{C54BD606-8540-9C43-A7F2-930EE307D993}" destId="{593D2B27-DAD7-0042-BA74-7DA9F175C945}" srcOrd="3" destOrd="0" presId="urn:microsoft.com/office/officeart/2005/8/layout/orgChart1"/>
    <dgm:cxn modelId="{52CFD5A4-29C7-3C43-A2EF-DA6CD295FBEC}" type="presParOf" srcId="{593D2B27-DAD7-0042-BA74-7DA9F175C945}" destId="{15911884-76DC-8C4F-A897-BB0917851876}" srcOrd="0" destOrd="0" presId="urn:microsoft.com/office/officeart/2005/8/layout/orgChart1"/>
    <dgm:cxn modelId="{3DBBB0E0-C5A5-EB43-B0F6-8EAE58B7745E}" type="presParOf" srcId="{15911884-76DC-8C4F-A897-BB0917851876}" destId="{42D32414-8462-6A43-869A-82CDCF416CEB}" srcOrd="0" destOrd="0" presId="urn:microsoft.com/office/officeart/2005/8/layout/orgChart1"/>
    <dgm:cxn modelId="{2CBA2D71-177A-C14F-B286-7C0EB2AF9E6A}" type="presParOf" srcId="{15911884-76DC-8C4F-A897-BB0917851876}" destId="{BE15D475-B396-8048-AE56-F90AC067A9A0}" srcOrd="1" destOrd="0" presId="urn:microsoft.com/office/officeart/2005/8/layout/orgChart1"/>
    <dgm:cxn modelId="{58314E03-EE87-7D46-BCB0-0737FB4A56EE}" type="presParOf" srcId="{593D2B27-DAD7-0042-BA74-7DA9F175C945}" destId="{C08D0D00-EE9D-574A-B5DF-BBA96F167B5F}" srcOrd="1" destOrd="0" presId="urn:microsoft.com/office/officeart/2005/8/layout/orgChart1"/>
    <dgm:cxn modelId="{970AE3E1-ACE2-3247-99AF-6D42DA13A474}" type="presParOf" srcId="{C08D0D00-EE9D-574A-B5DF-BBA96F167B5F}" destId="{BEA656B1-6F60-D14B-85A8-379C83433EA2}" srcOrd="0" destOrd="0" presId="urn:microsoft.com/office/officeart/2005/8/layout/orgChart1"/>
    <dgm:cxn modelId="{D7CCBB0E-A2FF-4149-8EE7-86533A98F579}" type="presParOf" srcId="{C08D0D00-EE9D-574A-B5DF-BBA96F167B5F}" destId="{A67B7246-DB13-9244-8C88-8E2ACC789093}" srcOrd="1" destOrd="0" presId="urn:microsoft.com/office/officeart/2005/8/layout/orgChart1"/>
    <dgm:cxn modelId="{18BBB916-E749-6C44-A466-A03AC093B5F3}" type="presParOf" srcId="{A67B7246-DB13-9244-8C88-8E2ACC789093}" destId="{5CC76D95-B38F-F743-A207-ACB21A1468B8}" srcOrd="0" destOrd="0" presId="urn:microsoft.com/office/officeart/2005/8/layout/orgChart1"/>
    <dgm:cxn modelId="{48C7D7ED-069D-734A-AA4A-53D8A8D49FB4}" type="presParOf" srcId="{5CC76D95-B38F-F743-A207-ACB21A1468B8}" destId="{EEB32188-1673-034A-85B3-823324B39995}" srcOrd="0" destOrd="0" presId="urn:microsoft.com/office/officeart/2005/8/layout/orgChart1"/>
    <dgm:cxn modelId="{4C6A404A-B8BE-B94A-9AD5-FEEEFE99A4F5}" type="presParOf" srcId="{5CC76D95-B38F-F743-A207-ACB21A1468B8}" destId="{917B3191-F3F9-0242-A3B9-788BE7BD3D02}" srcOrd="1" destOrd="0" presId="urn:microsoft.com/office/officeart/2005/8/layout/orgChart1"/>
    <dgm:cxn modelId="{AB1C683C-2154-1341-9BED-9D4F5DCD9BB7}" type="presParOf" srcId="{A67B7246-DB13-9244-8C88-8E2ACC789093}" destId="{5A82003B-0339-FF42-845E-11FCFF97AD23}" srcOrd="1" destOrd="0" presId="urn:microsoft.com/office/officeart/2005/8/layout/orgChart1"/>
    <dgm:cxn modelId="{E206428C-EB80-B544-A59C-B7F5C2C36658}" type="presParOf" srcId="{A67B7246-DB13-9244-8C88-8E2ACC789093}" destId="{F244551F-6F5D-0B4E-A00F-4A7CE4AB289A}" srcOrd="2" destOrd="0" presId="urn:microsoft.com/office/officeart/2005/8/layout/orgChart1"/>
    <dgm:cxn modelId="{7825B5E2-FA91-754B-AE04-E706558AA58F}" type="presParOf" srcId="{C08D0D00-EE9D-574A-B5DF-BBA96F167B5F}" destId="{F7FAC2BC-A271-0444-9304-1A6CC9721B55}" srcOrd="2" destOrd="0" presId="urn:microsoft.com/office/officeart/2005/8/layout/orgChart1"/>
    <dgm:cxn modelId="{D6BB7EC8-4FD4-354C-8E76-E6F2E0AFB7AC}" type="presParOf" srcId="{C08D0D00-EE9D-574A-B5DF-BBA96F167B5F}" destId="{3D637540-6F86-3A47-A732-F5CBBA2D4BF6}" srcOrd="3" destOrd="0" presId="urn:microsoft.com/office/officeart/2005/8/layout/orgChart1"/>
    <dgm:cxn modelId="{1EBE7180-C2C1-D34E-9276-CB9F44FDE0E9}" type="presParOf" srcId="{3D637540-6F86-3A47-A732-F5CBBA2D4BF6}" destId="{70FFEDF5-C426-0940-8160-FEF2700A980A}" srcOrd="0" destOrd="0" presId="urn:microsoft.com/office/officeart/2005/8/layout/orgChart1"/>
    <dgm:cxn modelId="{8B31D106-CC9E-C54B-96CC-05E901EF6E87}" type="presParOf" srcId="{70FFEDF5-C426-0940-8160-FEF2700A980A}" destId="{9F65FE00-5B2A-2343-9C9D-0728DC7E1C2B}" srcOrd="0" destOrd="0" presId="urn:microsoft.com/office/officeart/2005/8/layout/orgChart1"/>
    <dgm:cxn modelId="{C526EB51-0010-3B41-9C8C-674648DB87D0}" type="presParOf" srcId="{70FFEDF5-C426-0940-8160-FEF2700A980A}" destId="{E6F2CECC-6781-7E44-8C03-0E72FFD4499B}" srcOrd="1" destOrd="0" presId="urn:microsoft.com/office/officeart/2005/8/layout/orgChart1"/>
    <dgm:cxn modelId="{FB037652-6EB1-E043-8E01-1FE09581A5EA}" type="presParOf" srcId="{3D637540-6F86-3A47-A732-F5CBBA2D4BF6}" destId="{605F9B11-4472-874A-84A9-179F195958F9}" srcOrd="1" destOrd="0" presId="urn:microsoft.com/office/officeart/2005/8/layout/orgChart1"/>
    <dgm:cxn modelId="{EB060E8E-6D2F-4D49-BEFF-7B8E31152464}" type="presParOf" srcId="{3D637540-6F86-3A47-A732-F5CBBA2D4BF6}" destId="{3BA7C76C-9C34-EB45-B981-2F75F12C105C}" srcOrd="2" destOrd="0" presId="urn:microsoft.com/office/officeart/2005/8/layout/orgChart1"/>
    <dgm:cxn modelId="{515662F9-82D6-C349-ABB0-FE7E5F57DF2C}" type="presParOf" srcId="{593D2B27-DAD7-0042-BA74-7DA9F175C945}" destId="{6FCED630-39E8-2E4E-B0B0-2BA27B6B0ED6}" srcOrd="2" destOrd="0" presId="urn:microsoft.com/office/officeart/2005/8/layout/orgChart1"/>
    <dgm:cxn modelId="{FFBA43D4-34E5-B441-A498-608987499188}" type="presParOf" srcId="{1C9813DE-6A91-C347-98A2-AB4F12269B98}" destId="{52E7D2DB-9BDF-D648-9534-98F25A7F7DB7}" srcOrd="2" destOrd="0" presId="urn:microsoft.com/office/officeart/2005/8/layout/orgChart1"/>
    <dgm:cxn modelId="{29544DF8-B943-5A4E-B674-9AFC8E636DA2}" type="presParOf" srcId="{99DCB743-6287-D545-8394-1A1E57719530}" destId="{AD3B313A-3144-D144-90FB-E3DE4824BF86}" srcOrd="2" destOrd="0" presId="urn:microsoft.com/office/officeart/2005/8/layout/orgChart1"/>
    <dgm:cxn modelId="{3254F277-E762-7E47-98E8-55C79FE5D99A}" type="presParOf" srcId="{44851FE9-9A7C-2248-8F36-4017F6732FB2}" destId="{25DA7131-6E80-BA40-A71B-1FC289C22FE7}" srcOrd="8" destOrd="0" presId="urn:microsoft.com/office/officeart/2005/8/layout/orgChart1"/>
    <dgm:cxn modelId="{F216F924-4492-A943-BC2D-9AC6DF7A7C79}" type="presParOf" srcId="{44851FE9-9A7C-2248-8F36-4017F6732FB2}" destId="{799D4AF6-4B14-5542-9E09-ECE198256DFC}" srcOrd="9" destOrd="0" presId="urn:microsoft.com/office/officeart/2005/8/layout/orgChart1"/>
    <dgm:cxn modelId="{C16E8B97-1BDD-D249-914E-17914BDA0E60}" type="presParOf" srcId="{799D4AF6-4B14-5542-9E09-ECE198256DFC}" destId="{A4619BF9-EEE0-6B4A-BA56-16C13328FB1F}" srcOrd="0" destOrd="0" presId="urn:microsoft.com/office/officeart/2005/8/layout/orgChart1"/>
    <dgm:cxn modelId="{ADD7C75D-B456-9447-8DFB-393673C9ED15}" type="presParOf" srcId="{A4619BF9-EEE0-6B4A-BA56-16C13328FB1F}" destId="{4450EC4F-94E3-F24A-9C28-06CD18952A16}" srcOrd="0" destOrd="0" presId="urn:microsoft.com/office/officeart/2005/8/layout/orgChart1"/>
    <dgm:cxn modelId="{5394E774-8A84-EA43-8931-5656D4A2F375}" type="presParOf" srcId="{A4619BF9-EEE0-6B4A-BA56-16C13328FB1F}" destId="{0FAF6946-7279-3049-87E7-722C9A7343C4}" srcOrd="1" destOrd="0" presId="urn:microsoft.com/office/officeart/2005/8/layout/orgChart1"/>
    <dgm:cxn modelId="{BF9F48A9-8AA8-F148-837E-B80C76AF1D1A}" type="presParOf" srcId="{799D4AF6-4B14-5542-9E09-ECE198256DFC}" destId="{4D01137D-8799-2743-AA47-C53ED5F9C359}" srcOrd="1" destOrd="0" presId="urn:microsoft.com/office/officeart/2005/8/layout/orgChart1"/>
    <dgm:cxn modelId="{11B18E7F-0FEE-FD45-89F3-E8E8EDB84EA8}" type="presParOf" srcId="{4D01137D-8799-2743-AA47-C53ED5F9C359}" destId="{D1066B29-B5DD-CF43-9432-25055911DE67}" srcOrd="0" destOrd="0" presId="urn:microsoft.com/office/officeart/2005/8/layout/orgChart1"/>
    <dgm:cxn modelId="{2E66C024-AF3C-1E44-BB94-A7F2CBEC296B}" type="presParOf" srcId="{4D01137D-8799-2743-AA47-C53ED5F9C359}" destId="{C52A46A3-0350-1D42-8CA3-025FE68AB9BD}" srcOrd="1" destOrd="0" presId="urn:microsoft.com/office/officeart/2005/8/layout/orgChart1"/>
    <dgm:cxn modelId="{9CBE52EF-7EF4-E349-BCE4-30AA74F0A90A}" type="presParOf" srcId="{C52A46A3-0350-1D42-8CA3-025FE68AB9BD}" destId="{2C63F76C-3695-7F43-A64F-0CAE15BC7B65}" srcOrd="0" destOrd="0" presId="urn:microsoft.com/office/officeart/2005/8/layout/orgChart1"/>
    <dgm:cxn modelId="{0B17BA20-D75F-664A-8326-F11EF5E57302}" type="presParOf" srcId="{2C63F76C-3695-7F43-A64F-0CAE15BC7B65}" destId="{E263E958-BB48-5E49-B05D-186A50A61DCB}" srcOrd="0" destOrd="0" presId="urn:microsoft.com/office/officeart/2005/8/layout/orgChart1"/>
    <dgm:cxn modelId="{E02525BF-8FE7-6943-9683-A64F8ED86277}" type="presParOf" srcId="{2C63F76C-3695-7F43-A64F-0CAE15BC7B65}" destId="{8ED25AFE-26F8-874B-A31E-2EE0D4031671}" srcOrd="1" destOrd="0" presId="urn:microsoft.com/office/officeart/2005/8/layout/orgChart1"/>
    <dgm:cxn modelId="{863F47EE-1315-B849-9338-ECCECB596B64}" type="presParOf" srcId="{C52A46A3-0350-1D42-8CA3-025FE68AB9BD}" destId="{D8697B2B-8C15-0142-8D95-83B8EC8BC4E8}" srcOrd="1" destOrd="0" presId="urn:microsoft.com/office/officeart/2005/8/layout/orgChart1"/>
    <dgm:cxn modelId="{CFA39C37-36CA-004A-84B9-FE16DB2B51E0}" type="presParOf" srcId="{C52A46A3-0350-1D42-8CA3-025FE68AB9BD}" destId="{B9C6CDF4-B292-2E4C-89EC-C793D2C0640C}" srcOrd="2" destOrd="0" presId="urn:microsoft.com/office/officeart/2005/8/layout/orgChart1"/>
    <dgm:cxn modelId="{B76E6BA7-D6E9-B345-A673-074E3F2D0E84}" type="presParOf" srcId="{4D01137D-8799-2743-AA47-C53ED5F9C359}" destId="{CFF9552F-1713-B74B-B782-6E66531E0EAB}" srcOrd="2" destOrd="0" presId="urn:microsoft.com/office/officeart/2005/8/layout/orgChart1"/>
    <dgm:cxn modelId="{D5165700-B248-6442-B9BB-80A32D09CD62}" type="presParOf" srcId="{4D01137D-8799-2743-AA47-C53ED5F9C359}" destId="{E1AE32D4-BD2D-E740-BC6E-CAD372CE0BDB}" srcOrd="3" destOrd="0" presId="urn:microsoft.com/office/officeart/2005/8/layout/orgChart1"/>
    <dgm:cxn modelId="{F1977133-2970-CD48-BBCA-163C12F2C843}" type="presParOf" srcId="{E1AE32D4-BD2D-E740-BC6E-CAD372CE0BDB}" destId="{C7C446BB-35EC-F94A-97D4-1791E3A99A43}" srcOrd="0" destOrd="0" presId="urn:microsoft.com/office/officeart/2005/8/layout/orgChart1"/>
    <dgm:cxn modelId="{63F800A1-BD9F-C04E-8428-077C58847171}" type="presParOf" srcId="{C7C446BB-35EC-F94A-97D4-1791E3A99A43}" destId="{EC4B91ED-9E81-1648-AEC9-668062E0FEAA}" srcOrd="0" destOrd="0" presId="urn:microsoft.com/office/officeart/2005/8/layout/orgChart1"/>
    <dgm:cxn modelId="{841B65D5-34C9-FB4A-8DDF-D6DA10330C13}" type="presParOf" srcId="{C7C446BB-35EC-F94A-97D4-1791E3A99A43}" destId="{498A48C3-BECF-0D4E-A9C1-CD25F5E7772B}" srcOrd="1" destOrd="0" presId="urn:microsoft.com/office/officeart/2005/8/layout/orgChart1"/>
    <dgm:cxn modelId="{C1F09EF3-DA8C-1245-ABB2-B71731AD2FE0}" type="presParOf" srcId="{E1AE32D4-BD2D-E740-BC6E-CAD372CE0BDB}" destId="{7C066374-05DC-D542-B899-FF4D91EBD125}" srcOrd="1" destOrd="0" presId="urn:microsoft.com/office/officeart/2005/8/layout/orgChart1"/>
    <dgm:cxn modelId="{B6C66920-9745-F845-AE2E-16AF5FB29BF8}" type="presParOf" srcId="{7C066374-05DC-D542-B899-FF4D91EBD125}" destId="{6685A803-396F-DE4C-8990-8222B9D7D000}" srcOrd="0" destOrd="0" presId="urn:microsoft.com/office/officeart/2005/8/layout/orgChart1"/>
    <dgm:cxn modelId="{D731FCDE-21F4-A74B-ABFD-7617D62AA730}" type="presParOf" srcId="{7C066374-05DC-D542-B899-FF4D91EBD125}" destId="{207AC1A7-B572-014C-8A8C-9571479918D8}" srcOrd="1" destOrd="0" presId="urn:microsoft.com/office/officeart/2005/8/layout/orgChart1"/>
    <dgm:cxn modelId="{28CE0E98-9D65-D440-A932-095DE47FF806}" type="presParOf" srcId="{207AC1A7-B572-014C-8A8C-9571479918D8}" destId="{687D1A39-AFCA-1141-8B33-6B45F7A462EA}" srcOrd="0" destOrd="0" presId="urn:microsoft.com/office/officeart/2005/8/layout/orgChart1"/>
    <dgm:cxn modelId="{3901EB87-61BA-9E4E-8C61-61EE1FA1B199}" type="presParOf" srcId="{687D1A39-AFCA-1141-8B33-6B45F7A462EA}" destId="{98FB8408-3C66-784A-8FD2-6FF27E7291D0}" srcOrd="0" destOrd="0" presId="urn:microsoft.com/office/officeart/2005/8/layout/orgChart1"/>
    <dgm:cxn modelId="{32B624CC-6627-FD45-9859-B2CF586815A5}" type="presParOf" srcId="{687D1A39-AFCA-1141-8B33-6B45F7A462EA}" destId="{EEE384F3-F145-D340-A374-6FDD8C0FCDF8}" srcOrd="1" destOrd="0" presId="urn:microsoft.com/office/officeart/2005/8/layout/orgChart1"/>
    <dgm:cxn modelId="{38F08409-E8BD-9E47-81BA-0C210F21274C}" type="presParOf" srcId="{207AC1A7-B572-014C-8A8C-9571479918D8}" destId="{CCFFFB8E-634E-1D4C-8D4B-29C10D98B368}" srcOrd="1" destOrd="0" presId="urn:microsoft.com/office/officeart/2005/8/layout/orgChart1"/>
    <dgm:cxn modelId="{104716C2-EC43-0A46-8A17-E158F1B2CEDF}" type="presParOf" srcId="{207AC1A7-B572-014C-8A8C-9571479918D8}" destId="{42D7DA6C-004E-2F44-A109-F3A870EE3917}" srcOrd="2" destOrd="0" presId="urn:microsoft.com/office/officeart/2005/8/layout/orgChart1"/>
    <dgm:cxn modelId="{FB73E00F-F27A-AA43-AEFF-B4862E49819B}" type="presParOf" srcId="{E1AE32D4-BD2D-E740-BC6E-CAD372CE0BDB}" destId="{EB6EEA6E-C9E6-154E-BD67-ED2A9CC0BE23}" srcOrd="2" destOrd="0" presId="urn:microsoft.com/office/officeart/2005/8/layout/orgChart1"/>
    <dgm:cxn modelId="{8F816063-5FA7-6B40-98D7-34D37070B139}" type="presParOf" srcId="{799D4AF6-4B14-5542-9E09-ECE198256DFC}" destId="{B670CF16-F447-FA44-9F09-42C221817C63}" srcOrd="2" destOrd="0" presId="urn:microsoft.com/office/officeart/2005/8/layout/orgChart1"/>
    <dgm:cxn modelId="{B31FD680-F697-2448-989E-290704F9B972}" type="presParOf" srcId="{44851FE9-9A7C-2248-8F36-4017F6732FB2}" destId="{53563FB8-2F2A-D648-80F1-983B1A30EC2D}" srcOrd="10" destOrd="0" presId="urn:microsoft.com/office/officeart/2005/8/layout/orgChart1"/>
    <dgm:cxn modelId="{DC2716E1-471B-6247-9E10-2D22C6CB0CAC}" type="presParOf" srcId="{44851FE9-9A7C-2248-8F36-4017F6732FB2}" destId="{6B2A3AD0-838D-D74A-AE11-4824D0A4DB75}" srcOrd="11" destOrd="0" presId="urn:microsoft.com/office/officeart/2005/8/layout/orgChart1"/>
    <dgm:cxn modelId="{AAAA1499-F251-5648-9B4E-00AC32B10295}" type="presParOf" srcId="{6B2A3AD0-838D-D74A-AE11-4824D0A4DB75}" destId="{C34C57EC-B2E3-4142-A1FE-7944E437200A}" srcOrd="0" destOrd="0" presId="urn:microsoft.com/office/officeart/2005/8/layout/orgChart1"/>
    <dgm:cxn modelId="{ED865282-8266-1E4F-99FD-F745EF3AC5F5}" type="presParOf" srcId="{C34C57EC-B2E3-4142-A1FE-7944E437200A}" destId="{FCF760F9-EED7-BB42-9313-3509C5D7D08D}" srcOrd="0" destOrd="0" presId="urn:microsoft.com/office/officeart/2005/8/layout/orgChart1"/>
    <dgm:cxn modelId="{5C13407F-9251-DB48-B4C3-33168C1F9C71}" type="presParOf" srcId="{C34C57EC-B2E3-4142-A1FE-7944E437200A}" destId="{89048234-9104-334B-819B-FB9AD0E48122}" srcOrd="1" destOrd="0" presId="urn:microsoft.com/office/officeart/2005/8/layout/orgChart1"/>
    <dgm:cxn modelId="{1CDF1297-D2C2-F045-B124-4D32AE22A712}" type="presParOf" srcId="{6B2A3AD0-838D-D74A-AE11-4824D0A4DB75}" destId="{02E3DE26-F843-4144-A159-F2B57838D77D}" srcOrd="1" destOrd="0" presId="urn:microsoft.com/office/officeart/2005/8/layout/orgChart1"/>
    <dgm:cxn modelId="{BEC0A104-F9C9-8348-9E1D-9DFAA3B4106C}" type="presParOf" srcId="{02E3DE26-F843-4144-A159-F2B57838D77D}" destId="{2E1FEE2F-0A19-2941-A0C8-6FE1DDF3DE27}" srcOrd="0" destOrd="0" presId="urn:microsoft.com/office/officeart/2005/8/layout/orgChart1"/>
    <dgm:cxn modelId="{1DDAEDF1-714A-4D42-9652-6A39EA3FB5D0}" type="presParOf" srcId="{02E3DE26-F843-4144-A159-F2B57838D77D}" destId="{FA49B60C-4509-8D41-B124-84C62002C747}" srcOrd="1" destOrd="0" presId="urn:microsoft.com/office/officeart/2005/8/layout/orgChart1"/>
    <dgm:cxn modelId="{15137A5C-7AF4-3040-BA77-47C2BD3CCE73}" type="presParOf" srcId="{FA49B60C-4509-8D41-B124-84C62002C747}" destId="{08D317BF-BC02-8F46-B5E4-775A9F22BD8E}" srcOrd="0" destOrd="0" presId="urn:microsoft.com/office/officeart/2005/8/layout/orgChart1"/>
    <dgm:cxn modelId="{41EE8D7B-AB7E-B646-ADB4-D7211A329539}" type="presParOf" srcId="{08D317BF-BC02-8F46-B5E4-775A9F22BD8E}" destId="{D8E4EEB9-A278-DF46-BB34-B67E336C2470}" srcOrd="0" destOrd="0" presId="urn:microsoft.com/office/officeart/2005/8/layout/orgChart1"/>
    <dgm:cxn modelId="{EC4E9344-4B19-2943-91D6-DA307F7E6269}" type="presParOf" srcId="{08D317BF-BC02-8F46-B5E4-775A9F22BD8E}" destId="{DE49C0C6-1D69-CC4F-A7B9-A0D0E8DFB980}" srcOrd="1" destOrd="0" presId="urn:microsoft.com/office/officeart/2005/8/layout/orgChart1"/>
    <dgm:cxn modelId="{B2FF08F7-F307-7D40-9F99-4DCE421419F8}" type="presParOf" srcId="{FA49B60C-4509-8D41-B124-84C62002C747}" destId="{061ED36D-D536-944E-960A-D115A2D9A5C9}" srcOrd="1" destOrd="0" presId="urn:microsoft.com/office/officeart/2005/8/layout/orgChart1"/>
    <dgm:cxn modelId="{A1E0F967-ECB7-A240-B41D-BAD41FA35D9C}" type="presParOf" srcId="{FA49B60C-4509-8D41-B124-84C62002C747}" destId="{5B12236B-50F1-4F4D-8402-C6ED44A29B1C}" srcOrd="2" destOrd="0" presId="urn:microsoft.com/office/officeart/2005/8/layout/orgChart1"/>
    <dgm:cxn modelId="{ACFC4528-0DA2-EC4B-8C3D-7E8BE7D416F4}" type="presParOf" srcId="{02E3DE26-F843-4144-A159-F2B57838D77D}" destId="{88576E25-AC73-BC43-A1BF-0F2AFFCF449B}" srcOrd="2" destOrd="0" presId="urn:microsoft.com/office/officeart/2005/8/layout/orgChart1"/>
    <dgm:cxn modelId="{4F567ACC-54AC-8C44-9F4E-CF936B306A2B}" type="presParOf" srcId="{02E3DE26-F843-4144-A159-F2B57838D77D}" destId="{10DA1F97-6290-2244-985C-4B9F8665EB9C}" srcOrd="3" destOrd="0" presId="urn:microsoft.com/office/officeart/2005/8/layout/orgChart1"/>
    <dgm:cxn modelId="{DC379715-852C-DA4F-B280-0153BE3BA0C7}" type="presParOf" srcId="{10DA1F97-6290-2244-985C-4B9F8665EB9C}" destId="{8D4A75A6-65DC-F044-AF59-DF290B79CF76}" srcOrd="0" destOrd="0" presId="urn:microsoft.com/office/officeart/2005/8/layout/orgChart1"/>
    <dgm:cxn modelId="{E1EAFEE9-F78D-3144-8E8D-D87013E7B0B8}" type="presParOf" srcId="{8D4A75A6-65DC-F044-AF59-DF290B79CF76}" destId="{83E1CFBC-F8BB-EB49-A5EF-17DCA642DE91}" srcOrd="0" destOrd="0" presId="urn:microsoft.com/office/officeart/2005/8/layout/orgChart1"/>
    <dgm:cxn modelId="{D08150A6-1C3A-2648-825F-06E867DA0F71}" type="presParOf" srcId="{8D4A75A6-65DC-F044-AF59-DF290B79CF76}" destId="{3C6C9327-AA64-7147-934E-B42F15BBF05B}" srcOrd="1" destOrd="0" presId="urn:microsoft.com/office/officeart/2005/8/layout/orgChart1"/>
    <dgm:cxn modelId="{EBEF3403-C776-9F42-A9B0-17C99D029C4D}" type="presParOf" srcId="{10DA1F97-6290-2244-985C-4B9F8665EB9C}" destId="{A7BAD82F-E829-F148-ACCB-38E4511EB9C9}" srcOrd="1" destOrd="0" presId="urn:microsoft.com/office/officeart/2005/8/layout/orgChart1"/>
    <dgm:cxn modelId="{9D04EF7A-84E0-FD42-B487-4DAFED5FB1CE}" type="presParOf" srcId="{A7BAD82F-E829-F148-ACCB-38E4511EB9C9}" destId="{A06CC191-07E2-7F41-9559-18986B11B271}" srcOrd="0" destOrd="0" presId="urn:microsoft.com/office/officeart/2005/8/layout/orgChart1"/>
    <dgm:cxn modelId="{0BF67C25-EADE-6049-B1BA-CEB18FEED30F}" type="presParOf" srcId="{A7BAD82F-E829-F148-ACCB-38E4511EB9C9}" destId="{358221C2-2F0B-D04D-BA3B-91F5AD1FD188}" srcOrd="1" destOrd="0" presId="urn:microsoft.com/office/officeart/2005/8/layout/orgChart1"/>
    <dgm:cxn modelId="{95FA7F7A-A3A3-6F45-805D-43526AD14774}" type="presParOf" srcId="{358221C2-2F0B-D04D-BA3B-91F5AD1FD188}" destId="{E1C9BDE2-9144-384C-A06E-1E647D93A629}" srcOrd="0" destOrd="0" presId="urn:microsoft.com/office/officeart/2005/8/layout/orgChart1"/>
    <dgm:cxn modelId="{428BE8AC-FDB4-B541-9CD6-956866306611}" type="presParOf" srcId="{E1C9BDE2-9144-384C-A06E-1E647D93A629}" destId="{952BC74D-FC32-AC41-B9CE-A4BF13A9DDE1}" srcOrd="0" destOrd="0" presId="urn:microsoft.com/office/officeart/2005/8/layout/orgChart1"/>
    <dgm:cxn modelId="{A73F7F58-8DF0-0E47-B05E-1479DCC54FDF}" type="presParOf" srcId="{E1C9BDE2-9144-384C-A06E-1E647D93A629}" destId="{5A3C007E-F364-F947-8DDE-2A822BDE6B86}" srcOrd="1" destOrd="0" presId="urn:microsoft.com/office/officeart/2005/8/layout/orgChart1"/>
    <dgm:cxn modelId="{6E1D6449-44AE-7344-8ACE-CA9960D03180}" type="presParOf" srcId="{358221C2-2F0B-D04D-BA3B-91F5AD1FD188}" destId="{3FBE710C-B543-D349-888B-71E479C0C68B}" srcOrd="1" destOrd="0" presId="urn:microsoft.com/office/officeart/2005/8/layout/orgChart1"/>
    <dgm:cxn modelId="{75EBE862-0FC8-E842-AB84-5C6D7ADF267C}" type="presParOf" srcId="{358221C2-2F0B-D04D-BA3B-91F5AD1FD188}" destId="{1940C565-A7CF-B54B-A7C4-2604FC20175F}" srcOrd="2" destOrd="0" presId="urn:microsoft.com/office/officeart/2005/8/layout/orgChart1"/>
    <dgm:cxn modelId="{E97CAD09-9A10-0841-A278-3BAF91A0E929}" type="presParOf" srcId="{10DA1F97-6290-2244-985C-4B9F8665EB9C}" destId="{C4CB1365-F936-434D-905B-15B8E4E15B5A}" srcOrd="2" destOrd="0" presId="urn:microsoft.com/office/officeart/2005/8/layout/orgChart1"/>
    <dgm:cxn modelId="{B86F7ADC-C8A4-C74C-9348-588FE1D4E6E6}" type="presParOf" srcId="{6B2A3AD0-838D-D74A-AE11-4824D0A4DB75}" destId="{BE369250-40AC-5245-B03C-9600868C070F}" srcOrd="2" destOrd="0" presId="urn:microsoft.com/office/officeart/2005/8/layout/orgChart1"/>
    <dgm:cxn modelId="{0B1F2CAA-39C5-D043-9D40-04675E63F337}" type="presParOf" srcId="{44851FE9-9A7C-2248-8F36-4017F6732FB2}" destId="{E0A771DA-747E-4D4D-A3DC-A03A0972A2BE}" srcOrd="12" destOrd="0" presId="urn:microsoft.com/office/officeart/2005/8/layout/orgChart1"/>
    <dgm:cxn modelId="{09DC7EB5-C448-6745-92CD-9E05B2CE67BD}" type="presParOf" srcId="{44851FE9-9A7C-2248-8F36-4017F6732FB2}" destId="{C21AFD27-8B1E-2540-8453-1CB74EA0C73B}" srcOrd="13" destOrd="0" presId="urn:microsoft.com/office/officeart/2005/8/layout/orgChart1"/>
    <dgm:cxn modelId="{8AA20909-BCCE-334D-BBAE-CDC4FF4EBBE4}" type="presParOf" srcId="{C21AFD27-8B1E-2540-8453-1CB74EA0C73B}" destId="{5613D5C4-985D-C843-8BBF-121FB42716D7}" srcOrd="0" destOrd="0" presId="urn:microsoft.com/office/officeart/2005/8/layout/orgChart1"/>
    <dgm:cxn modelId="{E5A45088-B0F0-CE4C-837E-61141B1C33EA}" type="presParOf" srcId="{5613D5C4-985D-C843-8BBF-121FB42716D7}" destId="{D0E5B6BF-D8CD-304F-8986-0705166612DC}" srcOrd="0" destOrd="0" presId="urn:microsoft.com/office/officeart/2005/8/layout/orgChart1"/>
    <dgm:cxn modelId="{84C151FB-1999-9942-A9E9-38F1424EE9F3}" type="presParOf" srcId="{5613D5C4-985D-C843-8BBF-121FB42716D7}" destId="{CE6B874A-ACEC-FA44-86F3-F0AA06047B2A}" srcOrd="1" destOrd="0" presId="urn:microsoft.com/office/officeart/2005/8/layout/orgChart1"/>
    <dgm:cxn modelId="{CCC09AC9-5E45-714E-BB40-56D4941602B4}" type="presParOf" srcId="{C21AFD27-8B1E-2540-8453-1CB74EA0C73B}" destId="{F802209C-8BD4-9D4D-96D5-EBE5DD65261D}" srcOrd="1" destOrd="0" presId="urn:microsoft.com/office/officeart/2005/8/layout/orgChart1"/>
    <dgm:cxn modelId="{E2359D40-B6D8-F448-A71C-F104E610A274}" type="presParOf" srcId="{F802209C-8BD4-9D4D-96D5-EBE5DD65261D}" destId="{966B51B1-57F5-5F40-A7E0-26FE3E1E56AB}" srcOrd="0" destOrd="0" presId="urn:microsoft.com/office/officeart/2005/8/layout/orgChart1"/>
    <dgm:cxn modelId="{1431C5F6-21ED-1A47-B4EE-F9B9A904E467}" type="presParOf" srcId="{F802209C-8BD4-9D4D-96D5-EBE5DD65261D}" destId="{E53C5D68-EEB8-BB41-AA86-F8979EB4D013}" srcOrd="1" destOrd="0" presId="urn:microsoft.com/office/officeart/2005/8/layout/orgChart1"/>
    <dgm:cxn modelId="{DB498D25-4D67-D842-9E5B-FB51BB1FC708}" type="presParOf" srcId="{E53C5D68-EEB8-BB41-AA86-F8979EB4D013}" destId="{8E5614CA-D690-194C-8826-3E992C8E3291}" srcOrd="0" destOrd="0" presId="urn:microsoft.com/office/officeart/2005/8/layout/orgChart1"/>
    <dgm:cxn modelId="{57EA8485-EC46-424B-8D2A-FF0CAD20B73F}" type="presParOf" srcId="{8E5614CA-D690-194C-8826-3E992C8E3291}" destId="{7FA6A579-E6D3-2240-B379-929A842BACE6}" srcOrd="0" destOrd="0" presId="urn:microsoft.com/office/officeart/2005/8/layout/orgChart1"/>
    <dgm:cxn modelId="{8E80D50E-61CF-6C4A-B234-AB13014F5D47}" type="presParOf" srcId="{8E5614CA-D690-194C-8826-3E992C8E3291}" destId="{3F536CC4-FE68-B74D-B4DD-3E8A958CB302}" srcOrd="1" destOrd="0" presId="urn:microsoft.com/office/officeart/2005/8/layout/orgChart1"/>
    <dgm:cxn modelId="{8B819410-A0B1-3348-AC35-9D09203D94BC}" type="presParOf" srcId="{E53C5D68-EEB8-BB41-AA86-F8979EB4D013}" destId="{6CA38CC0-BD52-6F4F-BF94-48E53A6347FD}" srcOrd="1" destOrd="0" presId="urn:microsoft.com/office/officeart/2005/8/layout/orgChart1"/>
    <dgm:cxn modelId="{A46AE7C7-F120-2C48-802F-5A50F9A61686}" type="presParOf" srcId="{6CA38CC0-BD52-6F4F-BF94-48E53A6347FD}" destId="{0A455245-B188-1345-981A-C488C519CBD3}" srcOrd="0" destOrd="0" presId="urn:microsoft.com/office/officeart/2005/8/layout/orgChart1"/>
    <dgm:cxn modelId="{C394B199-6B3D-2D46-8667-E5ABDE1F0B73}" type="presParOf" srcId="{6CA38CC0-BD52-6F4F-BF94-48E53A6347FD}" destId="{1CA1C00F-60F6-6B4A-8F46-016C5F248FB7}" srcOrd="1" destOrd="0" presId="urn:microsoft.com/office/officeart/2005/8/layout/orgChart1"/>
    <dgm:cxn modelId="{95860F54-2ACD-0D42-B372-CCCF437A2539}" type="presParOf" srcId="{1CA1C00F-60F6-6B4A-8F46-016C5F248FB7}" destId="{7BE4D1D2-21FD-A04B-AF17-862146E2B2F1}" srcOrd="0" destOrd="0" presId="urn:microsoft.com/office/officeart/2005/8/layout/orgChart1"/>
    <dgm:cxn modelId="{321A6DD0-CE8E-A64E-8CF0-3CFBD4DC4281}" type="presParOf" srcId="{7BE4D1D2-21FD-A04B-AF17-862146E2B2F1}" destId="{D5961393-7498-2B4A-91DA-3E7AFEAEC71B}" srcOrd="0" destOrd="0" presId="urn:microsoft.com/office/officeart/2005/8/layout/orgChart1"/>
    <dgm:cxn modelId="{13CAA441-6BB3-0549-8211-145EE9824CA9}" type="presParOf" srcId="{7BE4D1D2-21FD-A04B-AF17-862146E2B2F1}" destId="{9441961D-74A7-B64F-875B-7671F5E47BB7}" srcOrd="1" destOrd="0" presId="urn:microsoft.com/office/officeart/2005/8/layout/orgChart1"/>
    <dgm:cxn modelId="{B758B55D-5F22-C94F-BA30-A72E2D631D2C}" type="presParOf" srcId="{1CA1C00F-60F6-6B4A-8F46-016C5F248FB7}" destId="{108C8981-89D7-C748-82EC-6153B1E753A8}" srcOrd="1" destOrd="0" presId="urn:microsoft.com/office/officeart/2005/8/layout/orgChart1"/>
    <dgm:cxn modelId="{1677ADA4-C438-8045-91D6-A577442ACA69}" type="presParOf" srcId="{1CA1C00F-60F6-6B4A-8F46-016C5F248FB7}" destId="{539843C3-BDA0-B749-8CFA-69575CCD9F4A}" srcOrd="2" destOrd="0" presId="urn:microsoft.com/office/officeart/2005/8/layout/orgChart1"/>
    <dgm:cxn modelId="{737F448B-7D22-B840-AEB3-CE17E9E19500}" type="presParOf" srcId="{E53C5D68-EEB8-BB41-AA86-F8979EB4D013}" destId="{6A559FB4-C493-C244-8FF6-7EAF943A2149}" srcOrd="2" destOrd="0" presId="urn:microsoft.com/office/officeart/2005/8/layout/orgChart1"/>
    <dgm:cxn modelId="{DA3B69C8-9577-AC48-8EAA-528D4A6D90A2}" type="presParOf" srcId="{C21AFD27-8B1E-2540-8453-1CB74EA0C73B}" destId="{B4ABBFD0-A644-934A-A16C-AFB0FE3CB2B9}" srcOrd="2" destOrd="0" presId="urn:microsoft.com/office/officeart/2005/8/layout/orgChart1"/>
    <dgm:cxn modelId="{775EA7D7-8625-1447-9FD7-98CF7109B05A}" type="presParOf" srcId="{61AD1C7A-F4BE-3B42-AE5F-DB901D06C39B}" destId="{C368A6BD-9452-FE4D-B31B-AE277542CA1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E0B9686C-2C56-914F-ACF1-E0C906EEB5D9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977D83-1A87-064A-9AC8-8ED0B8EF4087}">
      <dgm:prSet/>
      <dgm:spPr/>
      <dgm:t>
        <a:bodyPr/>
        <a:lstStyle/>
        <a:p>
          <a:pPr rtl="0"/>
          <a:r>
            <a:rPr lang="en-US" dirty="0"/>
            <a:t>Software</a:t>
          </a:r>
          <a:r>
            <a:rPr lang="en-US" baseline="0" dirty="0"/>
            <a:t> Development Life Cycle</a:t>
          </a:r>
          <a:endParaRPr lang="en-US" dirty="0"/>
        </a:p>
      </dgm:t>
    </dgm:pt>
    <dgm:pt modelId="{072DB400-A1CB-0947-92F6-D283C09F6C64}" type="parTrans" cxnId="{82E09718-23F5-D84E-9FFC-A1591A7A6CB8}">
      <dgm:prSet/>
      <dgm:spPr/>
      <dgm:t>
        <a:bodyPr/>
        <a:lstStyle/>
        <a:p>
          <a:endParaRPr lang="en-US"/>
        </a:p>
      </dgm:t>
    </dgm:pt>
    <dgm:pt modelId="{2392B827-B153-504F-9360-CB9FAC257CE9}" type="sibTrans" cxnId="{82E09718-23F5-D84E-9FFC-A1591A7A6CB8}">
      <dgm:prSet/>
      <dgm:spPr/>
      <dgm:t>
        <a:bodyPr/>
        <a:lstStyle/>
        <a:p>
          <a:endParaRPr lang="en-US"/>
        </a:p>
      </dgm:t>
    </dgm:pt>
    <dgm:pt modelId="{45DECD09-6D0E-DE45-AB9D-B40550D2104F}">
      <dgm:prSet/>
      <dgm:spPr/>
      <dgm:t>
        <a:bodyPr/>
        <a:lstStyle/>
        <a:p>
          <a:pPr rtl="0"/>
          <a:r>
            <a:rPr lang="en-US" dirty="0"/>
            <a:t>Upgrade and Patch Procedures - Services</a:t>
          </a:r>
        </a:p>
      </dgm:t>
    </dgm:pt>
    <dgm:pt modelId="{E929DE06-03F8-1F46-A4C2-7E5A245E0E62}" type="parTrans" cxnId="{EF22F4FF-967D-4E48-B582-5F4AF3B9A79D}">
      <dgm:prSet/>
      <dgm:spPr/>
      <dgm:t>
        <a:bodyPr/>
        <a:lstStyle/>
        <a:p>
          <a:endParaRPr lang="en-US"/>
        </a:p>
      </dgm:t>
    </dgm:pt>
    <dgm:pt modelId="{73AC95CD-16FE-6548-8F71-76FF1E88BA50}" type="sibTrans" cxnId="{EF22F4FF-967D-4E48-B582-5F4AF3B9A79D}">
      <dgm:prSet/>
      <dgm:spPr/>
      <dgm:t>
        <a:bodyPr/>
        <a:lstStyle/>
        <a:p>
          <a:endParaRPr lang="en-US"/>
        </a:p>
      </dgm:t>
    </dgm:pt>
    <dgm:pt modelId="{9434A05D-9799-E944-9013-192EAB9F630E}">
      <dgm:prSet/>
      <dgm:spPr/>
      <dgm:t>
        <a:bodyPr/>
        <a:lstStyle/>
        <a:p>
          <a:r>
            <a:rPr lang="en-US" dirty="0"/>
            <a:t>Governance Process - Services</a:t>
          </a:r>
        </a:p>
      </dgm:t>
    </dgm:pt>
    <dgm:pt modelId="{F531672C-EFFE-914F-BCF8-E6A2948F788E}" type="parTrans" cxnId="{1E31715D-FFA8-4E42-B48B-999A87D885D4}">
      <dgm:prSet/>
      <dgm:spPr/>
      <dgm:t>
        <a:bodyPr/>
        <a:lstStyle/>
        <a:p>
          <a:endParaRPr lang="en-US"/>
        </a:p>
      </dgm:t>
    </dgm:pt>
    <dgm:pt modelId="{6C98F592-72FD-AA41-BFBE-2C08CEE2A1ED}" type="sibTrans" cxnId="{1E31715D-FFA8-4E42-B48B-999A87D885D4}">
      <dgm:prSet/>
      <dgm:spPr/>
      <dgm:t>
        <a:bodyPr/>
        <a:lstStyle/>
        <a:p>
          <a:endParaRPr lang="en-US"/>
        </a:p>
      </dgm:t>
    </dgm:pt>
    <dgm:pt modelId="{EB26CC9A-2AAD-8542-AC0B-BB4693053F59}">
      <dgm:prSet/>
      <dgm:spPr/>
      <dgm:t>
        <a:bodyPr/>
        <a:lstStyle/>
        <a:p>
          <a:r>
            <a:rPr lang="en-US" dirty="0"/>
            <a:t>Support</a:t>
          </a:r>
        </a:p>
      </dgm:t>
    </dgm:pt>
    <dgm:pt modelId="{8EFC9D9F-2B7F-3049-BC76-F3AAFB3E61C7}" type="parTrans" cxnId="{03A1062D-DE0B-4F46-82F1-42C5A7C1062A}">
      <dgm:prSet/>
      <dgm:spPr/>
      <dgm:t>
        <a:bodyPr/>
        <a:lstStyle/>
        <a:p>
          <a:endParaRPr lang="en-US"/>
        </a:p>
      </dgm:t>
    </dgm:pt>
    <dgm:pt modelId="{044E2D89-57B4-9A4E-B70C-C477AF694D9E}" type="sibTrans" cxnId="{03A1062D-DE0B-4F46-82F1-42C5A7C1062A}">
      <dgm:prSet/>
      <dgm:spPr/>
      <dgm:t>
        <a:bodyPr/>
        <a:lstStyle/>
        <a:p>
          <a:endParaRPr lang="en-US"/>
        </a:p>
      </dgm:t>
    </dgm:pt>
    <dgm:pt modelId="{E3136C4D-AAC2-F243-9447-ED307CF260C9}">
      <dgm:prSet/>
      <dgm:spPr/>
      <dgm:t>
        <a:bodyPr/>
        <a:lstStyle/>
        <a:p>
          <a:pPr rtl="0"/>
          <a:r>
            <a:rPr lang="en-US" dirty="0"/>
            <a:t>Rapid Releases</a:t>
          </a:r>
        </a:p>
      </dgm:t>
    </dgm:pt>
    <dgm:pt modelId="{E5290D7A-2C8C-4E4F-94FE-1E9B12D04756}" type="parTrans" cxnId="{5CD1FA9C-EFF3-1A4D-92B8-AB1888A17E9C}">
      <dgm:prSet/>
      <dgm:spPr/>
    </dgm:pt>
    <dgm:pt modelId="{FB4948D9-CDD0-8748-913E-20B65ECF36EB}" type="sibTrans" cxnId="{5CD1FA9C-EFF3-1A4D-92B8-AB1888A17E9C}">
      <dgm:prSet/>
      <dgm:spPr/>
    </dgm:pt>
    <dgm:pt modelId="{FFAA5380-83E8-0A48-86F2-358C845AD469}" type="pres">
      <dgm:prSet presAssocID="{E0B9686C-2C56-914F-ACF1-E0C906EEB5D9}" presName="vert0" presStyleCnt="0">
        <dgm:presLayoutVars>
          <dgm:dir/>
          <dgm:animOne val="branch"/>
          <dgm:animLvl val="lvl"/>
        </dgm:presLayoutVars>
      </dgm:prSet>
      <dgm:spPr/>
    </dgm:pt>
    <dgm:pt modelId="{F9AC95F5-A09C-1341-A51E-D3C1643A4373}" type="pres">
      <dgm:prSet presAssocID="{55977D83-1A87-064A-9AC8-8ED0B8EF4087}" presName="thickLine" presStyleLbl="alignNode1" presStyleIdx="0" presStyleCnt="5"/>
      <dgm:spPr/>
    </dgm:pt>
    <dgm:pt modelId="{4523E052-CA1A-694A-92AE-527AD2395ED6}" type="pres">
      <dgm:prSet presAssocID="{55977D83-1A87-064A-9AC8-8ED0B8EF4087}" presName="horz1" presStyleCnt="0"/>
      <dgm:spPr/>
    </dgm:pt>
    <dgm:pt modelId="{33F92DAC-564B-264A-8809-FAAF03D7F264}" type="pres">
      <dgm:prSet presAssocID="{55977D83-1A87-064A-9AC8-8ED0B8EF4087}" presName="tx1" presStyleLbl="revTx" presStyleIdx="0" presStyleCnt="5"/>
      <dgm:spPr/>
    </dgm:pt>
    <dgm:pt modelId="{328FBB78-4105-4149-AEE6-A5EEBC32FCCC}" type="pres">
      <dgm:prSet presAssocID="{55977D83-1A87-064A-9AC8-8ED0B8EF4087}" presName="vert1" presStyleCnt="0"/>
      <dgm:spPr/>
    </dgm:pt>
    <dgm:pt modelId="{3EE88B03-7EFB-9C46-A268-FF1E505C190D}" type="pres">
      <dgm:prSet presAssocID="{E3136C4D-AAC2-F243-9447-ED307CF260C9}" presName="thickLine" presStyleLbl="alignNode1" presStyleIdx="1" presStyleCnt="5"/>
      <dgm:spPr/>
    </dgm:pt>
    <dgm:pt modelId="{F2E9948E-7F3B-1F49-B130-6D7FFA664D52}" type="pres">
      <dgm:prSet presAssocID="{E3136C4D-AAC2-F243-9447-ED307CF260C9}" presName="horz1" presStyleCnt="0"/>
      <dgm:spPr/>
    </dgm:pt>
    <dgm:pt modelId="{BAF8D4C9-3957-9D45-ACF6-F0F3D36E9807}" type="pres">
      <dgm:prSet presAssocID="{E3136C4D-AAC2-F243-9447-ED307CF260C9}" presName="tx1" presStyleLbl="revTx" presStyleIdx="1" presStyleCnt="5"/>
      <dgm:spPr/>
    </dgm:pt>
    <dgm:pt modelId="{45C4CD96-F639-A240-A6E1-5C655CFF1240}" type="pres">
      <dgm:prSet presAssocID="{E3136C4D-AAC2-F243-9447-ED307CF260C9}" presName="vert1" presStyleCnt="0"/>
      <dgm:spPr/>
    </dgm:pt>
    <dgm:pt modelId="{05629982-7B3B-D74E-9451-86C73933D834}" type="pres">
      <dgm:prSet presAssocID="{EB26CC9A-2AAD-8542-AC0B-BB4693053F59}" presName="thickLine" presStyleLbl="alignNode1" presStyleIdx="2" presStyleCnt="5"/>
      <dgm:spPr/>
    </dgm:pt>
    <dgm:pt modelId="{21070F3F-5B33-BE45-99B5-7ADD1391E560}" type="pres">
      <dgm:prSet presAssocID="{EB26CC9A-2AAD-8542-AC0B-BB4693053F59}" presName="horz1" presStyleCnt="0"/>
      <dgm:spPr/>
    </dgm:pt>
    <dgm:pt modelId="{9F420311-F071-F446-9217-54B9A961E49D}" type="pres">
      <dgm:prSet presAssocID="{EB26CC9A-2AAD-8542-AC0B-BB4693053F59}" presName="tx1" presStyleLbl="revTx" presStyleIdx="2" presStyleCnt="5"/>
      <dgm:spPr/>
    </dgm:pt>
    <dgm:pt modelId="{1D2F6668-E5ED-BC47-AD08-BEE27804E424}" type="pres">
      <dgm:prSet presAssocID="{EB26CC9A-2AAD-8542-AC0B-BB4693053F59}" presName="vert1" presStyleCnt="0"/>
      <dgm:spPr/>
    </dgm:pt>
    <dgm:pt modelId="{BB7208E9-F1C0-7243-8285-D69C2107BE98}" type="pres">
      <dgm:prSet presAssocID="{45DECD09-6D0E-DE45-AB9D-B40550D2104F}" presName="thickLine" presStyleLbl="alignNode1" presStyleIdx="3" presStyleCnt="5"/>
      <dgm:spPr/>
    </dgm:pt>
    <dgm:pt modelId="{90F61FBB-6EF5-FB43-BBF3-FF9E70660D6A}" type="pres">
      <dgm:prSet presAssocID="{45DECD09-6D0E-DE45-AB9D-B40550D2104F}" presName="horz1" presStyleCnt="0"/>
      <dgm:spPr/>
    </dgm:pt>
    <dgm:pt modelId="{67D09346-D814-0A4D-B817-64719CE8EF2A}" type="pres">
      <dgm:prSet presAssocID="{45DECD09-6D0E-DE45-AB9D-B40550D2104F}" presName="tx1" presStyleLbl="revTx" presStyleIdx="3" presStyleCnt="5"/>
      <dgm:spPr/>
    </dgm:pt>
    <dgm:pt modelId="{E8227357-BFEE-CC4D-B3EF-CB78093D6E92}" type="pres">
      <dgm:prSet presAssocID="{45DECD09-6D0E-DE45-AB9D-B40550D2104F}" presName="vert1" presStyleCnt="0"/>
      <dgm:spPr/>
    </dgm:pt>
    <dgm:pt modelId="{D9D8231A-4D80-5442-817B-AED6A87C479E}" type="pres">
      <dgm:prSet presAssocID="{9434A05D-9799-E944-9013-192EAB9F630E}" presName="thickLine" presStyleLbl="alignNode1" presStyleIdx="4" presStyleCnt="5"/>
      <dgm:spPr/>
    </dgm:pt>
    <dgm:pt modelId="{4EFF63A2-48EF-5641-B108-44EDD421C684}" type="pres">
      <dgm:prSet presAssocID="{9434A05D-9799-E944-9013-192EAB9F630E}" presName="horz1" presStyleCnt="0"/>
      <dgm:spPr/>
    </dgm:pt>
    <dgm:pt modelId="{9333FC44-D4A3-C94D-AB7B-F60B273D77A4}" type="pres">
      <dgm:prSet presAssocID="{9434A05D-9799-E944-9013-192EAB9F630E}" presName="tx1" presStyleLbl="revTx" presStyleIdx="4" presStyleCnt="5"/>
      <dgm:spPr/>
    </dgm:pt>
    <dgm:pt modelId="{614CC0A0-321A-B248-BE3C-13F6FE27FA78}" type="pres">
      <dgm:prSet presAssocID="{9434A05D-9799-E944-9013-192EAB9F630E}" presName="vert1" presStyleCnt="0"/>
      <dgm:spPr/>
    </dgm:pt>
  </dgm:ptLst>
  <dgm:cxnLst>
    <dgm:cxn modelId="{977E7D10-FE6D-B547-AE4B-9D00BD55DA8E}" type="presOf" srcId="{EB26CC9A-2AAD-8542-AC0B-BB4693053F59}" destId="{9F420311-F071-F446-9217-54B9A961E49D}" srcOrd="0" destOrd="0" presId="urn:microsoft.com/office/officeart/2008/layout/LinedList"/>
    <dgm:cxn modelId="{82E09718-23F5-D84E-9FFC-A1591A7A6CB8}" srcId="{E0B9686C-2C56-914F-ACF1-E0C906EEB5D9}" destId="{55977D83-1A87-064A-9AC8-8ED0B8EF4087}" srcOrd="0" destOrd="0" parTransId="{072DB400-A1CB-0947-92F6-D283C09F6C64}" sibTransId="{2392B827-B153-504F-9360-CB9FAC257CE9}"/>
    <dgm:cxn modelId="{03A1062D-DE0B-4F46-82F1-42C5A7C1062A}" srcId="{E0B9686C-2C56-914F-ACF1-E0C906EEB5D9}" destId="{EB26CC9A-2AAD-8542-AC0B-BB4693053F59}" srcOrd="2" destOrd="0" parTransId="{8EFC9D9F-2B7F-3049-BC76-F3AAFB3E61C7}" sibTransId="{044E2D89-57B4-9A4E-B70C-C477AF694D9E}"/>
    <dgm:cxn modelId="{1E31715D-FFA8-4E42-B48B-999A87D885D4}" srcId="{E0B9686C-2C56-914F-ACF1-E0C906EEB5D9}" destId="{9434A05D-9799-E944-9013-192EAB9F630E}" srcOrd="4" destOrd="0" parTransId="{F531672C-EFFE-914F-BCF8-E6A2948F788E}" sibTransId="{6C98F592-72FD-AA41-BFBE-2C08CEE2A1ED}"/>
    <dgm:cxn modelId="{06655779-030F-7A47-B3F4-3B9086C6C783}" type="presOf" srcId="{E3136C4D-AAC2-F243-9447-ED307CF260C9}" destId="{BAF8D4C9-3957-9D45-ACF6-F0F3D36E9807}" srcOrd="0" destOrd="0" presId="urn:microsoft.com/office/officeart/2008/layout/LinedList"/>
    <dgm:cxn modelId="{7FB4457C-03E2-2E4C-8B21-619FEDBAEB25}" type="presOf" srcId="{55977D83-1A87-064A-9AC8-8ED0B8EF4087}" destId="{33F92DAC-564B-264A-8809-FAAF03D7F264}" srcOrd="0" destOrd="0" presId="urn:microsoft.com/office/officeart/2008/layout/LinedList"/>
    <dgm:cxn modelId="{5CD1FA9C-EFF3-1A4D-92B8-AB1888A17E9C}" srcId="{E0B9686C-2C56-914F-ACF1-E0C906EEB5D9}" destId="{E3136C4D-AAC2-F243-9447-ED307CF260C9}" srcOrd="1" destOrd="0" parTransId="{E5290D7A-2C8C-4E4F-94FE-1E9B12D04756}" sibTransId="{FB4948D9-CDD0-8748-913E-20B65ECF36EB}"/>
    <dgm:cxn modelId="{3E3823CD-C6CA-A241-83D2-B1BAF05947A5}" type="presOf" srcId="{9434A05D-9799-E944-9013-192EAB9F630E}" destId="{9333FC44-D4A3-C94D-AB7B-F60B273D77A4}" srcOrd="0" destOrd="0" presId="urn:microsoft.com/office/officeart/2008/layout/LinedList"/>
    <dgm:cxn modelId="{E5F7A6DC-C683-DC49-8DC7-C9EE457406E2}" type="presOf" srcId="{45DECD09-6D0E-DE45-AB9D-B40550D2104F}" destId="{67D09346-D814-0A4D-B817-64719CE8EF2A}" srcOrd="0" destOrd="0" presId="urn:microsoft.com/office/officeart/2008/layout/LinedList"/>
    <dgm:cxn modelId="{6D3755EE-7B3D-504E-AE39-3BA9BB65913D}" type="presOf" srcId="{E0B9686C-2C56-914F-ACF1-E0C906EEB5D9}" destId="{FFAA5380-83E8-0A48-86F2-358C845AD469}" srcOrd="0" destOrd="0" presId="urn:microsoft.com/office/officeart/2008/layout/LinedList"/>
    <dgm:cxn modelId="{EF22F4FF-967D-4E48-B582-5F4AF3B9A79D}" srcId="{E0B9686C-2C56-914F-ACF1-E0C906EEB5D9}" destId="{45DECD09-6D0E-DE45-AB9D-B40550D2104F}" srcOrd="3" destOrd="0" parTransId="{E929DE06-03F8-1F46-A4C2-7E5A245E0E62}" sibTransId="{73AC95CD-16FE-6548-8F71-76FF1E88BA50}"/>
    <dgm:cxn modelId="{4CB841C5-EBA7-8646-B7F9-09ADFB66DE2F}" type="presParOf" srcId="{FFAA5380-83E8-0A48-86F2-358C845AD469}" destId="{F9AC95F5-A09C-1341-A51E-D3C1643A4373}" srcOrd="0" destOrd="0" presId="urn:microsoft.com/office/officeart/2008/layout/LinedList"/>
    <dgm:cxn modelId="{51B6E920-9616-F940-A141-7A118858024E}" type="presParOf" srcId="{FFAA5380-83E8-0A48-86F2-358C845AD469}" destId="{4523E052-CA1A-694A-92AE-527AD2395ED6}" srcOrd="1" destOrd="0" presId="urn:microsoft.com/office/officeart/2008/layout/LinedList"/>
    <dgm:cxn modelId="{C1EA6C12-FEF5-4B45-849E-D573849D23CD}" type="presParOf" srcId="{4523E052-CA1A-694A-92AE-527AD2395ED6}" destId="{33F92DAC-564B-264A-8809-FAAF03D7F264}" srcOrd="0" destOrd="0" presId="urn:microsoft.com/office/officeart/2008/layout/LinedList"/>
    <dgm:cxn modelId="{2FD92B1A-B778-2943-B385-5D4CBA319779}" type="presParOf" srcId="{4523E052-CA1A-694A-92AE-527AD2395ED6}" destId="{328FBB78-4105-4149-AEE6-A5EEBC32FCCC}" srcOrd="1" destOrd="0" presId="urn:microsoft.com/office/officeart/2008/layout/LinedList"/>
    <dgm:cxn modelId="{EB3E248E-3943-A74A-B623-6DA7093E4D13}" type="presParOf" srcId="{FFAA5380-83E8-0A48-86F2-358C845AD469}" destId="{3EE88B03-7EFB-9C46-A268-FF1E505C190D}" srcOrd="2" destOrd="0" presId="urn:microsoft.com/office/officeart/2008/layout/LinedList"/>
    <dgm:cxn modelId="{1B9454CB-BCA2-F943-A13D-A8406CAE882B}" type="presParOf" srcId="{FFAA5380-83E8-0A48-86F2-358C845AD469}" destId="{F2E9948E-7F3B-1F49-B130-6D7FFA664D52}" srcOrd="3" destOrd="0" presId="urn:microsoft.com/office/officeart/2008/layout/LinedList"/>
    <dgm:cxn modelId="{E1924AD2-D5C9-3A44-8BE7-B3EBF716F842}" type="presParOf" srcId="{F2E9948E-7F3B-1F49-B130-6D7FFA664D52}" destId="{BAF8D4C9-3957-9D45-ACF6-F0F3D36E9807}" srcOrd="0" destOrd="0" presId="urn:microsoft.com/office/officeart/2008/layout/LinedList"/>
    <dgm:cxn modelId="{16AFAB15-90BA-4941-B11F-92C0C62392F0}" type="presParOf" srcId="{F2E9948E-7F3B-1F49-B130-6D7FFA664D52}" destId="{45C4CD96-F639-A240-A6E1-5C655CFF1240}" srcOrd="1" destOrd="0" presId="urn:microsoft.com/office/officeart/2008/layout/LinedList"/>
    <dgm:cxn modelId="{49DD4C03-A474-4041-9986-97DE77F5CBD4}" type="presParOf" srcId="{FFAA5380-83E8-0A48-86F2-358C845AD469}" destId="{05629982-7B3B-D74E-9451-86C73933D834}" srcOrd="4" destOrd="0" presId="urn:microsoft.com/office/officeart/2008/layout/LinedList"/>
    <dgm:cxn modelId="{FCEC0107-4AE0-F548-A840-EB1B5D7F236C}" type="presParOf" srcId="{FFAA5380-83E8-0A48-86F2-358C845AD469}" destId="{21070F3F-5B33-BE45-99B5-7ADD1391E560}" srcOrd="5" destOrd="0" presId="urn:microsoft.com/office/officeart/2008/layout/LinedList"/>
    <dgm:cxn modelId="{CF42C761-9ED3-4742-9721-803636380E6B}" type="presParOf" srcId="{21070F3F-5B33-BE45-99B5-7ADD1391E560}" destId="{9F420311-F071-F446-9217-54B9A961E49D}" srcOrd="0" destOrd="0" presId="urn:microsoft.com/office/officeart/2008/layout/LinedList"/>
    <dgm:cxn modelId="{EB684212-6E1F-164B-BB84-75627A79E282}" type="presParOf" srcId="{21070F3F-5B33-BE45-99B5-7ADD1391E560}" destId="{1D2F6668-E5ED-BC47-AD08-BEE27804E424}" srcOrd="1" destOrd="0" presId="urn:microsoft.com/office/officeart/2008/layout/LinedList"/>
    <dgm:cxn modelId="{EE43F9E2-D0AC-F14B-AD34-2DFB5A80CC48}" type="presParOf" srcId="{FFAA5380-83E8-0A48-86F2-358C845AD469}" destId="{BB7208E9-F1C0-7243-8285-D69C2107BE98}" srcOrd="6" destOrd="0" presId="urn:microsoft.com/office/officeart/2008/layout/LinedList"/>
    <dgm:cxn modelId="{56377FD4-F724-5A4C-BC06-6FE09646EE61}" type="presParOf" srcId="{FFAA5380-83E8-0A48-86F2-358C845AD469}" destId="{90F61FBB-6EF5-FB43-BBF3-FF9E70660D6A}" srcOrd="7" destOrd="0" presId="urn:microsoft.com/office/officeart/2008/layout/LinedList"/>
    <dgm:cxn modelId="{E79583EC-BC01-0142-B52D-099989B8C73C}" type="presParOf" srcId="{90F61FBB-6EF5-FB43-BBF3-FF9E70660D6A}" destId="{67D09346-D814-0A4D-B817-64719CE8EF2A}" srcOrd="0" destOrd="0" presId="urn:microsoft.com/office/officeart/2008/layout/LinedList"/>
    <dgm:cxn modelId="{AA932265-1265-A34F-AEB1-F9055C714C53}" type="presParOf" srcId="{90F61FBB-6EF5-FB43-BBF3-FF9E70660D6A}" destId="{E8227357-BFEE-CC4D-B3EF-CB78093D6E92}" srcOrd="1" destOrd="0" presId="urn:microsoft.com/office/officeart/2008/layout/LinedList"/>
    <dgm:cxn modelId="{62241780-C267-304B-A338-08DAE50BD35A}" type="presParOf" srcId="{FFAA5380-83E8-0A48-86F2-358C845AD469}" destId="{D9D8231A-4D80-5442-817B-AED6A87C479E}" srcOrd="8" destOrd="0" presId="urn:microsoft.com/office/officeart/2008/layout/LinedList"/>
    <dgm:cxn modelId="{B650F151-E7B8-3149-9B1F-02D25C3043CC}" type="presParOf" srcId="{FFAA5380-83E8-0A48-86F2-358C845AD469}" destId="{4EFF63A2-48EF-5641-B108-44EDD421C684}" srcOrd="9" destOrd="0" presId="urn:microsoft.com/office/officeart/2008/layout/LinedList"/>
    <dgm:cxn modelId="{EE3AF3A9-316C-624D-9E9F-7850AA523C9B}" type="presParOf" srcId="{4EFF63A2-48EF-5641-B108-44EDD421C684}" destId="{9333FC44-D4A3-C94D-AB7B-F60B273D77A4}" srcOrd="0" destOrd="0" presId="urn:microsoft.com/office/officeart/2008/layout/LinedList"/>
    <dgm:cxn modelId="{6A0CBC65-C2DB-1A42-B8F0-7AB36845857B}" type="presParOf" srcId="{4EFF63A2-48EF-5641-B108-44EDD421C684}" destId="{614CC0A0-321A-B248-BE3C-13F6FE27FA7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B9686C-2C56-914F-ACF1-E0C906EEB5D9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87F576-7B29-DE42-8FC1-B23D1A192D7A}">
      <dgm:prSet/>
      <dgm:spPr/>
      <dgm:t>
        <a:bodyPr/>
        <a:lstStyle/>
        <a:p>
          <a:pPr rtl="0"/>
          <a:r>
            <a:rPr lang="en-US" dirty="0"/>
            <a:t>Data Classification of Accounts - </a:t>
          </a:r>
          <a:r>
            <a:rPr lang="en-US" baseline="0" dirty="0"/>
            <a:t> Privileged or </a:t>
          </a:r>
          <a:r>
            <a:rPr lang="en-US" b="1" baseline="0" dirty="0"/>
            <a:t>Service - BETA</a:t>
          </a:r>
          <a:endParaRPr lang="en-US" b="1" dirty="0"/>
        </a:p>
      </dgm:t>
    </dgm:pt>
    <dgm:pt modelId="{AFC45A83-FD02-2D4B-B212-4BBB9E0F3E3E}" type="parTrans" cxnId="{6BB0439B-8B63-564E-A6C4-A7E061F9DD51}">
      <dgm:prSet/>
      <dgm:spPr/>
      <dgm:t>
        <a:bodyPr/>
        <a:lstStyle/>
        <a:p>
          <a:endParaRPr lang="en-US"/>
        </a:p>
      </dgm:t>
    </dgm:pt>
    <dgm:pt modelId="{12585EEF-958A-3346-A45C-354C7006477D}" type="sibTrans" cxnId="{6BB0439B-8B63-564E-A6C4-A7E061F9DD51}">
      <dgm:prSet/>
      <dgm:spPr/>
      <dgm:t>
        <a:bodyPr/>
        <a:lstStyle/>
        <a:p>
          <a:endParaRPr lang="en-US"/>
        </a:p>
      </dgm:t>
    </dgm:pt>
    <dgm:pt modelId="{E5797A7D-EBCD-A146-9515-FD992DDABEE9}">
      <dgm:prSet/>
      <dgm:spPr/>
      <dgm:t>
        <a:bodyPr/>
        <a:lstStyle/>
        <a:p>
          <a:pPr rtl="0"/>
          <a:r>
            <a:rPr lang="en-US" dirty="0"/>
            <a:t>Data Classification of </a:t>
          </a:r>
          <a:r>
            <a:rPr lang="en-US" baseline="0" dirty="0"/>
            <a:t>Account State - </a:t>
          </a:r>
          <a:r>
            <a:rPr lang="en-US" dirty="0"/>
            <a:t>Locked or Disabled</a:t>
          </a:r>
        </a:p>
      </dgm:t>
    </dgm:pt>
    <dgm:pt modelId="{AA0D0590-36A3-604C-943B-C480E88BAAF9}" type="parTrans" cxnId="{762A7CDD-F4C3-6648-9A43-54D8F5DEE41F}">
      <dgm:prSet/>
      <dgm:spPr/>
      <dgm:t>
        <a:bodyPr/>
        <a:lstStyle/>
        <a:p>
          <a:endParaRPr lang="en-US"/>
        </a:p>
      </dgm:t>
    </dgm:pt>
    <dgm:pt modelId="{42F3A7AC-E4AF-AA4C-86F3-C026F29BEDC0}" type="sibTrans" cxnId="{762A7CDD-F4C3-6648-9A43-54D8F5DEE41F}">
      <dgm:prSet/>
      <dgm:spPr/>
      <dgm:t>
        <a:bodyPr/>
        <a:lstStyle/>
        <a:p>
          <a:endParaRPr lang="en-US"/>
        </a:p>
      </dgm:t>
    </dgm:pt>
    <dgm:pt modelId="{6E5D3F16-0FE3-E343-9981-956897CCD880}">
      <dgm:prSet/>
      <dgm:spPr/>
      <dgm:t>
        <a:bodyPr/>
        <a:lstStyle/>
        <a:p>
          <a:pPr rtl="0"/>
          <a:r>
            <a:rPr lang="en-US" dirty="0"/>
            <a:t>Correlation</a:t>
          </a:r>
          <a:r>
            <a:rPr lang="en-US" baseline="0" dirty="0"/>
            <a:t> of Accounts Configuration (Either Onboarding Format or </a:t>
          </a:r>
          <a:r>
            <a:rPr lang="en-US" baseline="0" dirty="0" err="1"/>
            <a:t>AccountCorrelationConfig</a:t>
          </a:r>
          <a:r>
            <a:rPr lang="en-US" baseline="0" dirty="0"/>
            <a:t> OR Conditions )</a:t>
          </a:r>
          <a:endParaRPr lang="en-US" dirty="0"/>
        </a:p>
      </dgm:t>
    </dgm:pt>
    <dgm:pt modelId="{35D2E2A2-77A1-2041-8C48-67FF1295DE3E}" type="parTrans" cxnId="{A26598AC-1B20-BE4D-BEE5-3494313A3AD8}">
      <dgm:prSet/>
      <dgm:spPr/>
      <dgm:t>
        <a:bodyPr/>
        <a:lstStyle/>
        <a:p>
          <a:endParaRPr lang="en-US"/>
        </a:p>
      </dgm:t>
    </dgm:pt>
    <dgm:pt modelId="{17EFF052-DE83-0A44-9879-05BD9D4DCCEF}" type="sibTrans" cxnId="{A26598AC-1B20-BE4D-BEE5-3494313A3AD8}">
      <dgm:prSet/>
      <dgm:spPr/>
      <dgm:t>
        <a:bodyPr/>
        <a:lstStyle/>
        <a:p>
          <a:endParaRPr lang="en-US"/>
        </a:p>
      </dgm:t>
    </dgm:pt>
    <dgm:pt modelId="{8E4BB3C7-5AD4-924D-AB15-A739003F6167}">
      <dgm:prSet/>
      <dgm:spPr/>
      <dgm:t>
        <a:bodyPr/>
        <a:lstStyle/>
        <a:p>
          <a:pPr rtl="0"/>
          <a:r>
            <a:rPr lang="en-US" dirty="0"/>
            <a:t>Data Classification of </a:t>
          </a:r>
          <a:r>
            <a:rPr lang="en-US" baseline="0" dirty="0"/>
            <a:t>Access - Privileged or Birthright</a:t>
          </a:r>
          <a:endParaRPr lang="en-US" dirty="0"/>
        </a:p>
      </dgm:t>
    </dgm:pt>
    <dgm:pt modelId="{5CDB4779-9ED1-F64D-90C6-2C49C966B1DB}" type="parTrans" cxnId="{44B99188-3AC8-D140-91C6-2CEDE75E724C}">
      <dgm:prSet/>
      <dgm:spPr/>
      <dgm:t>
        <a:bodyPr/>
        <a:lstStyle/>
        <a:p>
          <a:endParaRPr lang="en-US"/>
        </a:p>
      </dgm:t>
    </dgm:pt>
    <dgm:pt modelId="{FF37678E-0C61-C246-99E3-13BA1517E78F}" type="sibTrans" cxnId="{44B99188-3AC8-D140-91C6-2CEDE75E724C}">
      <dgm:prSet/>
      <dgm:spPr/>
      <dgm:t>
        <a:bodyPr/>
        <a:lstStyle/>
        <a:p>
          <a:endParaRPr lang="en-US"/>
        </a:p>
      </dgm:t>
    </dgm:pt>
    <dgm:pt modelId="{A33CE379-640F-9048-BCF4-640B147C33A6}">
      <dgm:prSet/>
      <dgm:spPr/>
      <dgm:t>
        <a:bodyPr/>
        <a:lstStyle/>
        <a:p>
          <a:pPr rtl="0"/>
          <a:r>
            <a:rPr lang="en-US" dirty="0"/>
            <a:t>Data Classification of </a:t>
          </a:r>
          <a:r>
            <a:rPr lang="en-US" baseline="0" dirty="0"/>
            <a:t>Applications  - Business  or Infrastructure/Technology/Platform Applications</a:t>
          </a:r>
          <a:endParaRPr lang="en-US" dirty="0"/>
        </a:p>
      </dgm:t>
    </dgm:pt>
    <dgm:pt modelId="{8ECF187E-F492-C443-A599-A37B14BBB3D7}" type="parTrans" cxnId="{63138F66-7030-E44B-B2D9-0526C4129921}">
      <dgm:prSet/>
      <dgm:spPr/>
      <dgm:t>
        <a:bodyPr/>
        <a:lstStyle/>
        <a:p>
          <a:endParaRPr lang="en-US"/>
        </a:p>
      </dgm:t>
    </dgm:pt>
    <dgm:pt modelId="{1085825D-BA7A-DF45-A3DA-43110232E7C4}" type="sibTrans" cxnId="{63138F66-7030-E44B-B2D9-0526C4129921}">
      <dgm:prSet/>
      <dgm:spPr/>
      <dgm:t>
        <a:bodyPr/>
        <a:lstStyle/>
        <a:p>
          <a:endParaRPr lang="en-US"/>
        </a:p>
      </dgm:t>
    </dgm:pt>
    <dgm:pt modelId="{C9F61EA0-899A-2C4D-A4CA-1F70D0B8353F}">
      <dgm:prSet/>
      <dgm:spPr/>
      <dgm:t>
        <a:bodyPr/>
        <a:lstStyle/>
        <a:p>
          <a:pPr rtl="0"/>
          <a:r>
            <a:rPr lang="en-US" dirty="0"/>
            <a:t>Authoritative Application Data Synchronization - Non-Employees and </a:t>
          </a:r>
          <a:r>
            <a:rPr lang="en-US" b="1" dirty="0"/>
            <a:t>Service Accounts - BETA</a:t>
          </a:r>
        </a:p>
      </dgm:t>
    </dgm:pt>
    <dgm:pt modelId="{0CA634D8-7C05-9B47-8457-F215D60E4E09}" type="parTrans" cxnId="{ADD64922-EF20-2C46-856B-2EC5274CA84E}">
      <dgm:prSet/>
      <dgm:spPr/>
      <dgm:t>
        <a:bodyPr/>
        <a:lstStyle/>
        <a:p>
          <a:endParaRPr lang="en-US"/>
        </a:p>
      </dgm:t>
    </dgm:pt>
    <dgm:pt modelId="{F6DBEE0D-0BEB-DB4F-9922-764BA957C009}" type="sibTrans" cxnId="{ADD64922-EF20-2C46-856B-2EC5274CA84E}">
      <dgm:prSet/>
      <dgm:spPr/>
      <dgm:t>
        <a:bodyPr/>
        <a:lstStyle/>
        <a:p>
          <a:endParaRPr lang="en-US"/>
        </a:p>
      </dgm:t>
    </dgm:pt>
    <dgm:pt modelId="{FFAA5380-83E8-0A48-86F2-358C845AD469}" type="pres">
      <dgm:prSet presAssocID="{E0B9686C-2C56-914F-ACF1-E0C906EEB5D9}" presName="vert0" presStyleCnt="0">
        <dgm:presLayoutVars>
          <dgm:dir/>
          <dgm:animOne val="branch"/>
          <dgm:animLvl val="lvl"/>
        </dgm:presLayoutVars>
      </dgm:prSet>
      <dgm:spPr/>
    </dgm:pt>
    <dgm:pt modelId="{3BE5AB6B-161D-5942-B602-263A609A5058}" type="pres">
      <dgm:prSet presAssocID="{2087F576-7B29-DE42-8FC1-B23D1A192D7A}" presName="thickLine" presStyleLbl="alignNode1" presStyleIdx="0" presStyleCnt="6"/>
      <dgm:spPr/>
    </dgm:pt>
    <dgm:pt modelId="{8A817311-6425-1A4B-95DB-C1A10386D67B}" type="pres">
      <dgm:prSet presAssocID="{2087F576-7B29-DE42-8FC1-B23D1A192D7A}" presName="horz1" presStyleCnt="0"/>
      <dgm:spPr/>
    </dgm:pt>
    <dgm:pt modelId="{8CF310C2-B7EE-034D-AC60-F70DC62BBB24}" type="pres">
      <dgm:prSet presAssocID="{2087F576-7B29-DE42-8FC1-B23D1A192D7A}" presName="tx1" presStyleLbl="revTx" presStyleIdx="0" presStyleCnt="6"/>
      <dgm:spPr/>
    </dgm:pt>
    <dgm:pt modelId="{5080FCC7-F74F-6C49-9008-2F06691B0327}" type="pres">
      <dgm:prSet presAssocID="{2087F576-7B29-DE42-8FC1-B23D1A192D7A}" presName="vert1" presStyleCnt="0"/>
      <dgm:spPr/>
    </dgm:pt>
    <dgm:pt modelId="{332F3AA6-84F3-4748-9CA7-4041F77317DF}" type="pres">
      <dgm:prSet presAssocID="{8E4BB3C7-5AD4-924D-AB15-A739003F6167}" presName="thickLine" presStyleLbl="alignNode1" presStyleIdx="1" presStyleCnt="6"/>
      <dgm:spPr/>
    </dgm:pt>
    <dgm:pt modelId="{B181014D-9F09-A848-B2FD-0397A06DEEEB}" type="pres">
      <dgm:prSet presAssocID="{8E4BB3C7-5AD4-924D-AB15-A739003F6167}" presName="horz1" presStyleCnt="0"/>
      <dgm:spPr/>
    </dgm:pt>
    <dgm:pt modelId="{6BD7C979-2E1F-BB41-AA78-BB9E6EDEAFDE}" type="pres">
      <dgm:prSet presAssocID="{8E4BB3C7-5AD4-924D-AB15-A739003F6167}" presName="tx1" presStyleLbl="revTx" presStyleIdx="1" presStyleCnt="6"/>
      <dgm:spPr/>
    </dgm:pt>
    <dgm:pt modelId="{A7D36578-34DE-594B-9532-57D722B76CEC}" type="pres">
      <dgm:prSet presAssocID="{8E4BB3C7-5AD4-924D-AB15-A739003F6167}" presName="vert1" presStyleCnt="0"/>
      <dgm:spPr/>
    </dgm:pt>
    <dgm:pt modelId="{E145C0B9-76CD-234F-A814-B95F07BA6FD2}" type="pres">
      <dgm:prSet presAssocID="{E5797A7D-EBCD-A146-9515-FD992DDABEE9}" presName="thickLine" presStyleLbl="alignNode1" presStyleIdx="2" presStyleCnt="6"/>
      <dgm:spPr/>
    </dgm:pt>
    <dgm:pt modelId="{CC3EE03C-74EA-C947-BFA3-840B26AAA492}" type="pres">
      <dgm:prSet presAssocID="{E5797A7D-EBCD-A146-9515-FD992DDABEE9}" presName="horz1" presStyleCnt="0"/>
      <dgm:spPr/>
    </dgm:pt>
    <dgm:pt modelId="{A583FE13-A077-DB45-BEE8-F890AC17E8DC}" type="pres">
      <dgm:prSet presAssocID="{E5797A7D-EBCD-A146-9515-FD992DDABEE9}" presName="tx1" presStyleLbl="revTx" presStyleIdx="2" presStyleCnt="6"/>
      <dgm:spPr/>
    </dgm:pt>
    <dgm:pt modelId="{FBAE630E-E0F0-0346-A438-2E7109BF1C2B}" type="pres">
      <dgm:prSet presAssocID="{E5797A7D-EBCD-A146-9515-FD992DDABEE9}" presName="vert1" presStyleCnt="0"/>
      <dgm:spPr/>
    </dgm:pt>
    <dgm:pt modelId="{DC4B72F9-EA7B-4B46-8341-E263FEFB2E57}" type="pres">
      <dgm:prSet presAssocID="{A33CE379-640F-9048-BCF4-640B147C33A6}" presName="thickLine" presStyleLbl="alignNode1" presStyleIdx="3" presStyleCnt="6"/>
      <dgm:spPr/>
    </dgm:pt>
    <dgm:pt modelId="{9302ADF6-9589-F849-AFD0-7AE195B0983B}" type="pres">
      <dgm:prSet presAssocID="{A33CE379-640F-9048-BCF4-640B147C33A6}" presName="horz1" presStyleCnt="0"/>
      <dgm:spPr/>
    </dgm:pt>
    <dgm:pt modelId="{9F978563-1E82-2246-BE1D-BBDA56C6A2F7}" type="pres">
      <dgm:prSet presAssocID="{A33CE379-640F-9048-BCF4-640B147C33A6}" presName="tx1" presStyleLbl="revTx" presStyleIdx="3" presStyleCnt="6"/>
      <dgm:spPr/>
    </dgm:pt>
    <dgm:pt modelId="{8E627139-65F9-2C46-BBE8-2410A6F96627}" type="pres">
      <dgm:prSet presAssocID="{A33CE379-640F-9048-BCF4-640B147C33A6}" presName="vert1" presStyleCnt="0"/>
      <dgm:spPr/>
    </dgm:pt>
    <dgm:pt modelId="{A3FCF083-69D1-EB4A-A397-926DEC00589F}" type="pres">
      <dgm:prSet presAssocID="{6E5D3F16-0FE3-E343-9981-956897CCD880}" presName="thickLine" presStyleLbl="alignNode1" presStyleIdx="4" presStyleCnt="6"/>
      <dgm:spPr/>
    </dgm:pt>
    <dgm:pt modelId="{DADFDEDA-D914-9F4F-B230-1ABB9F328713}" type="pres">
      <dgm:prSet presAssocID="{6E5D3F16-0FE3-E343-9981-956897CCD880}" presName="horz1" presStyleCnt="0"/>
      <dgm:spPr/>
    </dgm:pt>
    <dgm:pt modelId="{D86C531F-8B65-7D48-9943-0AC8FD2783DF}" type="pres">
      <dgm:prSet presAssocID="{6E5D3F16-0FE3-E343-9981-956897CCD880}" presName="tx1" presStyleLbl="revTx" presStyleIdx="4" presStyleCnt="6"/>
      <dgm:spPr/>
    </dgm:pt>
    <dgm:pt modelId="{0CDCB26B-2C94-9E46-B74D-69302A968FE2}" type="pres">
      <dgm:prSet presAssocID="{6E5D3F16-0FE3-E343-9981-956897CCD880}" presName="vert1" presStyleCnt="0"/>
      <dgm:spPr/>
    </dgm:pt>
    <dgm:pt modelId="{B9458B50-AB48-3B47-815E-2D6B83D7E498}" type="pres">
      <dgm:prSet presAssocID="{C9F61EA0-899A-2C4D-A4CA-1F70D0B8353F}" presName="thickLine" presStyleLbl="alignNode1" presStyleIdx="5" presStyleCnt="6"/>
      <dgm:spPr/>
    </dgm:pt>
    <dgm:pt modelId="{A4C9C1FA-8004-4A46-985F-4EF10302C607}" type="pres">
      <dgm:prSet presAssocID="{C9F61EA0-899A-2C4D-A4CA-1F70D0B8353F}" presName="horz1" presStyleCnt="0"/>
      <dgm:spPr/>
    </dgm:pt>
    <dgm:pt modelId="{3B74DF2B-EE83-FF43-AFDD-61F7D449EAA0}" type="pres">
      <dgm:prSet presAssocID="{C9F61EA0-899A-2C4D-A4CA-1F70D0B8353F}" presName="tx1" presStyleLbl="revTx" presStyleIdx="5" presStyleCnt="6"/>
      <dgm:spPr/>
    </dgm:pt>
    <dgm:pt modelId="{B34A32DE-19A8-8A42-A3FC-81A465790993}" type="pres">
      <dgm:prSet presAssocID="{C9F61EA0-899A-2C4D-A4CA-1F70D0B8353F}" presName="vert1" presStyleCnt="0"/>
      <dgm:spPr/>
    </dgm:pt>
  </dgm:ptLst>
  <dgm:cxnLst>
    <dgm:cxn modelId="{FC62061F-BC30-0842-8AF5-08FB67193317}" type="presOf" srcId="{E5797A7D-EBCD-A146-9515-FD992DDABEE9}" destId="{A583FE13-A077-DB45-BEE8-F890AC17E8DC}" srcOrd="0" destOrd="0" presId="urn:microsoft.com/office/officeart/2008/layout/LinedList"/>
    <dgm:cxn modelId="{ADD64922-EF20-2C46-856B-2EC5274CA84E}" srcId="{E0B9686C-2C56-914F-ACF1-E0C906EEB5D9}" destId="{C9F61EA0-899A-2C4D-A4CA-1F70D0B8353F}" srcOrd="5" destOrd="0" parTransId="{0CA634D8-7C05-9B47-8457-F215D60E4E09}" sibTransId="{F6DBEE0D-0BEB-DB4F-9922-764BA957C009}"/>
    <dgm:cxn modelId="{00248138-9229-8646-B69E-358B531B21EA}" type="presOf" srcId="{2087F576-7B29-DE42-8FC1-B23D1A192D7A}" destId="{8CF310C2-B7EE-034D-AC60-F70DC62BBB24}" srcOrd="0" destOrd="0" presId="urn:microsoft.com/office/officeart/2008/layout/LinedList"/>
    <dgm:cxn modelId="{63138F66-7030-E44B-B2D9-0526C4129921}" srcId="{E0B9686C-2C56-914F-ACF1-E0C906EEB5D9}" destId="{A33CE379-640F-9048-BCF4-640B147C33A6}" srcOrd="3" destOrd="0" parTransId="{8ECF187E-F492-C443-A599-A37B14BBB3D7}" sibTransId="{1085825D-BA7A-DF45-A3DA-43110232E7C4}"/>
    <dgm:cxn modelId="{44B99188-3AC8-D140-91C6-2CEDE75E724C}" srcId="{E0B9686C-2C56-914F-ACF1-E0C906EEB5D9}" destId="{8E4BB3C7-5AD4-924D-AB15-A739003F6167}" srcOrd="1" destOrd="0" parTransId="{5CDB4779-9ED1-F64D-90C6-2C49C966B1DB}" sibTransId="{FF37678E-0C61-C246-99E3-13BA1517E78F}"/>
    <dgm:cxn modelId="{6BB0439B-8B63-564E-A6C4-A7E061F9DD51}" srcId="{E0B9686C-2C56-914F-ACF1-E0C906EEB5D9}" destId="{2087F576-7B29-DE42-8FC1-B23D1A192D7A}" srcOrd="0" destOrd="0" parTransId="{AFC45A83-FD02-2D4B-B212-4BBB9E0F3E3E}" sibTransId="{12585EEF-958A-3346-A45C-354C7006477D}"/>
    <dgm:cxn modelId="{A26598AC-1B20-BE4D-BEE5-3494313A3AD8}" srcId="{E0B9686C-2C56-914F-ACF1-E0C906EEB5D9}" destId="{6E5D3F16-0FE3-E343-9981-956897CCD880}" srcOrd="4" destOrd="0" parTransId="{35D2E2A2-77A1-2041-8C48-67FF1295DE3E}" sibTransId="{17EFF052-DE83-0A44-9879-05BD9D4DCCEF}"/>
    <dgm:cxn modelId="{830A03C7-7EA8-B049-BE68-213A776DFF8F}" type="presOf" srcId="{6E5D3F16-0FE3-E343-9981-956897CCD880}" destId="{D86C531F-8B65-7D48-9943-0AC8FD2783DF}" srcOrd="0" destOrd="0" presId="urn:microsoft.com/office/officeart/2008/layout/LinedList"/>
    <dgm:cxn modelId="{762A7CDD-F4C3-6648-9A43-54D8F5DEE41F}" srcId="{E0B9686C-2C56-914F-ACF1-E0C906EEB5D9}" destId="{E5797A7D-EBCD-A146-9515-FD992DDABEE9}" srcOrd="2" destOrd="0" parTransId="{AA0D0590-36A3-604C-943B-C480E88BAAF9}" sibTransId="{42F3A7AC-E4AF-AA4C-86F3-C026F29BEDC0}"/>
    <dgm:cxn modelId="{05A2E8E1-B030-7C40-B36F-6F6C03624897}" type="presOf" srcId="{A33CE379-640F-9048-BCF4-640B147C33A6}" destId="{9F978563-1E82-2246-BE1D-BBDA56C6A2F7}" srcOrd="0" destOrd="0" presId="urn:microsoft.com/office/officeart/2008/layout/LinedList"/>
    <dgm:cxn modelId="{6050D4EC-D89A-7E4F-87DA-3DF03A0F9167}" type="presOf" srcId="{E0B9686C-2C56-914F-ACF1-E0C906EEB5D9}" destId="{FFAA5380-83E8-0A48-86F2-358C845AD469}" srcOrd="0" destOrd="0" presId="urn:microsoft.com/office/officeart/2008/layout/LinedList"/>
    <dgm:cxn modelId="{A2C7ECEC-86F9-3B42-8AA4-6D601C23BAF6}" type="presOf" srcId="{C9F61EA0-899A-2C4D-A4CA-1F70D0B8353F}" destId="{3B74DF2B-EE83-FF43-AFDD-61F7D449EAA0}" srcOrd="0" destOrd="0" presId="urn:microsoft.com/office/officeart/2008/layout/LinedList"/>
    <dgm:cxn modelId="{968FC3F1-2AEA-284E-A99A-AF7EA475ED58}" type="presOf" srcId="{8E4BB3C7-5AD4-924D-AB15-A739003F6167}" destId="{6BD7C979-2E1F-BB41-AA78-BB9E6EDEAFDE}" srcOrd="0" destOrd="0" presId="urn:microsoft.com/office/officeart/2008/layout/LinedList"/>
    <dgm:cxn modelId="{2794DA63-448E-4A40-A691-14B505BCE59B}" type="presParOf" srcId="{FFAA5380-83E8-0A48-86F2-358C845AD469}" destId="{3BE5AB6B-161D-5942-B602-263A609A5058}" srcOrd="0" destOrd="0" presId="urn:microsoft.com/office/officeart/2008/layout/LinedList"/>
    <dgm:cxn modelId="{6134D484-78E9-354A-BEC5-9D65F9EE558B}" type="presParOf" srcId="{FFAA5380-83E8-0A48-86F2-358C845AD469}" destId="{8A817311-6425-1A4B-95DB-C1A10386D67B}" srcOrd="1" destOrd="0" presId="urn:microsoft.com/office/officeart/2008/layout/LinedList"/>
    <dgm:cxn modelId="{9FC9B09A-CA85-4C4A-8844-B55EDF76E6C8}" type="presParOf" srcId="{8A817311-6425-1A4B-95DB-C1A10386D67B}" destId="{8CF310C2-B7EE-034D-AC60-F70DC62BBB24}" srcOrd="0" destOrd="0" presId="urn:microsoft.com/office/officeart/2008/layout/LinedList"/>
    <dgm:cxn modelId="{EF414BA4-D689-D64A-AAD5-602390B3239C}" type="presParOf" srcId="{8A817311-6425-1A4B-95DB-C1A10386D67B}" destId="{5080FCC7-F74F-6C49-9008-2F06691B0327}" srcOrd="1" destOrd="0" presId="urn:microsoft.com/office/officeart/2008/layout/LinedList"/>
    <dgm:cxn modelId="{45610E8C-38E7-F849-95FE-E9AD76A30CA8}" type="presParOf" srcId="{FFAA5380-83E8-0A48-86F2-358C845AD469}" destId="{332F3AA6-84F3-4748-9CA7-4041F77317DF}" srcOrd="2" destOrd="0" presId="urn:microsoft.com/office/officeart/2008/layout/LinedList"/>
    <dgm:cxn modelId="{BF34E961-1468-1449-B4DA-C19F055F66AB}" type="presParOf" srcId="{FFAA5380-83E8-0A48-86F2-358C845AD469}" destId="{B181014D-9F09-A848-B2FD-0397A06DEEEB}" srcOrd="3" destOrd="0" presId="urn:microsoft.com/office/officeart/2008/layout/LinedList"/>
    <dgm:cxn modelId="{207E7D55-2B16-B441-9638-DDAA3340D60D}" type="presParOf" srcId="{B181014D-9F09-A848-B2FD-0397A06DEEEB}" destId="{6BD7C979-2E1F-BB41-AA78-BB9E6EDEAFDE}" srcOrd="0" destOrd="0" presId="urn:microsoft.com/office/officeart/2008/layout/LinedList"/>
    <dgm:cxn modelId="{ECF38A55-DC59-6448-BD5D-AACB260E45E0}" type="presParOf" srcId="{B181014D-9F09-A848-B2FD-0397A06DEEEB}" destId="{A7D36578-34DE-594B-9532-57D722B76CEC}" srcOrd="1" destOrd="0" presId="urn:microsoft.com/office/officeart/2008/layout/LinedList"/>
    <dgm:cxn modelId="{4361CBA4-BB97-324E-B298-544D613479AE}" type="presParOf" srcId="{FFAA5380-83E8-0A48-86F2-358C845AD469}" destId="{E145C0B9-76CD-234F-A814-B95F07BA6FD2}" srcOrd="4" destOrd="0" presId="urn:microsoft.com/office/officeart/2008/layout/LinedList"/>
    <dgm:cxn modelId="{EC1EE595-383F-B847-B164-B9A7D75DB4F1}" type="presParOf" srcId="{FFAA5380-83E8-0A48-86F2-358C845AD469}" destId="{CC3EE03C-74EA-C947-BFA3-840B26AAA492}" srcOrd="5" destOrd="0" presId="urn:microsoft.com/office/officeart/2008/layout/LinedList"/>
    <dgm:cxn modelId="{BD0A3199-8B89-9D4D-AC57-1D7B2FD637B1}" type="presParOf" srcId="{CC3EE03C-74EA-C947-BFA3-840B26AAA492}" destId="{A583FE13-A077-DB45-BEE8-F890AC17E8DC}" srcOrd="0" destOrd="0" presId="urn:microsoft.com/office/officeart/2008/layout/LinedList"/>
    <dgm:cxn modelId="{7BF03AED-C9BC-EF47-AB17-2719D90FE7AE}" type="presParOf" srcId="{CC3EE03C-74EA-C947-BFA3-840B26AAA492}" destId="{FBAE630E-E0F0-0346-A438-2E7109BF1C2B}" srcOrd="1" destOrd="0" presId="urn:microsoft.com/office/officeart/2008/layout/LinedList"/>
    <dgm:cxn modelId="{00F220EC-A1E3-A54A-BAED-FFE3A519417F}" type="presParOf" srcId="{FFAA5380-83E8-0A48-86F2-358C845AD469}" destId="{DC4B72F9-EA7B-4B46-8341-E263FEFB2E57}" srcOrd="6" destOrd="0" presId="urn:microsoft.com/office/officeart/2008/layout/LinedList"/>
    <dgm:cxn modelId="{0502E6F1-39F9-7941-83D2-DC43C3A557BA}" type="presParOf" srcId="{FFAA5380-83E8-0A48-86F2-358C845AD469}" destId="{9302ADF6-9589-F849-AFD0-7AE195B0983B}" srcOrd="7" destOrd="0" presId="urn:microsoft.com/office/officeart/2008/layout/LinedList"/>
    <dgm:cxn modelId="{C0574DC8-3933-B848-9AB6-D6FB5755C306}" type="presParOf" srcId="{9302ADF6-9589-F849-AFD0-7AE195B0983B}" destId="{9F978563-1E82-2246-BE1D-BBDA56C6A2F7}" srcOrd="0" destOrd="0" presId="urn:microsoft.com/office/officeart/2008/layout/LinedList"/>
    <dgm:cxn modelId="{CD66B22C-7ED3-AC4A-823B-0F8058E770DD}" type="presParOf" srcId="{9302ADF6-9589-F849-AFD0-7AE195B0983B}" destId="{8E627139-65F9-2C46-BBE8-2410A6F96627}" srcOrd="1" destOrd="0" presId="urn:microsoft.com/office/officeart/2008/layout/LinedList"/>
    <dgm:cxn modelId="{2FB23969-3519-E742-864E-817DBE4EAD11}" type="presParOf" srcId="{FFAA5380-83E8-0A48-86F2-358C845AD469}" destId="{A3FCF083-69D1-EB4A-A397-926DEC00589F}" srcOrd="8" destOrd="0" presId="urn:microsoft.com/office/officeart/2008/layout/LinedList"/>
    <dgm:cxn modelId="{F92A3B83-A3DA-8F4E-8C01-C3269B9FD789}" type="presParOf" srcId="{FFAA5380-83E8-0A48-86F2-358C845AD469}" destId="{DADFDEDA-D914-9F4F-B230-1ABB9F328713}" srcOrd="9" destOrd="0" presId="urn:microsoft.com/office/officeart/2008/layout/LinedList"/>
    <dgm:cxn modelId="{1117E16B-9A9F-614A-ACA5-8F4A8960A25E}" type="presParOf" srcId="{DADFDEDA-D914-9F4F-B230-1ABB9F328713}" destId="{D86C531F-8B65-7D48-9943-0AC8FD2783DF}" srcOrd="0" destOrd="0" presId="urn:microsoft.com/office/officeart/2008/layout/LinedList"/>
    <dgm:cxn modelId="{2296BE47-2FC0-AB43-A95B-81C37C14F40D}" type="presParOf" srcId="{DADFDEDA-D914-9F4F-B230-1ABB9F328713}" destId="{0CDCB26B-2C94-9E46-B74D-69302A968FE2}" srcOrd="1" destOrd="0" presId="urn:microsoft.com/office/officeart/2008/layout/LinedList"/>
    <dgm:cxn modelId="{E42A5324-2088-B24D-A573-68F7575B8B04}" type="presParOf" srcId="{FFAA5380-83E8-0A48-86F2-358C845AD469}" destId="{B9458B50-AB48-3B47-815E-2D6B83D7E498}" srcOrd="10" destOrd="0" presId="urn:microsoft.com/office/officeart/2008/layout/LinedList"/>
    <dgm:cxn modelId="{BB1AC851-836F-A340-9814-459AD3872A00}" type="presParOf" srcId="{FFAA5380-83E8-0A48-86F2-358C845AD469}" destId="{A4C9C1FA-8004-4A46-985F-4EF10302C607}" srcOrd="11" destOrd="0" presId="urn:microsoft.com/office/officeart/2008/layout/LinedList"/>
    <dgm:cxn modelId="{5A9B45CF-2BA1-8E46-9F12-0CD83946B3D8}" type="presParOf" srcId="{A4C9C1FA-8004-4A46-985F-4EF10302C607}" destId="{3B74DF2B-EE83-FF43-AFDD-61F7D449EAA0}" srcOrd="0" destOrd="0" presId="urn:microsoft.com/office/officeart/2008/layout/LinedList"/>
    <dgm:cxn modelId="{AF29A4B3-2C57-4140-A9D3-361B05E22078}" type="presParOf" srcId="{A4C9C1FA-8004-4A46-985F-4EF10302C607}" destId="{B34A32DE-19A8-8A42-A3FC-81A46579099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B9686C-2C56-914F-ACF1-E0C906EEB5D9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2F5808-AF49-7642-B157-4C36DE4B48B0}">
      <dgm:prSet/>
      <dgm:spPr/>
      <dgm:t>
        <a:bodyPr/>
        <a:lstStyle/>
        <a:p>
          <a:pPr rtl="0"/>
          <a:r>
            <a:rPr lang="en-US" dirty="0"/>
            <a:t>Joiner Account</a:t>
          </a:r>
        </a:p>
      </dgm:t>
    </dgm:pt>
    <dgm:pt modelId="{AC8653A1-F81A-514A-B309-1C23B5DA7134}" type="parTrans" cxnId="{2165889C-C71C-0848-80BA-4A62EC99BDE6}">
      <dgm:prSet/>
      <dgm:spPr/>
      <dgm:t>
        <a:bodyPr/>
        <a:lstStyle/>
        <a:p>
          <a:endParaRPr lang="en-US"/>
        </a:p>
      </dgm:t>
    </dgm:pt>
    <dgm:pt modelId="{EDC2FB60-41E8-A848-9B62-82EB074C09F7}" type="sibTrans" cxnId="{2165889C-C71C-0848-80BA-4A62EC99BDE6}">
      <dgm:prSet/>
      <dgm:spPr/>
      <dgm:t>
        <a:bodyPr/>
        <a:lstStyle/>
        <a:p>
          <a:endParaRPr lang="en-US"/>
        </a:p>
      </dgm:t>
    </dgm:pt>
    <dgm:pt modelId="{0553E12A-F83C-EE41-B1B0-1055B16C3288}">
      <dgm:prSet/>
      <dgm:spPr/>
      <dgm:t>
        <a:bodyPr/>
        <a:lstStyle/>
        <a:p>
          <a:pPr rtl="0"/>
          <a:r>
            <a:rPr lang="en-US" dirty="0"/>
            <a:t>Menu Options</a:t>
          </a:r>
        </a:p>
      </dgm:t>
    </dgm:pt>
    <dgm:pt modelId="{4713B3A3-44C5-6743-8B24-EFE65EB56C1B}" type="parTrans" cxnId="{99A1BABD-4B87-8840-BC89-CD3788B8C95E}">
      <dgm:prSet/>
      <dgm:spPr/>
      <dgm:t>
        <a:bodyPr/>
        <a:lstStyle/>
        <a:p>
          <a:endParaRPr lang="en-US"/>
        </a:p>
      </dgm:t>
    </dgm:pt>
    <dgm:pt modelId="{E4C54A8E-70B5-6143-A03F-05392D336772}" type="sibTrans" cxnId="{99A1BABD-4B87-8840-BC89-CD3788B8C95E}">
      <dgm:prSet/>
      <dgm:spPr/>
      <dgm:t>
        <a:bodyPr/>
        <a:lstStyle/>
        <a:p>
          <a:endParaRPr lang="en-US"/>
        </a:p>
      </dgm:t>
    </dgm:pt>
    <dgm:pt modelId="{7A0F7471-404A-094A-8120-088BF8EADB22}">
      <dgm:prSet/>
      <dgm:spPr/>
      <dgm:t>
        <a:bodyPr/>
        <a:lstStyle/>
        <a:p>
          <a:pPr rtl="0"/>
          <a:r>
            <a:rPr lang="en-US" dirty="0"/>
            <a:t>Staging of Lifecycle Event</a:t>
          </a:r>
        </a:p>
      </dgm:t>
    </dgm:pt>
    <dgm:pt modelId="{BE7DD09D-6D4E-A146-81AC-3A02306FB308}" type="parTrans" cxnId="{4EDDDCAE-B3B0-4F43-86C2-3BBF557253C8}">
      <dgm:prSet/>
      <dgm:spPr/>
      <dgm:t>
        <a:bodyPr/>
        <a:lstStyle/>
        <a:p>
          <a:endParaRPr lang="en-US"/>
        </a:p>
      </dgm:t>
    </dgm:pt>
    <dgm:pt modelId="{4E8B3CD2-E851-F243-8691-2AB5F2503E6E}" type="sibTrans" cxnId="{4EDDDCAE-B3B0-4F43-86C2-3BBF557253C8}">
      <dgm:prSet/>
      <dgm:spPr/>
      <dgm:t>
        <a:bodyPr/>
        <a:lstStyle/>
        <a:p>
          <a:endParaRPr lang="en-US"/>
        </a:p>
      </dgm:t>
    </dgm:pt>
    <dgm:pt modelId="{F59054FF-7AC3-B84D-825A-027BAE97D5B2}">
      <dgm:prSet/>
      <dgm:spPr/>
      <dgm:t>
        <a:bodyPr/>
        <a:lstStyle/>
        <a:p>
          <a:pPr rtl="0"/>
          <a:r>
            <a:rPr lang="en-US" dirty="0"/>
            <a:t>Analytical Population Based Birthright Roles per Application</a:t>
          </a:r>
        </a:p>
      </dgm:t>
    </dgm:pt>
    <dgm:pt modelId="{ED841701-9140-DF44-B19D-841ED295E3C8}" type="parTrans" cxnId="{3C93E757-5BF9-4E46-84CC-36AD5158CFFB}">
      <dgm:prSet/>
      <dgm:spPr/>
      <dgm:t>
        <a:bodyPr/>
        <a:lstStyle/>
        <a:p>
          <a:endParaRPr lang="en-US"/>
        </a:p>
      </dgm:t>
    </dgm:pt>
    <dgm:pt modelId="{4E3DD826-48D6-8141-BFDC-C1E4134FFB40}" type="sibTrans" cxnId="{3C93E757-5BF9-4E46-84CC-36AD5158CFFB}">
      <dgm:prSet/>
      <dgm:spPr/>
      <dgm:t>
        <a:bodyPr/>
        <a:lstStyle/>
        <a:p>
          <a:endParaRPr lang="en-US"/>
        </a:p>
      </dgm:t>
    </dgm:pt>
    <dgm:pt modelId="{7003717C-D87A-644F-9538-B792A56C1121}">
      <dgm:prSet/>
      <dgm:spPr/>
      <dgm:t>
        <a:bodyPr/>
        <a:lstStyle/>
        <a:p>
          <a:pPr rtl="0"/>
          <a:r>
            <a:rPr lang="en-US" dirty="0"/>
            <a:t>Rehire (Same Employee Type or Contractors to Employees or vice-versa) - Multiple Accounts</a:t>
          </a:r>
        </a:p>
      </dgm:t>
    </dgm:pt>
    <dgm:pt modelId="{3D243B54-DC71-DC46-9545-42F0A38CBE6A}" type="parTrans" cxnId="{44296483-6AC6-3843-8866-B31915A43FB3}">
      <dgm:prSet/>
      <dgm:spPr/>
      <dgm:t>
        <a:bodyPr/>
        <a:lstStyle/>
        <a:p>
          <a:endParaRPr lang="en-US"/>
        </a:p>
      </dgm:t>
    </dgm:pt>
    <dgm:pt modelId="{7E4182B1-23C9-8F4C-AFF9-38796C23803B}" type="sibTrans" cxnId="{44296483-6AC6-3843-8866-B31915A43FB3}">
      <dgm:prSet/>
      <dgm:spPr/>
      <dgm:t>
        <a:bodyPr/>
        <a:lstStyle/>
        <a:p>
          <a:endParaRPr lang="en-US"/>
        </a:p>
      </dgm:t>
    </dgm:pt>
    <dgm:pt modelId="{CC8DE65C-E770-5F48-97A8-61335C0C2621}">
      <dgm:prSet/>
      <dgm:spPr/>
      <dgm:t>
        <a:bodyPr/>
        <a:lstStyle/>
        <a:p>
          <a:pPr rtl="0"/>
          <a:r>
            <a:rPr lang="en-US" dirty="0"/>
            <a:t>Return to Work (Leave of Absence/Long Term Disability) - BETA</a:t>
          </a:r>
        </a:p>
      </dgm:t>
    </dgm:pt>
    <dgm:pt modelId="{D9F675EF-5862-A847-BE81-3E7DB593B1CD}" type="parTrans" cxnId="{383487C4-AA30-114F-BF72-ABF4F4F13EB5}">
      <dgm:prSet/>
      <dgm:spPr/>
      <dgm:t>
        <a:bodyPr/>
        <a:lstStyle/>
        <a:p>
          <a:endParaRPr lang="en-US"/>
        </a:p>
      </dgm:t>
    </dgm:pt>
    <dgm:pt modelId="{175826A4-E278-974A-BE45-0FEC11FCBB8D}" type="sibTrans" cxnId="{383487C4-AA30-114F-BF72-ABF4F4F13EB5}">
      <dgm:prSet/>
      <dgm:spPr/>
      <dgm:t>
        <a:bodyPr/>
        <a:lstStyle/>
        <a:p>
          <a:endParaRPr lang="en-US"/>
        </a:p>
      </dgm:t>
    </dgm:pt>
    <dgm:pt modelId="{B2C62065-A8FA-584A-83D1-BFACC1F05B08}">
      <dgm:prSet/>
      <dgm:spPr/>
      <dgm:t>
        <a:bodyPr/>
        <a:lstStyle/>
        <a:p>
          <a:pPr rtl="0"/>
          <a:r>
            <a:rPr lang="en-US" dirty="0"/>
            <a:t>Reverse of Leaver</a:t>
          </a:r>
        </a:p>
      </dgm:t>
    </dgm:pt>
    <dgm:pt modelId="{3E1B8117-B7A2-9743-A799-8C8C55593BDD}" type="parTrans" cxnId="{7AE8F43F-75E4-0B4F-8638-596D4B7EA186}">
      <dgm:prSet/>
      <dgm:spPr/>
      <dgm:t>
        <a:bodyPr/>
        <a:lstStyle/>
        <a:p>
          <a:endParaRPr lang="en-US"/>
        </a:p>
      </dgm:t>
    </dgm:pt>
    <dgm:pt modelId="{F02C8BB9-4D1A-4E4A-8ED7-E308A07FF1E9}" type="sibTrans" cxnId="{7AE8F43F-75E4-0B4F-8638-596D4B7EA186}">
      <dgm:prSet/>
      <dgm:spPr/>
      <dgm:t>
        <a:bodyPr/>
        <a:lstStyle/>
        <a:p>
          <a:endParaRPr lang="en-US"/>
        </a:p>
      </dgm:t>
    </dgm:pt>
    <dgm:pt modelId="{E6AA306F-5625-7147-A96E-3E06CFDE9FB1}">
      <dgm:prSet/>
      <dgm:spPr/>
      <dgm:t>
        <a:bodyPr/>
        <a:lstStyle/>
        <a:p>
          <a:pPr rtl="0"/>
          <a:r>
            <a:rPr lang="en-US" dirty="0"/>
            <a:t>Production Rollouts</a:t>
          </a:r>
        </a:p>
      </dgm:t>
    </dgm:pt>
    <dgm:pt modelId="{9083C475-1640-2043-80C6-0F995303CC9B}" type="parTrans" cxnId="{974DAEB8-D867-2240-90D3-2E61224EE6FD}">
      <dgm:prSet/>
      <dgm:spPr/>
    </dgm:pt>
    <dgm:pt modelId="{86BCC6A4-6B79-BD4E-805D-DD6DF2015CCB}" type="sibTrans" cxnId="{974DAEB8-D867-2240-90D3-2E61224EE6FD}">
      <dgm:prSet/>
      <dgm:spPr/>
    </dgm:pt>
    <dgm:pt modelId="{FFAA5380-83E8-0A48-86F2-358C845AD469}" type="pres">
      <dgm:prSet presAssocID="{E0B9686C-2C56-914F-ACF1-E0C906EEB5D9}" presName="vert0" presStyleCnt="0">
        <dgm:presLayoutVars>
          <dgm:dir/>
          <dgm:animOne val="branch"/>
          <dgm:animLvl val="lvl"/>
        </dgm:presLayoutVars>
      </dgm:prSet>
      <dgm:spPr/>
    </dgm:pt>
    <dgm:pt modelId="{D3D4D07D-77E5-8F4A-9C4F-5412A820FE4B}" type="pres">
      <dgm:prSet presAssocID="{352F5808-AF49-7642-B157-4C36DE4B48B0}" presName="thickLine" presStyleLbl="alignNode1" presStyleIdx="0" presStyleCnt="4"/>
      <dgm:spPr/>
    </dgm:pt>
    <dgm:pt modelId="{BEE2010E-B22D-144D-BC64-BC1BBBF6C026}" type="pres">
      <dgm:prSet presAssocID="{352F5808-AF49-7642-B157-4C36DE4B48B0}" presName="horz1" presStyleCnt="0"/>
      <dgm:spPr/>
    </dgm:pt>
    <dgm:pt modelId="{1AA71F06-00F3-CB44-94B2-81AFCC05694C}" type="pres">
      <dgm:prSet presAssocID="{352F5808-AF49-7642-B157-4C36DE4B48B0}" presName="tx1" presStyleLbl="revTx" presStyleIdx="0" presStyleCnt="8"/>
      <dgm:spPr/>
    </dgm:pt>
    <dgm:pt modelId="{5B0F2732-5DF8-7B41-B014-1BBE2F62676A}" type="pres">
      <dgm:prSet presAssocID="{352F5808-AF49-7642-B157-4C36DE4B48B0}" presName="vert1" presStyleCnt="0"/>
      <dgm:spPr/>
    </dgm:pt>
    <dgm:pt modelId="{B1EA080A-3FB1-BE48-9C96-1A48AAA5795C}" type="pres">
      <dgm:prSet presAssocID="{F59054FF-7AC3-B84D-825A-027BAE97D5B2}" presName="thickLine" presStyleLbl="alignNode1" presStyleIdx="1" presStyleCnt="4"/>
      <dgm:spPr/>
    </dgm:pt>
    <dgm:pt modelId="{2162C2B4-2FEC-1240-83D3-1796636BA9D7}" type="pres">
      <dgm:prSet presAssocID="{F59054FF-7AC3-B84D-825A-027BAE97D5B2}" presName="horz1" presStyleCnt="0"/>
      <dgm:spPr/>
    </dgm:pt>
    <dgm:pt modelId="{4151551E-FF78-0544-A5D1-83F78E7797BD}" type="pres">
      <dgm:prSet presAssocID="{F59054FF-7AC3-B84D-825A-027BAE97D5B2}" presName="tx1" presStyleLbl="revTx" presStyleIdx="1" presStyleCnt="8"/>
      <dgm:spPr/>
    </dgm:pt>
    <dgm:pt modelId="{28EFE646-7BF0-294D-83F8-238A95DB67C8}" type="pres">
      <dgm:prSet presAssocID="{F59054FF-7AC3-B84D-825A-027BAE97D5B2}" presName="vert1" presStyleCnt="0"/>
      <dgm:spPr/>
    </dgm:pt>
    <dgm:pt modelId="{FDB501B1-D69A-A84E-8A79-D69B45785363}" type="pres">
      <dgm:prSet presAssocID="{0553E12A-F83C-EE41-B1B0-1055B16C3288}" presName="thickLine" presStyleLbl="alignNode1" presStyleIdx="2" presStyleCnt="4"/>
      <dgm:spPr/>
    </dgm:pt>
    <dgm:pt modelId="{FA453B2A-28EB-5647-ABD0-90D1DC778C81}" type="pres">
      <dgm:prSet presAssocID="{0553E12A-F83C-EE41-B1B0-1055B16C3288}" presName="horz1" presStyleCnt="0"/>
      <dgm:spPr/>
    </dgm:pt>
    <dgm:pt modelId="{5FB4EFF2-2C05-304F-8B83-BECBA158E87B}" type="pres">
      <dgm:prSet presAssocID="{0553E12A-F83C-EE41-B1B0-1055B16C3288}" presName="tx1" presStyleLbl="revTx" presStyleIdx="2" presStyleCnt="8"/>
      <dgm:spPr/>
    </dgm:pt>
    <dgm:pt modelId="{C183DC4D-3109-1A4A-A7EB-C1236E941BBC}" type="pres">
      <dgm:prSet presAssocID="{0553E12A-F83C-EE41-B1B0-1055B16C3288}" presName="vert1" presStyleCnt="0"/>
      <dgm:spPr/>
    </dgm:pt>
    <dgm:pt modelId="{EF0ECA17-8974-EC45-ADDC-CACE3EC59962}" type="pres">
      <dgm:prSet presAssocID="{7003717C-D87A-644F-9538-B792A56C1121}" presName="vertSpace2a" presStyleCnt="0"/>
      <dgm:spPr/>
    </dgm:pt>
    <dgm:pt modelId="{95209BA5-20F7-5747-BF35-93B956314BEE}" type="pres">
      <dgm:prSet presAssocID="{7003717C-D87A-644F-9538-B792A56C1121}" presName="horz2" presStyleCnt="0"/>
      <dgm:spPr/>
    </dgm:pt>
    <dgm:pt modelId="{7B743A7C-91D9-8640-AC47-63AE214F662C}" type="pres">
      <dgm:prSet presAssocID="{7003717C-D87A-644F-9538-B792A56C1121}" presName="horzSpace2" presStyleCnt="0"/>
      <dgm:spPr/>
    </dgm:pt>
    <dgm:pt modelId="{F7B06816-D3D1-A947-8AF7-3FA4E2F1887D}" type="pres">
      <dgm:prSet presAssocID="{7003717C-D87A-644F-9538-B792A56C1121}" presName="tx2" presStyleLbl="revTx" presStyleIdx="3" presStyleCnt="8"/>
      <dgm:spPr/>
    </dgm:pt>
    <dgm:pt modelId="{D4E9CBEF-0CEA-E940-9228-0789FFFCAAF3}" type="pres">
      <dgm:prSet presAssocID="{7003717C-D87A-644F-9538-B792A56C1121}" presName="vert2" presStyleCnt="0"/>
      <dgm:spPr/>
    </dgm:pt>
    <dgm:pt modelId="{28578046-8692-714C-8961-CEAC02A6FFC2}" type="pres">
      <dgm:prSet presAssocID="{7003717C-D87A-644F-9538-B792A56C1121}" presName="thinLine2b" presStyleLbl="callout" presStyleIdx="0" presStyleCnt="4"/>
      <dgm:spPr/>
    </dgm:pt>
    <dgm:pt modelId="{72F16608-A0FD-1B43-A8C8-9A07875DE6EF}" type="pres">
      <dgm:prSet presAssocID="{7003717C-D87A-644F-9538-B792A56C1121}" presName="vertSpace2b" presStyleCnt="0"/>
      <dgm:spPr/>
    </dgm:pt>
    <dgm:pt modelId="{44D0FF67-2C50-464B-A995-CD4F2DD1EF06}" type="pres">
      <dgm:prSet presAssocID="{CC8DE65C-E770-5F48-97A8-61335C0C2621}" presName="horz2" presStyleCnt="0"/>
      <dgm:spPr/>
    </dgm:pt>
    <dgm:pt modelId="{2FDA7292-2ED1-5445-8023-1231C87AB4E8}" type="pres">
      <dgm:prSet presAssocID="{CC8DE65C-E770-5F48-97A8-61335C0C2621}" presName="horzSpace2" presStyleCnt="0"/>
      <dgm:spPr/>
    </dgm:pt>
    <dgm:pt modelId="{395DF2D1-3EE4-C141-B950-42969083C958}" type="pres">
      <dgm:prSet presAssocID="{CC8DE65C-E770-5F48-97A8-61335C0C2621}" presName="tx2" presStyleLbl="revTx" presStyleIdx="4" presStyleCnt="8"/>
      <dgm:spPr/>
    </dgm:pt>
    <dgm:pt modelId="{854F08D7-2D26-4E44-B963-313F6F59DBBE}" type="pres">
      <dgm:prSet presAssocID="{CC8DE65C-E770-5F48-97A8-61335C0C2621}" presName="vert2" presStyleCnt="0"/>
      <dgm:spPr/>
    </dgm:pt>
    <dgm:pt modelId="{2C426469-6728-0F47-A554-E23A99765855}" type="pres">
      <dgm:prSet presAssocID="{CC8DE65C-E770-5F48-97A8-61335C0C2621}" presName="thinLine2b" presStyleLbl="callout" presStyleIdx="1" presStyleCnt="4"/>
      <dgm:spPr/>
    </dgm:pt>
    <dgm:pt modelId="{4678B433-570A-F544-ACC8-4686D6357EEF}" type="pres">
      <dgm:prSet presAssocID="{CC8DE65C-E770-5F48-97A8-61335C0C2621}" presName="vertSpace2b" presStyleCnt="0"/>
      <dgm:spPr/>
    </dgm:pt>
    <dgm:pt modelId="{2EAEE539-69CC-D649-9A5F-0AA5B930AB50}" type="pres">
      <dgm:prSet presAssocID="{B2C62065-A8FA-584A-83D1-BFACC1F05B08}" presName="horz2" presStyleCnt="0"/>
      <dgm:spPr/>
    </dgm:pt>
    <dgm:pt modelId="{4A5067FB-3EE1-BE44-9967-2BE981A5C9E3}" type="pres">
      <dgm:prSet presAssocID="{B2C62065-A8FA-584A-83D1-BFACC1F05B08}" presName="horzSpace2" presStyleCnt="0"/>
      <dgm:spPr/>
    </dgm:pt>
    <dgm:pt modelId="{F3B2B270-0ACC-E54B-8879-C325F351E7CF}" type="pres">
      <dgm:prSet presAssocID="{B2C62065-A8FA-584A-83D1-BFACC1F05B08}" presName="tx2" presStyleLbl="revTx" presStyleIdx="5" presStyleCnt="8"/>
      <dgm:spPr/>
    </dgm:pt>
    <dgm:pt modelId="{34236E9A-FC8A-7949-B434-1CCBDA930595}" type="pres">
      <dgm:prSet presAssocID="{B2C62065-A8FA-584A-83D1-BFACC1F05B08}" presName="vert2" presStyleCnt="0"/>
      <dgm:spPr/>
    </dgm:pt>
    <dgm:pt modelId="{1142DF04-799E-A547-AF47-75C2852B5484}" type="pres">
      <dgm:prSet presAssocID="{B2C62065-A8FA-584A-83D1-BFACC1F05B08}" presName="thinLine2b" presStyleLbl="callout" presStyleIdx="2" presStyleCnt="4"/>
      <dgm:spPr/>
    </dgm:pt>
    <dgm:pt modelId="{E846AD6A-0F1D-B045-93BA-358846CCD83D}" type="pres">
      <dgm:prSet presAssocID="{B2C62065-A8FA-584A-83D1-BFACC1F05B08}" presName="vertSpace2b" presStyleCnt="0"/>
      <dgm:spPr/>
    </dgm:pt>
    <dgm:pt modelId="{0404F726-3F56-5E43-BEC9-4428B82A960F}" type="pres">
      <dgm:prSet presAssocID="{7A0F7471-404A-094A-8120-088BF8EADB22}" presName="thickLine" presStyleLbl="alignNode1" presStyleIdx="3" presStyleCnt="4"/>
      <dgm:spPr/>
    </dgm:pt>
    <dgm:pt modelId="{2FE1D404-AB6F-3B45-BFC4-826C1A1E248B}" type="pres">
      <dgm:prSet presAssocID="{7A0F7471-404A-094A-8120-088BF8EADB22}" presName="horz1" presStyleCnt="0"/>
      <dgm:spPr/>
    </dgm:pt>
    <dgm:pt modelId="{32966CDC-A3E1-CA4F-BF87-61F0206CFF66}" type="pres">
      <dgm:prSet presAssocID="{7A0F7471-404A-094A-8120-088BF8EADB22}" presName="tx1" presStyleLbl="revTx" presStyleIdx="6" presStyleCnt="8"/>
      <dgm:spPr/>
    </dgm:pt>
    <dgm:pt modelId="{C26D3BD4-40E4-B64E-BA32-A88BF0C8D660}" type="pres">
      <dgm:prSet presAssocID="{7A0F7471-404A-094A-8120-088BF8EADB22}" presName="vert1" presStyleCnt="0"/>
      <dgm:spPr/>
    </dgm:pt>
    <dgm:pt modelId="{C6A0F0F7-A953-4D48-AE12-52099E25B952}" type="pres">
      <dgm:prSet presAssocID="{E6AA306F-5625-7147-A96E-3E06CFDE9FB1}" presName="vertSpace2a" presStyleCnt="0"/>
      <dgm:spPr/>
    </dgm:pt>
    <dgm:pt modelId="{BB4731E1-B1E5-5045-8A64-501F381D1F3D}" type="pres">
      <dgm:prSet presAssocID="{E6AA306F-5625-7147-A96E-3E06CFDE9FB1}" presName="horz2" presStyleCnt="0"/>
      <dgm:spPr/>
    </dgm:pt>
    <dgm:pt modelId="{97782DC7-D3C0-9949-8B7E-0D328FE79872}" type="pres">
      <dgm:prSet presAssocID="{E6AA306F-5625-7147-A96E-3E06CFDE9FB1}" presName="horzSpace2" presStyleCnt="0"/>
      <dgm:spPr/>
    </dgm:pt>
    <dgm:pt modelId="{7B1DFF11-E048-DB4A-85C9-55E90452CA0B}" type="pres">
      <dgm:prSet presAssocID="{E6AA306F-5625-7147-A96E-3E06CFDE9FB1}" presName="tx2" presStyleLbl="revTx" presStyleIdx="7" presStyleCnt="8"/>
      <dgm:spPr/>
    </dgm:pt>
    <dgm:pt modelId="{DE005015-895D-2F4C-B319-582DA7515A57}" type="pres">
      <dgm:prSet presAssocID="{E6AA306F-5625-7147-A96E-3E06CFDE9FB1}" presName="vert2" presStyleCnt="0"/>
      <dgm:spPr/>
    </dgm:pt>
    <dgm:pt modelId="{91DCE8BA-C63F-D440-9B8D-10486134FD02}" type="pres">
      <dgm:prSet presAssocID="{E6AA306F-5625-7147-A96E-3E06CFDE9FB1}" presName="thinLine2b" presStyleLbl="callout" presStyleIdx="3" presStyleCnt="4"/>
      <dgm:spPr/>
    </dgm:pt>
    <dgm:pt modelId="{7B613501-5948-B646-A7AE-535559522023}" type="pres">
      <dgm:prSet presAssocID="{E6AA306F-5625-7147-A96E-3E06CFDE9FB1}" presName="vertSpace2b" presStyleCnt="0"/>
      <dgm:spPr/>
    </dgm:pt>
  </dgm:ptLst>
  <dgm:cxnLst>
    <dgm:cxn modelId="{2E9A3925-2C67-1943-93E5-157D9B190C19}" type="presOf" srcId="{0553E12A-F83C-EE41-B1B0-1055B16C3288}" destId="{5FB4EFF2-2C05-304F-8B83-BECBA158E87B}" srcOrd="0" destOrd="0" presId="urn:microsoft.com/office/officeart/2008/layout/LinedList"/>
    <dgm:cxn modelId="{797ACF27-128A-E54C-98D8-5484A35A631B}" type="presOf" srcId="{7003717C-D87A-644F-9538-B792A56C1121}" destId="{F7B06816-D3D1-A947-8AF7-3FA4E2F1887D}" srcOrd="0" destOrd="0" presId="urn:microsoft.com/office/officeart/2008/layout/LinedList"/>
    <dgm:cxn modelId="{7AE8F43F-75E4-0B4F-8638-596D4B7EA186}" srcId="{0553E12A-F83C-EE41-B1B0-1055B16C3288}" destId="{B2C62065-A8FA-584A-83D1-BFACC1F05B08}" srcOrd="2" destOrd="0" parTransId="{3E1B8117-B7A2-9743-A799-8C8C55593BDD}" sibTransId="{F02C8BB9-4D1A-4E4A-8ED7-E308A07FF1E9}"/>
    <dgm:cxn modelId="{3C93E757-5BF9-4E46-84CC-36AD5158CFFB}" srcId="{E0B9686C-2C56-914F-ACF1-E0C906EEB5D9}" destId="{F59054FF-7AC3-B84D-825A-027BAE97D5B2}" srcOrd="1" destOrd="0" parTransId="{ED841701-9140-DF44-B19D-841ED295E3C8}" sibTransId="{4E3DD826-48D6-8141-BFDC-C1E4134FFB40}"/>
    <dgm:cxn modelId="{E556DD6B-3391-1742-8624-016A73B14814}" type="presOf" srcId="{CC8DE65C-E770-5F48-97A8-61335C0C2621}" destId="{395DF2D1-3EE4-C141-B950-42969083C958}" srcOrd="0" destOrd="0" presId="urn:microsoft.com/office/officeart/2008/layout/LinedList"/>
    <dgm:cxn modelId="{F9FC307D-0AFC-CF43-B53C-BF3EB02F3343}" type="presOf" srcId="{7A0F7471-404A-094A-8120-088BF8EADB22}" destId="{32966CDC-A3E1-CA4F-BF87-61F0206CFF66}" srcOrd="0" destOrd="0" presId="urn:microsoft.com/office/officeart/2008/layout/LinedList"/>
    <dgm:cxn modelId="{40BF9B82-1E54-8C4A-BFEB-84462F6CBBD7}" type="presOf" srcId="{E6AA306F-5625-7147-A96E-3E06CFDE9FB1}" destId="{7B1DFF11-E048-DB4A-85C9-55E90452CA0B}" srcOrd="0" destOrd="0" presId="urn:microsoft.com/office/officeart/2008/layout/LinedList"/>
    <dgm:cxn modelId="{44296483-6AC6-3843-8866-B31915A43FB3}" srcId="{0553E12A-F83C-EE41-B1B0-1055B16C3288}" destId="{7003717C-D87A-644F-9538-B792A56C1121}" srcOrd="0" destOrd="0" parTransId="{3D243B54-DC71-DC46-9545-42F0A38CBE6A}" sibTransId="{7E4182B1-23C9-8F4C-AFF9-38796C23803B}"/>
    <dgm:cxn modelId="{2165889C-C71C-0848-80BA-4A62EC99BDE6}" srcId="{E0B9686C-2C56-914F-ACF1-E0C906EEB5D9}" destId="{352F5808-AF49-7642-B157-4C36DE4B48B0}" srcOrd="0" destOrd="0" parTransId="{AC8653A1-F81A-514A-B309-1C23B5DA7134}" sibTransId="{EDC2FB60-41E8-A848-9B62-82EB074C09F7}"/>
    <dgm:cxn modelId="{B1F4279D-170D-0242-8A27-C5061B74B465}" type="presOf" srcId="{B2C62065-A8FA-584A-83D1-BFACC1F05B08}" destId="{F3B2B270-0ACC-E54B-8879-C325F351E7CF}" srcOrd="0" destOrd="0" presId="urn:microsoft.com/office/officeart/2008/layout/LinedList"/>
    <dgm:cxn modelId="{5197839F-50A3-934A-A908-3E7ACEF4961F}" type="presOf" srcId="{352F5808-AF49-7642-B157-4C36DE4B48B0}" destId="{1AA71F06-00F3-CB44-94B2-81AFCC05694C}" srcOrd="0" destOrd="0" presId="urn:microsoft.com/office/officeart/2008/layout/LinedList"/>
    <dgm:cxn modelId="{4EDDDCAE-B3B0-4F43-86C2-3BBF557253C8}" srcId="{E0B9686C-2C56-914F-ACF1-E0C906EEB5D9}" destId="{7A0F7471-404A-094A-8120-088BF8EADB22}" srcOrd="3" destOrd="0" parTransId="{BE7DD09D-6D4E-A146-81AC-3A02306FB308}" sibTransId="{4E8B3CD2-E851-F243-8691-2AB5F2503E6E}"/>
    <dgm:cxn modelId="{A8D663AF-C325-BC43-8A56-447E91807ABB}" type="presOf" srcId="{E0B9686C-2C56-914F-ACF1-E0C906EEB5D9}" destId="{FFAA5380-83E8-0A48-86F2-358C845AD469}" srcOrd="0" destOrd="0" presId="urn:microsoft.com/office/officeart/2008/layout/LinedList"/>
    <dgm:cxn modelId="{974DAEB8-D867-2240-90D3-2E61224EE6FD}" srcId="{7A0F7471-404A-094A-8120-088BF8EADB22}" destId="{E6AA306F-5625-7147-A96E-3E06CFDE9FB1}" srcOrd="0" destOrd="0" parTransId="{9083C475-1640-2043-80C6-0F995303CC9B}" sibTransId="{86BCC6A4-6B79-BD4E-805D-DD6DF2015CCB}"/>
    <dgm:cxn modelId="{99A1BABD-4B87-8840-BC89-CD3788B8C95E}" srcId="{E0B9686C-2C56-914F-ACF1-E0C906EEB5D9}" destId="{0553E12A-F83C-EE41-B1B0-1055B16C3288}" srcOrd="2" destOrd="0" parTransId="{4713B3A3-44C5-6743-8B24-EFE65EB56C1B}" sibTransId="{E4C54A8E-70B5-6143-A03F-05392D336772}"/>
    <dgm:cxn modelId="{383487C4-AA30-114F-BF72-ABF4F4F13EB5}" srcId="{0553E12A-F83C-EE41-B1B0-1055B16C3288}" destId="{CC8DE65C-E770-5F48-97A8-61335C0C2621}" srcOrd="1" destOrd="0" parTransId="{D9F675EF-5862-A847-BE81-3E7DB593B1CD}" sibTransId="{175826A4-E278-974A-BE45-0FEC11FCBB8D}"/>
    <dgm:cxn modelId="{749793E9-5CFE-1E4F-BC6D-768DBA580138}" type="presOf" srcId="{F59054FF-7AC3-B84D-825A-027BAE97D5B2}" destId="{4151551E-FF78-0544-A5D1-83F78E7797BD}" srcOrd="0" destOrd="0" presId="urn:microsoft.com/office/officeart/2008/layout/LinedList"/>
    <dgm:cxn modelId="{4F126493-94E6-D74E-B4EB-1095A38B4C3C}" type="presParOf" srcId="{FFAA5380-83E8-0A48-86F2-358C845AD469}" destId="{D3D4D07D-77E5-8F4A-9C4F-5412A820FE4B}" srcOrd="0" destOrd="0" presId="urn:microsoft.com/office/officeart/2008/layout/LinedList"/>
    <dgm:cxn modelId="{57251077-DE8E-444E-B88A-B4423215D49A}" type="presParOf" srcId="{FFAA5380-83E8-0A48-86F2-358C845AD469}" destId="{BEE2010E-B22D-144D-BC64-BC1BBBF6C026}" srcOrd="1" destOrd="0" presId="urn:microsoft.com/office/officeart/2008/layout/LinedList"/>
    <dgm:cxn modelId="{34210B0D-5359-7D40-82CF-B1382848D6AE}" type="presParOf" srcId="{BEE2010E-B22D-144D-BC64-BC1BBBF6C026}" destId="{1AA71F06-00F3-CB44-94B2-81AFCC05694C}" srcOrd="0" destOrd="0" presId="urn:microsoft.com/office/officeart/2008/layout/LinedList"/>
    <dgm:cxn modelId="{9F726CF9-EC64-384D-9E9F-851D9C7B296B}" type="presParOf" srcId="{BEE2010E-B22D-144D-BC64-BC1BBBF6C026}" destId="{5B0F2732-5DF8-7B41-B014-1BBE2F62676A}" srcOrd="1" destOrd="0" presId="urn:microsoft.com/office/officeart/2008/layout/LinedList"/>
    <dgm:cxn modelId="{7D41F2F9-0C15-2747-994D-F93E487E7622}" type="presParOf" srcId="{FFAA5380-83E8-0A48-86F2-358C845AD469}" destId="{B1EA080A-3FB1-BE48-9C96-1A48AAA5795C}" srcOrd="2" destOrd="0" presId="urn:microsoft.com/office/officeart/2008/layout/LinedList"/>
    <dgm:cxn modelId="{ADB02D50-A3B3-B249-99A4-FDA2DEDA6502}" type="presParOf" srcId="{FFAA5380-83E8-0A48-86F2-358C845AD469}" destId="{2162C2B4-2FEC-1240-83D3-1796636BA9D7}" srcOrd="3" destOrd="0" presId="urn:microsoft.com/office/officeart/2008/layout/LinedList"/>
    <dgm:cxn modelId="{9863F245-DA8D-C442-985B-92A34BA827DC}" type="presParOf" srcId="{2162C2B4-2FEC-1240-83D3-1796636BA9D7}" destId="{4151551E-FF78-0544-A5D1-83F78E7797BD}" srcOrd="0" destOrd="0" presId="urn:microsoft.com/office/officeart/2008/layout/LinedList"/>
    <dgm:cxn modelId="{9DFB49CE-D136-344E-9793-F0736F944B27}" type="presParOf" srcId="{2162C2B4-2FEC-1240-83D3-1796636BA9D7}" destId="{28EFE646-7BF0-294D-83F8-238A95DB67C8}" srcOrd="1" destOrd="0" presId="urn:microsoft.com/office/officeart/2008/layout/LinedList"/>
    <dgm:cxn modelId="{D7ECC80E-35C3-A74C-A1CC-2470FA7DCEC4}" type="presParOf" srcId="{FFAA5380-83E8-0A48-86F2-358C845AD469}" destId="{FDB501B1-D69A-A84E-8A79-D69B45785363}" srcOrd="4" destOrd="0" presId="urn:microsoft.com/office/officeart/2008/layout/LinedList"/>
    <dgm:cxn modelId="{3FC09889-272A-5B48-879C-CA00298998F4}" type="presParOf" srcId="{FFAA5380-83E8-0A48-86F2-358C845AD469}" destId="{FA453B2A-28EB-5647-ABD0-90D1DC778C81}" srcOrd="5" destOrd="0" presId="urn:microsoft.com/office/officeart/2008/layout/LinedList"/>
    <dgm:cxn modelId="{4DB39FFC-A6CE-E844-BE1C-3B46D4E84661}" type="presParOf" srcId="{FA453B2A-28EB-5647-ABD0-90D1DC778C81}" destId="{5FB4EFF2-2C05-304F-8B83-BECBA158E87B}" srcOrd="0" destOrd="0" presId="urn:microsoft.com/office/officeart/2008/layout/LinedList"/>
    <dgm:cxn modelId="{6E68163F-7542-7C41-8228-F7840BB188E1}" type="presParOf" srcId="{FA453B2A-28EB-5647-ABD0-90D1DC778C81}" destId="{C183DC4D-3109-1A4A-A7EB-C1236E941BBC}" srcOrd="1" destOrd="0" presId="urn:microsoft.com/office/officeart/2008/layout/LinedList"/>
    <dgm:cxn modelId="{4EB49651-2618-E146-BEDA-D1AA8F1AFC98}" type="presParOf" srcId="{C183DC4D-3109-1A4A-A7EB-C1236E941BBC}" destId="{EF0ECA17-8974-EC45-ADDC-CACE3EC59962}" srcOrd="0" destOrd="0" presId="urn:microsoft.com/office/officeart/2008/layout/LinedList"/>
    <dgm:cxn modelId="{262D3316-501E-EB49-985C-61183CABE0CB}" type="presParOf" srcId="{C183DC4D-3109-1A4A-A7EB-C1236E941BBC}" destId="{95209BA5-20F7-5747-BF35-93B956314BEE}" srcOrd="1" destOrd="0" presId="urn:microsoft.com/office/officeart/2008/layout/LinedList"/>
    <dgm:cxn modelId="{F4B737BF-80CF-5743-ACBC-94331E8A5DDF}" type="presParOf" srcId="{95209BA5-20F7-5747-BF35-93B956314BEE}" destId="{7B743A7C-91D9-8640-AC47-63AE214F662C}" srcOrd="0" destOrd="0" presId="urn:microsoft.com/office/officeart/2008/layout/LinedList"/>
    <dgm:cxn modelId="{C3E597BB-D02A-5143-8141-3F70FEBBDFB4}" type="presParOf" srcId="{95209BA5-20F7-5747-BF35-93B956314BEE}" destId="{F7B06816-D3D1-A947-8AF7-3FA4E2F1887D}" srcOrd="1" destOrd="0" presId="urn:microsoft.com/office/officeart/2008/layout/LinedList"/>
    <dgm:cxn modelId="{65441183-9472-204C-952E-12F6AF9667D8}" type="presParOf" srcId="{95209BA5-20F7-5747-BF35-93B956314BEE}" destId="{D4E9CBEF-0CEA-E940-9228-0789FFFCAAF3}" srcOrd="2" destOrd="0" presId="urn:microsoft.com/office/officeart/2008/layout/LinedList"/>
    <dgm:cxn modelId="{598CC04A-F2F3-BF4C-8CB2-32ADE5FEDB32}" type="presParOf" srcId="{C183DC4D-3109-1A4A-A7EB-C1236E941BBC}" destId="{28578046-8692-714C-8961-CEAC02A6FFC2}" srcOrd="2" destOrd="0" presId="urn:microsoft.com/office/officeart/2008/layout/LinedList"/>
    <dgm:cxn modelId="{0AF8045B-79B5-5C46-93F0-6EC2A9BCBA00}" type="presParOf" srcId="{C183DC4D-3109-1A4A-A7EB-C1236E941BBC}" destId="{72F16608-A0FD-1B43-A8C8-9A07875DE6EF}" srcOrd="3" destOrd="0" presId="urn:microsoft.com/office/officeart/2008/layout/LinedList"/>
    <dgm:cxn modelId="{27389C1F-DC8F-AC41-8580-249FB6461CEA}" type="presParOf" srcId="{C183DC4D-3109-1A4A-A7EB-C1236E941BBC}" destId="{44D0FF67-2C50-464B-A995-CD4F2DD1EF06}" srcOrd="4" destOrd="0" presId="urn:microsoft.com/office/officeart/2008/layout/LinedList"/>
    <dgm:cxn modelId="{5F95FEB9-350D-B24E-A59D-27660B519CEE}" type="presParOf" srcId="{44D0FF67-2C50-464B-A995-CD4F2DD1EF06}" destId="{2FDA7292-2ED1-5445-8023-1231C87AB4E8}" srcOrd="0" destOrd="0" presId="urn:microsoft.com/office/officeart/2008/layout/LinedList"/>
    <dgm:cxn modelId="{105BEA87-759D-464F-8633-38C966268B70}" type="presParOf" srcId="{44D0FF67-2C50-464B-A995-CD4F2DD1EF06}" destId="{395DF2D1-3EE4-C141-B950-42969083C958}" srcOrd="1" destOrd="0" presId="urn:microsoft.com/office/officeart/2008/layout/LinedList"/>
    <dgm:cxn modelId="{C5E9442B-9C29-2140-B97D-F0ADFC8A6CDA}" type="presParOf" srcId="{44D0FF67-2C50-464B-A995-CD4F2DD1EF06}" destId="{854F08D7-2D26-4E44-B963-313F6F59DBBE}" srcOrd="2" destOrd="0" presId="urn:microsoft.com/office/officeart/2008/layout/LinedList"/>
    <dgm:cxn modelId="{8BC94319-7DC7-D44B-A641-365BDFE31BB3}" type="presParOf" srcId="{C183DC4D-3109-1A4A-A7EB-C1236E941BBC}" destId="{2C426469-6728-0F47-A554-E23A99765855}" srcOrd="5" destOrd="0" presId="urn:microsoft.com/office/officeart/2008/layout/LinedList"/>
    <dgm:cxn modelId="{FA382BEC-A5A9-B74B-A307-835A03A1EC09}" type="presParOf" srcId="{C183DC4D-3109-1A4A-A7EB-C1236E941BBC}" destId="{4678B433-570A-F544-ACC8-4686D6357EEF}" srcOrd="6" destOrd="0" presId="urn:microsoft.com/office/officeart/2008/layout/LinedList"/>
    <dgm:cxn modelId="{1E85EB75-4D56-B94B-859F-E3045F096345}" type="presParOf" srcId="{C183DC4D-3109-1A4A-A7EB-C1236E941BBC}" destId="{2EAEE539-69CC-D649-9A5F-0AA5B930AB50}" srcOrd="7" destOrd="0" presId="urn:microsoft.com/office/officeart/2008/layout/LinedList"/>
    <dgm:cxn modelId="{344C55C6-38A7-3E42-B2AF-5E779EEB0071}" type="presParOf" srcId="{2EAEE539-69CC-D649-9A5F-0AA5B930AB50}" destId="{4A5067FB-3EE1-BE44-9967-2BE981A5C9E3}" srcOrd="0" destOrd="0" presId="urn:microsoft.com/office/officeart/2008/layout/LinedList"/>
    <dgm:cxn modelId="{F3E5E4B8-6D1F-B54C-A562-B7360E717495}" type="presParOf" srcId="{2EAEE539-69CC-D649-9A5F-0AA5B930AB50}" destId="{F3B2B270-0ACC-E54B-8879-C325F351E7CF}" srcOrd="1" destOrd="0" presId="urn:microsoft.com/office/officeart/2008/layout/LinedList"/>
    <dgm:cxn modelId="{5A81886C-1062-3D49-BB5D-ABC2AB08FF39}" type="presParOf" srcId="{2EAEE539-69CC-D649-9A5F-0AA5B930AB50}" destId="{34236E9A-FC8A-7949-B434-1CCBDA930595}" srcOrd="2" destOrd="0" presId="urn:microsoft.com/office/officeart/2008/layout/LinedList"/>
    <dgm:cxn modelId="{9F049E94-5E22-4B4E-97E0-9E89D499BAD9}" type="presParOf" srcId="{C183DC4D-3109-1A4A-A7EB-C1236E941BBC}" destId="{1142DF04-799E-A547-AF47-75C2852B5484}" srcOrd="8" destOrd="0" presId="urn:microsoft.com/office/officeart/2008/layout/LinedList"/>
    <dgm:cxn modelId="{1C372379-D6E5-D548-8B96-04E847C4E343}" type="presParOf" srcId="{C183DC4D-3109-1A4A-A7EB-C1236E941BBC}" destId="{E846AD6A-0F1D-B045-93BA-358846CCD83D}" srcOrd="9" destOrd="0" presId="urn:microsoft.com/office/officeart/2008/layout/LinedList"/>
    <dgm:cxn modelId="{2EA457CA-7A66-B142-9806-BAB23EA6A75E}" type="presParOf" srcId="{FFAA5380-83E8-0A48-86F2-358C845AD469}" destId="{0404F726-3F56-5E43-BEC9-4428B82A960F}" srcOrd="6" destOrd="0" presId="urn:microsoft.com/office/officeart/2008/layout/LinedList"/>
    <dgm:cxn modelId="{FB1B2CB9-D0F2-0A43-BC80-74730F8F81F6}" type="presParOf" srcId="{FFAA5380-83E8-0A48-86F2-358C845AD469}" destId="{2FE1D404-AB6F-3B45-BFC4-826C1A1E248B}" srcOrd="7" destOrd="0" presId="urn:microsoft.com/office/officeart/2008/layout/LinedList"/>
    <dgm:cxn modelId="{259AD940-2BCA-5C4B-8F91-EB311E946D00}" type="presParOf" srcId="{2FE1D404-AB6F-3B45-BFC4-826C1A1E248B}" destId="{32966CDC-A3E1-CA4F-BF87-61F0206CFF66}" srcOrd="0" destOrd="0" presId="urn:microsoft.com/office/officeart/2008/layout/LinedList"/>
    <dgm:cxn modelId="{68990473-2FB9-8742-8C0F-82A3DD73D59B}" type="presParOf" srcId="{2FE1D404-AB6F-3B45-BFC4-826C1A1E248B}" destId="{C26D3BD4-40E4-B64E-BA32-A88BF0C8D660}" srcOrd="1" destOrd="0" presId="urn:microsoft.com/office/officeart/2008/layout/LinedList"/>
    <dgm:cxn modelId="{E590E024-EBC4-584D-9D9E-B16F94E4E441}" type="presParOf" srcId="{C26D3BD4-40E4-B64E-BA32-A88BF0C8D660}" destId="{C6A0F0F7-A953-4D48-AE12-52099E25B952}" srcOrd="0" destOrd="0" presId="urn:microsoft.com/office/officeart/2008/layout/LinedList"/>
    <dgm:cxn modelId="{4FF1D8FB-DDE1-C541-AD8A-42D36D3BA017}" type="presParOf" srcId="{C26D3BD4-40E4-B64E-BA32-A88BF0C8D660}" destId="{BB4731E1-B1E5-5045-8A64-501F381D1F3D}" srcOrd="1" destOrd="0" presId="urn:microsoft.com/office/officeart/2008/layout/LinedList"/>
    <dgm:cxn modelId="{D64323DE-EE44-C94C-AE65-66614AF2E0D3}" type="presParOf" srcId="{BB4731E1-B1E5-5045-8A64-501F381D1F3D}" destId="{97782DC7-D3C0-9949-8B7E-0D328FE79872}" srcOrd="0" destOrd="0" presId="urn:microsoft.com/office/officeart/2008/layout/LinedList"/>
    <dgm:cxn modelId="{E382C62C-7297-1E47-A631-7D58B54D1564}" type="presParOf" srcId="{BB4731E1-B1E5-5045-8A64-501F381D1F3D}" destId="{7B1DFF11-E048-DB4A-85C9-55E90452CA0B}" srcOrd="1" destOrd="0" presId="urn:microsoft.com/office/officeart/2008/layout/LinedList"/>
    <dgm:cxn modelId="{2F86712A-BA67-A04A-AE20-7B499454C52A}" type="presParOf" srcId="{BB4731E1-B1E5-5045-8A64-501F381D1F3D}" destId="{DE005015-895D-2F4C-B319-582DA7515A57}" srcOrd="2" destOrd="0" presId="urn:microsoft.com/office/officeart/2008/layout/LinedList"/>
    <dgm:cxn modelId="{7EBAEED9-AED3-614F-8BB7-22A9BDB5F6A2}" type="presParOf" srcId="{C26D3BD4-40E4-B64E-BA32-A88BF0C8D660}" destId="{91DCE8BA-C63F-D440-9B8D-10486134FD02}" srcOrd="2" destOrd="0" presId="urn:microsoft.com/office/officeart/2008/layout/LinedList"/>
    <dgm:cxn modelId="{410373EA-0BC0-F944-A6AE-ABDCC04D097F}" type="presParOf" srcId="{C26D3BD4-40E4-B64E-BA32-A88BF0C8D660}" destId="{7B613501-5948-B646-A7AE-53555952202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0B9686C-2C56-914F-ACF1-E0C906EEB5D9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2F5808-AF49-7642-B157-4C36DE4B48B0}">
      <dgm:prSet/>
      <dgm:spPr/>
      <dgm:t>
        <a:bodyPr/>
        <a:lstStyle/>
        <a:p>
          <a:pPr rtl="0"/>
          <a:r>
            <a:rPr lang="en-US" dirty="0"/>
            <a:t>Menu Options for Long Term Disability, Leave </a:t>
          </a:r>
          <a:r>
            <a:rPr lang="en-US"/>
            <a:t>of Absence - BETA</a:t>
          </a:r>
          <a:endParaRPr lang="en-US" dirty="0"/>
        </a:p>
      </dgm:t>
    </dgm:pt>
    <dgm:pt modelId="{AC8653A1-F81A-514A-B309-1C23B5DA7134}" type="parTrans" cxnId="{2165889C-C71C-0848-80BA-4A62EC99BDE6}">
      <dgm:prSet/>
      <dgm:spPr/>
      <dgm:t>
        <a:bodyPr/>
        <a:lstStyle/>
        <a:p>
          <a:endParaRPr lang="en-US"/>
        </a:p>
      </dgm:t>
    </dgm:pt>
    <dgm:pt modelId="{EDC2FB60-41E8-A848-9B62-82EB074C09F7}" type="sibTrans" cxnId="{2165889C-C71C-0848-80BA-4A62EC99BDE6}">
      <dgm:prSet/>
      <dgm:spPr/>
      <dgm:t>
        <a:bodyPr/>
        <a:lstStyle/>
        <a:p>
          <a:endParaRPr lang="en-US"/>
        </a:p>
      </dgm:t>
    </dgm:pt>
    <dgm:pt modelId="{464F17C5-361B-A344-9E48-6F667D99BDE6}">
      <dgm:prSet/>
      <dgm:spPr/>
      <dgm:t>
        <a:bodyPr/>
        <a:lstStyle/>
        <a:p>
          <a:pPr rtl="0"/>
          <a:r>
            <a:rPr lang="en-US" dirty="0"/>
            <a:t>Service Accounts Ownership Reassignment (BETA)</a:t>
          </a:r>
        </a:p>
      </dgm:t>
    </dgm:pt>
    <dgm:pt modelId="{934A30FC-9063-B646-94D4-3636961AD7EE}" type="parTrans" cxnId="{B0E61B53-8198-364F-B0BF-6556CCFC6A2E}">
      <dgm:prSet/>
      <dgm:spPr/>
      <dgm:t>
        <a:bodyPr/>
        <a:lstStyle/>
        <a:p>
          <a:endParaRPr lang="en-US"/>
        </a:p>
      </dgm:t>
    </dgm:pt>
    <dgm:pt modelId="{6DD9FF5E-FEC4-5543-9DBF-8DE4CF77A388}" type="sibTrans" cxnId="{B0E61B53-8198-364F-B0BF-6556CCFC6A2E}">
      <dgm:prSet/>
      <dgm:spPr/>
      <dgm:t>
        <a:bodyPr/>
        <a:lstStyle/>
        <a:p>
          <a:endParaRPr lang="en-US"/>
        </a:p>
      </dgm:t>
    </dgm:pt>
    <dgm:pt modelId="{40806AC3-30FA-F746-836F-1B3B4B55C0A6}">
      <dgm:prSet/>
      <dgm:spPr/>
      <dgm:t>
        <a:bodyPr/>
        <a:lstStyle/>
        <a:p>
          <a:pPr rtl="0"/>
          <a:r>
            <a:rPr lang="en-US" dirty="0"/>
            <a:t>Staging of Lifecycle Event - Production Rollouts</a:t>
          </a:r>
        </a:p>
      </dgm:t>
    </dgm:pt>
    <dgm:pt modelId="{56C10487-C515-D14A-A80A-770E776BF2A8}" type="parTrans" cxnId="{EFB5B3C0-29FC-B045-ABE7-678DFA503888}">
      <dgm:prSet/>
      <dgm:spPr/>
      <dgm:t>
        <a:bodyPr/>
        <a:lstStyle/>
        <a:p>
          <a:endParaRPr lang="en-US"/>
        </a:p>
      </dgm:t>
    </dgm:pt>
    <dgm:pt modelId="{4C9061AA-FC50-6A46-A10F-E5079ACEDA49}" type="sibTrans" cxnId="{EFB5B3C0-29FC-B045-ABE7-678DFA503888}">
      <dgm:prSet/>
      <dgm:spPr/>
      <dgm:t>
        <a:bodyPr/>
        <a:lstStyle/>
        <a:p>
          <a:endParaRPr lang="en-US"/>
        </a:p>
      </dgm:t>
    </dgm:pt>
    <dgm:pt modelId="{AE85BE74-4043-F54E-9A2A-EA12595AB01F}">
      <dgm:prSet/>
      <dgm:spPr/>
      <dgm:t>
        <a:bodyPr/>
        <a:lstStyle/>
        <a:p>
          <a:pPr rtl="0"/>
          <a:r>
            <a:rPr lang="en-US" dirty="0"/>
            <a:t>IdentityIQ Ownership Reassignment</a:t>
          </a:r>
        </a:p>
      </dgm:t>
    </dgm:pt>
    <dgm:pt modelId="{785AEB4E-B5A7-644C-A80C-F6988AA108C9}" type="parTrans" cxnId="{D4461CCA-E741-3E4C-B68A-B200C95AA9D8}">
      <dgm:prSet/>
      <dgm:spPr/>
      <dgm:t>
        <a:bodyPr/>
        <a:lstStyle/>
        <a:p>
          <a:endParaRPr lang="en-US"/>
        </a:p>
      </dgm:t>
    </dgm:pt>
    <dgm:pt modelId="{60E64074-8F92-DF44-99D1-FAF0A4BC2AEB}" type="sibTrans" cxnId="{D4461CCA-E741-3E4C-B68A-B200C95AA9D8}">
      <dgm:prSet/>
      <dgm:spPr/>
      <dgm:t>
        <a:bodyPr/>
        <a:lstStyle/>
        <a:p>
          <a:endParaRPr lang="en-US"/>
        </a:p>
      </dgm:t>
    </dgm:pt>
    <dgm:pt modelId="{5E80ADC1-1A61-994A-B54C-F25C5E4151D1}">
      <dgm:prSet/>
      <dgm:spPr/>
      <dgm:t>
        <a:bodyPr/>
        <a:lstStyle/>
        <a:p>
          <a:pPr rtl="0"/>
          <a:r>
            <a:rPr lang="en-US" dirty="0"/>
            <a:t>IdentityIQ Access Revocation (Auto-Rejection Pending Access Items, Clear Challenge/Response Q&amp;A , Remove Workgroup Membership and Capabilities)</a:t>
          </a:r>
        </a:p>
      </dgm:t>
    </dgm:pt>
    <dgm:pt modelId="{205EDB09-544A-C44D-B460-D7BE7A388F9B}" type="parTrans" cxnId="{A9C15685-AC40-144C-8B99-CCA88E63A9B6}">
      <dgm:prSet/>
      <dgm:spPr/>
      <dgm:t>
        <a:bodyPr/>
        <a:lstStyle/>
        <a:p>
          <a:endParaRPr lang="en-US"/>
        </a:p>
      </dgm:t>
    </dgm:pt>
    <dgm:pt modelId="{87FF2474-A3BE-0443-A98F-DD5BF1994716}" type="sibTrans" cxnId="{A9C15685-AC40-144C-8B99-CCA88E63A9B6}">
      <dgm:prSet/>
      <dgm:spPr/>
      <dgm:t>
        <a:bodyPr/>
        <a:lstStyle/>
        <a:p>
          <a:endParaRPr lang="en-US"/>
        </a:p>
      </dgm:t>
    </dgm:pt>
    <dgm:pt modelId="{6E096C0E-978F-C74C-BD24-D552FA92017F}">
      <dgm:prSet/>
      <dgm:spPr/>
      <dgm:t>
        <a:bodyPr/>
        <a:lstStyle/>
        <a:p>
          <a:pPr rtl="0"/>
          <a:r>
            <a:rPr lang="en-US" dirty="0"/>
            <a:t>Menu Options Termination</a:t>
          </a:r>
        </a:p>
      </dgm:t>
    </dgm:pt>
    <dgm:pt modelId="{AE8E0876-95F0-6F4E-9719-63C50A9CE8AA}" type="parTrans" cxnId="{17D17C06-6A71-5F41-B1D0-624C9E459D60}">
      <dgm:prSet/>
      <dgm:spPr/>
      <dgm:t>
        <a:bodyPr/>
        <a:lstStyle/>
        <a:p>
          <a:endParaRPr lang="en-US"/>
        </a:p>
      </dgm:t>
    </dgm:pt>
    <dgm:pt modelId="{C58F1C9C-BA69-C84D-B35E-8F62DE1234B8}" type="sibTrans" cxnId="{17D17C06-6A71-5F41-B1D0-624C9E459D60}">
      <dgm:prSet/>
      <dgm:spPr/>
      <dgm:t>
        <a:bodyPr/>
        <a:lstStyle/>
        <a:p>
          <a:endParaRPr lang="en-US"/>
        </a:p>
      </dgm:t>
    </dgm:pt>
    <dgm:pt modelId="{FFAA5380-83E8-0A48-86F2-358C845AD469}" type="pres">
      <dgm:prSet presAssocID="{E0B9686C-2C56-914F-ACF1-E0C906EEB5D9}" presName="vert0" presStyleCnt="0">
        <dgm:presLayoutVars>
          <dgm:dir/>
          <dgm:animOne val="branch"/>
          <dgm:animLvl val="lvl"/>
        </dgm:presLayoutVars>
      </dgm:prSet>
      <dgm:spPr/>
    </dgm:pt>
    <dgm:pt modelId="{D3D4D07D-77E5-8F4A-9C4F-5412A820FE4B}" type="pres">
      <dgm:prSet presAssocID="{352F5808-AF49-7642-B157-4C36DE4B48B0}" presName="thickLine" presStyleLbl="alignNode1" presStyleIdx="0" presStyleCnt="6"/>
      <dgm:spPr/>
    </dgm:pt>
    <dgm:pt modelId="{BEE2010E-B22D-144D-BC64-BC1BBBF6C026}" type="pres">
      <dgm:prSet presAssocID="{352F5808-AF49-7642-B157-4C36DE4B48B0}" presName="horz1" presStyleCnt="0"/>
      <dgm:spPr/>
    </dgm:pt>
    <dgm:pt modelId="{1AA71F06-00F3-CB44-94B2-81AFCC05694C}" type="pres">
      <dgm:prSet presAssocID="{352F5808-AF49-7642-B157-4C36DE4B48B0}" presName="tx1" presStyleLbl="revTx" presStyleIdx="0" presStyleCnt="6"/>
      <dgm:spPr/>
    </dgm:pt>
    <dgm:pt modelId="{5B0F2732-5DF8-7B41-B014-1BBE2F62676A}" type="pres">
      <dgm:prSet presAssocID="{352F5808-AF49-7642-B157-4C36DE4B48B0}" presName="vert1" presStyleCnt="0"/>
      <dgm:spPr/>
    </dgm:pt>
    <dgm:pt modelId="{AF62F6E2-F780-D843-AEC0-FF4CCD2D031E}" type="pres">
      <dgm:prSet presAssocID="{6E096C0E-978F-C74C-BD24-D552FA92017F}" presName="thickLine" presStyleLbl="alignNode1" presStyleIdx="1" presStyleCnt="6"/>
      <dgm:spPr/>
    </dgm:pt>
    <dgm:pt modelId="{AF0FD47D-65C4-A64D-84B4-23EADC40FA7C}" type="pres">
      <dgm:prSet presAssocID="{6E096C0E-978F-C74C-BD24-D552FA92017F}" presName="horz1" presStyleCnt="0"/>
      <dgm:spPr/>
    </dgm:pt>
    <dgm:pt modelId="{B891485C-2E10-9342-BE12-0194975BE2FB}" type="pres">
      <dgm:prSet presAssocID="{6E096C0E-978F-C74C-BD24-D552FA92017F}" presName="tx1" presStyleLbl="revTx" presStyleIdx="1" presStyleCnt="6"/>
      <dgm:spPr/>
    </dgm:pt>
    <dgm:pt modelId="{B5CEDF97-449A-6E41-AE53-56CF614FFD06}" type="pres">
      <dgm:prSet presAssocID="{6E096C0E-978F-C74C-BD24-D552FA92017F}" presName="vert1" presStyleCnt="0"/>
      <dgm:spPr/>
    </dgm:pt>
    <dgm:pt modelId="{8222DF9C-2171-5449-ABE7-FDC1289F40E4}" type="pres">
      <dgm:prSet presAssocID="{464F17C5-361B-A344-9E48-6F667D99BDE6}" presName="thickLine" presStyleLbl="alignNode1" presStyleIdx="2" presStyleCnt="6"/>
      <dgm:spPr/>
    </dgm:pt>
    <dgm:pt modelId="{D190D182-BD0B-C645-BFCD-2BB2DAEB71EF}" type="pres">
      <dgm:prSet presAssocID="{464F17C5-361B-A344-9E48-6F667D99BDE6}" presName="horz1" presStyleCnt="0"/>
      <dgm:spPr/>
    </dgm:pt>
    <dgm:pt modelId="{4F5DAF8C-EA8F-744F-83E8-B815260354CA}" type="pres">
      <dgm:prSet presAssocID="{464F17C5-361B-A344-9E48-6F667D99BDE6}" presName="tx1" presStyleLbl="revTx" presStyleIdx="2" presStyleCnt="6"/>
      <dgm:spPr/>
    </dgm:pt>
    <dgm:pt modelId="{21FEC0C1-BF9A-3648-9A36-6523E0B381B2}" type="pres">
      <dgm:prSet presAssocID="{464F17C5-361B-A344-9E48-6F667D99BDE6}" presName="vert1" presStyleCnt="0"/>
      <dgm:spPr/>
    </dgm:pt>
    <dgm:pt modelId="{4C0ED032-563D-9342-9674-8F0A5CE8AC41}" type="pres">
      <dgm:prSet presAssocID="{AE85BE74-4043-F54E-9A2A-EA12595AB01F}" presName="thickLine" presStyleLbl="alignNode1" presStyleIdx="3" presStyleCnt="6"/>
      <dgm:spPr/>
    </dgm:pt>
    <dgm:pt modelId="{50813B6A-8F93-064B-B16C-3E6A1400070E}" type="pres">
      <dgm:prSet presAssocID="{AE85BE74-4043-F54E-9A2A-EA12595AB01F}" presName="horz1" presStyleCnt="0"/>
      <dgm:spPr/>
    </dgm:pt>
    <dgm:pt modelId="{0D7D0737-BC23-B840-B086-C40756777EEC}" type="pres">
      <dgm:prSet presAssocID="{AE85BE74-4043-F54E-9A2A-EA12595AB01F}" presName="tx1" presStyleLbl="revTx" presStyleIdx="3" presStyleCnt="6"/>
      <dgm:spPr/>
    </dgm:pt>
    <dgm:pt modelId="{367DE433-DE91-9848-B5CF-D9BF92E648A5}" type="pres">
      <dgm:prSet presAssocID="{AE85BE74-4043-F54E-9A2A-EA12595AB01F}" presName="vert1" presStyleCnt="0"/>
      <dgm:spPr/>
    </dgm:pt>
    <dgm:pt modelId="{720EEE5C-40C7-0842-ABAD-713DC78A4145}" type="pres">
      <dgm:prSet presAssocID="{5E80ADC1-1A61-994A-B54C-F25C5E4151D1}" presName="thickLine" presStyleLbl="alignNode1" presStyleIdx="4" presStyleCnt="6"/>
      <dgm:spPr/>
    </dgm:pt>
    <dgm:pt modelId="{D7D834BF-FCD7-2149-9AF3-132B56E48A9D}" type="pres">
      <dgm:prSet presAssocID="{5E80ADC1-1A61-994A-B54C-F25C5E4151D1}" presName="horz1" presStyleCnt="0"/>
      <dgm:spPr/>
    </dgm:pt>
    <dgm:pt modelId="{F5EC9634-146C-A34A-9031-CA8DD7CD5A70}" type="pres">
      <dgm:prSet presAssocID="{5E80ADC1-1A61-994A-B54C-F25C5E4151D1}" presName="tx1" presStyleLbl="revTx" presStyleIdx="4" presStyleCnt="6"/>
      <dgm:spPr/>
    </dgm:pt>
    <dgm:pt modelId="{C34BE3D3-FD47-4149-99C4-0A8CCC04DC51}" type="pres">
      <dgm:prSet presAssocID="{5E80ADC1-1A61-994A-B54C-F25C5E4151D1}" presName="vert1" presStyleCnt="0"/>
      <dgm:spPr/>
    </dgm:pt>
    <dgm:pt modelId="{ECC1468B-B268-354C-A158-FA4835DF9B62}" type="pres">
      <dgm:prSet presAssocID="{40806AC3-30FA-F746-836F-1B3B4B55C0A6}" presName="thickLine" presStyleLbl="alignNode1" presStyleIdx="5" presStyleCnt="6"/>
      <dgm:spPr/>
    </dgm:pt>
    <dgm:pt modelId="{8FE1ABDD-9111-874E-87EC-B26A7717E7C1}" type="pres">
      <dgm:prSet presAssocID="{40806AC3-30FA-F746-836F-1B3B4B55C0A6}" presName="horz1" presStyleCnt="0"/>
      <dgm:spPr/>
    </dgm:pt>
    <dgm:pt modelId="{15C08601-2A4C-994D-A7F7-4B9BDFC8280A}" type="pres">
      <dgm:prSet presAssocID="{40806AC3-30FA-F746-836F-1B3B4B55C0A6}" presName="tx1" presStyleLbl="revTx" presStyleIdx="5" presStyleCnt="6"/>
      <dgm:spPr/>
    </dgm:pt>
    <dgm:pt modelId="{C926E598-8E91-7148-A655-D3484CD556D6}" type="pres">
      <dgm:prSet presAssocID="{40806AC3-30FA-F746-836F-1B3B4B55C0A6}" presName="vert1" presStyleCnt="0"/>
      <dgm:spPr/>
    </dgm:pt>
  </dgm:ptLst>
  <dgm:cxnLst>
    <dgm:cxn modelId="{FB91C702-9A60-5040-B797-EFBD1BFF1C23}" type="presOf" srcId="{5E80ADC1-1A61-994A-B54C-F25C5E4151D1}" destId="{F5EC9634-146C-A34A-9031-CA8DD7CD5A70}" srcOrd="0" destOrd="0" presId="urn:microsoft.com/office/officeart/2008/layout/LinedList"/>
    <dgm:cxn modelId="{17D17C06-6A71-5F41-B1D0-624C9E459D60}" srcId="{E0B9686C-2C56-914F-ACF1-E0C906EEB5D9}" destId="{6E096C0E-978F-C74C-BD24-D552FA92017F}" srcOrd="1" destOrd="0" parTransId="{AE8E0876-95F0-6F4E-9719-63C50A9CE8AA}" sibTransId="{C58F1C9C-BA69-C84D-B35E-8F62DE1234B8}"/>
    <dgm:cxn modelId="{B0E61B53-8198-364F-B0BF-6556CCFC6A2E}" srcId="{E0B9686C-2C56-914F-ACF1-E0C906EEB5D9}" destId="{464F17C5-361B-A344-9E48-6F667D99BDE6}" srcOrd="2" destOrd="0" parTransId="{934A30FC-9063-B646-94D4-3636961AD7EE}" sibTransId="{6DD9FF5E-FEC4-5543-9DBF-8DE4CF77A388}"/>
    <dgm:cxn modelId="{4BAE5357-7A87-074A-AADC-135D0C2E9406}" type="presOf" srcId="{6E096C0E-978F-C74C-BD24-D552FA92017F}" destId="{B891485C-2E10-9342-BE12-0194975BE2FB}" srcOrd="0" destOrd="0" presId="urn:microsoft.com/office/officeart/2008/layout/LinedList"/>
    <dgm:cxn modelId="{39346271-F7AA-F84E-9A00-0A70319664F9}" type="presOf" srcId="{352F5808-AF49-7642-B157-4C36DE4B48B0}" destId="{1AA71F06-00F3-CB44-94B2-81AFCC05694C}" srcOrd="0" destOrd="0" presId="urn:microsoft.com/office/officeart/2008/layout/LinedList"/>
    <dgm:cxn modelId="{81FCD573-30FE-F54B-99CD-F261A6592423}" type="presOf" srcId="{AE85BE74-4043-F54E-9A2A-EA12595AB01F}" destId="{0D7D0737-BC23-B840-B086-C40756777EEC}" srcOrd="0" destOrd="0" presId="urn:microsoft.com/office/officeart/2008/layout/LinedList"/>
    <dgm:cxn modelId="{A9C15685-AC40-144C-8B99-CCA88E63A9B6}" srcId="{E0B9686C-2C56-914F-ACF1-E0C906EEB5D9}" destId="{5E80ADC1-1A61-994A-B54C-F25C5E4151D1}" srcOrd="4" destOrd="0" parTransId="{205EDB09-544A-C44D-B460-D7BE7A388F9B}" sibTransId="{87FF2474-A3BE-0443-A98F-DD5BF1994716}"/>
    <dgm:cxn modelId="{2165889C-C71C-0848-80BA-4A62EC99BDE6}" srcId="{E0B9686C-2C56-914F-ACF1-E0C906EEB5D9}" destId="{352F5808-AF49-7642-B157-4C36DE4B48B0}" srcOrd="0" destOrd="0" parTransId="{AC8653A1-F81A-514A-B309-1C23B5DA7134}" sibTransId="{EDC2FB60-41E8-A848-9B62-82EB074C09F7}"/>
    <dgm:cxn modelId="{EDA5F7A4-2D3F-624A-9BBE-130403AC2E57}" type="presOf" srcId="{E0B9686C-2C56-914F-ACF1-E0C906EEB5D9}" destId="{FFAA5380-83E8-0A48-86F2-358C845AD469}" srcOrd="0" destOrd="0" presId="urn:microsoft.com/office/officeart/2008/layout/LinedList"/>
    <dgm:cxn modelId="{3451CCB9-04B5-2F41-A788-732F71BEE45D}" type="presOf" srcId="{464F17C5-361B-A344-9E48-6F667D99BDE6}" destId="{4F5DAF8C-EA8F-744F-83E8-B815260354CA}" srcOrd="0" destOrd="0" presId="urn:microsoft.com/office/officeart/2008/layout/LinedList"/>
    <dgm:cxn modelId="{CBC252BE-4DE4-5743-A624-13E2C9B5DC7E}" type="presOf" srcId="{40806AC3-30FA-F746-836F-1B3B4B55C0A6}" destId="{15C08601-2A4C-994D-A7F7-4B9BDFC8280A}" srcOrd="0" destOrd="0" presId="urn:microsoft.com/office/officeart/2008/layout/LinedList"/>
    <dgm:cxn modelId="{EFB5B3C0-29FC-B045-ABE7-678DFA503888}" srcId="{E0B9686C-2C56-914F-ACF1-E0C906EEB5D9}" destId="{40806AC3-30FA-F746-836F-1B3B4B55C0A6}" srcOrd="5" destOrd="0" parTransId="{56C10487-C515-D14A-A80A-770E776BF2A8}" sibTransId="{4C9061AA-FC50-6A46-A10F-E5079ACEDA49}"/>
    <dgm:cxn modelId="{D4461CCA-E741-3E4C-B68A-B200C95AA9D8}" srcId="{E0B9686C-2C56-914F-ACF1-E0C906EEB5D9}" destId="{AE85BE74-4043-F54E-9A2A-EA12595AB01F}" srcOrd="3" destOrd="0" parTransId="{785AEB4E-B5A7-644C-A80C-F6988AA108C9}" sibTransId="{60E64074-8F92-DF44-99D1-FAF0A4BC2AEB}"/>
    <dgm:cxn modelId="{A1A9C0C2-1CD3-1842-9690-BD7F14770060}" type="presParOf" srcId="{FFAA5380-83E8-0A48-86F2-358C845AD469}" destId="{D3D4D07D-77E5-8F4A-9C4F-5412A820FE4B}" srcOrd="0" destOrd="0" presId="urn:microsoft.com/office/officeart/2008/layout/LinedList"/>
    <dgm:cxn modelId="{65E4B4A7-09A5-4C4B-B405-01F5D8CCF398}" type="presParOf" srcId="{FFAA5380-83E8-0A48-86F2-358C845AD469}" destId="{BEE2010E-B22D-144D-BC64-BC1BBBF6C026}" srcOrd="1" destOrd="0" presId="urn:microsoft.com/office/officeart/2008/layout/LinedList"/>
    <dgm:cxn modelId="{1646C8B4-15CC-C94E-BE32-E7D3CB9A2D41}" type="presParOf" srcId="{BEE2010E-B22D-144D-BC64-BC1BBBF6C026}" destId="{1AA71F06-00F3-CB44-94B2-81AFCC05694C}" srcOrd="0" destOrd="0" presId="urn:microsoft.com/office/officeart/2008/layout/LinedList"/>
    <dgm:cxn modelId="{6B9A9EDE-FC07-BB45-B09C-19DE93B8AC73}" type="presParOf" srcId="{BEE2010E-B22D-144D-BC64-BC1BBBF6C026}" destId="{5B0F2732-5DF8-7B41-B014-1BBE2F62676A}" srcOrd="1" destOrd="0" presId="urn:microsoft.com/office/officeart/2008/layout/LinedList"/>
    <dgm:cxn modelId="{70073EC1-C713-6E4A-B35E-5531FF1BAEA6}" type="presParOf" srcId="{FFAA5380-83E8-0A48-86F2-358C845AD469}" destId="{AF62F6E2-F780-D843-AEC0-FF4CCD2D031E}" srcOrd="2" destOrd="0" presId="urn:microsoft.com/office/officeart/2008/layout/LinedList"/>
    <dgm:cxn modelId="{158512CD-DFCD-CB41-961F-FABED42130A7}" type="presParOf" srcId="{FFAA5380-83E8-0A48-86F2-358C845AD469}" destId="{AF0FD47D-65C4-A64D-84B4-23EADC40FA7C}" srcOrd="3" destOrd="0" presId="urn:microsoft.com/office/officeart/2008/layout/LinedList"/>
    <dgm:cxn modelId="{8070CEDA-A938-7340-AE05-004794FC67C1}" type="presParOf" srcId="{AF0FD47D-65C4-A64D-84B4-23EADC40FA7C}" destId="{B891485C-2E10-9342-BE12-0194975BE2FB}" srcOrd="0" destOrd="0" presId="urn:microsoft.com/office/officeart/2008/layout/LinedList"/>
    <dgm:cxn modelId="{80BB4309-C0D8-9F47-8E33-9B63EC261309}" type="presParOf" srcId="{AF0FD47D-65C4-A64D-84B4-23EADC40FA7C}" destId="{B5CEDF97-449A-6E41-AE53-56CF614FFD06}" srcOrd="1" destOrd="0" presId="urn:microsoft.com/office/officeart/2008/layout/LinedList"/>
    <dgm:cxn modelId="{E164BFB6-D0CD-7044-8265-02E16811D020}" type="presParOf" srcId="{FFAA5380-83E8-0A48-86F2-358C845AD469}" destId="{8222DF9C-2171-5449-ABE7-FDC1289F40E4}" srcOrd="4" destOrd="0" presId="urn:microsoft.com/office/officeart/2008/layout/LinedList"/>
    <dgm:cxn modelId="{F00D0B7C-A1BC-A64E-83D4-D5EBFE3A14A4}" type="presParOf" srcId="{FFAA5380-83E8-0A48-86F2-358C845AD469}" destId="{D190D182-BD0B-C645-BFCD-2BB2DAEB71EF}" srcOrd="5" destOrd="0" presId="urn:microsoft.com/office/officeart/2008/layout/LinedList"/>
    <dgm:cxn modelId="{F772F561-8473-C440-8510-B4628408CEF7}" type="presParOf" srcId="{D190D182-BD0B-C645-BFCD-2BB2DAEB71EF}" destId="{4F5DAF8C-EA8F-744F-83E8-B815260354CA}" srcOrd="0" destOrd="0" presId="urn:microsoft.com/office/officeart/2008/layout/LinedList"/>
    <dgm:cxn modelId="{385B78E8-66D5-9742-A399-B003FD4B10A5}" type="presParOf" srcId="{D190D182-BD0B-C645-BFCD-2BB2DAEB71EF}" destId="{21FEC0C1-BF9A-3648-9A36-6523E0B381B2}" srcOrd="1" destOrd="0" presId="urn:microsoft.com/office/officeart/2008/layout/LinedList"/>
    <dgm:cxn modelId="{62B34C05-CDE2-8D47-919E-A1E2A10FF8BC}" type="presParOf" srcId="{FFAA5380-83E8-0A48-86F2-358C845AD469}" destId="{4C0ED032-563D-9342-9674-8F0A5CE8AC41}" srcOrd="6" destOrd="0" presId="urn:microsoft.com/office/officeart/2008/layout/LinedList"/>
    <dgm:cxn modelId="{F9B22947-C911-AC4F-978A-D4F388CF785F}" type="presParOf" srcId="{FFAA5380-83E8-0A48-86F2-358C845AD469}" destId="{50813B6A-8F93-064B-B16C-3E6A1400070E}" srcOrd="7" destOrd="0" presId="urn:microsoft.com/office/officeart/2008/layout/LinedList"/>
    <dgm:cxn modelId="{278A7367-46C0-204D-B6AE-2D3CA8E488AE}" type="presParOf" srcId="{50813B6A-8F93-064B-B16C-3E6A1400070E}" destId="{0D7D0737-BC23-B840-B086-C40756777EEC}" srcOrd="0" destOrd="0" presId="urn:microsoft.com/office/officeart/2008/layout/LinedList"/>
    <dgm:cxn modelId="{9474F45E-6F7B-1C4D-BB1E-D54BAC2E6DF8}" type="presParOf" srcId="{50813B6A-8F93-064B-B16C-3E6A1400070E}" destId="{367DE433-DE91-9848-B5CF-D9BF92E648A5}" srcOrd="1" destOrd="0" presId="urn:microsoft.com/office/officeart/2008/layout/LinedList"/>
    <dgm:cxn modelId="{2B509C35-A9E5-0A4A-AC38-E80C2517A2AA}" type="presParOf" srcId="{FFAA5380-83E8-0A48-86F2-358C845AD469}" destId="{720EEE5C-40C7-0842-ABAD-713DC78A4145}" srcOrd="8" destOrd="0" presId="urn:microsoft.com/office/officeart/2008/layout/LinedList"/>
    <dgm:cxn modelId="{025C4B61-36E2-6B44-A28A-B9F375D2A8DC}" type="presParOf" srcId="{FFAA5380-83E8-0A48-86F2-358C845AD469}" destId="{D7D834BF-FCD7-2149-9AF3-132B56E48A9D}" srcOrd="9" destOrd="0" presId="urn:microsoft.com/office/officeart/2008/layout/LinedList"/>
    <dgm:cxn modelId="{99DE5F1D-86B6-0B47-8956-70B8CF3095B8}" type="presParOf" srcId="{D7D834BF-FCD7-2149-9AF3-132B56E48A9D}" destId="{F5EC9634-146C-A34A-9031-CA8DD7CD5A70}" srcOrd="0" destOrd="0" presId="urn:microsoft.com/office/officeart/2008/layout/LinedList"/>
    <dgm:cxn modelId="{F9BFDFA0-EBE5-E34A-88E7-9E1B2B26A72A}" type="presParOf" srcId="{D7D834BF-FCD7-2149-9AF3-132B56E48A9D}" destId="{C34BE3D3-FD47-4149-99C4-0A8CCC04DC51}" srcOrd="1" destOrd="0" presId="urn:microsoft.com/office/officeart/2008/layout/LinedList"/>
    <dgm:cxn modelId="{3202730B-404A-6B42-B186-1B294CD97F35}" type="presParOf" srcId="{FFAA5380-83E8-0A48-86F2-358C845AD469}" destId="{ECC1468B-B268-354C-A158-FA4835DF9B62}" srcOrd="10" destOrd="0" presId="urn:microsoft.com/office/officeart/2008/layout/LinedList"/>
    <dgm:cxn modelId="{91387915-DC15-8B40-8F00-A0D753E66461}" type="presParOf" srcId="{FFAA5380-83E8-0A48-86F2-358C845AD469}" destId="{8FE1ABDD-9111-874E-87EC-B26A7717E7C1}" srcOrd="11" destOrd="0" presId="urn:microsoft.com/office/officeart/2008/layout/LinedList"/>
    <dgm:cxn modelId="{0E466418-BB7E-E848-82F7-4F6E08013623}" type="presParOf" srcId="{8FE1ABDD-9111-874E-87EC-B26A7717E7C1}" destId="{15C08601-2A4C-994D-A7F7-4B9BDFC8280A}" srcOrd="0" destOrd="0" presId="urn:microsoft.com/office/officeart/2008/layout/LinedList"/>
    <dgm:cxn modelId="{C48386C8-77A7-FE41-96E0-C62420B27831}" type="presParOf" srcId="{8FE1ABDD-9111-874E-87EC-B26A7717E7C1}" destId="{C926E598-8E91-7148-A655-D3484CD556D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0B9686C-2C56-914F-ACF1-E0C906EEB5D9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2F5808-AF49-7642-B157-4C36DE4B48B0}">
      <dgm:prSet/>
      <dgm:spPr/>
      <dgm:t>
        <a:bodyPr/>
        <a:lstStyle/>
        <a:p>
          <a:pPr rtl="0"/>
          <a:r>
            <a:rPr lang="en-US" dirty="0"/>
            <a:t>Allow Exceptions Automation</a:t>
          </a:r>
        </a:p>
      </dgm:t>
    </dgm:pt>
    <dgm:pt modelId="{AC8653A1-F81A-514A-B309-1C23B5DA7134}" type="parTrans" cxnId="{2165889C-C71C-0848-80BA-4A62EC99BDE6}">
      <dgm:prSet/>
      <dgm:spPr/>
      <dgm:t>
        <a:bodyPr/>
        <a:lstStyle/>
        <a:p>
          <a:endParaRPr lang="en-US"/>
        </a:p>
      </dgm:t>
    </dgm:pt>
    <dgm:pt modelId="{EDC2FB60-41E8-A848-9B62-82EB074C09F7}" type="sibTrans" cxnId="{2165889C-C71C-0848-80BA-4A62EC99BDE6}">
      <dgm:prSet/>
      <dgm:spPr/>
      <dgm:t>
        <a:bodyPr/>
        <a:lstStyle/>
        <a:p>
          <a:endParaRPr lang="en-US"/>
        </a:p>
      </dgm:t>
    </dgm:pt>
    <dgm:pt modelId="{AE081B4B-5C86-154A-9C2E-922A219DB3FA}">
      <dgm:prSet/>
      <dgm:spPr/>
      <dgm:t>
        <a:bodyPr/>
        <a:lstStyle/>
        <a:p>
          <a:pPr rtl="0"/>
          <a:r>
            <a:rPr lang="en-US" dirty="0"/>
            <a:t>Menu Options Before Mover – Multiple Accounts</a:t>
          </a:r>
        </a:p>
      </dgm:t>
    </dgm:pt>
    <dgm:pt modelId="{767853C0-F435-7C4B-B164-1DE55F6BEFEB}" type="parTrans" cxnId="{6BBCF827-8972-D84B-9240-2AE477186CE4}">
      <dgm:prSet/>
      <dgm:spPr/>
      <dgm:t>
        <a:bodyPr/>
        <a:lstStyle/>
        <a:p>
          <a:endParaRPr lang="en-US"/>
        </a:p>
      </dgm:t>
    </dgm:pt>
    <dgm:pt modelId="{D812BA53-5B7B-044C-908E-54937D4B8C35}" type="sibTrans" cxnId="{6BBCF827-8972-D84B-9240-2AE477186CE4}">
      <dgm:prSet/>
      <dgm:spPr/>
      <dgm:t>
        <a:bodyPr/>
        <a:lstStyle/>
        <a:p>
          <a:endParaRPr lang="en-US"/>
        </a:p>
      </dgm:t>
    </dgm:pt>
    <dgm:pt modelId="{A15A3C6F-5C57-8246-AF35-492673D3346F}">
      <dgm:prSet/>
      <dgm:spPr/>
      <dgm:t>
        <a:bodyPr/>
        <a:lstStyle/>
        <a:p>
          <a:pPr rtl="0"/>
          <a:r>
            <a:rPr lang="en-US" dirty="0"/>
            <a:t>Certification Event</a:t>
          </a:r>
        </a:p>
      </dgm:t>
    </dgm:pt>
    <dgm:pt modelId="{FF9E4467-7ACB-524F-BC7F-4F3D60AC705B}" type="parTrans" cxnId="{A7147C5E-83F2-8A4F-A5B6-7E379663AD6E}">
      <dgm:prSet/>
      <dgm:spPr/>
      <dgm:t>
        <a:bodyPr/>
        <a:lstStyle/>
        <a:p>
          <a:endParaRPr lang="en-US"/>
        </a:p>
      </dgm:t>
    </dgm:pt>
    <dgm:pt modelId="{C1A57717-D047-4D4A-9DE6-5ED950C1AE35}" type="sibTrans" cxnId="{A7147C5E-83F2-8A4F-A5B6-7E379663AD6E}">
      <dgm:prSet/>
      <dgm:spPr/>
      <dgm:t>
        <a:bodyPr/>
        <a:lstStyle/>
        <a:p>
          <a:endParaRPr lang="en-US"/>
        </a:p>
      </dgm:t>
    </dgm:pt>
    <dgm:pt modelId="{673FB305-B8F3-6E49-A98B-7FF3DB5CC409}">
      <dgm:prSet/>
      <dgm:spPr/>
      <dgm:t>
        <a:bodyPr/>
        <a:lstStyle/>
        <a:p>
          <a:pPr rtl="0"/>
          <a:r>
            <a:rPr lang="en-US" dirty="0"/>
            <a:t>Lifecycle Event (Workflow) + Certification Event (UI)</a:t>
          </a:r>
        </a:p>
      </dgm:t>
    </dgm:pt>
    <dgm:pt modelId="{3DBCD70C-D8EE-7F45-B2F7-BA8EB42B2623}" type="parTrans" cxnId="{93726253-B9FA-684E-B7BC-6CB421478899}">
      <dgm:prSet/>
      <dgm:spPr/>
      <dgm:t>
        <a:bodyPr/>
        <a:lstStyle/>
        <a:p>
          <a:endParaRPr lang="en-US"/>
        </a:p>
      </dgm:t>
    </dgm:pt>
    <dgm:pt modelId="{13FDA57F-A716-7C47-AAB9-D0C7337182F1}" type="sibTrans" cxnId="{93726253-B9FA-684E-B7BC-6CB421478899}">
      <dgm:prSet/>
      <dgm:spPr/>
      <dgm:t>
        <a:bodyPr/>
        <a:lstStyle/>
        <a:p>
          <a:endParaRPr lang="en-US"/>
        </a:p>
      </dgm:t>
    </dgm:pt>
    <dgm:pt modelId="{0550A685-1D58-2242-8406-C12F17AA502D}">
      <dgm:prSet/>
      <dgm:spPr/>
      <dgm:t>
        <a:bodyPr/>
        <a:lstStyle/>
        <a:p>
          <a:pPr rtl="0"/>
          <a:r>
            <a:rPr lang="en-US" dirty="0"/>
            <a:t>Staging of Lifecycle Event </a:t>
          </a:r>
          <a:r>
            <a:rPr lang="en-US"/>
            <a:t>- Production Rollouts</a:t>
          </a:r>
          <a:endParaRPr lang="en-US" dirty="0"/>
        </a:p>
      </dgm:t>
    </dgm:pt>
    <dgm:pt modelId="{A1DA7DFC-B7C7-4B49-BC88-A91D264D9FFC}" type="parTrans" cxnId="{BDB92804-A370-DC45-AF89-64BE2B6C0E8B}">
      <dgm:prSet/>
      <dgm:spPr/>
      <dgm:t>
        <a:bodyPr/>
        <a:lstStyle/>
        <a:p>
          <a:endParaRPr lang="en-US"/>
        </a:p>
      </dgm:t>
    </dgm:pt>
    <dgm:pt modelId="{371B2782-C974-AE44-86D0-F5D4E4CDF5F4}" type="sibTrans" cxnId="{BDB92804-A370-DC45-AF89-64BE2B6C0E8B}">
      <dgm:prSet/>
      <dgm:spPr/>
      <dgm:t>
        <a:bodyPr/>
        <a:lstStyle/>
        <a:p>
          <a:endParaRPr lang="en-US"/>
        </a:p>
      </dgm:t>
    </dgm:pt>
    <dgm:pt modelId="{FFAA5380-83E8-0A48-86F2-358C845AD469}" type="pres">
      <dgm:prSet presAssocID="{E0B9686C-2C56-914F-ACF1-E0C906EEB5D9}" presName="vert0" presStyleCnt="0">
        <dgm:presLayoutVars>
          <dgm:dir/>
          <dgm:animOne val="branch"/>
          <dgm:animLvl val="lvl"/>
        </dgm:presLayoutVars>
      </dgm:prSet>
      <dgm:spPr/>
    </dgm:pt>
    <dgm:pt modelId="{D3D4D07D-77E5-8F4A-9C4F-5412A820FE4B}" type="pres">
      <dgm:prSet presAssocID="{352F5808-AF49-7642-B157-4C36DE4B48B0}" presName="thickLine" presStyleLbl="alignNode1" presStyleIdx="0" presStyleCnt="5"/>
      <dgm:spPr/>
    </dgm:pt>
    <dgm:pt modelId="{BEE2010E-B22D-144D-BC64-BC1BBBF6C026}" type="pres">
      <dgm:prSet presAssocID="{352F5808-AF49-7642-B157-4C36DE4B48B0}" presName="horz1" presStyleCnt="0"/>
      <dgm:spPr/>
    </dgm:pt>
    <dgm:pt modelId="{1AA71F06-00F3-CB44-94B2-81AFCC05694C}" type="pres">
      <dgm:prSet presAssocID="{352F5808-AF49-7642-B157-4C36DE4B48B0}" presName="tx1" presStyleLbl="revTx" presStyleIdx="0" presStyleCnt="5"/>
      <dgm:spPr/>
    </dgm:pt>
    <dgm:pt modelId="{5B0F2732-5DF8-7B41-B014-1BBE2F62676A}" type="pres">
      <dgm:prSet presAssocID="{352F5808-AF49-7642-B157-4C36DE4B48B0}" presName="vert1" presStyleCnt="0"/>
      <dgm:spPr/>
    </dgm:pt>
    <dgm:pt modelId="{4011BE62-FFFD-464E-B49B-9DFB3736BA28}" type="pres">
      <dgm:prSet presAssocID="{AE081B4B-5C86-154A-9C2E-922A219DB3FA}" presName="thickLine" presStyleLbl="alignNode1" presStyleIdx="1" presStyleCnt="5"/>
      <dgm:spPr/>
    </dgm:pt>
    <dgm:pt modelId="{E230BCD3-4643-FC47-A3E3-94614487B735}" type="pres">
      <dgm:prSet presAssocID="{AE081B4B-5C86-154A-9C2E-922A219DB3FA}" presName="horz1" presStyleCnt="0"/>
      <dgm:spPr/>
    </dgm:pt>
    <dgm:pt modelId="{95FC070F-AF4A-4B4C-8D6A-D65B5309291D}" type="pres">
      <dgm:prSet presAssocID="{AE081B4B-5C86-154A-9C2E-922A219DB3FA}" presName="tx1" presStyleLbl="revTx" presStyleIdx="1" presStyleCnt="5"/>
      <dgm:spPr/>
    </dgm:pt>
    <dgm:pt modelId="{86C524C9-271A-6048-AA32-3D0E7F563D5E}" type="pres">
      <dgm:prSet presAssocID="{AE081B4B-5C86-154A-9C2E-922A219DB3FA}" presName="vert1" presStyleCnt="0"/>
      <dgm:spPr/>
    </dgm:pt>
    <dgm:pt modelId="{D24C791E-F554-AF4E-A3B6-F786353AE410}" type="pres">
      <dgm:prSet presAssocID="{A15A3C6F-5C57-8246-AF35-492673D3346F}" presName="thickLine" presStyleLbl="alignNode1" presStyleIdx="2" presStyleCnt="5"/>
      <dgm:spPr/>
    </dgm:pt>
    <dgm:pt modelId="{77EF5F6C-8FAB-3C40-8488-E1C2B83FA277}" type="pres">
      <dgm:prSet presAssocID="{A15A3C6F-5C57-8246-AF35-492673D3346F}" presName="horz1" presStyleCnt="0"/>
      <dgm:spPr/>
    </dgm:pt>
    <dgm:pt modelId="{82DDD2C9-4F54-1F4D-947C-D56F394C6080}" type="pres">
      <dgm:prSet presAssocID="{A15A3C6F-5C57-8246-AF35-492673D3346F}" presName="tx1" presStyleLbl="revTx" presStyleIdx="2" presStyleCnt="5"/>
      <dgm:spPr/>
    </dgm:pt>
    <dgm:pt modelId="{066F719E-6521-C149-8B99-1F0D6825B8A6}" type="pres">
      <dgm:prSet presAssocID="{A15A3C6F-5C57-8246-AF35-492673D3346F}" presName="vert1" presStyleCnt="0"/>
      <dgm:spPr/>
    </dgm:pt>
    <dgm:pt modelId="{4F51519B-0887-3F48-AAE2-1A2B44913BE5}" type="pres">
      <dgm:prSet presAssocID="{673FB305-B8F3-6E49-A98B-7FF3DB5CC409}" presName="thickLine" presStyleLbl="alignNode1" presStyleIdx="3" presStyleCnt="5"/>
      <dgm:spPr/>
    </dgm:pt>
    <dgm:pt modelId="{12220087-C255-544B-B187-3258D937958F}" type="pres">
      <dgm:prSet presAssocID="{673FB305-B8F3-6E49-A98B-7FF3DB5CC409}" presName="horz1" presStyleCnt="0"/>
      <dgm:spPr/>
    </dgm:pt>
    <dgm:pt modelId="{58D31C5C-EE64-0245-B0C6-1395C911152F}" type="pres">
      <dgm:prSet presAssocID="{673FB305-B8F3-6E49-A98B-7FF3DB5CC409}" presName="tx1" presStyleLbl="revTx" presStyleIdx="3" presStyleCnt="5"/>
      <dgm:spPr/>
    </dgm:pt>
    <dgm:pt modelId="{B2EA751F-4905-524C-91E4-5242F55B8EAB}" type="pres">
      <dgm:prSet presAssocID="{673FB305-B8F3-6E49-A98B-7FF3DB5CC409}" presName="vert1" presStyleCnt="0"/>
      <dgm:spPr/>
    </dgm:pt>
    <dgm:pt modelId="{EEB534BC-664B-924A-B723-29B4ED3E02F6}" type="pres">
      <dgm:prSet presAssocID="{0550A685-1D58-2242-8406-C12F17AA502D}" presName="thickLine" presStyleLbl="alignNode1" presStyleIdx="4" presStyleCnt="5"/>
      <dgm:spPr/>
    </dgm:pt>
    <dgm:pt modelId="{3BCE292C-D131-E340-BABB-3C5AB5CD0C7F}" type="pres">
      <dgm:prSet presAssocID="{0550A685-1D58-2242-8406-C12F17AA502D}" presName="horz1" presStyleCnt="0"/>
      <dgm:spPr/>
    </dgm:pt>
    <dgm:pt modelId="{11DDFB30-7191-8B4D-AB09-302B7E186381}" type="pres">
      <dgm:prSet presAssocID="{0550A685-1D58-2242-8406-C12F17AA502D}" presName="tx1" presStyleLbl="revTx" presStyleIdx="4" presStyleCnt="5"/>
      <dgm:spPr/>
    </dgm:pt>
    <dgm:pt modelId="{08DE2BF3-4691-3A4A-BE78-BC1B38E94242}" type="pres">
      <dgm:prSet presAssocID="{0550A685-1D58-2242-8406-C12F17AA502D}" presName="vert1" presStyleCnt="0"/>
      <dgm:spPr/>
    </dgm:pt>
  </dgm:ptLst>
  <dgm:cxnLst>
    <dgm:cxn modelId="{BDB92804-A370-DC45-AF89-64BE2B6C0E8B}" srcId="{E0B9686C-2C56-914F-ACF1-E0C906EEB5D9}" destId="{0550A685-1D58-2242-8406-C12F17AA502D}" srcOrd="4" destOrd="0" parTransId="{A1DA7DFC-B7C7-4B49-BC88-A91D264D9FFC}" sibTransId="{371B2782-C974-AE44-86D0-F5D4E4CDF5F4}"/>
    <dgm:cxn modelId="{6BBCF827-8972-D84B-9240-2AE477186CE4}" srcId="{E0B9686C-2C56-914F-ACF1-E0C906EEB5D9}" destId="{AE081B4B-5C86-154A-9C2E-922A219DB3FA}" srcOrd="1" destOrd="0" parTransId="{767853C0-F435-7C4B-B164-1DE55F6BEFEB}" sibTransId="{D812BA53-5B7B-044C-908E-54937D4B8C35}"/>
    <dgm:cxn modelId="{3448CB35-1C9A-DA4A-BCC7-6029428C1073}" type="presOf" srcId="{352F5808-AF49-7642-B157-4C36DE4B48B0}" destId="{1AA71F06-00F3-CB44-94B2-81AFCC05694C}" srcOrd="0" destOrd="0" presId="urn:microsoft.com/office/officeart/2008/layout/LinedList"/>
    <dgm:cxn modelId="{93726253-B9FA-684E-B7BC-6CB421478899}" srcId="{E0B9686C-2C56-914F-ACF1-E0C906EEB5D9}" destId="{673FB305-B8F3-6E49-A98B-7FF3DB5CC409}" srcOrd="3" destOrd="0" parTransId="{3DBCD70C-D8EE-7F45-B2F7-BA8EB42B2623}" sibTransId="{13FDA57F-A716-7C47-AAB9-D0C7337182F1}"/>
    <dgm:cxn modelId="{F46FD057-59E4-644A-B0CD-08CE233018EF}" type="presOf" srcId="{E0B9686C-2C56-914F-ACF1-E0C906EEB5D9}" destId="{FFAA5380-83E8-0A48-86F2-358C845AD469}" srcOrd="0" destOrd="0" presId="urn:microsoft.com/office/officeart/2008/layout/LinedList"/>
    <dgm:cxn modelId="{A7147C5E-83F2-8A4F-A5B6-7E379663AD6E}" srcId="{E0B9686C-2C56-914F-ACF1-E0C906EEB5D9}" destId="{A15A3C6F-5C57-8246-AF35-492673D3346F}" srcOrd="2" destOrd="0" parTransId="{FF9E4467-7ACB-524F-BC7F-4F3D60AC705B}" sibTransId="{C1A57717-D047-4D4A-9DE6-5ED950C1AE35}"/>
    <dgm:cxn modelId="{EF28E06F-6AA8-F244-9AF6-B6F5674125D5}" type="presOf" srcId="{AE081B4B-5C86-154A-9C2E-922A219DB3FA}" destId="{95FC070F-AF4A-4B4C-8D6A-D65B5309291D}" srcOrd="0" destOrd="0" presId="urn:microsoft.com/office/officeart/2008/layout/LinedList"/>
    <dgm:cxn modelId="{833E7A72-B9A6-9446-9EB2-6712AE24E46F}" type="presOf" srcId="{A15A3C6F-5C57-8246-AF35-492673D3346F}" destId="{82DDD2C9-4F54-1F4D-947C-D56F394C6080}" srcOrd="0" destOrd="0" presId="urn:microsoft.com/office/officeart/2008/layout/LinedList"/>
    <dgm:cxn modelId="{2165889C-C71C-0848-80BA-4A62EC99BDE6}" srcId="{E0B9686C-2C56-914F-ACF1-E0C906EEB5D9}" destId="{352F5808-AF49-7642-B157-4C36DE4B48B0}" srcOrd="0" destOrd="0" parTransId="{AC8653A1-F81A-514A-B309-1C23B5DA7134}" sibTransId="{EDC2FB60-41E8-A848-9B62-82EB074C09F7}"/>
    <dgm:cxn modelId="{E8D556A5-3739-6244-8CBC-B478DA7A7748}" type="presOf" srcId="{0550A685-1D58-2242-8406-C12F17AA502D}" destId="{11DDFB30-7191-8B4D-AB09-302B7E186381}" srcOrd="0" destOrd="0" presId="urn:microsoft.com/office/officeart/2008/layout/LinedList"/>
    <dgm:cxn modelId="{6EF696B5-A4A7-FD4A-98D1-74B7BFB905BF}" type="presOf" srcId="{673FB305-B8F3-6E49-A98B-7FF3DB5CC409}" destId="{58D31C5C-EE64-0245-B0C6-1395C911152F}" srcOrd="0" destOrd="0" presId="urn:microsoft.com/office/officeart/2008/layout/LinedList"/>
    <dgm:cxn modelId="{13D96C55-6F43-3E46-B13C-304AB8774C61}" type="presParOf" srcId="{FFAA5380-83E8-0A48-86F2-358C845AD469}" destId="{D3D4D07D-77E5-8F4A-9C4F-5412A820FE4B}" srcOrd="0" destOrd="0" presId="urn:microsoft.com/office/officeart/2008/layout/LinedList"/>
    <dgm:cxn modelId="{C4C49CD4-B4CA-B648-A236-47AB1E92DD86}" type="presParOf" srcId="{FFAA5380-83E8-0A48-86F2-358C845AD469}" destId="{BEE2010E-B22D-144D-BC64-BC1BBBF6C026}" srcOrd="1" destOrd="0" presId="urn:microsoft.com/office/officeart/2008/layout/LinedList"/>
    <dgm:cxn modelId="{916BF903-2941-AD45-9E5D-5B2C93A51E37}" type="presParOf" srcId="{BEE2010E-B22D-144D-BC64-BC1BBBF6C026}" destId="{1AA71F06-00F3-CB44-94B2-81AFCC05694C}" srcOrd="0" destOrd="0" presId="urn:microsoft.com/office/officeart/2008/layout/LinedList"/>
    <dgm:cxn modelId="{4E6A1B20-73BD-774A-BFCE-B5FEE61FB85E}" type="presParOf" srcId="{BEE2010E-B22D-144D-BC64-BC1BBBF6C026}" destId="{5B0F2732-5DF8-7B41-B014-1BBE2F62676A}" srcOrd="1" destOrd="0" presId="urn:microsoft.com/office/officeart/2008/layout/LinedList"/>
    <dgm:cxn modelId="{4B4EB08C-FDAF-7B43-8255-FD5E1C640020}" type="presParOf" srcId="{FFAA5380-83E8-0A48-86F2-358C845AD469}" destId="{4011BE62-FFFD-464E-B49B-9DFB3736BA28}" srcOrd="2" destOrd="0" presId="urn:microsoft.com/office/officeart/2008/layout/LinedList"/>
    <dgm:cxn modelId="{37E0A9C1-A16B-6040-9C3C-779C156D5B82}" type="presParOf" srcId="{FFAA5380-83E8-0A48-86F2-358C845AD469}" destId="{E230BCD3-4643-FC47-A3E3-94614487B735}" srcOrd="3" destOrd="0" presId="urn:microsoft.com/office/officeart/2008/layout/LinedList"/>
    <dgm:cxn modelId="{D569B731-5D55-A847-9A7C-42C03D37E0BA}" type="presParOf" srcId="{E230BCD3-4643-FC47-A3E3-94614487B735}" destId="{95FC070F-AF4A-4B4C-8D6A-D65B5309291D}" srcOrd="0" destOrd="0" presId="urn:microsoft.com/office/officeart/2008/layout/LinedList"/>
    <dgm:cxn modelId="{5A98075B-2E0D-1D41-B202-A5BB674856AC}" type="presParOf" srcId="{E230BCD3-4643-FC47-A3E3-94614487B735}" destId="{86C524C9-271A-6048-AA32-3D0E7F563D5E}" srcOrd="1" destOrd="0" presId="urn:microsoft.com/office/officeart/2008/layout/LinedList"/>
    <dgm:cxn modelId="{42874632-DE7D-E342-A75B-6464BD6D574A}" type="presParOf" srcId="{FFAA5380-83E8-0A48-86F2-358C845AD469}" destId="{D24C791E-F554-AF4E-A3B6-F786353AE410}" srcOrd="4" destOrd="0" presId="urn:microsoft.com/office/officeart/2008/layout/LinedList"/>
    <dgm:cxn modelId="{E514730C-2E9D-C240-8A3B-79238091B882}" type="presParOf" srcId="{FFAA5380-83E8-0A48-86F2-358C845AD469}" destId="{77EF5F6C-8FAB-3C40-8488-E1C2B83FA277}" srcOrd="5" destOrd="0" presId="urn:microsoft.com/office/officeart/2008/layout/LinedList"/>
    <dgm:cxn modelId="{6E7E3564-3AFA-B84B-A74B-6EB364E891D6}" type="presParOf" srcId="{77EF5F6C-8FAB-3C40-8488-E1C2B83FA277}" destId="{82DDD2C9-4F54-1F4D-947C-D56F394C6080}" srcOrd="0" destOrd="0" presId="urn:microsoft.com/office/officeart/2008/layout/LinedList"/>
    <dgm:cxn modelId="{1906A0C0-26DA-4B47-AABB-5300C818FFDD}" type="presParOf" srcId="{77EF5F6C-8FAB-3C40-8488-E1C2B83FA277}" destId="{066F719E-6521-C149-8B99-1F0D6825B8A6}" srcOrd="1" destOrd="0" presId="urn:microsoft.com/office/officeart/2008/layout/LinedList"/>
    <dgm:cxn modelId="{9391859F-4922-5340-A12F-81D5A6DCCC35}" type="presParOf" srcId="{FFAA5380-83E8-0A48-86F2-358C845AD469}" destId="{4F51519B-0887-3F48-AAE2-1A2B44913BE5}" srcOrd="6" destOrd="0" presId="urn:microsoft.com/office/officeart/2008/layout/LinedList"/>
    <dgm:cxn modelId="{2F420861-44CC-3444-8CE7-6213E6495876}" type="presParOf" srcId="{FFAA5380-83E8-0A48-86F2-358C845AD469}" destId="{12220087-C255-544B-B187-3258D937958F}" srcOrd="7" destOrd="0" presId="urn:microsoft.com/office/officeart/2008/layout/LinedList"/>
    <dgm:cxn modelId="{10F32BEB-6950-D147-890B-B5540C4DA1C0}" type="presParOf" srcId="{12220087-C255-544B-B187-3258D937958F}" destId="{58D31C5C-EE64-0245-B0C6-1395C911152F}" srcOrd="0" destOrd="0" presId="urn:microsoft.com/office/officeart/2008/layout/LinedList"/>
    <dgm:cxn modelId="{3A30A94D-F2CE-EA46-AB03-278E6719C203}" type="presParOf" srcId="{12220087-C255-544B-B187-3258D937958F}" destId="{B2EA751F-4905-524C-91E4-5242F55B8EAB}" srcOrd="1" destOrd="0" presId="urn:microsoft.com/office/officeart/2008/layout/LinedList"/>
    <dgm:cxn modelId="{0CF9C948-A066-3845-8632-145FED8586A7}" type="presParOf" srcId="{FFAA5380-83E8-0A48-86F2-358C845AD469}" destId="{EEB534BC-664B-924A-B723-29B4ED3E02F6}" srcOrd="8" destOrd="0" presId="urn:microsoft.com/office/officeart/2008/layout/LinedList"/>
    <dgm:cxn modelId="{F0C97C68-1BD6-644D-9427-EB9DF2B1F995}" type="presParOf" srcId="{FFAA5380-83E8-0A48-86F2-358C845AD469}" destId="{3BCE292C-D131-E340-BABB-3C5AB5CD0C7F}" srcOrd="9" destOrd="0" presId="urn:microsoft.com/office/officeart/2008/layout/LinedList"/>
    <dgm:cxn modelId="{01511B4A-B8D5-BC4F-A1ED-EA2E7ECCECEB}" type="presParOf" srcId="{3BCE292C-D131-E340-BABB-3C5AB5CD0C7F}" destId="{11DDFB30-7191-8B4D-AB09-302B7E186381}" srcOrd="0" destOrd="0" presId="urn:microsoft.com/office/officeart/2008/layout/LinedList"/>
    <dgm:cxn modelId="{A092CD13-E443-0B4A-BC81-AD250F53D581}" type="presParOf" srcId="{3BCE292C-D131-E340-BABB-3C5AB5CD0C7F}" destId="{08DE2BF3-4691-3A4A-BE78-BC1B38E9424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0B9686C-2C56-914F-ACF1-E0C906EEB5D9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E3D3D2-42E4-3145-8B0F-9E036E9C2302}">
      <dgm:prSet/>
      <dgm:spPr/>
      <dgm:t>
        <a:bodyPr/>
        <a:lstStyle/>
        <a:p>
          <a:pPr rtl="0"/>
          <a:r>
            <a:rPr lang="en-US" dirty="0"/>
            <a:t>Lifecycle Event </a:t>
          </a:r>
          <a:r>
            <a:rPr lang="en-US"/>
            <a:t>and Staging</a:t>
          </a:r>
          <a:endParaRPr lang="en-US" dirty="0"/>
        </a:p>
      </dgm:t>
    </dgm:pt>
    <dgm:pt modelId="{C916D927-868C-864C-8012-1EAC7F4FAD27}" type="parTrans" cxnId="{71EE83AA-DDC3-D54E-9BC4-DB759F8EE742}">
      <dgm:prSet/>
      <dgm:spPr/>
      <dgm:t>
        <a:bodyPr/>
        <a:lstStyle/>
        <a:p>
          <a:endParaRPr lang="en-US"/>
        </a:p>
      </dgm:t>
    </dgm:pt>
    <dgm:pt modelId="{6B2DAC58-2E67-1346-B8B4-6E5A2C4617D4}" type="sibTrans" cxnId="{71EE83AA-DDC3-D54E-9BC4-DB759F8EE742}">
      <dgm:prSet/>
      <dgm:spPr/>
      <dgm:t>
        <a:bodyPr/>
        <a:lstStyle/>
        <a:p>
          <a:endParaRPr lang="en-US"/>
        </a:p>
      </dgm:t>
    </dgm:pt>
    <dgm:pt modelId="{6C750468-25D1-1B48-AF31-833F87F60829}">
      <dgm:prSet/>
      <dgm:spPr/>
      <dgm:t>
        <a:bodyPr/>
        <a:lstStyle/>
        <a:p>
          <a:pPr rtl="0"/>
          <a:r>
            <a:rPr lang="en-US" dirty="0"/>
            <a:t>Leverages Create Provisioning Policies</a:t>
          </a:r>
        </a:p>
      </dgm:t>
    </dgm:pt>
    <dgm:pt modelId="{6C3AE6B7-583E-464C-865A-456EF5439068}" type="parTrans" cxnId="{37E70F44-F08C-7042-BF33-330D6558AFCE}">
      <dgm:prSet/>
      <dgm:spPr/>
      <dgm:t>
        <a:bodyPr/>
        <a:lstStyle/>
        <a:p>
          <a:endParaRPr lang="en-US"/>
        </a:p>
      </dgm:t>
    </dgm:pt>
    <dgm:pt modelId="{EA44DE72-4BD9-ED4C-9477-2399097CFFBC}" type="sibTrans" cxnId="{37E70F44-F08C-7042-BF33-330D6558AFCE}">
      <dgm:prSet/>
      <dgm:spPr/>
      <dgm:t>
        <a:bodyPr/>
        <a:lstStyle/>
        <a:p>
          <a:endParaRPr lang="en-US"/>
        </a:p>
      </dgm:t>
    </dgm:pt>
    <dgm:pt modelId="{E7133BC9-E615-244E-806E-2DF0AC68CB43}">
      <dgm:prSet/>
      <dgm:spPr/>
      <dgm:t>
        <a:bodyPr/>
        <a:lstStyle/>
        <a:p>
          <a:pPr rtl="0"/>
          <a:r>
            <a:rPr lang="en-US" dirty="0"/>
            <a:t>Handles Multiple Accounts Synchronization</a:t>
          </a:r>
        </a:p>
      </dgm:t>
    </dgm:pt>
    <dgm:pt modelId="{1619F18A-D961-404F-9D65-59B0AD429F6B}" type="parTrans" cxnId="{3FECEE73-3C9C-6C49-B178-83CAA202B107}">
      <dgm:prSet/>
      <dgm:spPr/>
    </dgm:pt>
    <dgm:pt modelId="{06812DBB-5D27-F248-A68F-F88D74A02EE4}" type="sibTrans" cxnId="{3FECEE73-3C9C-6C49-B178-83CAA202B107}">
      <dgm:prSet/>
      <dgm:spPr/>
    </dgm:pt>
    <dgm:pt modelId="{FFAA5380-83E8-0A48-86F2-358C845AD469}" type="pres">
      <dgm:prSet presAssocID="{E0B9686C-2C56-914F-ACF1-E0C906EEB5D9}" presName="vert0" presStyleCnt="0">
        <dgm:presLayoutVars>
          <dgm:dir/>
          <dgm:animOne val="branch"/>
          <dgm:animLvl val="lvl"/>
        </dgm:presLayoutVars>
      </dgm:prSet>
      <dgm:spPr/>
    </dgm:pt>
    <dgm:pt modelId="{04CDE338-7D43-A340-B6C0-E25BEF5A4ADD}" type="pres">
      <dgm:prSet presAssocID="{8CE3D3D2-42E4-3145-8B0F-9E036E9C2302}" presName="thickLine" presStyleLbl="alignNode1" presStyleIdx="0" presStyleCnt="3"/>
      <dgm:spPr/>
    </dgm:pt>
    <dgm:pt modelId="{7EC1B031-C892-764B-A987-E4A3CFA2911A}" type="pres">
      <dgm:prSet presAssocID="{8CE3D3D2-42E4-3145-8B0F-9E036E9C2302}" presName="horz1" presStyleCnt="0"/>
      <dgm:spPr/>
    </dgm:pt>
    <dgm:pt modelId="{2EBCA269-305B-6E41-AFEA-9A2B7A409D74}" type="pres">
      <dgm:prSet presAssocID="{8CE3D3D2-42E4-3145-8B0F-9E036E9C2302}" presName="tx1" presStyleLbl="revTx" presStyleIdx="0" presStyleCnt="3"/>
      <dgm:spPr/>
    </dgm:pt>
    <dgm:pt modelId="{9B983F43-31D2-1147-A911-B17004ED4DF3}" type="pres">
      <dgm:prSet presAssocID="{8CE3D3D2-42E4-3145-8B0F-9E036E9C2302}" presName="vert1" presStyleCnt="0"/>
      <dgm:spPr/>
    </dgm:pt>
    <dgm:pt modelId="{66036AC9-D6B0-AE4E-B34D-02094F546474}" type="pres">
      <dgm:prSet presAssocID="{6C750468-25D1-1B48-AF31-833F87F60829}" presName="thickLine" presStyleLbl="alignNode1" presStyleIdx="1" presStyleCnt="3"/>
      <dgm:spPr/>
    </dgm:pt>
    <dgm:pt modelId="{9F0D1589-DB4A-BE40-85A2-D05F17EBF116}" type="pres">
      <dgm:prSet presAssocID="{6C750468-25D1-1B48-AF31-833F87F60829}" presName="horz1" presStyleCnt="0"/>
      <dgm:spPr/>
    </dgm:pt>
    <dgm:pt modelId="{37A5D8D1-3C2E-F747-98CC-B5E7223A7E6E}" type="pres">
      <dgm:prSet presAssocID="{6C750468-25D1-1B48-AF31-833F87F60829}" presName="tx1" presStyleLbl="revTx" presStyleIdx="1" presStyleCnt="3"/>
      <dgm:spPr/>
    </dgm:pt>
    <dgm:pt modelId="{5783D82F-F5A2-204B-9AB3-15FDCE065A1E}" type="pres">
      <dgm:prSet presAssocID="{6C750468-25D1-1B48-AF31-833F87F60829}" presName="vert1" presStyleCnt="0"/>
      <dgm:spPr/>
    </dgm:pt>
    <dgm:pt modelId="{DF1BD588-39E9-BF4A-87C3-A0B9BF44FA18}" type="pres">
      <dgm:prSet presAssocID="{E7133BC9-E615-244E-806E-2DF0AC68CB43}" presName="thickLine" presStyleLbl="alignNode1" presStyleIdx="2" presStyleCnt="3"/>
      <dgm:spPr/>
    </dgm:pt>
    <dgm:pt modelId="{C3A7718D-D691-7A4A-A4DB-7701FD71FA41}" type="pres">
      <dgm:prSet presAssocID="{E7133BC9-E615-244E-806E-2DF0AC68CB43}" presName="horz1" presStyleCnt="0"/>
      <dgm:spPr/>
    </dgm:pt>
    <dgm:pt modelId="{DEF78EFC-8AC1-1E40-A5FE-416E53244EDD}" type="pres">
      <dgm:prSet presAssocID="{E7133BC9-E615-244E-806E-2DF0AC68CB43}" presName="tx1" presStyleLbl="revTx" presStyleIdx="2" presStyleCnt="3"/>
      <dgm:spPr/>
    </dgm:pt>
    <dgm:pt modelId="{C6D1CE62-D18A-7E41-BBF8-2482AA433544}" type="pres">
      <dgm:prSet presAssocID="{E7133BC9-E615-244E-806E-2DF0AC68CB43}" presName="vert1" presStyleCnt="0"/>
      <dgm:spPr/>
    </dgm:pt>
  </dgm:ptLst>
  <dgm:cxnLst>
    <dgm:cxn modelId="{BC470612-7367-A24C-90F8-D68FA97D3EB7}" type="presOf" srcId="{E7133BC9-E615-244E-806E-2DF0AC68CB43}" destId="{DEF78EFC-8AC1-1E40-A5FE-416E53244EDD}" srcOrd="0" destOrd="0" presId="urn:microsoft.com/office/officeart/2008/layout/LinedList"/>
    <dgm:cxn modelId="{37E70F44-F08C-7042-BF33-330D6558AFCE}" srcId="{E0B9686C-2C56-914F-ACF1-E0C906EEB5D9}" destId="{6C750468-25D1-1B48-AF31-833F87F60829}" srcOrd="1" destOrd="0" parTransId="{6C3AE6B7-583E-464C-865A-456EF5439068}" sibTransId="{EA44DE72-4BD9-ED4C-9477-2399097CFFBC}"/>
    <dgm:cxn modelId="{3FECEE73-3C9C-6C49-B178-83CAA202B107}" srcId="{E0B9686C-2C56-914F-ACF1-E0C906EEB5D9}" destId="{E7133BC9-E615-244E-806E-2DF0AC68CB43}" srcOrd="2" destOrd="0" parTransId="{1619F18A-D961-404F-9D65-59B0AD429F6B}" sibTransId="{06812DBB-5D27-F248-A68F-F88D74A02EE4}"/>
    <dgm:cxn modelId="{898B889E-CFB4-2845-A09E-F423F594772E}" type="presOf" srcId="{8CE3D3D2-42E4-3145-8B0F-9E036E9C2302}" destId="{2EBCA269-305B-6E41-AFEA-9A2B7A409D74}" srcOrd="0" destOrd="0" presId="urn:microsoft.com/office/officeart/2008/layout/LinedList"/>
    <dgm:cxn modelId="{71EE83AA-DDC3-D54E-9BC4-DB759F8EE742}" srcId="{E0B9686C-2C56-914F-ACF1-E0C906EEB5D9}" destId="{8CE3D3D2-42E4-3145-8B0F-9E036E9C2302}" srcOrd="0" destOrd="0" parTransId="{C916D927-868C-864C-8012-1EAC7F4FAD27}" sibTransId="{6B2DAC58-2E67-1346-B8B4-6E5A2C4617D4}"/>
    <dgm:cxn modelId="{A2F0D0BD-2B1A-4B4D-82D0-0E0EC66B1F01}" type="presOf" srcId="{E0B9686C-2C56-914F-ACF1-E0C906EEB5D9}" destId="{FFAA5380-83E8-0A48-86F2-358C845AD469}" srcOrd="0" destOrd="0" presId="urn:microsoft.com/office/officeart/2008/layout/LinedList"/>
    <dgm:cxn modelId="{A579FAE7-2C1F-4244-87A4-0FA64FF66ECB}" type="presOf" srcId="{6C750468-25D1-1B48-AF31-833F87F60829}" destId="{37A5D8D1-3C2E-F747-98CC-B5E7223A7E6E}" srcOrd="0" destOrd="0" presId="urn:microsoft.com/office/officeart/2008/layout/LinedList"/>
    <dgm:cxn modelId="{A11A3CD7-9B58-0342-A555-166F88EB4CDB}" type="presParOf" srcId="{FFAA5380-83E8-0A48-86F2-358C845AD469}" destId="{04CDE338-7D43-A340-B6C0-E25BEF5A4ADD}" srcOrd="0" destOrd="0" presId="urn:microsoft.com/office/officeart/2008/layout/LinedList"/>
    <dgm:cxn modelId="{AA7DC213-2A4C-3D4E-8A6B-AB97D5FADFBA}" type="presParOf" srcId="{FFAA5380-83E8-0A48-86F2-358C845AD469}" destId="{7EC1B031-C892-764B-A987-E4A3CFA2911A}" srcOrd="1" destOrd="0" presId="urn:microsoft.com/office/officeart/2008/layout/LinedList"/>
    <dgm:cxn modelId="{15A33AF6-11DE-3B49-B490-422C104875CC}" type="presParOf" srcId="{7EC1B031-C892-764B-A987-E4A3CFA2911A}" destId="{2EBCA269-305B-6E41-AFEA-9A2B7A409D74}" srcOrd="0" destOrd="0" presId="urn:microsoft.com/office/officeart/2008/layout/LinedList"/>
    <dgm:cxn modelId="{F7BD11C2-4E81-814E-9D67-BF0092944D81}" type="presParOf" srcId="{7EC1B031-C892-764B-A987-E4A3CFA2911A}" destId="{9B983F43-31D2-1147-A911-B17004ED4DF3}" srcOrd="1" destOrd="0" presId="urn:microsoft.com/office/officeart/2008/layout/LinedList"/>
    <dgm:cxn modelId="{57A88539-3B1B-7345-AEE5-09980B4AF430}" type="presParOf" srcId="{FFAA5380-83E8-0A48-86F2-358C845AD469}" destId="{66036AC9-D6B0-AE4E-B34D-02094F546474}" srcOrd="2" destOrd="0" presId="urn:microsoft.com/office/officeart/2008/layout/LinedList"/>
    <dgm:cxn modelId="{BFB2872C-FDBC-9149-989A-6272E81D89FB}" type="presParOf" srcId="{FFAA5380-83E8-0A48-86F2-358C845AD469}" destId="{9F0D1589-DB4A-BE40-85A2-D05F17EBF116}" srcOrd="3" destOrd="0" presId="urn:microsoft.com/office/officeart/2008/layout/LinedList"/>
    <dgm:cxn modelId="{0D6C6301-9E72-3C46-AAEC-948FFEE70C98}" type="presParOf" srcId="{9F0D1589-DB4A-BE40-85A2-D05F17EBF116}" destId="{37A5D8D1-3C2E-F747-98CC-B5E7223A7E6E}" srcOrd="0" destOrd="0" presId="urn:microsoft.com/office/officeart/2008/layout/LinedList"/>
    <dgm:cxn modelId="{29F605DD-0E9D-DE49-9F20-179FCFF0B14C}" type="presParOf" srcId="{9F0D1589-DB4A-BE40-85A2-D05F17EBF116}" destId="{5783D82F-F5A2-204B-9AB3-15FDCE065A1E}" srcOrd="1" destOrd="0" presId="urn:microsoft.com/office/officeart/2008/layout/LinedList"/>
    <dgm:cxn modelId="{5F0B7937-BAC9-E94F-957D-6F108D6D5112}" type="presParOf" srcId="{FFAA5380-83E8-0A48-86F2-358C845AD469}" destId="{DF1BD588-39E9-BF4A-87C3-A0B9BF44FA18}" srcOrd="4" destOrd="0" presId="urn:microsoft.com/office/officeart/2008/layout/LinedList"/>
    <dgm:cxn modelId="{193D0D4B-FBA4-CA41-912C-770AD8881A85}" type="presParOf" srcId="{FFAA5380-83E8-0A48-86F2-358C845AD469}" destId="{C3A7718D-D691-7A4A-A4DB-7701FD71FA41}" srcOrd="5" destOrd="0" presId="urn:microsoft.com/office/officeart/2008/layout/LinedList"/>
    <dgm:cxn modelId="{021901D3-AF11-5548-B819-8B5EE0A4C28C}" type="presParOf" srcId="{C3A7718D-D691-7A4A-A4DB-7701FD71FA41}" destId="{DEF78EFC-8AC1-1E40-A5FE-416E53244EDD}" srcOrd="0" destOrd="0" presId="urn:microsoft.com/office/officeart/2008/layout/LinedList"/>
    <dgm:cxn modelId="{B51D8429-1664-AE47-A685-C19B5BBFD302}" type="presParOf" srcId="{C3A7718D-D691-7A4A-A4DB-7701FD71FA41}" destId="{C6D1CE62-D18A-7E41-BBF8-2482AA43354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0B9686C-2C56-914F-ACF1-E0C906EEB5D9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014A6D-0E5F-4B40-94A5-A9DC2698FE55}">
      <dgm:prSet/>
      <dgm:spPr/>
      <dgm:t>
        <a:bodyPr/>
        <a:lstStyle/>
        <a:p>
          <a:pPr rtl="0"/>
          <a:r>
            <a:rPr lang="en-US" dirty="0"/>
            <a:t>Menu Options for Automation or Certification</a:t>
          </a:r>
        </a:p>
      </dgm:t>
    </dgm:pt>
    <dgm:pt modelId="{49C48D2A-F8CB-1543-953C-3DFEE04E71FB}" type="parTrans" cxnId="{65C26E5B-C332-C940-9867-5218809740B8}">
      <dgm:prSet/>
      <dgm:spPr/>
      <dgm:t>
        <a:bodyPr/>
        <a:lstStyle/>
        <a:p>
          <a:endParaRPr lang="en-US"/>
        </a:p>
      </dgm:t>
    </dgm:pt>
    <dgm:pt modelId="{78261C09-AE15-3046-916F-B16BB1A44AF7}" type="sibTrans" cxnId="{65C26E5B-C332-C940-9867-5218809740B8}">
      <dgm:prSet/>
      <dgm:spPr/>
      <dgm:t>
        <a:bodyPr/>
        <a:lstStyle/>
        <a:p>
          <a:endParaRPr lang="en-US"/>
        </a:p>
      </dgm:t>
    </dgm:pt>
    <dgm:pt modelId="{25E4B19A-3E07-0648-B8F2-43CDF9D3FB55}">
      <dgm:prSet/>
      <dgm:spPr/>
      <dgm:t>
        <a:bodyPr/>
        <a:lstStyle/>
        <a:p>
          <a:pPr rtl="0"/>
          <a:r>
            <a:rPr lang="en-US" dirty="0"/>
            <a:t>Privileged Access Monitoring</a:t>
          </a:r>
        </a:p>
      </dgm:t>
    </dgm:pt>
    <dgm:pt modelId="{A15A2F81-F5B4-2F4F-A1AB-2D2AC4CBCDA8}" type="parTrans" cxnId="{462D8AE9-F0F2-214F-86B6-59044EF91AF5}">
      <dgm:prSet/>
      <dgm:spPr/>
      <dgm:t>
        <a:bodyPr/>
        <a:lstStyle/>
        <a:p>
          <a:endParaRPr lang="en-US"/>
        </a:p>
      </dgm:t>
    </dgm:pt>
    <dgm:pt modelId="{93D4F30B-FE63-5A42-9FE6-7543ACBA2268}" type="sibTrans" cxnId="{462D8AE9-F0F2-214F-86B6-59044EF91AF5}">
      <dgm:prSet/>
      <dgm:spPr/>
      <dgm:t>
        <a:bodyPr/>
        <a:lstStyle/>
        <a:p>
          <a:endParaRPr lang="en-US"/>
        </a:p>
      </dgm:t>
    </dgm:pt>
    <dgm:pt modelId="{73136D6C-BC35-A74E-BF82-08A35DE2A58F}">
      <dgm:prSet/>
      <dgm:spPr/>
      <dgm:t>
        <a:bodyPr/>
        <a:lstStyle/>
        <a:p>
          <a:pPr rtl="0"/>
          <a:r>
            <a:rPr lang="en-US" dirty="0"/>
            <a:t>Certification Event</a:t>
          </a:r>
        </a:p>
      </dgm:t>
    </dgm:pt>
    <dgm:pt modelId="{DAE2A5C2-B5D9-7847-AC02-8F46C4C29D58}" type="parTrans" cxnId="{7E99AE8D-4855-AC4A-8CBF-E017626D5E69}">
      <dgm:prSet/>
      <dgm:spPr/>
      <dgm:t>
        <a:bodyPr/>
        <a:lstStyle/>
        <a:p>
          <a:endParaRPr lang="en-US"/>
        </a:p>
      </dgm:t>
    </dgm:pt>
    <dgm:pt modelId="{B4FF451D-456D-3D4C-A65B-FE8C8FED599D}" type="sibTrans" cxnId="{7E99AE8D-4855-AC4A-8CBF-E017626D5E69}">
      <dgm:prSet/>
      <dgm:spPr/>
      <dgm:t>
        <a:bodyPr/>
        <a:lstStyle/>
        <a:p>
          <a:endParaRPr lang="en-US"/>
        </a:p>
      </dgm:t>
    </dgm:pt>
    <dgm:pt modelId="{7BE69975-844E-8942-AEC3-5FD413A8C5E1}">
      <dgm:prSet/>
      <dgm:spPr/>
      <dgm:t>
        <a:bodyPr/>
        <a:lstStyle/>
        <a:p>
          <a:pPr rtl="0"/>
          <a:r>
            <a:rPr lang="en-US" dirty="0"/>
            <a:t>Lifecycle Event (Workflow) + Certification Event (UI)</a:t>
          </a:r>
        </a:p>
      </dgm:t>
    </dgm:pt>
    <dgm:pt modelId="{D82F2509-4944-6B4A-9395-876C617DFADF}" type="parTrans" cxnId="{24EB4623-53D5-5E45-A6D8-C3CC27F74F9D}">
      <dgm:prSet/>
      <dgm:spPr/>
      <dgm:t>
        <a:bodyPr/>
        <a:lstStyle/>
        <a:p>
          <a:endParaRPr lang="en-US"/>
        </a:p>
      </dgm:t>
    </dgm:pt>
    <dgm:pt modelId="{5BF67C8F-E4CC-9741-AB62-861297158E01}" type="sibTrans" cxnId="{24EB4623-53D5-5E45-A6D8-C3CC27F74F9D}">
      <dgm:prSet/>
      <dgm:spPr/>
      <dgm:t>
        <a:bodyPr/>
        <a:lstStyle/>
        <a:p>
          <a:endParaRPr lang="en-US"/>
        </a:p>
      </dgm:t>
    </dgm:pt>
    <dgm:pt modelId="{9BB2B464-BF93-7649-8175-047A05A95309}">
      <dgm:prSet/>
      <dgm:spPr/>
      <dgm:t>
        <a:bodyPr/>
        <a:lstStyle/>
        <a:p>
          <a:pPr rtl="0"/>
          <a:r>
            <a:rPr lang="en-US" dirty="0"/>
            <a:t>Staging of Lifecycle Event </a:t>
          </a:r>
          <a:r>
            <a:rPr lang="en-US"/>
            <a:t>- Production Rollouts</a:t>
          </a:r>
          <a:endParaRPr lang="en-US" dirty="0"/>
        </a:p>
      </dgm:t>
    </dgm:pt>
    <dgm:pt modelId="{093E8C44-748D-AA41-BF0F-A53C62873A4F}" type="parTrans" cxnId="{A48649B3-0FAC-F847-8E23-7BC5DF5B2FB7}">
      <dgm:prSet/>
      <dgm:spPr/>
      <dgm:t>
        <a:bodyPr/>
        <a:lstStyle/>
        <a:p>
          <a:endParaRPr lang="en-US"/>
        </a:p>
      </dgm:t>
    </dgm:pt>
    <dgm:pt modelId="{165949F1-4899-8548-86D1-E248D24A0001}" type="sibTrans" cxnId="{A48649B3-0FAC-F847-8E23-7BC5DF5B2FB7}">
      <dgm:prSet/>
      <dgm:spPr/>
      <dgm:t>
        <a:bodyPr/>
        <a:lstStyle/>
        <a:p>
          <a:endParaRPr lang="en-US"/>
        </a:p>
      </dgm:t>
    </dgm:pt>
    <dgm:pt modelId="{FFAA5380-83E8-0A48-86F2-358C845AD469}" type="pres">
      <dgm:prSet presAssocID="{E0B9686C-2C56-914F-ACF1-E0C906EEB5D9}" presName="vert0" presStyleCnt="0">
        <dgm:presLayoutVars>
          <dgm:dir/>
          <dgm:animOne val="branch"/>
          <dgm:animLvl val="lvl"/>
        </dgm:presLayoutVars>
      </dgm:prSet>
      <dgm:spPr/>
    </dgm:pt>
    <dgm:pt modelId="{77C9129A-BAA8-CC4A-B333-6645B6A5B9B7}" type="pres">
      <dgm:prSet presAssocID="{41014A6D-0E5F-4B40-94A5-A9DC2698FE55}" presName="thickLine" presStyleLbl="alignNode1" presStyleIdx="0" presStyleCnt="5"/>
      <dgm:spPr/>
    </dgm:pt>
    <dgm:pt modelId="{3B441161-F00D-4E47-9B12-0D5201DC830D}" type="pres">
      <dgm:prSet presAssocID="{41014A6D-0E5F-4B40-94A5-A9DC2698FE55}" presName="horz1" presStyleCnt="0"/>
      <dgm:spPr/>
    </dgm:pt>
    <dgm:pt modelId="{64C0375F-D972-2843-A49A-32FD9EF92BBA}" type="pres">
      <dgm:prSet presAssocID="{41014A6D-0E5F-4B40-94A5-A9DC2698FE55}" presName="tx1" presStyleLbl="revTx" presStyleIdx="0" presStyleCnt="5"/>
      <dgm:spPr/>
    </dgm:pt>
    <dgm:pt modelId="{F735A8D7-0DDC-404E-80AD-A3A82F95A397}" type="pres">
      <dgm:prSet presAssocID="{41014A6D-0E5F-4B40-94A5-A9DC2698FE55}" presName="vert1" presStyleCnt="0"/>
      <dgm:spPr/>
    </dgm:pt>
    <dgm:pt modelId="{7B7E98CC-A2C3-AA42-916E-152D4EC0E507}" type="pres">
      <dgm:prSet presAssocID="{25E4B19A-3E07-0648-B8F2-43CDF9D3FB55}" presName="thickLine" presStyleLbl="alignNode1" presStyleIdx="1" presStyleCnt="5"/>
      <dgm:spPr/>
    </dgm:pt>
    <dgm:pt modelId="{6B1044CA-B548-F044-AD07-980E5B7629E0}" type="pres">
      <dgm:prSet presAssocID="{25E4B19A-3E07-0648-B8F2-43CDF9D3FB55}" presName="horz1" presStyleCnt="0"/>
      <dgm:spPr/>
    </dgm:pt>
    <dgm:pt modelId="{27E4F774-D21E-D247-AAFE-33115834B89D}" type="pres">
      <dgm:prSet presAssocID="{25E4B19A-3E07-0648-B8F2-43CDF9D3FB55}" presName="tx1" presStyleLbl="revTx" presStyleIdx="1" presStyleCnt="5"/>
      <dgm:spPr/>
    </dgm:pt>
    <dgm:pt modelId="{789309D6-1948-504A-AEF6-6C314EDF9F24}" type="pres">
      <dgm:prSet presAssocID="{25E4B19A-3E07-0648-B8F2-43CDF9D3FB55}" presName="vert1" presStyleCnt="0"/>
      <dgm:spPr/>
    </dgm:pt>
    <dgm:pt modelId="{893CFE36-EF09-8546-9F6F-533BC5D0EF89}" type="pres">
      <dgm:prSet presAssocID="{73136D6C-BC35-A74E-BF82-08A35DE2A58F}" presName="thickLine" presStyleLbl="alignNode1" presStyleIdx="2" presStyleCnt="5"/>
      <dgm:spPr/>
    </dgm:pt>
    <dgm:pt modelId="{C9A94950-CB09-A448-8E30-B12265E01ABB}" type="pres">
      <dgm:prSet presAssocID="{73136D6C-BC35-A74E-BF82-08A35DE2A58F}" presName="horz1" presStyleCnt="0"/>
      <dgm:spPr/>
    </dgm:pt>
    <dgm:pt modelId="{332B8F90-E454-AF41-9306-C47881323E0E}" type="pres">
      <dgm:prSet presAssocID="{73136D6C-BC35-A74E-BF82-08A35DE2A58F}" presName="tx1" presStyleLbl="revTx" presStyleIdx="2" presStyleCnt="5"/>
      <dgm:spPr/>
    </dgm:pt>
    <dgm:pt modelId="{53C935CD-9B42-7047-8F0A-74AD376C7940}" type="pres">
      <dgm:prSet presAssocID="{73136D6C-BC35-A74E-BF82-08A35DE2A58F}" presName="vert1" presStyleCnt="0"/>
      <dgm:spPr/>
    </dgm:pt>
    <dgm:pt modelId="{5637D6D8-60B0-A54F-808B-E6F9B90AD426}" type="pres">
      <dgm:prSet presAssocID="{7BE69975-844E-8942-AEC3-5FD413A8C5E1}" presName="thickLine" presStyleLbl="alignNode1" presStyleIdx="3" presStyleCnt="5"/>
      <dgm:spPr/>
    </dgm:pt>
    <dgm:pt modelId="{25BFF1B4-C678-8C49-9148-90D6C59241B8}" type="pres">
      <dgm:prSet presAssocID="{7BE69975-844E-8942-AEC3-5FD413A8C5E1}" presName="horz1" presStyleCnt="0"/>
      <dgm:spPr/>
    </dgm:pt>
    <dgm:pt modelId="{5469BFB1-5684-4146-8555-339CBB48FA3E}" type="pres">
      <dgm:prSet presAssocID="{7BE69975-844E-8942-AEC3-5FD413A8C5E1}" presName="tx1" presStyleLbl="revTx" presStyleIdx="3" presStyleCnt="5"/>
      <dgm:spPr/>
    </dgm:pt>
    <dgm:pt modelId="{53AC0B40-30C4-DD4A-AB35-F8E999079270}" type="pres">
      <dgm:prSet presAssocID="{7BE69975-844E-8942-AEC3-5FD413A8C5E1}" presName="vert1" presStyleCnt="0"/>
      <dgm:spPr/>
    </dgm:pt>
    <dgm:pt modelId="{A4EDEC76-8FB7-7845-9250-D0F7E694BBF7}" type="pres">
      <dgm:prSet presAssocID="{9BB2B464-BF93-7649-8175-047A05A95309}" presName="thickLine" presStyleLbl="alignNode1" presStyleIdx="4" presStyleCnt="5"/>
      <dgm:spPr/>
    </dgm:pt>
    <dgm:pt modelId="{E1512A03-4CE0-F243-B40E-3E5FE597C641}" type="pres">
      <dgm:prSet presAssocID="{9BB2B464-BF93-7649-8175-047A05A95309}" presName="horz1" presStyleCnt="0"/>
      <dgm:spPr/>
    </dgm:pt>
    <dgm:pt modelId="{6832166D-D39F-824C-9D64-FF7759A244EA}" type="pres">
      <dgm:prSet presAssocID="{9BB2B464-BF93-7649-8175-047A05A95309}" presName="tx1" presStyleLbl="revTx" presStyleIdx="4" presStyleCnt="5"/>
      <dgm:spPr/>
    </dgm:pt>
    <dgm:pt modelId="{9771E800-6D87-BF4F-BFAA-935C12ECA5DE}" type="pres">
      <dgm:prSet presAssocID="{9BB2B464-BF93-7649-8175-047A05A95309}" presName="vert1" presStyleCnt="0"/>
      <dgm:spPr/>
    </dgm:pt>
  </dgm:ptLst>
  <dgm:cxnLst>
    <dgm:cxn modelId="{24EB4623-53D5-5E45-A6D8-C3CC27F74F9D}" srcId="{E0B9686C-2C56-914F-ACF1-E0C906EEB5D9}" destId="{7BE69975-844E-8942-AEC3-5FD413A8C5E1}" srcOrd="3" destOrd="0" parTransId="{D82F2509-4944-6B4A-9395-876C617DFADF}" sibTransId="{5BF67C8F-E4CC-9741-AB62-861297158E01}"/>
    <dgm:cxn modelId="{C4E2422E-88AE-9947-9E7D-24079CB5F2BD}" type="presOf" srcId="{73136D6C-BC35-A74E-BF82-08A35DE2A58F}" destId="{332B8F90-E454-AF41-9306-C47881323E0E}" srcOrd="0" destOrd="0" presId="urn:microsoft.com/office/officeart/2008/layout/LinedList"/>
    <dgm:cxn modelId="{65C26E5B-C332-C940-9867-5218809740B8}" srcId="{E0B9686C-2C56-914F-ACF1-E0C906EEB5D9}" destId="{41014A6D-0E5F-4B40-94A5-A9DC2698FE55}" srcOrd="0" destOrd="0" parTransId="{49C48D2A-F8CB-1543-953C-3DFEE04E71FB}" sibTransId="{78261C09-AE15-3046-916F-B16BB1A44AF7}"/>
    <dgm:cxn modelId="{7F4ED383-1B3D-6049-B8D5-28FC3D70F27F}" type="presOf" srcId="{25E4B19A-3E07-0648-B8F2-43CDF9D3FB55}" destId="{27E4F774-D21E-D247-AAFE-33115834B89D}" srcOrd="0" destOrd="0" presId="urn:microsoft.com/office/officeart/2008/layout/LinedList"/>
    <dgm:cxn modelId="{7E99AE8D-4855-AC4A-8CBF-E017626D5E69}" srcId="{E0B9686C-2C56-914F-ACF1-E0C906EEB5D9}" destId="{73136D6C-BC35-A74E-BF82-08A35DE2A58F}" srcOrd="2" destOrd="0" parTransId="{DAE2A5C2-B5D9-7847-AC02-8F46C4C29D58}" sibTransId="{B4FF451D-456D-3D4C-A65B-FE8C8FED599D}"/>
    <dgm:cxn modelId="{DFFB7CB2-38E6-1E4B-802C-FDA19E457424}" type="presOf" srcId="{E0B9686C-2C56-914F-ACF1-E0C906EEB5D9}" destId="{FFAA5380-83E8-0A48-86F2-358C845AD469}" srcOrd="0" destOrd="0" presId="urn:microsoft.com/office/officeart/2008/layout/LinedList"/>
    <dgm:cxn modelId="{D6CF7DB2-76AA-9147-B597-0911FB05D085}" type="presOf" srcId="{9BB2B464-BF93-7649-8175-047A05A95309}" destId="{6832166D-D39F-824C-9D64-FF7759A244EA}" srcOrd="0" destOrd="0" presId="urn:microsoft.com/office/officeart/2008/layout/LinedList"/>
    <dgm:cxn modelId="{A48649B3-0FAC-F847-8E23-7BC5DF5B2FB7}" srcId="{E0B9686C-2C56-914F-ACF1-E0C906EEB5D9}" destId="{9BB2B464-BF93-7649-8175-047A05A95309}" srcOrd="4" destOrd="0" parTransId="{093E8C44-748D-AA41-BF0F-A53C62873A4F}" sibTransId="{165949F1-4899-8548-86D1-E248D24A0001}"/>
    <dgm:cxn modelId="{10156FBC-EDDD-1D44-8A55-E2B4BDBCE40D}" type="presOf" srcId="{41014A6D-0E5F-4B40-94A5-A9DC2698FE55}" destId="{64C0375F-D972-2843-A49A-32FD9EF92BBA}" srcOrd="0" destOrd="0" presId="urn:microsoft.com/office/officeart/2008/layout/LinedList"/>
    <dgm:cxn modelId="{100415BE-67EC-274C-A5E3-FA9180612D6A}" type="presOf" srcId="{7BE69975-844E-8942-AEC3-5FD413A8C5E1}" destId="{5469BFB1-5684-4146-8555-339CBB48FA3E}" srcOrd="0" destOrd="0" presId="urn:microsoft.com/office/officeart/2008/layout/LinedList"/>
    <dgm:cxn modelId="{462D8AE9-F0F2-214F-86B6-59044EF91AF5}" srcId="{E0B9686C-2C56-914F-ACF1-E0C906EEB5D9}" destId="{25E4B19A-3E07-0648-B8F2-43CDF9D3FB55}" srcOrd="1" destOrd="0" parTransId="{A15A2F81-F5B4-2F4F-A1AB-2D2AC4CBCDA8}" sibTransId="{93D4F30B-FE63-5A42-9FE6-7543ACBA2268}"/>
    <dgm:cxn modelId="{4350D6A0-20FA-1D4F-8E5D-33013F83D725}" type="presParOf" srcId="{FFAA5380-83E8-0A48-86F2-358C845AD469}" destId="{77C9129A-BAA8-CC4A-B333-6645B6A5B9B7}" srcOrd="0" destOrd="0" presId="urn:microsoft.com/office/officeart/2008/layout/LinedList"/>
    <dgm:cxn modelId="{313D02C7-3780-8145-9D4F-BAD992BD0BCA}" type="presParOf" srcId="{FFAA5380-83E8-0A48-86F2-358C845AD469}" destId="{3B441161-F00D-4E47-9B12-0D5201DC830D}" srcOrd="1" destOrd="0" presId="urn:microsoft.com/office/officeart/2008/layout/LinedList"/>
    <dgm:cxn modelId="{BF9B1F0C-25C1-7342-B082-7E4377E097ED}" type="presParOf" srcId="{3B441161-F00D-4E47-9B12-0D5201DC830D}" destId="{64C0375F-D972-2843-A49A-32FD9EF92BBA}" srcOrd="0" destOrd="0" presId="urn:microsoft.com/office/officeart/2008/layout/LinedList"/>
    <dgm:cxn modelId="{B2452330-97C8-C042-BF3A-4CDE323BFA3A}" type="presParOf" srcId="{3B441161-F00D-4E47-9B12-0D5201DC830D}" destId="{F735A8D7-0DDC-404E-80AD-A3A82F95A397}" srcOrd="1" destOrd="0" presId="urn:microsoft.com/office/officeart/2008/layout/LinedList"/>
    <dgm:cxn modelId="{D0AA0BD5-F6D2-BA43-AC58-47BDA599F904}" type="presParOf" srcId="{FFAA5380-83E8-0A48-86F2-358C845AD469}" destId="{7B7E98CC-A2C3-AA42-916E-152D4EC0E507}" srcOrd="2" destOrd="0" presId="urn:microsoft.com/office/officeart/2008/layout/LinedList"/>
    <dgm:cxn modelId="{E1BF1FE2-1E7C-DE41-902D-1E6A49C30FB6}" type="presParOf" srcId="{FFAA5380-83E8-0A48-86F2-358C845AD469}" destId="{6B1044CA-B548-F044-AD07-980E5B7629E0}" srcOrd="3" destOrd="0" presId="urn:microsoft.com/office/officeart/2008/layout/LinedList"/>
    <dgm:cxn modelId="{A3BD2006-A9FA-1A40-9A29-E39FFA85B9E3}" type="presParOf" srcId="{6B1044CA-B548-F044-AD07-980E5B7629E0}" destId="{27E4F774-D21E-D247-AAFE-33115834B89D}" srcOrd="0" destOrd="0" presId="urn:microsoft.com/office/officeart/2008/layout/LinedList"/>
    <dgm:cxn modelId="{FE63AA0B-AAF3-A84F-AAE8-B63981241E1C}" type="presParOf" srcId="{6B1044CA-B548-F044-AD07-980E5B7629E0}" destId="{789309D6-1948-504A-AEF6-6C314EDF9F24}" srcOrd="1" destOrd="0" presId="urn:microsoft.com/office/officeart/2008/layout/LinedList"/>
    <dgm:cxn modelId="{FCC67944-779B-D141-BBF7-35E9B096F8A4}" type="presParOf" srcId="{FFAA5380-83E8-0A48-86F2-358C845AD469}" destId="{893CFE36-EF09-8546-9F6F-533BC5D0EF89}" srcOrd="4" destOrd="0" presId="urn:microsoft.com/office/officeart/2008/layout/LinedList"/>
    <dgm:cxn modelId="{9F668FFE-4E90-884C-B01D-92DF4FFD17E5}" type="presParOf" srcId="{FFAA5380-83E8-0A48-86F2-358C845AD469}" destId="{C9A94950-CB09-A448-8E30-B12265E01ABB}" srcOrd="5" destOrd="0" presId="urn:microsoft.com/office/officeart/2008/layout/LinedList"/>
    <dgm:cxn modelId="{0F543F37-CD73-0C49-B3EC-12D6D8DCA17E}" type="presParOf" srcId="{C9A94950-CB09-A448-8E30-B12265E01ABB}" destId="{332B8F90-E454-AF41-9306-C47881323E0E}" srcOrd="0" destOrd="0" presId="urn:microsoft.com/office/officeart/2008/layout/LinedList"/>
    <dgm:cxn modelId="{7A7A58DF-F209-7749-B2C4-09EED89E5A79}" type="presParOf" srcId="{C9A94950-CB09-A448-8E30-B12265E01ABB}" destId="{53C935CD-9B42-7047-8F0A-74AD376C7940}" srcOrd="1" destOrd="0" presId="urn:microsoft.com/office/officeart/2008/layout/LinedList"/>
    <dgm:cxn modelId="{DCC25A5E-F42E-AA4E-8BF6-DBF723CEFAE7}" type="presParOf" srcId="{FFAA5380-83E8-0A48-86F2-358C845AD469}" destId="{5637D6D8-60B0-A54F-808B-E6F9B90AD426}" srcOrd="6" destOrd="0" presId="urn:microsoft.com/office/officeart/2008/layout/LinedList"/>
    <dgm:cxn modelId="{94F9D84C-C1DC-0F4A-9BC4-1B245FBE42F1}" type="presParOf" srcId="{FFAA5380-83E8-0A48-86F2-358C845AD469}" destId="{25BFF1B4-C678-8C49-9148-90D6C59241B8}" srcOrd="7" destOrd="0" presId="urn:microsoft.com/office/officeart/2008/layout/LinedList"/>
    <dgm:cxn modelId="{F4DD2A2C-E161-B347-816B-F37E41C5D8C8}" type="presParOf" srcId="{25BFF1B4-C678-8C49-9148-90D6C59241B8}" destId="{5469BFB1-5684-4146-8555-339CBB48FA3E}" srcOrd="0" destOrd="0" presId="urn:microsoft.com/office/officeart/2008/layout/LinedList"/>
    <dgm:cxn modelId="{5B4BDAA1-B61D-D74C-987A-DE561F9744A3}" type="presParOf" srcId="{25BFF1B4-C678-8C49-9148-90D6C59241B8}" destId="{53AC0B40-30C4-DD4A-AB35-F8E999079270}" srcOrd="1" destOrd="0" presId="urn:microsoft.com/office/officeart/2008/layout/LinedList"/>
    <dgm:cxn modelId="{AE3C0506-B376-9947-8FD2-CFD0BCD3B1F9}" type="presParOf" srcId="{FFAA5380-83E8-0A48-86F2-358C845AD469}" destId="{A4EDEC76-8FB7-7845-9250-D0F7E694BBF7}" srcOrd="8" destOrd="0" presId="urn:microsoft.com/office/officeart/2008/layout/LinedList"/>
    <dgm:cxn modelId="{18A5F0FE-76B1-DE40-8881-873CDDA56CA6}" type="presParOf" srcId="{FFAA5380-83E8-0A48-86F2-358C845AD469}" destId="{E1512A03-4CE0-F243-B40E-3E5FE597C641}" srcOrd="9" destOrd="0" presId="urn:microsoft.com/office/officeart/2008/layout/LinedList"/>
    <dgm:cxn modelId="{FCAADF66-92CE-2C42-9704-5ABC5A93B914}" type="presParOf" srcId="{E1512A03-4CE0-F243-B40E-3E5FE597C641}" destId="{6832166D-D39F-824C-9D64-FF7759A244EA}" srcOrd="0" destOrd="0" presId="urn:microsoft.com/office/officeart/2008/layout/LinedList"/>
    <dgm:cxn modelId="{152B1B96-6BF5-3D45-BC47-C43F3D49DAA3}" type="presParOf" srcId="{E1512A03-4CE0-F243-B40E-3E5FE597C641}" destId="{9771E800-6D87-BF4F-BFAA-935C12ECA5D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87D54-3AEB-6642-92C2-F5E9C4D8F602}">
      <dsp:nvSpPr>
        <dsp:cNvPr id="0" name=""/>
        <dsp:cNvSpPr/>
      </dsp:nvSpPr>
      <dsp:spPr>
        <a:xfrm>
          <a:off x="0" y="1987"/>
          <a:ext cx="1084262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F2B040-BB99-1549-905A-6332C21DDFF9}">
      <dsp:nvSpPr>
        <dsp:cNvPr id="0" name=""/>
        <dsp:cNvSpPr/>
      </dsp:nvSpPr>
      <dsp:spPr>
        <a:xfrm>
          <a:off x="0" y="1987"/>
          <a:ext cx="10842625" cy="36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Goals</a:t>
          </a:r>
        </a:p>
      </dsp:txBody>
      <dsp:txXfrm>
        <a:off x="0" y="1987"/>
        <a:ext cx="10842625" cy="369670"/>
      </dsp:txXfrm>
    </dsp:sp>
    <dsp:sp modelId="{323FF192-9F46-0044-9D8D-E90312614A65}">
      <dsp:nvSpPr>
        <dsp:cNvPr id="0" name=""/>
        <dsp:cNvSpPr/>
      </dsp:nvSpPr>
      <dsp:spPr>
        <a:xfrm>
          <a:off x="0" y="371657"/>
          <a:ext cx="1084262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EF94DC-7129-F34F-99D7-23825D8B5307}">
      <dsp:nvSpPr>
        <dsp:cNvPr id="0" name=""/>
        <dsp:cNvSpPr/>
      </dsp:nvSpPr>
      <dsp:spPr>
        <a:xfrm>
          <a:off x="0" y="371657"/>
          <a:ext cx="10842625" cy="36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Rapid Application Onboarding</a:t>
          </a:r>
        </a:p>
      </dsp:txBody>
      <dsp:txXfrm>
        <a:off x="0" y="371657"/>
        <a:ext cx="10842625" cy="369670"/>
      </dsp:txXfrm>
    </dsp:sp>
    <dsp:sp modelId="{C4041237-254E-C447-8AE0-F317CE8DEB77}">
      <dsp:nvSpPr>
        <dsp:cNvPr id="0" name=""/>
        <dsp:cNvSpPr/>
      </dsp:nvSpPr>
      <dsp:spPr>
        <a:xfrm>
          <a:off x="0" y="741328"/>
          <a:ext cx="1084262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495ED7-3FCB-C444-978E-CF7604D6BD57}">
      <dsp:nvSpPr>
        <dsp:cNvPr id="0" name=""/>
        <dsp:cNvSpPr/>
      </dsp:nvSpPr>
      <dsp:spPr>
        <a:xfrm>
          <a:off x="0" y="741328"/>
          <a:ext cx="10842625" cy="36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Identity and Global</a:t>
          </a:r>
        </a:p>
      </dsp:txBody>
      <dsp:txXfrm>
        <a:off x="0" y="741328"/>
        <a:ext cx="10842625" cy="369670"/>
      </dsp:txXfrm>
    </dsp:sp>
    <dsp:sp modelId="{666AADF0-50F4-9140-9ABE-CDC0CF05793A}">
      <dsp:nvSpPr>
        <dsp:cNvPr id="0" name=""/>
        <dsp:cNvSpPr/>
      </dsp:nvSpPr>
      <dsp:spPr>
        <a:xfrm>
          <a:off x="0" y="1110998"/>
          <a:ext cx="1084262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7880CF-EC7B-1040-872F-34B110F891BD}">
      <dsp:nvSpPr>
        <dsp:cNvPr id="0" name=""/>
        <dsp:cNvSpPr/>
      </dsp:nvSpPr>
      <dsp:spPr>
        <a:xfrm>
          <a:off x="0" y="1110998"/>
          <a:ext cx="10842625" cy="36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Smart Setup</a:t>
          </a:r>
        </a:p>
      </dsp:txBody>
      <dsp:txXfrm>
        <a:off x="0" y="1110998"/>
        <a:ext cx="10842625" cy="369670"/>
      </dsp:txXfrm>
    </dsp:sp>
    <dsp:sp modelId="{FE2CEE45-F92F-1241-A038-9173675AE3FE}">
      <dsp:nvSpPr>
        <dsp:cNvPr id="0" name=""/>
        <dsp:cNvSpPr/>
      </dsp:nvSpPr>
      <dsp:spPr>
        <a:xfrm>
          <a:off x="0" y="1480669"/>
          <a:ext cx="1084262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5D1510-2794-6747-AF78-DA9C77FD5652}">
      <dsp:nvSpPr>
        <dsp:cNvPr id="0" name=""/>
        <dsp:cNvSpPr/>
      </dsp:nvSpPr>
      <dsp:spPr>
        <a:xfrm>
          <a:off x="0" y="1480669"/>
          <a:ext cx="10842625" cy="36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Break Glass Operations</a:t>
          </a:r>
        </a:p>
      </dsp:txBody>
      <dsp:txXfrm>
        <a:off x="0" y="1480669"/>
        <a:ext cx="10842625" cy="369670"/>
      </dsp:txXfrm>
    </dsp:sp>
    <dsp:sp modelId="{DD2674FB-9CEB-F34B-89E8-3EEE987D6BAD}">
      <dsp:nvSpPr>
        <dsp:cNvPr id="0" name=""/>
        <dsp:cNvSpPr/>
      </dsp:nvSpPr>
      <dsp:spPr>
        <a:xfrm>
          <a:off x="0" y="1850339"/>
          <a:ext cx="1084262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41770A-1227-1C4B-8FAE-08421009DA42}">
      <dsp:nvSpPr>
        <dsp:cNvPr id="0" name=""/>
        <dsp:cNvSpPr/>
      </dsp:nvSpPr>
      <dsp:spPr>
        <a:xfrm>
          <a:off x="0" y="1850339"/>
          <a:ext cx="10842625" cy="36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Exceptions (80-20 Rule) </a:t>
          </a:r>
        </a:p>
      </dsp:txBody>
      <dsp:txXfrm>
        <a:off x="0" y="1850339"/>
        <a:ext cx="10842625" cy="369670"/>
      </dsp:txXfrm>
    </dsp:sp>
    <dsp:sp modelId="{4E18A234-F7A2-F949-9464-A8F81FD7A731}">
      <dsp:nvSpPr>
        <dsp:cNvPr id="0" name=""/>
        <dsp:cNvSpPr/>
      </dsp:nvSpPr>
      <dsp:spPr>
        <a:xfrm>
          <a:off x="0" y="2220010"/>
          <a:ext cx="1084262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9C98B7-C682-C74D-ACB9-5659545289D0}">
      <dsp:nvSpPr>
        <dsp:cNvPr id="0" name=""/>
        <dsp:cNvSpPr/>
      </dsp:nvSpPr>
      <dsp:spPr>
        <a:xfrm>
          <a:off x="0" y="2220010"/>
          <a:ext cx="10842625" cy="36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Administrative Tasks</a:t>
          </a:r>
          <a:endParaRPr lang="en-US" sz="1700" kern="1200" dirty="0"/>
        </a:p>
      </dsp:txBody>
      <dsp:txXfrm>
        <a:off x="0" y="2220010"/>
        <a:ext cx="10842625" cy="369670"/>
      </dsp:txXfrm>
    </dsp:sp>
    <dsp:sp modelId="{8B06CF44-F5D7-D74A-B587-F0B04EF2DAD4}">
      <dsp:nvSpPr>
        <dsp:cNvPr id="0" name=""/>
        <dsp:cNvSpPr/>
      </dsp:nvSpPr>
      <dsp:spPr>
        <a:xfrm>
          <a:off x="0" y="2589680"/>
          <a:ext cx="1084262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AC5084-F4BF-8C43-8018-6F2D3ABC0A64}">
      <dsp:nvSpPr>
        <dsp:cNvPr id="0" name=""/>
        <dsp:cNvSpPr/>
      </dsp:nvSpPr>
      <dsp:spPr>
        <a:xfrm>
          <a:off x="0" y="2589680"/>
          <a:ext cx="10842625" cy="36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Personas</a:t>
          </a:r>
        </a:p>
      </dsp:txBody>
      <dsp:txXfrm>
        <a:off x="0" y="2589680"/>
        <a:ext cx="10842625" cy="369670"/>
      </dsp:txXfrm>
    </dsp:sp>
    <dsp:sp modelId="{45F95432-E6A8-AD4D-ABEB-B99F958A50C5}">
      <dsp:nvSpPr>
        <dsp:cNvPr id="0" name=""/>
        <dsp:cNvSpPr/>
      </dsp:nvSpPr>
      <dsp:spPr>
        <a:xfrm>
          <a:off x="0" y="2959351"/>
          <a:ext cx="1084262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98A4A2-2B99-3C40-8C0C-D2922A753AA2}">
      <dsp:nvSpPr>
        <dsp:cNvPr id="0" name=""/>
        <dsp:cNvSpPr/>
      </dsp:nvSpPr>
      <dsp:spPr>
        <a:xfrm>
          <a:off x="0" y="2959351"/>
          <a:ext cx="10842625" cy="36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Connectors</a:t>
          </a:r>
        </a:p>
      </dsp:txBody>
      <dsp:txXfrm>
        <a:off x="0" y="2959351"/>
        <a:ext cx="10842625" cy="369670"/>
      </dsp:txXfrm>
    </dsp:sp>
    <dsp:sp modelId="{FB00A320-9EE7-1C42-B5B7-711B2117F58A}">
      <dsp:nvSpPr>
        <dsp:cNvPr id="0" name=""/>
        <dsp:cNvSpPr/>
      </dsp:nvSpPr>
      <dsp:spPr>
        <a:xfrm>
          <a:off x="0" y="3329021"/>
          <a:ext cx="1084262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B91223-4271-D148-9211-BEDF6EB4FFDE}">
      <dsp:nvSpPr>
        <dsp:cNvPr id="0" name=""/>
        <dsp:cNvSpPr/>
      </dsp:nvSpPr>
      <dsp:spPr>
        <a:xfrm>
          <a:off x="0" y="3329021"/>
          <a:ext cx="10842625" cy="36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Build Efforts</a:t>
          </a:r>
        </a:p>
      </dsp:txBody>
      <dsp:txXfrm>
        <a:off x="0" y="3329021"/>
        <a:ext cx="10842625" cy="369670"/>
      </dsp:txXfrm>
    </dsp:sp>
    <dsp:sp modelId="{4104B1A8-3A68-D446-96F3-A6A5983B5765}">
      <dsp:nvSpPr>
        <dsp:cNvPr id="0" name=""/>
        <dsp:cNvSpPr/>
      </dsp:nvSpPr>
      <dsp:spPr>
        <a:xfrm>
          <a:off x="0" y="3698692"/>
          <a:ext cx="1084262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E3D968-6C6B-C148-8318-D9A61585F6B8}">
      <dsp:nvSpPr>
        <dsp:cNvPr id="0" name=""/>
        <dsp:cNvSpPr/>
      </dsp:nvSpPr>
      <dsp:spPr>
        <a:xfrm>
          <a:off x="0" y="3698692"/>
          <a:ext cx="10842625" cy="36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Planned New Functionalities, Packaging, Product Release</a:t>
          </a:r>
        </a:p>
      </dsp:txBody>
      <dsp:txXfrm>
        <a:off x="0" y="3698692"/>
        <a:ext cx="10842625" cy="36967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7B2E2-D014-8F49-BF99-71DCD81CB275}">
      <dsp:nvSpPr>
        <dsp:cNvPr id="0" name=""/>
        <dsp:cNvSpPr/>
      </dsp:nvSpPr>
      <dsp:spPr>
        <a:xfrm>
          <a:off x="0" y="479"/>
          <a:ext cx="1075443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3272F0-BD8F-9349-850F-06B86B610163}">
      <dsp:nvSpPr>
        <dsp:cNvPr id="0" name=""/>
        <dsp:cNvSpPr/>
      </dsp:nvSpPr>
      <dsp:spPr>
        <a:xfrm>
          <a:off x="0" y="479"/>
          <a:ext cx="10754435" cy="785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Federation Use Cases - Authentication and Authorization</a:t>
          </a:r>
        </a:p>
      </dsp:txBody>
      <dsp:txXfrm>
        <a:off x="0" y="479"/>
        <a:ext cx="10754435" cy="785279"/>
      </dsp:txXfrm>
    </dsp:sp>
    <dsp:sp modelId="{5569DF37-CFC5-3E42-8B2C-5F70AF2F862E}">
      <dsp:nvSpPr>
        <dsp:cNvPr id="0" name=""/>
        <dsp:cNvSpPr/>
      </dsp:nvSpPr>
      <dsp:spPr>
        <a:xfrm>
          <a:off x="0" y="785759"/>
          <a:ext cx="1075443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001869-B011-F946-8AD6-92F2C3D6A1AC}">
      <dsp:nvSpPr>
        <dsp:cNvPr id="0" name=""/>
        <dsp:cNvSpPr/>
      </dsp:nvSpPr>
      <dsp:spPr>
        <a:xfrm>
          <a:off x="0" y="785759"/>
          <a:ext cx="10754435" cy="785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Synchronization Use Cases</a:t>
          </a:r>
        </a:p>
      </dsp:txBody>
      <dsp:txXfrm>
        <a:off x="0" y="785759"/>
        <a:ext cx="10754435" cy="785279"/>
      </dsp:txXfrm>
    </dsp:sp>
    <dsp:sp modelId="{0524FF43-CF1A-CF41-B630-C9450230C486}">
      <dsp:nvSpPr>
        <dsp:cNvPr id="0" name=""/>
        <dsp:cNvSpPr/>
      </dsp:nvSpPr>
      <dsp:spPr>
        <a:xfrm>
          <a:off x="0" y="1571038"/>
          <a:ext cx="1075443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C3F023-BC12-D64F-9E93-5259B9823F86}">
      <dsp:nvSpPr>
        <dsp:cNvPr id="0" name=""/>
        <dsp:cNvSpPr/>
      </dsp:nvSpPr>
      <dsp:spPr>
        <a:xfrm>
          <a:off x="0" y="1571038"/>
          <a:ext cx="10754435" cy="785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Launchpad/Dashboard (Application as Entitlement) Use Cases</a:t>
          </a:r>
        </a:p>
      </dsp:txBody>
      <dsp:txXfrm>
        <a:off x="0" y="1571038"/>
        <a:ext cx="10754435" cy="785279"/>
      </dsp:txXfrm>
    </dsp:sp>
    <dsp:sp modelId="{25D72192-6FFE-334A-920D-FF507AAF0A04}">
      <dsp:nvSpPr>
        <dsp:cNvPr id="0" name=""/>
        <dsp:cNvSpPr/>
      </dsp:nvSpPr>
      <dsp:spPr>
        <a:xfrm>
          <a:off x="0" y="2356318"/>
          <a:ext cx="1075443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2E7F33-2587-6E48-A867-FC1D7C3A63D5}">
      <dsp:nvSpPr>
        <dsp:cNvPr id="0" name=""/>
        <dsp:cNvSpPr/>
      </dsp:nvSpPr>
      <dsp:spPr>
        <a:xfrm>
          <a:off x="0" y="2356318"/>
          <a:ext cx="10754435" cy="785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Workflow to fulfil dependencies</a:t>
          </a:r>
        </a:p>
      </dsp:txBody>
      <dsp:txXfrm>
        <a:off x="0" y="2356318"/>
        <a:ext cx="10754435" cy="785279"/>
      </dsp:txXfrm>
    </dsp:sp>
    <dsp:sp modelId="{CE043D47-7829-8242-9B28-AB182C205E7C}">
      <dsp:nvSpPr>
        <dsp:cNvPr id="0" name=""/>
        <dsp:cNvSpPr/>
      </dsp:nvSpPr>
      <dsp:spPr>
        <a:xfrm>
          <a:off x="0" y="3141597"/>
          <a:ext cx="1075443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0E3E30-FEBB-6746-B923-74B357E6B245}">
      <dsp:nvSpPr>
        <dsp:cNvPr id="0" name=""/>
        <dsp:cNvSpPr/>
      </dsp:nvSpPr>
      <dsp:spPr>
        <a:xfrm>
          <a:off x="0" y="3141597"/>
          <a:ext cx="10754435" cy="785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Different from </a:t>
          </a:r>
          <a:r>
            <a:rPr lang="en-US" sz="2900" kern="1200" dirty="0"/>
            <a:t>dependency between application accounts</a:t>
          </a:r>
        </a:p>
      </dsp:txBody>
      <dsp:txXfrm>
        <a:off x="0" y="3141597"/>
        <a:ext cx="10754435" cy="78527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08A28-F8B8-7345-9DA4-B2CB1AE4ED61}">
      <dsp:nvSpPr>
        <dsp:cNvPr id="0" name=""/>
        <dsp:cNvSpPr/>
      </dsp:nvSpPr>
      <dsp:spPr>
        <a:xfrm>
          <a:off x="0" y="0"/>
          <a:ext cx="1091820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146134-554D-3E47-95AD-1E7880B6EB7C}">
      <dsp:nvSpPr>
        <dsp:cNvPr id="0" name=""/>
        <dsp:cNvSpPr/>
      </dsp:nvSpPr>
      <dsp:spPr>
        <a:xfrm>
          <a:off x="0" y="0"/>
          <a:ext cx="10918209" cy="985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Filter Birthright Access</a:t>
          </a:r>
        </a:p>
      </dsp:txBody>
      <dsp:txXfrm>
        <a:off x="0" y="0"/>
        <a:ext cx="10918209" cy="985251"/>
      </dsp:txXfrm>
    </dsp:sp>
    <dsp:sp modelId="{CCDD16AC-1631-0E4B-A0FF-7B2FE45D4747}">
      <dsp:nvSpPr>
        <dsp:cNvPr id="0" name=""/>
        <dsp:cNvSpPr/>
      </dsp:nvSpPr>
      <dsp:spPr>
        <a:xfrm>
          <a:off x="0" y="985251"/>
          <a:ext cx="1091820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5B23D0-5092-E84B-8E70-9E8F9A778854}">
      <dsp:nvSpPr>
        <dsp:cNvPr id="0" name=""/>
        <dsp:cNvSpPr/>
      </dsp:nvSpPr>
      <dsp:spPr>
        <a:xfrm>
          <a:off x="0" y="985251"/>
          <a:ext cx="10918209" cy="985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Filter Privileged Access (Conditional) - BETA</a:t>
          </a:r>
        </a:p>
      </dsp:txBody>
      <dsp:txXfrm>
        <a:off x="0" y="985251"/>
        <a:ext cx="10918209" cy="985251"/>
      </dsp:txXfrm>
    </dsp:sp>
    <dsp:sp modelId="{8933CC10-8B9A-C94B-8C14-959A65E133CE}">
      <dsp:nvSpPr>
        <dsp:cNvPr id="0" name=""/>
        <dsp:cNvSpPr/>
      </dsp:nvSpPr>
      <dsp:spPr>
        <a:xfrm>
          <a:off x="0" y="1970502"/>
          <a:ext cx="1091820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C61459-90D5-664E-A4DB-956022AB5E3B}">
      <dsp:nvSpPr>
        <dsp:cNvPr id="0" name=""/>
        <dsp:cNvSpPr/>
      </dsp:nvSpPr>
      <dsp:spPr>
        <a:xfrm>
          <a:off x="0" y="1970502"/>
          <a:ext cx="10918209" cy="985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Preventive Policy Checks (Hard / Soft) - BETA</a:t>
          </a:r>
        </a:p>
      </dsp:txBody>
      <dsp:txXfrm>
        <a:off x="0" y="1970502"/>
        <a:ext cx="10918209" cy="985251"/>
      </dsp:txXfrm>
    </dsp:sp>
    <dsp:sp modelId="{8C5A52CA-17E2-334D-B553-BAE7A67CBBFA}">
      <dsp:nvSpPr>
        <dsp:cNvPr id="0" name=""/>
        <dsp:cNvSpPr/>
      </dsp:nvSpPr>
      <dsp:spPr>
        <a:xfrm>
          <a:off x="0" y="2955753"/>
          <a:ext cx="1091820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DA4DE2-609C-114B-BC5D-6B849449782C}">
      <dsp:nvSpPr>
        <dsp:cNvPr id="0" name=""/>
        <dsp:cNvSpPr/>
      </dsp:nvSpPr>
      <dsp:spPr>
        <a:xfrm>
          <a:off x="0" y="2955753"/>
          <a:ext cx="10918209" cy="985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Form Based Request for Complex Entitlements</a:t>
          </a:r>
        </a:p>
      </dsp:txBody>
      <dsp:txXfrm>
        <a:off x="0" y="2955753"/>
        <a:ext cx="10918209" cy="98525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4D07D-77E5-8F4A-9C4F-5412A820FE4B}">
      <dsp:nvSpPr>
        <dsp:cNvPr id="0" name=""/>
        <dsp:cNvSpPr/>
      </dsp:nvSpPr>
      <dsp:spPr>
        <a:xfrm>
          <a:off x="0" y="0"/>
          <a:ext cx="1083632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A71F06-00F3-CB44-94B2-81AFCC05694C}">
      <dsp:nvSpPr>
        <dsp:cNvPr id="0" name=""/>
        <dsp:cNvSpPr/>
      </dsp:nvSpPr>
      <dsp:spPr>
        <a:xfrm>
          <a:off x="0" y="0"/>
          <a:ext cx="10836322" cy="978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Hard Preventive Policy Violations</a:t>
          </a:r>
        </a:p>
      </dsp:txBody>
      <dsp:txXfrm>
        <a:off x="0" y="0"/>
        <a:ext cx="10836322" cy="978427"/>
      </dsp:txXfrm>
    </dsp:sp>
    <dsp:sp modelId="{0E297850-A160-8C46-B481-93817169F3A3}">
      <dsp:nvSpPr>
        <dsp:cNvPr id="0" name=""/>
        <dsp:cNvSpPr/>
      </dsp:nvSpPr>
      <dsp:spPr>
        <a:xfrm>
          <a:off x="0" y="978427"/>
          <a:ext cx="1083632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BD0B76-F29B-CA44-A88C-094291E1E236}">
      <dsp:nvSpPr>
        <dsp:cNvPr id="0" name=""/>
        <dsp:cNvSpPr/>
      </dsp:nvSpPr>
      <dsp:spPr>
        <a:xfrm>
          <a:off x="0" y="978427"/>
          <a:ext cx="10836322" cy="978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Soft Preventive Policy Violations</a:t>
          </a:r>
        </a:p>
      </dsp:txBody>
      <dsp:txXfrm>
        <a:off x="0" y="978427"/>
        <a:ext cx="10836322" cy="978427"/>
      </dsp:txXfrm>
    </dsp:sp>
    <dsp:sp modelId="{FA6CF109-46AF-AC46-B2FE-45C069480F06}">
      <dsp:nvSpPr>
        <dsp:cNvPr id="0" name=""/>
        <dsp:cNvSpPr/>
      </dsp:nvSpPr>
      <dsp:spPr>
        <a:xfrm>
          <a:off x="0" y="1956854"/>
          <a:ext cx="1083632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3EA461-EC10-1942-A649-8C58CADCE741}">
      <dsp:nvSpPr>
        <dsp:cNvPr id="0" name=""/>
        <dsp:cNvSpPr/>
      </dsp:nvSpPr>
      <dsp:spPr>
        <a:xfrm>
          <a:off x="0" y="1956854"/>
          <a:ext cx="10836322" cy="978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Menu Options for Advanced Policies on </a:t>
          </a:r>
          <a:r>
            <a:rPr lang="en-US" sz="2800" kern="1200"/>
            <a:t>Multiple Accounts </a:t>
          </a:r>
          <a:r>
            <a:rPr lang="en-US" sz="2800" kern="1200" dirty="0"/>
            <a:t>(Single Entitlement or Toxic Combinations)</a:t>
          </a:r>
        </a:p>
      </dsp:txBody>
      <dsp:txXfrm>
        <a:off x="0" y="1956854"/>
        <a:ext cx="10836322" cy="978427"/>
      </dsp:txXfrm>
    </dsp:sp>
    <dsp:sp modelId="{3E164504-F4FC-AB40-9EA5-1C99E9B48E5F}">
      <dsp:nvSpPr>
        <dsp:cNvPr id="0" name=""/>
        <dsp:cNvSpPr/>
      </dsp:nvSpPr>
      <dsp:spPr>
        <a:xfrm>
          <a:off x="0" y="2935281"/>
          <a:ext cx="1083632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A9548E-8C2C-8148-9268-3E483262534D}">
      <dsp:nvSpPr>
        <dsp:cNvPr id="0" name=""/>
        <dsp:cNvSpPr/>
      </dsp:nvSpPr>
      <dsp:spPr>
        <a:xfrm>
          <a:off x="0" y="2935281"/>
          <a:ext cx="10836322" cy="978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Analytical Population Based Identity Eligibility Policy Violation – Hard Preventive Policy Violation</a:t>
          </a:r>
        </a:p>
      </dsp:txBody>
      <dsp:txXfrm>
        <a:off x="0" y="2935281"/>
        <a:ext cx="10836322" cy="97842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4D07D-77E5-8F4A-9C4F-5412A820FE4B}">
      <dsp:nvSpPr>
        <dsp:cNvPr id="0" name=""/>
        <dsp:cNvSpPr/>
      </dsp:nvSpPr>
      <dsp:spPr>
        <a:xfrm>
          <a:off x="0" y="0"/>
          <a:ext cx="10890913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A71F06-00F3-CB44-94B2-81AFCC05694C}">
      <dsp:nvSpPr>
        <dsp:cNvPr id="0" name=""/>
        <dsp:cNvSpPr/>
      </dsp:nvSpPr>
      <dsp:spPr>
        <a:xfrm>
          <a:off x="0" y="0"/>
          <a:ext cx="10890913" cy="975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Configurable Split Points</a:t>
          </a:r>
        </a:p>
      </dsp:txBody>
      <dsp:txXfrm>
        <a:off x="0" y="0"/>
        <a:ext cx="10890913" cy="975015"/>
      </dsp:txXfrm>
    </dsp:sp>
    <dsp:sp modelId="{04068322-AFF8-1143-A0C5-B115C6A14AD7}">
      <dsp:nvSpPr>
        <dsp:cNvPr id="0" name=""/>
        <dsp:cNvSpPr/>
      </dsp:nvSpPr>
      <dsp:spPr>
        <a:xfrm>
          <a:off x="0" y="975015"/>
          <a:ext cx="10890913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97AC47-F13D-314F-B98C-70B83F9CD5D2}">
      <dsp:nvSpPr>
        <dsp:cNvPr id="0" name=""/>
        <dsp:cNvSpPr/>
      </dsp:nvSpPr>
      <dsp:spPr>
        <a:xfrm>
          <a:off x="0" y="975015"/>
          <a:ext cx="10890913" cy="975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Manager Approval / </a:t>
          </a:r>
          <a:r>
            <a:rPr lang="en-US" sz="2800" b="1" kern="1200" dirty="0"/>
            <a:t>2 Levels at Service Account Owner Approval - BETA</a:t>
          </a:r>
        </a:p>
      </dsp:txBody>
      <dsp:txXfrm>
        <a:off x="0" y="975015"/>
        <a:ext cx="10890913" cy="975015"/>
      </dsp:txXfrm>
    </dsp:sp>
    <dsp:sp modelId="{6F6F7F54-903F-9340-AF55-7DCBBFC09AAD}">
      <dsp:nvSpPr>
        <dsp:cNvPr id="0" name=""/>
        <dsp:cNvSpPr/>
      </dsp:nvSpPr>
      <dsp:spPr>
        <a:xfrm>
          <a:off x="0" y="1950030"/>
          <a:ext cx="10890913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68E518-F352-0D40-962F-2467329DAD1C}">
      <dsp:nvSpPr>
        <dsp:cNvPr id="0" name=""/>
        <dsp:cNvSpPr/>
      </dsp:nvSpPr>
      <dsp:spPr>
        <a:xfrm>
          <a:off x="0" y="1950031"/>
          <a:ext cx="10890913" cy="975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 Levels at Application, Entitlement, and Roles</a:t>
          </a:r>
        </a:p>
      </dsp:txBody>
      <dsp:txXfrm>
        <a:off x="0" y="1950031"/>
        <a:ext cx="10890913" cy="975015"/>
      </dsp:txXfrm>
    </dsp:sp>
    <dsp:sp modelId="{29AEDD70-F3A6-3D4A-87F3-A2281485A755}">
      <dsp:nvSpPr>
        <dsp:cNvPr id="0" name=""/>
        <dsp:cNvSpPr/>
      </dsp:nvSpPr>
      <dsp:spPr>
        <a:xfrm>
          <a:off x="0" y="2925046"/>
          <a:ext cx="10890913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AC6938-10DC-DF44-8B82-D75A58B9C7E1}">
      <dsp:nvSpPr>
        <dsp:cNvPr id="0" name=""/>
        <dsp:cNvSpPr/>
      </dsp:nvSpPr>
      <dsp:spPr>
        <a:xfrm>
          <a:off x="0" y="2925046"/>
          <a:ext cx="10890913" cy="975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Bypass Batch Approvals via Workgroup Membership</a:t>
          </a:r>
        </a:p>
      </dsp:txBody>
      <dsp:txXfrm>
        <a:off x="0" y="2925046"/>
        <a:ext cx="10890913" cy="97501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CECDB-3931-9345-95EC-63ECCC416CDE}">
      <dsp:nvSpPr>
        <dsp:cNvPr id="0" name=""/>
        <dsp:cNvSpPr/>
      </dsp:nvSpPr>
      <dsp:spPr>
        <a:xfrm>
          <a:off x="0" y="0"/>
          <a:ext cx="1087726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F0BF52-C234-B94D-923F-AA025D823600}">
      <dsp:nvSpPr>
        <dsp:cNvPr id="0" name=""/>
        <dsp:cNvSpPr/>
      </dsp:nvSpPr>
      <dsp:spPr>
        <a:xfrm>
          <a:off x="0" y="0"/>
          <a:ext cx="10877265" cy="951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New Quick Link “Manage Privileged Access”</a:t>
          </a:r>
        </a:p>
      </dsp:txBody>
      <dsp:txXfrm>
        <a:off x="0" y="0"/>
        <a:ext cx="10877265" cy="951131"/>
      </dsp:txXfrm>
    </dsp:sp>
    <dsp:sp modelId="{FADCC285-858D-524C-96E7-CFEAC546F061}">
      <dsp:nvSpPr>
        <dsp:cNvPr id="0" name=""/>
        <dsp:cNvSpPr/>
      </dsp:nvSpPr>
      <dsp:spPr>
        <a:xfrm>
          <a:off x="0" y="951131"/>
          <a:ext cx="1087726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C3B116-719D-BC41-AB37-901E4DCAF047}">
      <dsp:nvSpPr>
        <dsp:cNvPr id="0" name=""/>
        <dsp:cNvSpPr/>
      </dsp:nvSpPr>
      <dsp:spPr>
        <a:xfrm>
          <a:off x="0" y="951131"/>
          <a:ext cx="10877265" cy="951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Access Validations (Privileged Access cannot be applied to Regular account..)</a:t>
          </a:r>
        </a:p>
      </dsp:txBody>
      <dsp:txXfrm>
        <a:off x="0" y="951131"/>
        <a:ext cx="10877265" cy="951131"/>
      </dsp:txXfrm>
    </dsp:sp>
    <dsp:sp modelId="{544D6DA5-1566-BA44-9A4F-3A3875F49420}">
      <dsp:nvSpPr>
        <dsp:cNvPr id="0" name=""/>
        <dsp:cNvSpPr/>
      </dsp:nvSpPr>
      <dsp:spPr>
        <a:xfrm>
          <a:off x="0" y="1902263"/>
          <a:ext cx="1087726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032F06-36F3-314D-8B97-9BF2B6FAF705}">
      <dsp:nvSpPr>
        <dsp:cNvPr id="0" name=""/>
        <dsp:cNvSpPr/>
      </dsp:nvSpPr>
      <dsp:spPr>
        <a:xfrm>
          <a:off x="0" y="1902263"/>
          <a:ext cx="10877265" cy="951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Password Expiration Notifications and Actions</a:t>
          </a:r>
        </a:p>
      </dsp:txBody>
      <dsp:txXfrm>
        <a:off x="0" y="1902263"/>
        <a:ext cx="10877265" cy="951131"/>
      </dsp:txXfrm>
    </dsp:sp>
    <dsp:sp modelId="{C772FC96-7146-C249-9908-0A56C5E0D8E3}">
      <dsp:nvSpPr>
        <dsp:cNvPr id="0" name=""/>
        <dsp:cNvSpPr/>
      </dsp:nvSpPr>
      <dsp:spPr>
        <a:xfrm>
          <a:off x="0" y="2853395"/>
          <a:ext cx="1087726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AEE3B8-1931-1144-BAFB-7B1D0A523D92}">
      <dsp:nvSpPr>
        <dsp:cNvPr id="0" name=""/>
        <dsp:cNvSpPr/>
      </dsp:nvSpPr>
      <dsp:spPr>
        <a:xfrm>
          <a:off x="0" y="2853395"/>
          <a:ext cx="10877265" cy="951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Configuration to Omit Privileged Access Manager Approval</a:t>
          </a:r>
        </a:p>
      </dsp:txBody>
      <dsp:txXfrm>
        <a:off x="0" y="2853395"/>
        <a:ext cx="10877265" cy="95113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CE355-B43B-5A4B-81B7-9BC9F86F96E1}">
      <dsp:nvSpPr>
        <dsp:cNvPr id="0" name=""/>
        <dsp:cNvSpPr/>
      </dsp:nvSpPr>
      <dsp:spPr>
        <a:xfrm>
          <a:off x="0" y="0"/>
          <a:ext cx="10822673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5B98FA-3997-AA4D-A6D1-692DE8F93049}">
      <dsp:nvSpPr>
        <dsp:cNvPr id="0" name=""/>
        <dsp:cNvSpPr/>
      </dsp:nvSpPr>
      <dsp:spPr>
        <a:xfrm>
          <a:off x="0" y="0"/>
          <a:ext cx="10822673" cy="1847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baseline="0" dirty="0"/>
            <a:t>Interceptor, Expiration, Forgot Password</a:t>
          </a:r>
          <a:endParaRPr lang="en-US" sz="5400" kern="1200" dirty="0"/>
        </a:p>
      </dsp:txBody>
      <dsp:txXfrm>
        <a:off x="0" y="0"/>
        <a:ext cx="10822673" cy="1847672"/>
      </dsp:txXfrm>
    </dsp:sp>
    <dsp:sp modelId="{3D0C6746-C0AE-5C47-8F4D-AB2028D07EE1}">
      <dsp:nvSpPr>
        <dsp:cNvPr id="0" name=""/>
        <dsp:cNvSpPr/>
      </dsp:nvSpPr>
      <dsp:spPr>
        <a:xfrm>
          <a:off x="0" y="1847672"/>
          <a:ext cx="10822673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2112B3-EF0D-7D4D-9A28-9451E5AEDC3E}">
      <dsp:nvSpPr>
        <dsp:cNvPr id="0" name=""/>
        <dsp:cNvSpPr/>
      </dsp:nvSpPr>
      <dsp:spPr>
        <a:xfrm>
          <a:off x="0" y="1847672"/>
          <a:ext cx="10822673" cy="1847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Multiple Accounts</a:t>
          </a:r>
        </a:p>
      </dsp:txBody>
      <dsp:txXfrm>
        <a:off x="0" y="1847672"/>
        <a:ext cx="10822673" cy="184767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CE355-B43B-5A4B-81B7-9BC9F86F96E1}">
      <dsp:nvSpPr>
        <dsp:cNvPr id="0" name=""/>
        <dsp:cNvSpPr/>
      </dsp:nvSpPr>
      <dsp:spPr>
        <a:xfrm>
          <a:off x="0" y="1804"/>
          <a:ext cx="10822673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5B98FA-3997-AA4D-A6D1-692DE8F93049}">
      <dsp:nvSpPr>
        <dsp:cNvPr id="0" name=""/>
        <dsp:cNvSpPr/>
      </dsp:nvSpPr>
      <dsp:spPr>
        <a:xfrm>
          <a:off x="0" y="1804"/>
          <a:ext cx="10822673" cy="1230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baseline="0" dirty="0"/>
            <a:t>Assignment Group Association</a:t>
          </a:r>
          <a:endParaRPr lang="en-US" sz="5900" kern="1200" dirty="0"/>
        </a:p>
      </dsp:txBody>
      <dsp:txXfrm>
        <a:off x="0" y="1804"/>
        <a:ext cx="10822673" cy="1230578"/>
      </dsp:txXfrm>
    </dsp:sp>
    <dsp:sp modelId="{A496DC4E-3D11-D448-BD1C-3E1279644519}">
      <dsp:nvSpPr>
        <dsp:cNvPr id="0" name=""/>
        <dsp:cNvSpPr/>
      </dsp:nvSpPr>
      <dsp:spPr>
        <a:xfrm>
          <a:off x="0" y="1232383"/>
          <a:ext cx="10822673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AC9263-FFC0-0747-8DD4-E2163B44E523}">
      <dsp:nvSpPr>
        <dsp:cNvPr id="0" name=""/>
        <dsp:cNvSpPr/>
      </dsp:nvSpPr>
      <dsp:spPr>
        <a:xfrm>
          <a:off x="0" y="1232383"/>
          <a:ext cx="10822673" cy="1230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baseline="0" dirty="0"/>
            <a:t>Threshold and Wait on Tickets</a:t>
          </a:r>
          <a:endParaRPr lang="en-US" sz="5900" kern="1200" dirty="0"/>
        </a:p>
      </dsp:txBody>
      <dsp:txXfrm>
        <a:off x="0" y="1232383"/>
        <a:ext cx="10822673" cy="1230578"/>
      </dsp:txXfrm>
    </dsp:sp>
    <dsp:sp modelId="{DE216329-E5B4-4A4D-8236-08956B688408}">
      <dsp:nvSpPr>
        <dsp:cNvPr id="0" name=""/>
        <dsp:cNvSpPr/>
      </dsp:nvSpPr>
      <dsp:spPr>
        <a:xfrm>
          <a:off x="0" y="2462961"/>
          <a:ext cx="10822673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A09F1B-DBAF-3540-9E58-C18A326A8D12}">
      <dsp:nvSpPr>
        <dsp:cNvPr id="0" name=""/>
        <dsp:cNvSpPr/>
      </dsp:nvSpPr>
      <dsp:spPr>
        <a:xfrm>
          <a:off x="0" y="2462961"/>
          <a:ext cx="10822673" cy="1230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After Ticket Creation Action</a:t>
          </a:r>
        </a:p>
      </dsp:txBody>
      <dsp:txXfrm>
        <a:off x="0" y="2462961"/>
        <a:ext cx="10822673" cy="123057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CE355-B43B-5A4B-81B7-9BC9F86F96E1}">
      <dsp:nvSpPr>
        <dsp:cNvPr id="0" name=""/>
        <dsp:cNvSpPr/>
      </dsp:nvSpPr>
      <dsp:spPr>
        <a:xfrm>
          <a:off x="0" y="0"/>
          <a:ext cx="10822673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5B98FA-3997-AA4D-A6D1-692DE8F93049}">
      <dsp:nvSpPr>
        <dsp:cNvPr id="0" name=""/>
        <dsp:cNvSpPr/>
      </dsp:nvSpPr>
      <dsp:spPr>
        <a:xfrm>
          <a:off x="0" y="0"/>
          <a:ext cx="10822673" cy="923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baseline="0" dirty="0"/>
            <a:t>Soft Delete (Either Disable or Delete Revocation)</a:t>
          </a:r>
          <a:endParaRPr lang="en-US" sz="3800" kern="1200" dirty="0"/>
        </a:p>
      </dsp:txBody>
      <dsp:txXfrm>
        <a:off x="0" y="0"/>
        <a:ext cx="10822673" cy="923836"/>
      </dsp:txXfrm>
    </dsp:sp>
    <dsp:sp modelId="{A496DC4E-3D11-D448-BD1C-3E1279644519}">
      <dsp:nvSpPr>
        <dsp:cNvPr id="0" name=""/>
        <dsp:cNvSpPr/>
      </dsp:nvSpPr>
      <dsp:spPr>
        <a:xfrm>
          <a:off x="0" y="923836"/>
          <a:ext cx="10822673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AC9263-FFC0-0747-8DD4-E2163B44E523}">
      <dsp:nvSpPr>
        <dsp:cNvPr id="0" name=""/>
        <dsp:cNvSpPr/>
      </dsp:nvSpPr>
      <dsp:spPr>
        <a:xfrm>
          <a:off x="0" y="923836"/>
          <a:ext cx="10822673" cy="923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baseline="0" dirty="0"/>
            <a:t>Threshold and Wait</a:t>
          </a:r>
          <a:endParaRPr lang="en-US" sz="3800" kern="1200" dirty="0"/>
        </a:p>
      </dsp:txBody>
      <dsp:txXfrm>
        <a:off x="0" y="923836"/>
        <a:ext cx="10822673" cy="923836"/>
      </dsp:txXfrm>
    </dsp:sp>
    <dsp:sp modelId="{A3473C4F-1034-D345-AAB6-30B0B78B6DBA}">
      <dsp:nvSpPr>
        <dsp:cNvPr id="0" name=""/>
        <dsp:cNvSpPr/>
      </dsp:nvSpPr>
      <dsp:spPr>
        <a:xfrm>
          <a:off x="0" y="1847672"/>
          <a:ext cx="10822673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65F65A-89B3-694B-9225-0433939A97B1}">
      <dsp:nvSpPr>
        <dsp:cNvPr id="0" name=""/>
        <dsp:cNvSpPr/>
      </dsp:nvSpPr>
      <dsp:spPr>
        <a:xfrm>
          <a:off x="0" y="1847672"/>
          <a:ext cx="10822673" cy="923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Retryable</a:t>
          </a:r>
          <a:r>
            <a:rPr lang="en-US" sz="3800" kern="1200" dirty="0"/>
            <a:t> Errors</a:t>
          </a:r>
        </a:p>
      </dsp:txBody>
      <dsp:txXfrm>
        <a:off x="0" y="1847672"/>
        <a:ext cx="10822673" cy="923836"/>
      </dsp:txXfrm>
    </dsp:sp>
    <dsp:sp modelId="{458B582E-61B1-9541-BD23-8ECFEDEFBD09}">
      <dsp:nvSpPr>
        <dsp:cNvPr id="0" name=""/>
        <dsp:cNvSpPr/>
      </dsp:nvSpPr>
      <dsp:spPr>
        <a:xfrm>
          <a:off x="0" y="2771508"/>
          <a:ext cx="10822673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726BA4-BE40-4F42-A532-26A5BC984B0C}">
      <dsp:nvSpPr>
        <dsp:cNvPr id="0" name=""/>
        <dsp:cNvSpPr/>
      </dsp:nvSpPr>
      <dsp:spPr>
        <a:xfrm>
          <a:off x="0" y="2771508"/>
          <a:ext cx="10822673" cy="923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LDAP Connector Configurations</a:t>
          </a:r>
        </a:p>
      </dsp:txBody>
      <dsp:txXfrm>
        <a:off x="0" y="2771508"/>
        <a:ext cx="10822673" cy="92383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4D07D-77E5-8F4A-9C4F-5412A820FE4B}">
      <dsp:nvSpPr>
        <dsp:cNvPr id="0" name=""/>
        <dsp:cNvSpPr/>
      </dsp:nvSpPr>
      <dsp:spPr>
        <a:xfrm>
          <a:off x="0" y="0"/>
          <a:ext cx="1095915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A71F06-00F3-CB44-94B2-81AFCC05694C}">
      <dsp:nvSpPr>
        <dsp:cNvPr id="0" name=""/>
        <dsp:cNvSpPr/>
      </dsp:nvSpPr>
      <dsp:spPr>
        <a:xfrm>
          <a:off x="0" y="0"/>
          <a:ext cx="2191830" cy="930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Registration (BETA)</a:t>
          </a:r>
        </a:p>
      </dsp:txBody>
      <dsp:txXfrm>
        <a:off x="0" y="0"/>
        <a:ext cx="2191830" cy="930660"/>
      </dsp:txXfrm>
    </dsp:sp>
    <dsp:sp modelId="{3CCF7C97-8353-DA47-B5F7-0FA9D9240B18}">
      <dsp:nvSpPr>
        <dsp:cNvPr id="0" name=""/>
        <dsp:cNvSpPr/>
      </dsp:nvSpPr>
      <dsp:spPr>
        <a:xfrm>
          <a:off x="2356217" y="21630"/>
          <a:ext cx="8602934" cy="432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Joiner</a:t>
          </a:r>
        </a:p>
      </dsp:txBody>
      <dsp:txXfrm>
        <a:off x="2356217" y="21630"/>
        <a:ext cx="8602934" cy="432611"/>
      </dsp:txXfrm>
    </dsp:sp>
    <dsp:sp modelId="{BA285485-5542-CC4D-A8FF-85554FFD7125}">
      <dsp:nvSpPr>
        <dsp:cNvPr id="0" name=""/>
        <dsp:cNvSpPr/>
      </dsp:nvSpPr>
      <dsp:spPr>
        <a:xfrm>
          <a:off x="2191830" y="454242"/>
          <a:ext cx="87673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B0431AB-E266-2544-9453-B55DBE820503}">
      <dsp:nvSpPr>
        <dsp:cNvPr id="0" name=""/>
        <dsp:cNvSpPr/>
      </dsp:nvSpPr>
      <dsp:spPr>
        <a:xfrm>
          <a:off x="2356217" y="475872"/>
          <a:ext cx="8602934" cy="432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Manager Approval</a:t>
          </a:r>
        </a:p>
      </dsp:txBody>
      <dsp:txXfrm>
        <a:off x="2356217" y="475872"/>
        <a:ext cx="8602934" cy="432611"/>
      </dsp:txXfrm>
    </dsp:sp>
    <dsp:sp modelId="{A6B4D25A-7B99-0F40-9A2D-B5F06EEC30F6}">
      <dsp:nvSpPr>
        <dsp:cNvPr id="0" name=""/>
        <dsp:cNvSpPr/>
      </dsp:nvSpPr>
      <dsp:spPr>
        <a:xfrm>
          <a:off x="2191830" y="908484"/>
          <a:ext cx="87673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9034B26-D76F-F948-ABF0-15590822B130}">
      <dsp:nvSpPr>
        <dsp:cNvPr id="0" name=""/>
        <dsp:cNvSpPr/>
      </dsp:nvSpPr>
      <dsp:spPr>
        <a:xfrm>
          <a:off x="0" y="930660"/>
          <a:ext cx="1095915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8F6E61-43D4-6849-9777-E877EA94FFF6}">
      <dsp:nvSpPr>
        <dsp:cNvPr id="0" name=""/>
        <dsp:cNvSpPr/>
      </dsp:nvSpPr>
      <dsp:spPr>
        <a:xfrm>
          <a:off x="0" y="930660"/>
          <a:ext cx="2191830" cy="930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(BETA)</a:t>
          </a:r>
        </a:p>
      </dsp:txBody>
      <dsp:txXfrm>
        <a:off x="0" y="930660"/>
        <a:ext cx="2191830" cy="930660"/>
      </dsp:txXfrm>
    </dsp:sp>
    <dsp:sp modelId="{24F47B37-3CEE-8841-A08F-ABFACCF575C3}">
      <dsp:nvSpPr>
        <dsp:cNvPr id="0" name=""/>
        <dsp:cNvSpPr/>
      </dsp:nvSpPr>
      <dsp:spPr>
        <a:xfrm>
          <a:off x="2356217" y="945201"/>
          <a:ext cx="8602934" cy="290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Joiner</a:t>
          </a:r>
        </a:p>
      </dsp:txBody>
      <dsp:txXfrm>
        <a:off x="2356217" y="945201"/>
        <a:ext cx="8602934" cy="290831"/>
      </dsp:txXfrm>
    </dsp:sp>
    <dsp:sp modelId="{3753E87C-0A8B-2445-9632-469262847414}">
      <dsp:nvSpPr>
        <dsp:cNvPr id="0" name=""/>
        <dsp:cNvSpPr/>
      </dsp:nvSpPr>
      <dsp:spPr>
        <a:xfrm>
          <a:off x="2191830" y="1236033"/>
          <a:ext cx="87673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37BB063-9270-AF4A-8513-AD74926A315B}">
      <dsp:nvSpPr>
        <dsp:cNvPr id="0" name=""/>
        <dsp:cNvSpPr/>
      </dsp:nvSpPr>
      <dsp:spPr>
        <a:xfrm>
          <a:off x="2356217" y="1250574"/>
          <a:ext cx="8602934" cy="290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Service Accounts</a:t>
          </a:r>
        </a:p>
      </dsp:txBody>
      <dsp:txXfrm>
        <a:off x="2356217" y="1250574"/>
        <a:ext cx="8602934" cy="290831"/>
      </dsp:txXfrm>
    </dsp:sp>
    <dsp:sp modelId="{1FF38596-34D4-4A46-B824-0F41554776FC}">
      <dsp:nvSpPr>
        <dsp:cNvPr id="0" name=""/>
        <dsp:cNvSpPr/>
      </dsp:nvSpPr>
      <dsp:spPr>
        <a:xfrm>
          <a:off x="2191830" y="1541406"/>
          <a:ext cx="87673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905CCFF-4514-CF4D-9CBF-56FF03B6FBA2}">
      <dsp:nvSpPr>
        <dsp:cNvPr id="0" name=""/>
        <dsp:cNvSpPr/>
      </dsp:nvSpPr>
      <dsp:spPr>
        <a:xfrm>
          <a:off x="2356217" y="1555947"/>
          <a:ext cx="8602934" cy="290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Manager Approval or Service Account Owner</a:t>
          </a:r>
        </a:p>
      </dsp:txBody>
      <dsp:txXfrm>
        <a:off x="2356217" y="1555947"/>
        <a:ext cx="8602934" cy="290831"/>
      </dsp:txXfrm>
    </dsp:sp>
    <dsp:sp modelId="{3A96D497-6FBD-EF43-AF41-080120C33FB1}">
      <dsp:nvSpPr>
        <dsp:cNvPr id="0" name=""/>
        <dsp:cNvSpPr/>
      </dsp:nvSpPr>
      <dsp:spPr>
        <a:xfrm>
          <a:off x="2191830" y="1846778"/>
          <a:ext cx="87673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86BACD2-9AAA-454A-B4C0-24E6869E3A74}">
      <dsp:nvSpPr>
        <dsp:cNvPr id="0" name=""/>
        <dsp:cNvSpPr/>
      </dsp:nvSpPr>
      <dsp:spPr>
        <a:xfrm>
          <a:off x="0" y="1861320"/>
          <a:ext cx="1095915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6EE17F-33BB-434D-B7B2-4EB0EEB2EA92}">
      <dsp:nvSpPr>
        <dsp:cNvPr id="0" name=""/>
        <dsp:cNvSpPr/>
      </dsp:nvSpPr>
      <dsp:spPr>
        <a:xfrm>
          <a:off x="0" y="1861320"/>
          <a:ext cx="2191830" cy="930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Edit (BETA)</a:t>
          </a:r>
        </a:p>
      </dsp:txBody>
      <dsp:txXfrm>
        <a:off x="0" y="1861320"/>
        <a:ext cx="2191830" cy="930660"/>
      </dsp:txXfrm>
    </dsp:sp>
    <dsp:sp modelId="{796362CC-E275-304C-BF6E-440B963D842F}">
      <dsp:nvSpPr>
        <dsp:cNvPr id="0" name=""/>
        <dsp:cNvSpPr/>
      </dsp:nvSpPr>
      <dsp:spPr>
        <a:xfrm>
          <a:off x="2356217" y="1882951"/>
          <a:ext cx="8602934" cy="432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Attribute Synchronization</a:t>
          </a:r>
        </a:p>
      </dsp:txBody>
      <dsp:txXfrm>
        <a:off x="2356217" y="1882951"/>
        <a:ext cx="8602934" cy="432611"/>
      </dsp:txXfrm>
    </dsp:sp>
    <dsp:sp modelId="{6B6655EB-10B8-AF48-90EB-51C5169D95BA}">
      <dsp:nvSpPr>
        <dsp:cNvPr id="0" name=""/>
        <dsp:cNvSpPr/>
      </dsp:nvSpPr>
      <dsp:spPr>
        <a:xfrm>
          <a:off x="2191830" y="2315562"/>
          <a:ext cx="87673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2A54C83-6508-5841-A8F7-A6B14F02F398}">
      <dsp:nvSpPr>
        <dsp:cNvPr id="0" name=""/>
        <dsp:cNvSpPr/>
      </dsp:nvSpPr>
      <dsp:spPr>
        <a:xfrm>
          <a:off x="2356217" y="2337193"/>
          <a:ext cx="8602934" cy="432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Manager Approval or Service Account Owner</a:t>
          </a:r>
        </a:p>
      </dsp:txBody>
      <dsp:txXfrm>
        <a:off x="2356217" y="2337193"/>
        <a:ext cx="8602934" cy="432611"/>
      </dsp:txXfrm>
    </dsp:sp>
    <dsp:sp modelId="{5649E512-1631-7B45-A6E5-86AF09A53418}">
      <dsp:nvSpPr>
        <dsp:cNvPr id="0" name=""/>
        <dsp:cNvSpPr/>
      </dsp:nvSpPr>
      <dsp:spPr>
        <a:xfrm>
          <a:off x="2191830" y="2769804"/>
          <a:ext cx="87673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C682161-480A-F144-AB0E-2046D1353306}">
      <dsp:nvSpPr>
        <dsp:cNvPr id="0" name=""/>
        <dsp:cNvSpPr/>
      </dsp:nvSpPr>
      <dsp:spPr>
        <a:xfrm>
          <a:off x="0" y="2791980"/>
          <a:ext cx="1095915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A1C791-AA59-BC43-92D9-B0BC0D44F074}">
      <dsp:nvSpPr>
        <dsp:cNvPr id="0" name=""/>
        <dsp:cNvSpPr/>
      </dsp:nvSpPr>
      <dsp:spPr>
        <a:xfrm>
          <a:off x="0" y="2791980"/>
          <a:ext cx="2191830" cy="930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Change Password (BETA)</a:t>
          </a:r>
        </a:p>
      </dsp:txBody>
      <dsp:txXfrm>
        <a:off x="0" y="2791980"/>
        <a:ext cx="2191830" cy="930660"/>
      </dsp:txXfrm>
    </dsp:sp>
    <dsp:sp modelId="{C74599C6-9C76-8648-AB26-8873577EF296}">
      <dsp:nvSpPr>
        <dsp:cNvPr id="0" name=""/>
        <dsp:cNvSpPr/>
      </dsp:nvSpPr>
      <dsp:spPr>
        <a:xfrm>
          <a:off x="2356217" y="2813611"/>
          <a:ext cx="8602934" cy="432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New Quick Link “Change Password”</a:t>
          </a:r>
        </a:p>
      </dsp:txBody>
      <dsp:txXfrm>
        <a:off x="2356217" y="2813611"/>
        <a:ext cx="8602934" cy="432611"/>
      </dsp:txXfrm>
    </dsp:sp>
    <dsp:sp modelId="{C946464E-D691-A140-800C-701C058D3683}">
      <dsp:nvSpPr>
        <dsp:cNvPr id="0" name=""/>
        <dsp:cNvSpPr/>
      </dsp:nvSpPr>
      <dsp:spPr>
        <a:xfrm>
          <a:off x="2191830" y="3246222"/>
          <a:ext cx="87673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CEB9749-C962-8148-AD90-88A17703AD50}">
      <dsp:nvSpPr>
        <dsp:cNvPr id="0" name=""/>
        <dsp:cNvSpPr/>
      </dsp:nvSpPr>
      <dsp:spPr>
        <a:xfrm>
          <a:off x="2356217" y="3267853"/>
          <a:ext cx="8602934" cy="432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Password Synchronization</a:t>
          </a:r>
        </a:p>
      </dsp:txBody>
      <dsp:txXfrm>
        <a:off x="2356217" y="3267853"/>
        <a:ext cx="8602934" cy="432611"/>
      </dsp:txXfrm>
    </dsp:sp>
    <dsp:sp modelId="{FAB87755-7CB4-C54C-BBAA-95ED4F9F50D1}">
      <dsp:nvSpPr>
        <dsp:cNvPr id="0" name=""/>
        <dsp:cNvSpPr/>
      </dsp:nvSpPr>
      <dsp:spPr>
        <a:xfrm>
          <a:off x="2191830" y="3700465"/>
          <a:ext cx="87673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49C90-7B91-E244-AD6B-02488F05326C}">
      <dsp:nvSpPr>
        <dsp:cNvPr id="0" name=""/>
        <dsp:cNvSpPr/>
      </dsp:nvSpPr>
      <dsp:spPr>
        <a:xfrm>
          <a:off x="0" y="1811"/>
          <a:ext cx="1087726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443295-5B49-C84D-9F31-B32EA18D5166}">
      <dsp:nvSpPr>
        <dsp:cNvPr id="0" name=""/>
        <dsp:cNvSpPr/>
      </dsp:nvSpPr>
      <dsp:spPr>
        <a:xfrm>
          <a:off x="0" y="1811"/>
          <a:ext cx="10877265" cy="1235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All Certification Types</a:t>
          </a:r>
        </a:p>
      </dsp:txBody>
      <dsp:txXfrm>
        <a:off x="0" y="1811"/>
        <a:ext cx="10877265" cy="1235123"/>
      </dsp:txXfrm>
    </dsp:sp>
    <dsp:sp modelId="{D3D4D07D-77E5-8F4A-9C4F-5412A820FE4B}">
      <dsp:nvSpPr>
        <dsp:cNvPr id="0" name=""/>
        <dsp:cNvSpPr/>
      </dsp:nvSpPr>
      <dsp:spPr>
        <a:xfrm>
          <a:off x="0" y="1236934"/>
          <a:ext cx="1087726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A71F06-00F3-CB44-94B2-81AFCC05694C}">
      <dsp:nvSpPr>
        <dsp:cNvPr id="0" name=""/>
        <dsp:cNvSpPr/>
      </dsp:nvSpPr>
      <dsp:spPr>
        <a:xfrm>
          <a:off x="0" y="1236934"/>
          <a:ext cx="10877265" cy="1235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Logical Applications Configurations - Inclusion</a:t>
          </a:r>
        </a:p>
      </dsp:txBody>
      <dsp:txXfrm>
        <a:off x="0" y="1236934"/>
        <a:ext cx="10877265" cy="1235123"/>
      </dsp:txXfrm>
    </dsp:sp>
    <dsp:sp modelId="{CECCEE95-2798-DB4E-B4F0-8566EF02D06D}">
      <dsp:nvSpPr>
        <dsp:cNvPr id="0" name=""/>
        <dsp:cNvSpPr/>
      </dsp:nvSpPr>
      <dsp:spPr>
        <a:xfrm>
          <a:off x="0" y="2472058"/>
          <a:ext cx="1087726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633FA8-9B40-2D46-85CB-3791A57007C0}">
      <dsp:nvSpPr>
        <dsp:cNvPr id="0" name=""/>
        <dsp:cNvSpPr/>
      </dsp:nvSpPr>
      <dsp:spPr>
        <a:xfrm>
          <a:off x="0" y="2472058"/>
          <a:ext cx="10877265" cy="1235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Privileged Access Configurations</a:t>
          </a:r>
        </a:p>
      </dsp:txBody>
      <dsp:txXfrm>
        <a:off x="0" y="2472058"/>
        <a:ext cx="10877265" cy="1235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4D07D-77E5-8F4A-9C4F-5412A820FE4B}">
      <dsp:nvSpPr>
        <dsp:cNvPr id="0" name=""/>
        <dsp:cNvSpPr/>
      </dsp:nvSpPr>
      <dsp:spPr>
        <a:xfrm>
          <a:off x="0" y="493"/>
          <a:ext cx="1079537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A71F06-00F3-CB44-94B2-81AFCC05694C}">
      <dsp:nvSpPr>
        <dsp:cNvPr id="0" name=""/>
        <dsp:cNvSpPr/>
      </dsp:nvSpPr>
      <dsp:spPr>
        <a:xfrm>
          <a:off x="0" y="493"/>
          <a:ext cx="2159075" cy="807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Business Analyst View</a:t>
          </a:r>
        </a:p>
      </dsp:txBody>
      <dsp:txXfrm>
        <a:off x="0" y="493"/>
        <a:ext cx="2159075" cy="807750"/>
      </dsp:txXfrm>
    </dsp:sp>
    <dsp:sp modelId="{6262EEAD-64EC-9447-AE36-4D84A6A41435}">
      <dsp:nvSpPr>
        <dsp:cNvPr id="0" name=""/>
        <dsp:cNvSpPr/>
      </dsp:nvSpPr>
      <dsp:spPr>
        <a:xfrm>
          <a:off x="2321006" y="19267"/>
          <a:ext cx="8474372" cy="375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Mining and Analytical Approach</a:t>
          </a:r>
        </a:p>
      </dsp:txBody>
      <dsp:txXfrm>
        <a:off x="2321006" y="19267"/>
        <a:ext cx="8474372" cy="375477"/>
      </dsp:txXfrm>
    </dsp:sp>
    <dsp:sp modelId="{E67FB210-9FE4-6646-A3FC-68BB5CA922C6}">
      <dsp:nvSpPr>
        <dsp:cNvPr id="0" name=""/>
        <dsp:cNvSpPr/>
      </dsp:nvSpPr>
      <dsp:spPr>
        <a:xfrm>
          <a:off x="2159075" y="394744"/>
          <a:ext cx="86363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C911FCB-BFD0-5941-8556-8AE2768992B1}">
      <dsp:nvSpPr>
        <dsp:cNvPr id="0" name=""/>
        <dsp:cNvSpPr/>
      </dsp:nvSpPr>
      <dsp:spPr>
        <a:xfrm>
          <a:off x="2321006" y="413518"/>
          <a:ext cx="8474372" cy="375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Configurations on Workflow and Rules</a:t>
          </a:r>
        </a:p>
      </dsp:txBody>
      <dsp:txXfrm>
        <a:off x="2321006" y="413518"/>
        <a:ext cx="8474372" cy="375477"/>
      </dsp:txXfrm>
    </dsp:sp>
    <dsp:sp modelId="{D482F6F9-A640-6E42-AD93-154C6AF146AA}">
      <dsp:nvSpPr>
        <dsp:cNvPr id="0" name=""/>
        <dsp:cNvSpPr/>
      </dsp:nvSpPr>
      <dsp:spPr>
        <a:xfrm>
          <a:off x="2159075" y="788996"/>
          <a:ext cx="86363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410FF54-9082-254F-BF4D-6FFCFA2EA8C8}">
      <dsp:nvSpPr>
        <dsp:cNvPr id="0" name=""/>
        <dsp:cNvSpPr/>
      </dsp:nvSpPr>
      <dsp:spPr>
        <a:xfrm>
          <a:off x="0" y="808243"/>
          <a:ext cx="1079537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682222-D970-ED4B-8942-3E192DE70990}">
      <dsp:nvSpPr>
        <dsp:cNvPr id="0" name=""/>
        <dsp:cNvSpPr/>
      </dsp:nvSpPr>
      <dsp:spPr>
        <a:xfrm>
          <a:off x="0" y="808243"/>
          <a:ext cx="2159075" cy="807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Enterprise Standard View</a:t>
          </a:r>
        </a:p>
      </dsp:txBody>
      <dsp:txXfrm>
        <a:off x="0" y="808243"/>
        <a:ext cx="2159075" cy="807750"/>
      </dsp:txXfrm>
    </dsp:sp>
    <dsp:sp modelId="{1495F3BA-0799-734B-A376-3E7CAAC86417}">
      <dsp:nvSpPr>
        <dsp:cNvPr id="0" name=""/>
        <dsp:cNvSpPr/>
      </dsp:nvSpPr>
      <dsp:spPr>
        <a:xfrm>
          <a:off x="2321006" y="844923"/>
          <a:ext cx="8474372" cy="733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Self Service Application Onboarding </a:t>
          </a:r>
        </a:p>
      </dsp:txBody>
      <dsp:txXfrm>
        <a:off x="2321006" y="844923"/>
        <a:ext cx="8474372" cy="733601"/>
      </dsp:txXfrm>
    </dsp:sp>
    <dsp:sp modelId="{B9E9D215-CF9D-4E4C-89BA-E04A84030B59}">
      <dsp:nvSpPr>
        <dsp:cNvPr id="0" name=""/>
        <dsp:cNvSpPr/>
      </dsp:nvSpPr>
      <dsp:spPr>
        <a:xfrm>
          <a:off x="2159075" y="1578524"/>
          <a:ext cx="86363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0EBF90D-9E3F-CF46-BBEA-880168828364}">
      <dsp:nvSpPr>
        <dsp:cNvPr id="0" name=""/>
        <dsp:cNvSpPr/>
      </dsp:nvSpPr>
      <dsp:spPr>
        <a:xfrm>
          <a:off x="0" y="1615993"/>
          <a:ext cx="1079537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E10402-730B-9142-96B8-1BC72FC4C481}">
      <dsp:nvSpPr>
        <dsp:cNvPr id="0" name=""/>
        <dsp:cNvSpPr/>
      </dsp:nvSpPr>
      <dsp:spPr>
        <a:xfrm>
          <a:off x="0" y="1615993"/>
          <a:ext cx="2159075" cy="807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ROI</a:t>
          </a:r>
        </a:p>
      </dsp:txBody>
      <dsp:txXfrm>
        <a:off x="0" y="1615993"/>
        <a:ext cx="2159075" cy="807750"/>
      </dsp:txXfrm>
    </dsp:sp>
    <dsp:sp modelId="{4A78DE5B-8C6A-354A-9A6E-E5D57E95543F}">
      <dsp:nvSpPr>
        <dsp:cNvPr id="0" name=""/>
        <dsp:cNvSpPr/>
      </dsp:nvSpPr>
      <dsp:spPr>
        <a:xfrm>
          <a:off x="2321006" y="1652673"/>
          <a:ext cx="8474372" cy="733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Minimize Build Efforts – Focus on Business Vertical Applications </a:t>
          </a:r>
        </a:p>
      </dsp:txBody>
      <dsp:txXfrm>
        <a:off x="2321006" y="1652673"/>
        <a:ext cx="8474372" cy="733601"/>
      </dsp:txXfrm>
    </dsp:sp>
    <dsp:sp modelId="{1D777152-B398-F748-89C7-B11DA3C55188}">
      <dsp:nvSpPr>
        <dsp:cNvPr id="0" name=""/>
        <dsp:cNvSpPr/>
      </dsp:nvSpPr>
      <dsp:spPr>
        <a:xfrm>
          <a:off x="2159075" y="2386275"/>
          <a:ext cx="86363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69A4B5F-4BBD-B44E-80AD-DC629AF3B89A}">
      <dsp:nvSpPr>
        <dsp:cNvPr id="0" name=""/>
        <dsp:cNvSpPr/>
      </dsp:nvSpPr>
      <dsp:spPr>
        <a:xfrm>
          <a:off x="0" y="2423744"/>
          <a:ext cx="1079537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94CDDC-6ED7-A34C-B3E1-016CEDD1C55C}">
      <dsp:nvSpPr>
        <dsp:cNvPr id="0" name=""/>
        <dsp:cNvSpPr/>
      </dsp:nvSpPr>
      <dsp:spPr>
        <a:xfrm>
          <a:off x="0" y="2423744"/>
          <a:ext cx="2159075" cy="807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Enforce Standards</a:t>
          </a:r>
        </a:p>
      </dsp:txBody>
      <dsp:txXfrm>
        <a:off x="0" y="2423744"/>
        <a:ext cx="2159075" cy="807750"/>
      </dsp:txXfrm>
    </dsp:sp>
    <dsp:sp modelId="{74ED78F7-D2A0-9245-B16B-91B02C99A78D}">
      <dsp:nvSpPr>
        <dsp:cNvPr id="0" name=""/>
        <dsp:cNvSpPr/>
      </dsp:nvSpPr>
      <dsp:spPr>
        <a:xfrm>
          <a:off x="2321006" y="2460424"/>
          <a:ext cx="8474372" cy="733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Best Practices</a:t>
          </a:r>
        </a:p>
      </dsp:txBody>
      <dsp:txXfrm>
        <a:off x="2321006" y="2460424"/>
        <a:ext cx="8474372" cy="733601"/>
      </dsp:txXfrm>
    </dsp:sp>
    <dsp:sp modelId="{BFDC72C1-1ED6-6544-BA57-649E3C9A1BB8}">
      <dsp:nvSpPr>
        <dsp:cNvPr id="0" name=""/>
        <dsp:cNvSpPr/>
      </dsp:nvSpPr>
      <dsp:spPr>
        <a:xfrm>
          <a:off x="2159075" y="3194025"/>
          <a:ext cx="86363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DD44579-DFC2-C94F-8729-EBEB89D6C51C}">
      <dsp:nvSpPr>
        <dsp:cNvPr id="0" name=""/>
        <dsp:cNvSpPr/>
      </dsp:nvSpPr>
      <dsp:spPr>
        <a:xfrm>
          <a:off x="0" y="3231494"/>
          <a:ext cx="1079537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676AF4-06A0-AB4A-8A0A-D0DF84E9CD74}">
      <dsp:nvSpPr>
        <dsp:cNvPr id="0" name=""/>
        <dsp:cNvSpPr/>
      </dsp:nvSpPr>
      <dsp:spPr>
        <a:xfrm>
          <a:off x="0" y="3231494"/>
          <a:ext cx="2159075" cy="807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Enforce Complete Account Management</a:t>
          </a:r>
        </a:p>
      </dsp:txBody>
      <dsp:txXfrm>
        <a:off x="0" y="3231494"/>
        <a:ext cx="2159075" cy="807750"/>
      </dsp:txXfrm>
    </dsp:sp>
    <dsp:sp modelId="{AA70C0CC-1751-8B4C-BCA6-82504064CF31}">
      <dsp:nvSpPr>
        <dsp:cNvPr id="0" name=""/>
        <dsp:cNvSpPr/>
      </dsp:nvSpPr>
      <dsp:spPr>
        <a:xfrm>
          <a:off x="2321006" y="3268174"/>
          <a:ext cx="8474372" cy="733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360 ° Identity View</a:t>
          </a:r>
        </a:p>
      </dsp:txBody>
      <dsp:txXfrm>
        <a:off x="2321006" y="3268174"/>
        <a:ext cx="8474372" cy="733601"/>
      </dsp:txXfrm>
    </dsp:sp>
    <dsp:sp modelId="{F3BC76A6-57E9-2842-9512-817DF2E15A24}">
      <dsp:nvSpPr>
        <dsp:cNvPr id="0" name=""/>
        <dsp:cNvSpPr/>
      </dsp:nvSpPr>
      <dsp:spPr>
        <a:xfrm>
          <a:off x="2159075" y="4001775"/>
          <a:ext cx="86363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68A5-DD82-9B4E-98B0-64AB391FB482}">
      <dsp:nvSpPr>
        <dsp:cNvPr id="0" name=""/>
        <dsp:cNvSpPr/>
      </dsp:nvSpPr>
      <dsp:spPr>
        <a:xfrm>
          <a:off x="0" y="1771"/>
          <a:ext cx="1104103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4462CF-6CC4-EA4A-8F7B-381ABF06F8A3}">
      <dsp:nvSpPr>
        <dsp:cNvPr id="0" name=""/>
        <dsp:cNvSpPr/>
      </dsp:nvSpPr>
      <dsp:spPr>
        <a:xfrm>
          <a:off x="0" y="1771"/>
          <a:ext cx="11041038" cy="1207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Extended Attributes</a:t>
          </a:r>
        </a:p>
      </dsp:txBody>
      <dsp:txXfrm>
        <a:off x="0" y="1771"/>
        <a:ext cx="11041038" cy="1207854"/>
      </dsp:txXfrm>
    </dsp:sp>
    <dsp:sp modelId="{68C92B98-D97D-7A48-9DBC-554FE66178A5}">
      <dsp:nvSpPr>
        <dsp:cNvPr id="0" name=""/>
        <dsp:cNvSpPr/>
      </dsp:nvSpPr>
      <dsp:spPr>
        <a:xfrm>
          <a:off x="0" y="1209625"/>
          <a:ext cx="1104103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68955E-8A22-1B45-B97F-1BEE1112C3A2}">
      <dsp:nvSpPr>
        <dsp:cNvPr id="0" name=""/>
        <dsp:cNvSpPr/>
      </dsp:nvSpPr>
      <dsp:spPr>
        <a:xfrm>
          <a:off x="0" y="1209625"/>
          <a:ext cx="11041038" cy="1207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Application Health Check Report (Test Connection, Account Connection, and Group Connection)</a:t>
          </a:r>
        </a:p>
      </dsp:txBody>
      <dsp:txXfrm>
        <a:off x="0" y="1209625"/>
        <a:ext cx="11041038" cy="1207854"/>
      </dsp:txXfrm>
    </dsp:sp>
    <dsp:sp modelId="{EA7D8946-F597-B048-A053-FA86DFDA992C}">
      <dsp:nvSpPr>
        <dsp:cNvPr id="0" name=""/>
        <dsp:cNvSpPr/>
      </dsp:nvSpPr>
      <dsp:spPr>
        <a:xfrm>
          <a:off x="0" y="2417480"/>
          <a:ext cx="1104103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0A0D44-D183-5E46-B21F-611CBE722DB5}">
      <dsp:nvSpPr>
        <dsp:cNvPr id="0" name=""/>
        <dsp:cNvSpPr/>
      </dsp:nvSpPr>
      <dsp:spPr>
        <a:xfrm>
          <a:off x="0" y="2417480"/>
          <a:ext cx="11041038" cy="1207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Advanced Multiple Accounts Policy SOD Matrix</a:t>
          </a:r>
        </a:p>
      </dsp:txBody>
      <dsp:txXfrm>
        <a:off x="0" y="2417480"/>
        <a:ext cx="11041038" cy="120785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2C3D60-8478-C444-9503-907149FDFE2E}">
      <dsp:nvSpPr>
        <dsp:cNvPr id="0" name=""/>
        <dsp:cNvSpPr/>
      </dsp:nvSpPr>
      <dsp:spPr>
        <a:xfrm>
          <a:off x="0" y="0"/>
          <a:ext cx="1075443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96DBBB-6529-5D45-A65A-CB674521D45A}">
      <dsp:nvSpPr>
        <dsp:cNvPr id="0" name=""/>
        <dsp:cNvSpPr/>
      </dsp:nvSpPr>
      <dsp:spPr>
        <a:xfrm>
          <a:off x="0" y="0"/>
          <a:ext cx="10754436" cy="1758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Extended Attribute Configuration (Roles and Entitlements)</a:t>
          </a:r>
        </a:p>
      </dsp:txBody>
      <dsp:txXfrm>
        <a:off x="0" y="0"/>
        <a:ext cx="10754436" cy="1758961"/>
      </dsp:txXfrm>
    </dsp:sp>
    <dsp:sp modelId="{124EA146-D442-D745-9FAC-D391A7D1BB8B}">
      <dsp:nvSpPr>
        <dsp:cNvPr id="0" name=""/>
        <dsp:cNvSpPr/>
      </dsp:nvSpPr>
      <dsp:spPr>
        <a:xfrm>
          <a:off x="0" y="1758961"/>
          <a:ext cx="1075443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77899C-A0A0-6C4C-8A85-6DA55FCC620D}">
      <dsp:nvSpPr>
        <dsp:cNvPr id="0" name=""/>
        <dsp:cNvSpPr/>
      </dsp:nvSpPr>
      <dsp:spPr>
        <a:xfrm>
          <a:off x="0" y="1758961"/>
          <a:ext cx="10754436" cy="1758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Different than Role and Internal Logical Connector Approach</a:t>
          </a:r>
        </a:p>
      </dsp:txBody>
      <dsp:txXfrm>
        <a:off x="0" y="1758961"/>
        <a:ext cx="10754436" cy="175896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4557F-D106-D04F-87EF-0682D69666EF}">
      <dsp:nvSpPr>
        <dsp:cNvPr id="0" name=""/>
        <dsp:cNvSpPr/>
      </dsp:nvSpPr>
      <dsp:spPr>
        <a:xfrm>
          <a:off x="0" y="452"/>
          <a:ext cx="1086361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192709-1541-5B4E-8B1A-31F6CC94247C}">
      <dsp:nvSpPr>
        <dsp:cNvPr id="0" name=""/>
        <dsp:cNvSpPr/>
      </dsp:nvSpPr>
      <dsp:spPr>
        <a:xfrm>
          <a:off x="0" y="452"/>
          <a:ext cx="10863617" cy="741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Header Configuration</a:t>
          </a:r>
        </a:p>
      </dsp:txBody>
      <dsp:txXfrm>
        <a:off x="0" y="452"/>
        <a:ext cx="10863617" cy="741617"/>
      </dsp:txXfrm>
    </dsp:sp>
    <dsp:sp modelId="{90F57909-65EA-1644-AF7F-BD51961D761B}">
      <dsp:nvSpPr>
        <dsp:cNvPr id="0" name=""/>
        <dsp:cNvSpPr/>
      </dsp:nvSpPr>
      <dsp:spPr>
        <a:xfrm>
          <a:off x="0" y="742070"/>
          <a:ext cx="1086361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5234B1-C265-E340-8F3E-9E5ABFA7CF54}">
      <dsp:nvSpPr>
        <dsp:cNvPr id="0" name=""/>
        <dsp:cNvSpPr/>
      </dsp:nvSpPr>
      <dsp:spPr>
        <a:xfrm>
          <a:off x="0" y="742070"/>
          <a:ext cx="10863617" cy="741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Footer</a:t>
          </a:r>
          <a:r>
            <a:rPr lang="en-US" sz="3500" kern="1200" baseline="0" dirty="0"/>
            <a:t> Configuration</a:t>
          </a:r>
          <a:endParaRPr lang="en-US" sz="3500" kern="1200" dirty="0"/>
        </a:p>
      </dsp:txBody>
      <dsp:txXfrm>
        <a:off x="0" y="742070"/>
        <a:ext cx="10863617" cy="741617"/>
      </dsp:txXfrm>
    </dsp:sp>
    <dsp:sp modelId="{02A0524D-03A3-3D4E-8E96-03EC292F5F17}">
      <dsp:nvSpPr>
        <dsp:cNvPr id="0" name=""/>
        <dsp:cNvSpPr/>
      </dsp:nvSpPr>
      <dsp:spPr>
        <a:xfrm>
          <a:off x="0" y="1483687"/>
          <a:ext cx="1086361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FD8361-E0EE-AC45-8A90-4E96CBD88052}">
      <dsp:nvSpPr>
        <dsp:cNvPr id="0" name=""/>
        <dsp:cNvSpPr/>
      </dsp:nvSpPr>
      <dsp:spPr>
        <a:xfrm>
          <a:off x="0" y="1483687"/>
          <a:ext cx="10863617" cy="741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CSS</a:t>
          </a:r>
          <a:r>
            <a:rPr lang="en-US" sz="3500" kern="1200" baseline="0" dirty="0"/>
            <a:t> Configuration</a:t>
          </a:r>
          <a:endParaRPr lang="en-US" sz="3500" kern="1200" dirty="0"/>
        </a:p>
      </dsp:txBody>
      <dsp:txXfrm>
        <a:off x="0" y="1483687"/>
        <a:ext cx="10863617" cy="741617"/>
      </dsp:txXfrm>
    </dsp:sp>
    <dsp:sp modelId="{4EB674C6-470D-FA4A-B287-B77AE10BF9AA}">
      <dsp:nvSpPr>
        <dsp:cNvPr id="0" name=""/>
        <dsp:cNvSpPr/>
      </dsp:nvSpPr>
      <dsp:spPr>
        <a:xfrm>
          <a:off x="0" y="2225305"/>
          <a:ext cx="1086361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1F2520-E0B0-0E4C-94D5-E3AF0ECEDE83}">
      <dsp:nvSpPr>
        <dsp:cNvPr id="0" name=""/>
        <dsp:cNvSpPr/>
      </dsp:nvSpPr>
      <dsp:spPr>
        <a:xfrm>
          <a:off x="0" y="2225305"/>
          <a:ext cx="10863617" cy="741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Dynamic Content Generation Configuration</a:t>
          </a:r>
        </a:p>
      </dsp:txBody>
      <dsp:txXfrm>
        <a:off x="0" y="2225305"/>
        <a:ext cx="10863617" cy="741617"/>
      </dsp:txXfrm>
    </dsp:sp>
    <dsp:sp modelId="{1A0816BA-5CE0-8748-AA29-6B8BAD1E3EEC}">
      <dsp:nvSpPr>
        <dsp:cNvPr id="0" name=""/>
        <dsp:cNvSpPr/>
      </dsp:nvSpPr>
      <dsp:spPr>
        <a:xfrm>
          <a:off x="0" y="2966922"/>
          <a:ext cx="1086361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996615-B085-7143-B63C-EF46E72FEC7D}">
      <dsp:nvSpPr>
        <dsp:cNvPr id="0" name=""/>
        <dsp:cNvSpPr/>
      </dsp:nvSpPr>
      <dsp:spPr>
        <a:xfrm>
          <a:off x="0" y="2966922"/>
          <a:ext cx="10863617" cy="741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Error Notifications to Workgroup</a:t>
          </a:r>
        </a:p>
      </dsp:txBody>
      <dsp:txXfrm>
        <a:off x="0" y="2966922"/>
        <a:ext cx="10863617" cy="74161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4D07D-77E5-8F4A-9C4F-5412A820FE4B}">
      <dsp:nvSpPr>
        <dsp:cNvPr id="0" name=""/>
        <dsp:cNvSpPr/>
      </dsp:nvSpPr>
      <dsp:spPr>
        <a:xfrm>
          <a:off x="0" y="0"/>
          <a:ext cx="1068619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A71F06-00F3-CB44-94B2-81AFCC05694C}">
      <dsp:nvSpPr>
        <dsp:cNvPr id="0" name=""/>
        <dsp:cNvSpPr/>
      </dsp:nvSpPr>
      <dsp:spPr>
        <a:xfrm>
          <a:off x="0" y="0"/>
          <a:ext cx="10686197" cy="485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Lifecycle Event	</a:t>
          </a:r>
        </a:p>
      </dsp:txBody>
      <dsp:txXfrm>
        <a:off x="0" y="0"/>
        <a:ext cx="10686197" cy="485801"/>
      </dsp:txXfrm>
    </dsp:sp>
    <dsp:sp modelId="{7D9EDFD9-721D-AF46-9EFE-AF8094F811F6}">
      <dsp:nvSpPr>
        <dsp:cNvPr id="0" name=""/>
        <dsp:cNvSpPr/>
      </dsp:nvSpPr>
      <dsp:spPr>
        <a:xfrm>
          <a:off x="0" y="485801"/>
          <a:ext cx="1068619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2E113F-0803-9047-9D69-7122D285C2C9}">
      <dsp:nvSpPr>
        <dsp:cNvPr id="0" name=""/>
        <dsp:cNvSpPr/>
      </dsp:nvSpPr>
      <dsp:spPr>
        <a:xfrm>
          <a:off x="0" y="485801"/>
          <a:ext cx="10686197" cy="485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Certification Event	</a:t>
          </a:r>
        </a:p>
      </dsp:txBody>
      <dsp:txXfrm>
        <a:off x="0" y="485801"/>
        <a:ext cx="10686197" cy="485801"/>
      </dsp:txXfrm>
    </dsp:sp>
    <dsp:sp modelId="{D3D4218B-5C30-A843-A6ED-4ADDC8FCB47B}">
      <dsp:nvSpPr>
        <dsp:cNvPr id="0" name=""/>
        <dsp:cNvSpPr/>
      </dsp:nvSpPr>
      <dsp:spPr>
        <a:xfrm>
          <a:off x="0" y="971603"/>
          <a:ext cx="1068619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790211-3D21-014D-9F0C-D692368F4579}">
      <dsp:nvSpPr>
        <dsp:cNvPr id="0" name=""/>
        <dsp:cNvSpPr/>
      </dsp:nvSpPr>
      <dsp:spPr>
        <a:xfrm>
          <a:off x="0" y="971603"/>
          <a:ext cx="10686197" cy="485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Interactive Requests	</a:t>
          </a:r>
        </a:p>
      </dsp:txBody>
      <dsp:txXfrm>
        <a:off x="0" y="971603"/>
        <a:ext cx="10686197" cy="485801"/>
      </dsp:txXfrm>
    </dsp:sp>
    <dsp:sp modelId="{F1344859-9CFC-DD46-83E2-C8EABBCE05CC}">
      <dsp:nvSpPr>
        <dsp:cNvPr id="0" name=""/>
        <dsp:cNvSpPr/>
      </dsp:nvSpPr>
      <dsp:spPr>
        <a:xfrm>
          <a:off x="0" y="1457405"/>
          <a:ext cx="1068619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4AAE95-B663-FB4C-9D1F-A446BFBD2D90}">
      <dsp:nvSpPr>
        <dsp:cNvPr id="0" name=""/>
        <dsp:cNvSpPr/>
      </dsp:nvSpPr>
      <dsp:spPr>
        <a:xfrm>
          <a:off x="0" y="1457405"/>
          <a:ext cx="10686197" cy="485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Operational Requests	</a:t>
          </a:r>
        </a:p>
      </dsp:txBody>
      <dsp:txXfrm>
        <a:off x="0" y="1457405"/>
        <a:ext cx="10686197" cy="485801"/>
      </dsp:txXfrm>
    </dsp:sp>
    <dsp:sp modelId="{4485169A-6CB1-134C-9C34-450352CD69D8}">
      <dsp:nvSpPr>
        <dsp:cNvPr id="0" name=""/>
        <dsp:cNvSpPr/>
      </dsp:nvSpPr>
      <dsp:spPr>
        <a:xfrm>
          <a:off x="0" y="1943206"/>
          <a:ext cx="1068619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EF121A-F774-6C4A-890D-47CF0C6BD377}">
      <dsp:nvSpPr>
        <dsp:cNvPr id="0" name=""/>
        <dsp:cNvSpPr/>
      </dsp:nvSpPr>
      <dsp:spPr>
        <a:xfrm>
          <a:off x="0" y="1943207"/>
          <a:ext cx="10686197" cy="485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Background Service Requests	</a:t>
          </a:r>
        </a:p>
      </dsp:txBody>
      <dsp:txXfrm>
        <a:off x="0" y="1943207"/>
        <a:ext cx="10686197" cy="485801"/>
      </dsp:txXfrm>
    </dsp:sp>
    <dsp:sp modelId="{88F821D9-F3FA-0B42-AF36-5C77F3E1FD67}">
      <dsp:nvSpPr>
        <dsp:cNvPr id="0" name=""/>
        <dsp:cNvSpPr/>
      </dsp:nvSpPr>
      <dsp:spPr>
        <a:xfrm>
          <a:off x="0" y="2429008"/>
          <a:ext cx="1068619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84AB18-9460-0445-90C3-3F7D6F585A8A}">
      <dsp:nvSpPr>
        <dsp:cNvPr id="0" name=""/>
        <dsp:cNvSpPr/>
      </dsp:nvSpPr>
      <dsp:spPr>
        <a:xfrm>
          <a:off x="0" y="2429008"/>
          <a:ext cx="10686197" cy="485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Automated Role Assignments	</a:t>
          </a:r>
        </a:p>
      </dsp:txBody>
      <dsp:txXfrm>
        <a:off x="0" y="2429008"/>
        <a:ext cx="10686197" cy="485801"/>
      </dsp:txXfrm>
    </dsp:sp>
    <dsp:sp modelId="{5B925004-95FF-9646-A85D-08BE1ADB31B0}">
      <dsp:nvSpPr>
        <dsp:cNvPr id="0" name=""/>
        <dsp:cNvSpPr/>
      </dsp:nvSpPr>
      <dsp:spPr>
        <a:xfrm>
          <a:off x="0" y="2914810"/>
          <a:ext cx="1068619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D7D3AD-ED36-B648-B63D-F1F0E0069DCF}">
      <dsp:nvSpPr>
        <dsp:cNvPr id="0" name=""/>
        <dsp:cNvSpPr/>
      </dsp:nvSpPr>
      <dsp:spPr>
        <a:xfrm>
          <a:off x="0" y="2914810"/>
          <a:ext cx="10686197" cy="485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Policy Violation Requests</a:t>
          </a:r>
        </a:p>
      </dsp:txBody>
      <dsp:txXfrm>
        <a:off x="0" y="2914810"/>
        <a:ext cx="10686197" cy="485801"/>
      </dsp:txXfrm>
    </dsp:sp>
    <dsp:sp modelId="{052324F0-F29A-6A45-A46B-01018A94C193}">
      <dsp:nvSpPr>
        <dsp:cNvPr id="0" name=""/>
        <dsp:cNvSpPr/>
      </dsp:nvSpPr>
      <dsp:spPr>
        <a:xfrm>
          <a:off x="0" y="3400612"/>
          <a:ext cx="1068619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D6AF85-143F-4B4C-A69D-8AA984AF9A18}">
      <dsp:nvSpPr>
        <dsp:cNvPr id="0" name=""/>
        <dsp:cNvSpPr/>
      </dsp:nvSpPr>
      <dsp:spPr>
        <a:xfrm>
          <a:off x="0" y="3400612"/>
          <a:ext cx="10686197" cy="485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Certification Revocation Requests	</a:t>
          </a:r>
        </a:p>
      </dsp:txBody>
      <dsp:txXfrm>
        <a:off x="0" y="3400612"/>
        <a:ext cx="10686197" cy="48580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29A4C6-FF7D-3542-B86A-89C1483059B4}">
      <dsp:nvSpPr>
        <dsp:cNvPr id="0" name=""/>
        <dsp:cNvSpPr/>
      </dsp:nvSpPr>
      <dsp:spPr>
        <a:xfrm>
          <a:off x="0" y="0"/>
          <a:ext cx="1078173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6B455B-F319-EB42-A60D-4ED057BA7975}">
      <dsp:nvSpPr>
        <dsp:cNvPr id="0" name=""/>
        <dsp:cNvSpPr/>
      </dsp:nvSpPr>
      <dsp:spPr>
        <a:xfrm>
          <a:off x="0" y="0"/>
          <a:ext cx="10781732" cy="964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Global Definitions</a:t>
          </a:r>
        </a:p>
      </dsp:txBody>
      <dsp:txXfrm>
        <a:off x="0" y="0"/>
        <a:ext cx="10781732" cy="964779"/>
      </dsp:txXfrm>
    </dsp:sp>
    <dsp:sp modelId="{F7998456-3039-C948-B839-EB0BB8B669D6}">
      <dsp:nvSpPr>
        <dsp:cNvPr id="0" name=""/>
        <dsp:cNvSpPr/>
      </dsp:nvSpPr>
      <dsp:spPr>
        <a:xfrm>
          <a:off x="0" y="964779"/>
          <a:ext cx="1078173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2A54C7-9792-7B44-AA05-49ED5BF20839}">
      <dsp:nvSpPr>
        <dsp:cNvPr id="0" name=""/>
        <dsp:cNvSpPr/>
      </dsp:nvSpPr>
      <dsp:spPr>
        <a:xfrm>
          <a:off x="0" y="964779"/>
          <a:ext cx="10781732" cy="964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Ticket Integration</a:t>
          </a:r>
        </a:p>
      </dsp:txBody>
      <dsp:txXfrm>
        <a:off x="0" y="964779"/>
        <a:ext cx="10781732" cy="964779"/>
      </dsp:txXfrm>
    </dsp:sp>
    <dsp:sp modelId="{088EDA2E-1823-8044-ACBD-30D663B12935}">
      <dsp:nvSpPr>
        <dsp:cNvPr id="0" name=""/>
        <dsp:cNvSpPr/>
      </dsp:nvSpPr>
      <dsp:spPr>
        <a:xfrm>
          <a:off x="0" y="1929558"/>
          <a:ext cx="1078173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9219CD-7FFC-0E45-ACB8-8C8FB832D87C}">
      <dsp:nvSpPr>
        <dsp:cNvPr id="0" name=""/>
        <dsp:cNvSpPr/>
      </dsp:nvSpPr>
      <dsp:spPr>
        <a:xfrm>
          <a:off x="0" y="1929558"/>
          <a:ext cx="10781732" cy="964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Lifecycle Triggers</a:t>
          </a:r>
        </a:p>
      </dsp:txBody>
      <dsp:txXfrm>
        <a:off x="0" y="1929558"/>
        <a:ext cx="10781732" cy="964779"/>
      </dsp:txXfrm>
    </dsp:sp>
    <dsp:sp modelId="{F8D2027F-53CF-FC48-A8F6-A7A93726A721}">
      <dsp:nvSpPr>
        <dsp:cNvPr id="0" name=""/>
        <dsp:cNvSpPr/>
      </dsp:nvSpPr>
      <dsp:spPr>
        <a:xfrm>
          <a:off x="0" y="2894338"/>
          <a:ext cx="1078173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83464B-B0DD-FC45-9612-AA4224DE3797}">
      <dsp:nvSpPr>
        <dsp:cNvPr id="0" name=""/>
        <dsp:cNvSpPr/>
      </dsp:nvSpPr>
      <dsp:spPr>
        <a:xfrm>
          <a:off x="0" y="2894338"/>
          <a:ext cx="10781732" cy="964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Mine Provisioning Policies - BETA</a:t>
          </a:r>
        </a:p>
      </dsp:txBody>
      <dsp:txXfrm>
        <a:off x="0" y="2894338"/>
        <a:ext cx="10781732" cy="964779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963C0-1E05-F147-97FE-9B6897991D97}">
      <dsp:nvSpPr>
        <dsp:cNvPr id="0" name=""/>
        <dsp:cNvSpPr/>
      </dsp:nvSpPr>
      <dsp:spPr>
        <a:xfrm>
          <a:off x="0" y="471"/>
          <a:ext cx="1078173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BAA6B6-65B5-7B44-AAFE-D50CD67AEC37}">
      <dsp:nvSpPr>
        <dsp:cNvPr id="0" name=""/>
        <dsp:cNvSpPr/>
      </dsp:nvSpPr>
      <dsp:spPr>
        <a:xfrm>
          <a:off x="0" y="471"/>
          <a:ext cx="10781732" cy="551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New Quick Link "Global Definitions"</a:t>
          </a:r>
        </a:p>
      </dsp:txBody>
      <dsp:txXfrm>
        <a:off x="0" y="471"/>
        <a:ext cx="10781732" cy="551167"/>
      </dsp:txXfrm>
    </dsp:sp>
    <dsp:sp modelId="{4529A4C6-FF7D-3542-B86A-89C1483059B4}">
      <dsp:nvSpPr>
        <dsp:cNvPr id="0" name=""/>
        <dsp:cNvSpPr/>
      </dsp:nvSpPr>
      <dsp:spPr>
        <a:xfrm>
          <a:off x="0" y="551639"/>
          <a:ext cx="1078173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6B455B-F319-EB42-A60D-4ED057BA7975}">
      <dsp:nvSpPr>
        <dsp:cNvPr id="0" name=""/>
        <dsp:cNvSpPr/>
      </dsp:nvSpPr>
      <dsp:spPr>
        <a:xfrm>
          <a:off x="0" y="551639"/>
          <a:ext cx="10781732" cy="551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Workflow Behavior 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Configurations</a:t>
          </a:r>
        </a:p>
      </dsp:txBody>
      <dsp:txXfrm>
        <a:off x="0" y="551639"/>
        <a:ext cx="10781732" cy="551167"/>
      </dsp:txXfrm>
    </dsp:sp>
    <dsp:sp modelId="{BC8D63F4-6E6F-2B49-9A41-B85DB3EDB841}">
      <dsp:nvSpPr>
        <dsp:cNvPr id="0" name=""/>
        <dsp:cNvSpPr/>
      </dsp:nvSpPr>
      <dsp:spPr>
        <a:xfrm>
          <a:off x="0" y="1102807"/>
          <a:ext cx="1078173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F6F734-BAD7-8247-B327-F191FACC9E68}">
      <dsp:nvSpPr>
        <dsp:cNvPr id="0" name=""/>
        <dsp:cNvSpPr/>
      </dsp:nvSpPr>
      <dsp:spPr>
        <a:xfrm>
          <a:off x="0" y="1102807"/>
          <a:ext cx="10781732" cy="551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Global Functionality Configurations</a:t>
          </a:r>
        </a:p>
      </dsp:txBody>
      <dsp:txXfrm>
        <a:off x="0" y="1102807"/>
        <a:ext cx="10781732" cy="551167"/>
      </dsp:txXfrm>
    </dsp:sp>
    <dsp:sp modelId="{72877E77-B4A4-0947-B439-5735FC794BFE}">
      <dsp:nvSpPr>
        <dsp:cNvPr id="0" name=""/>
        <dsp:cNvSpPr/>
      </dsp:nvSpPr>
      <dsp:spPr>
        <a:xfrm>
          <a:off x="0" y="1653975"/>
          <a:ext cx="1078173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9077B9-CB9B-B141-BF03-A01477AFBF1D}">
      <dsp:nvSpPr>
        <dsp:cNvPr id="0" name=""/>
        <dsp:cNvSpPr/>
      </dsp:nvSpPr>
      <dsp:spPr>
        <a:xfrm>
          <a:off x="0" y="1653975"/>
          <a:ext cx="10781732" cy="551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Feature/Sub Feature Configurations</a:t>
          </a:r>
        </a:p>
      </dsp:txBody>
      <dsp:txXfrm>
        <a:off x="0" y="1653975"/>
        <a:ext cx="10781732" cy="551167"/>
      </dsp:txXfrm>
    </dsp:sp>
    <dsp:sp modelId="{2037B601-B438-FC4B-B15D-E5F7BADEF9EC}">
      <dsp:nvSpPr>
        <dsp:cNvPr id="0" name=""/>
        <dsp:cNvSpPr/>
      </dsp:nvSpPr>
      <dsp:spPr>
        <a:xfrm>
          <a:off x="0" y="2205142"/>
          <a:ext cx="1078173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5FE61E-C121-D645-96EC-A27EFA900B5F}">
      <dsp:nvSpPr>
        <dsp:cNvPr id="0" name=""/>
        <dsp:cNvSpPr/>
      </dsp:nvSpPr>
      <dsp:spPr>
        <a:xfrm>
          <a:off x="0" y="2205142"/>
          <a:ext cx="10781732" cy="551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Identity Functionality Configurations</a:t>
          </a:r>
        </a:p>
      </dsp:txBody>
      <dsp:txXfrm>
        <a:off x="0" y="2205142"/>
        <a:ext cx="10781732" cy="551167"/>
      </dsp:txXfrm>
    </dsp:sp>
    <dsp:sp modelId="{02E58B9B-38A4-4B41-978B-44E12FF60E4E}">
      <dsp:nvSpPr>
        <dsp:cNvPr id="0" name=""/>
        <dsp:cNvSpPr/>
      </dsp:nvSpPr>
      <dsp:spPr>
        <a:xfrm>
          <a:off x="0" y="2756310"/>
          <a:ext cx="1078173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2092AA-37AD-EF4D-BF66-A2F939CD8CBD}">
      <dsp:nvSpPr>
        <dsp:cNvPr id="0" name=""/>
        <dsp:cNvSpPr/>
      </dsp:nvSpPr>
      <dsp:spPr>
        <a:xfrm>
          <a:off x="0" y="2756310"/>
          <a:ext cx="10781732" cy="551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Hooks References</a:t>
          </a:r>
        </a:p>
      </dsp:txBody>
      <dsp:txXfrm>
        <a:off x="0" y="2756310"/>
        <a:ext cx="10781732" cy="551167"/>
      </dsp:txXfrm>
    </dsp:sp>
    <dsp:sp modelId="{F3D63C38-193D-B943-86F8-7EE1EE31C477}">
      <dsp:nvSpPr>
        <dsp:cNvPr id="0" name=""/>
        <dsp:cNvSpPr/>
      </dsp:nvSpPr>
      <dsp:spPr>
        <a:xfrm>
          <a:off x="0" y="3307478"/>
          <a:ext cx="1078173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68867D-67B4-5148-95F9-CBA5336EA92F}">
      <dsp:nvSpPr>
        <dsp:cNvPr id="0" name=""/>
        <dsp:cNvSpPr/>
      </dsp:nvSpPr>
      <dsp:spPr>
        <a:xfrm>
          <a:off x="0" y="3307478"/>
          <a:ext cx="10781732" cy="551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Email References</a:t>
          </a:r>
        </a:p>
      </dsp:txBody>
      <dsp:txXfrm>
        <a:off x="0" y="3307478"/>
        <a:ext cx="10781732" cy="551167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4D07D-77E5-8F4A-9C4F-5412A820FE4B}">
      <dsp:nvSpPr>
        <dsp:cNvPr id="0" name=""/>
        <dsp:cNvSpPr/>
      </dsp:nvSpPr>
      <dsp:spPr>
        <a:xfrm>
          <a:off x="0" y="1724"/>
          <a:ext cx="1093185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A71F06-00F3-CB44-94B2-81AFCC05694C}">
      <dsp:nvSpPr>
        <dsp:cNvPr id="0" name=""/>
        <dsp:cNvSpPr/>
      </dsp:nvSpPr>
      <dsp:spPr>
        <a:xfrm>
          <a:off x="0" y="1724"/>
          <a:ext cx="10931856" cy="1176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New Quick Link “Ticket Integration” to configure </a:t>
          </a:r>
          <a:r>
            <a:rPr lang="en-US" sz="3400" kern="1200" dirty="0" err="1"/>
            <a:t>IntegrationConfig</a:t>
          </a:r>
          <a:endParaRPr lang="en-US" sz="3400" kern="1200" dirty="0"/>
        </a:p>
      </dsp:txBody>
      <dsp:txXfrm>
        <a:off x="0" y="1724"/>
        <a:ext cx="10931856" cy="1176041"/>
      </dsp:txXfrm>
    </dsp:sp>
    <dsp:sp modelId="{09FA8E51-BC50-A34D-9093-348C4F3FA377}">
      <dsp:nvSpPr>
        <dsp:cNvPr id="0" name=""/>
        <dsp:cNvSpPr/>
      </dsp:nvSpPr>
      <dsp:spPr>
        <a:xfrm>
          <a:off x="0" y="1177765"/>
          <a:ext cx="1093185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B24421-7168-8240-AA4E-A8279940D96A}">
      <dsp:nvSpPr>
        <dsp:cNvPr id="0" name=""/>
        <dsp:cNvSpPr/>
      </dsp:nvSpPr>
      <dsp:spPr>
        <a:xfrm>
          <a:off x="0" y="1177765"/>
          <a:ext cx="10931856" cy="1176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Default Requestor and Assignment Group Association</a:t>
          </a:r>
        </a:p>
      </dsp:txBody>
      <dsp:txXfrm>
        <a:off x="0" y="1177765"/>
        <a:ext cx="10931856" cy="1176041"/>
      </dsp:txXfrm>
    </dsp:sp>
    <dsp:sp modelId="{9C65493D-5581-DA45-8827-15F17B119F48}">
      <dsp:nvSpPr>
        <dsp:cNvPr id="0" name=""/>
        <dsp:cNvSpPr/>
      </dsp:nvSpPr>
      <dsp:spPr>
        <a:xfrm>
          <a:off x="0" y="2353806"/>
          <a:ext cx="1093185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40A9EF-2547-344C-973F-E760C9B255A4}">
      <dsp:nvSpPr>
        <dsp:cNvPr id="0" name=""/>
        <dsp:cNvSpPr/>
      </dsp:nvSpPr>
      <dsp:spPr>
        <a:xfrm>
          <a:off x="0" y="2353806"/>
          <a:ext cx="10931856" cy="1176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Ticket Data Generation Rule – Plan Initializer Rule (Injects requestor, manager, and requestee attributes)</a:t>
          </a:r>
        </a:p>
      </dsp:txBody>
      <dsp:txXfrm>
        <a:off x="0" y="2353806"/>
        <a:ext cx="10931856" cy="1176041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28A017-743A-9447-BF39-CAA1F7F96525}">
      <dsp:nvSpPr>
        <dsp:cNvPr id="0" name=""/>
        <dsp:cNvSpPr/>
      </dsp:nvSpPr>
      <dsp:spPr>
        <a:xfrm>
          <a:off x="0" y="0"/>
          <a:ext cx="1068619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DEDEDF-52BC-4E42-B949-705657E5641C}">
      <dsp:nvSpPr>
        <dsp:cNvPr id="0" name=""/>
        <dsp:cNvSpPr/>
      </dsp:nvSpPr>
      <dsp:spPr>
        <a:xfrm>
          <a:off x="0" y="0"/>
          <a:ext cx="10686195" cy="872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New Quick Link “Lifecycle Triggers”</a:t>
          </a:r>
        </a:p>
      </dsp:txBody>
      <dsp:txXfrm>
        <a:off x="0" y="0"/>
        <a:ext cx="10686195" cy="872657"/>
      </dsp:txXfrm>
    </dsp:sp>
    <dsp:sp modelId="{E7DA6FE9-6573-8D43-99B8-E1B74812B831}">
      <dsp:nvSpPr>
        <dsp:cNvPr id="0" name=""/>
        <dsp:cNvSpPr/>
      </dsp:nvSpPr>
      <dsp:spPr>
        <a:xfrm>
          <a:off x="0" y="872657"/>
          <a:ext cx="1068619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8A8A9C-DC82-F044-BB9D-9D34DAEB185D}">
      <dsp:nvSpPr>
        <dsp:cNvPr id="0" name=""/>
        <dsp:cNvSpPr/>
      </dsp:nvSpPr>
      <dsp:spPr>
        <a:xfrm>
          <a:off x="0" y="872657"/>
          <a:ext cx="10686195" cy="872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Change/Migration of Authoritative Sources</a:t>
          </a:r>
        </a:p>
      </dsp:txBody>
      <dsp:txXfrm>
        <a:off x="0" y="872657"/>
        <a:ext cx="10686195" cy="872657"/>
      </dsp:txXfrm>
    </dsp:sp>
    <dsp:sp modelId="{CF830A00-338A-744A-AD0E-B3DDE1CE92ED}">
      <dsp:nvSpPr>
        <dsp:cNvPr id="0" name=""/>
        <dsp:cNvSpPr/>
      </dsp:nvSpPr>
      <dsp:spPr>
        <a:xfrm>
          <a:off x="0" y="1745314"/>
          <a:ext cx="1068619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0788DB-E972-2441-BD6A-18440970B83B}">
      <dsp:nvSpPr>
        <dsp:cNvPr id="0" name=""/>
        <dsp:cNvSpPr/>
      </dsp:nvSpPr>
      <dsp:spPr>
        <a:xfrm>
          <a:off x="0" y="1745314"/>
          <a:ext cx="10686195" cy="872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Population Based Triggers</a:t>
          </a:r>
        </a:p>
      </dsp:txBody>
      <dsp:txXfrm>
        <a:off x="0" y="1745314"/>
        <a:ext cx="10686195" cy="872657"/>
      </dsp:txXfrm>
    </dsp:sp>
    <dsp:sp modelId="{806654D6-E3CC-1843-B00E-08DE4582CB93}">
      <dsp:nvSpPr>
        <dsp:cNvPr id="0" name=""/>
        <dsp:cNvSpPr/>
      </dsp:nvSpPr>
      <dsp:spPr>
        <a:xfrm>
          <a:off x="0" y="2617971"/>
          <a:ext cx="1068619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C8B3BA-8DFF-9443-A6AA-061927178E00}">
      <dsp:nvSpPr>
        <dsp:cNvPr id="0" name=""/>
        <dsp:cNvSpPr/>
      </dsp:nvSpPr>
      <dsp:spPr>
        <a:xfrm>
          <a:off x="0" y="2617971"/>
          <a:ext cx="10686195" cy="872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Logical Operators and Date Fields</a:t>
          </a:r>
        </a:p>
      </dsp:txBody>
      <dsp:txXfrm>
        <a:off x="0" y="2617971"/>
        <a:ext cx="10686195" cy="872657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4D07D-77E5-8F4A-9C4F-5412A820FE4B}">
      <dsp:nvSpPr>
        <dsp:cNvPr id="0" name=""/>
        <dsp:cNvSpPr/>
      </dsp:nvSpPr>
      <dsp:spPr>
        <a:xfrm>
          <a:off x="0" y="0"/>
          <a:ext cx="1079537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A71F06-00F3-CB44-94B2-81AFCC05694C}">
      <dsp:nvSpPr>
        <dsp:cNvPr id="0" name=""/>
        <dsp:cNvSpPr/>
      </dsp:nvSpPr>
      <dsp:spPr>
        <a:xfrm>
          <a:off x="0" y="0"/>
          <a:ext cx="10795378" cy="94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New Quick Link “Mine Provisioning Policies” Per Application</a:t>
          </a:r>
        </a:p>
      </dsp:txBody>
      <dsp:txXfrm>
        <a:off x="0" y="0"/>
        <a:ext cx="10795378" cy="944308"/>
      </dsp:txXfrm>
    </dsp:sp>
    <dsp:sp modelId="{AF9E269C-EC05-EB45-894D-3451CD83CBE3}">
      <dsp:nvSpPr>
        <dsp:cNvPr id="0" name=""/>
        <dsp:cNvSpPr/>
      </dsp:nvSpPr>
      <dsp:spPr>
        <a:xfrm>
          <a:off x="0" y="944307"/>
          <a:ext cx="1079537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4F15F9-F11B-6044-94D2-A3F01789F3E8}">
      <dsp:nvSpPr>
        <dsp:cNvPr id="0" name=""/>
        <dsp:cNvSpPr/>
      </dsp:nvSpPr>
      <dsp:spPr>
        <a:xfrm>
          <a:off x="0" y="944308"/>
          <a:ext cx="10795378" cy="94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Generates Bean Shell Rules For Mined Fields</a:t>
          </a:r>
        </a:p>
      </dsp:txBody>
      <dsp:txXfrm>
        <a:off x="0" y="944308"/>
        <a:ext cx="10795378" cy="944308"/>
      </dsp:txXfrm>
    </dsp:sp>
    <dsp:sp modelId="{CD8DE259-1BC5-D44D-9C94-A818C5C6A9F1}">
      <dsp:nvSpPr>
        <dsp:cNvPr id="0" name=""/>
        <dsp:cNvSpPr/>
      </dsp:nvSpPr>
      <dsp:spPr>
        <a:xfrm>
          <a:off x="0" y="1888615"/>
          <a:ext cx="1079537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D83922-926E-AC47-91C8-32D585E0BB39}">
      <dsp:nvSpPr>
        <dsp:cNvPr id="0" name=""/>
        <dsp:cNvSpPr/>
      </dsp:nvSpPr>
      <dsp:spPr>
        <a:xfrm>
          <a:off x="0" y="1888616"/>
          <a:ext cx="10795378" cy="94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Generates Bean Shell Rules For Start, End, and  Password Change Date Fields</a:t>
          </a:r>
        </a:p>
      </dsp:txBody>
      <dsp:txXfrm>
        <a:off x="0" y="1888616"/>
        <a:ext cx="10795378" cy="944308"/>
      </dsp:txXfrm>
    </dsp:sp>
    <dsp:sp modelId="{A234E34E-90B3-BB4F-8C98-80C9F7DA2685}">
      <dsp:nvSpPr>
        <dsp:cNvPr id="0" name=""/>
        <dsp:cNvSpPr/>
      </dsp:nvSpPr>
      <dsp:spPr>
        <a:xfrm>
          <a:off x="0" y="2832924"/>
          <a:ext cx="1079537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FA0F56-D5FB-A749-8D00-1652A4E876AA}">
      <dsp:nvSpPr>
        <dsp:cNvPr id="0" name=""/>
        <dsp:cNvSpPr/>
      </dsp:nvSpPr>
      <dsp:spPr>
        <a:xfrm>
          <a:off x="0" y="2832924"/>
          <a:ext cx="10795378" cy="94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Generates Bean Shell Rules For Random Password Generator and IdentityIQ Tracking ID Fields</a:t>
          </a:r>
        </a:p>
      </dsp:txBody>
      <dsp:txXfrm>
        <a:off x="0" y="2832924"/>
        <a:ext cx="10795378" cy="944308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20C10-7514-BF40-8286-FE9C22BA6ABF}">
      <dsp:nvSpPr>
        <dsp:cNvPr id="0" name=""/>
        <dsp:cNvSpPr/>
      </dsp:nvSpPr>
      <dsp:spPr>
        <a:xfrm>
          <a:off x="0" y="1844"/>
          <a:ext cx="10904561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CB458D-E60D-6E45-8844-1E973C4503A3}">
      <dsp:nvSpPr>
        <dsp:cNvPr id="0" name=""/>
        <dsp:cNvSpPr/>
      </dsp:nvSpPr>
      <dsp:spPr>
        <a:xfrm>
          <a:off x="0" y="1844"/>
          <a:ext cx="10904561" cy="1257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New Quick Link  “Process Identity Events”</a:t>
          </a:r>
        </a:p>
      </dsp:txBody>
      <dsp:txXfrm>
        <a:off x="0" y="1844"/>
        <a:ext cx="10904561" cy="1257847"/>
      </dsp:txXfrm>
    </dsp:sp>
    <dsp:sp modelId="{12B49E94-70CD-C549-89D2-6687345503DC}">
      <dsp:nvSpPr>
        <dsp:cNvPr id="0" name=""/>
        <dsp:cNvSpPr/>
      </dsp:nvSpPr>
      <dsp:spPr>
        <a:xfrm>
          <a:off x="0" y="1259692"/>
          <a:ext cx="10904561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046035-D873-0342-9A65-63C9D64A6CA3}">
      <dsp:nvSpPr>
        <dsp:cNvPr id="0" name=""/>
        <dsp:cNvSpPr/>
      </dsp:nvSpPr>
      <dsp:spPr>
        <a:xfrm>
          <a:off x="0" y="1259692"/>
          <a:ext cx="10904561" cy="1257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New Quick Link  “Terminate Identity Access”</a:t>
          </a:r>
        </a:p>
      </dsp:txBody>
      <dsp:txXfrm>
        <a:off x="0" y="1259692"/>
        <a:ext cx="10904561" cy="1257847"/>
      </dsp:txXfrm>
    </dsp:sp>
    <dsp:sp modelId="{8AC4CCF2-7872-AA46-91E6-7F6507C56992}">
      <dsp:nvSpPr>
        <dsp:cNvPr id="0" name=""/>
        <dsp:cNvSpPr/>
      </dsp:nvSpPr>
      <dsp:spPr>
        <a:xfrm>
          <a:off x="0" y="2517539"/>
          <a:ext cx="10904561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3850F7-A8D7-0049-B5FA-069677BC3ECE}">
      <dsp:nvSpPr>
        <dsp:cNvPr id="0" name=""/>
        <dsp:cNvSpPr/>
      </dsp:nvSpPr>
      <dsp:spPr>
        <a:xfrm>
          <a:off x="0" y="2517539"/>
          <a:ext cx="10904561" cy="1257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New Quick Link  “Recover Identity Access”</a:t>
          </a:r>
        </a:p>
      </dsp:txBody>
      <dsp:txXfrm>
        <a:off x="0" y="2517539"/>
        <a:ext cx="10904561" cy="12578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3DA06-ADC1-FD47-83D2-225A8B732416}">
      <dsp:nvSpPr>
        <dsp:cNvPr id="0" name=""/>
        <dsp:cNvSpPr/>
      </dsp:nvSpPr>
      <dsp:spPr>
        <a:xfrm>
          <a:off x="0" y="0"/>
          <a:ext cx="1093185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D10591-7712-AD45-9D6B-96A4383534C9}">
      <dsp:nvSpPr>
        <dsp:cNvPr id="0" name=""/>
        <dsp:cNvSpPr/>
      </dsp:nvSpPr>
      <dsp:spPr>
        <a:xfrm>
          <a:off x="0" y="0"/>
          <a:ext cx="10931857" cy="954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New Quick Link “Self Service Onboarding” - Business Analysts/Application Owners</a:t>
          </a:r>
        </a:p>
      </dsp:txBody>
      <dsp:txXfrm>
        <a:off x="0" y="0"/>
        <a:ext cx="10931857" cy="954543"/>
      </dsp:txXfrm>
    </dsp:sp>
    <dsp:sp modelId="{3BE5AB6B-161D-5942-B602-263A609A5058}">
      <dsp:nvSpPr>
        <dsp:cNvPr id="0" name=""/>
        <dsp:cNvSpPr/>
      </dsp:nvSpPr>
      <dsp:spPr>
        <a:xfrm>
          <a:off x="0" y="954543"/>
          <a:ext cx="1093185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F310C2-B7EE-034D-AC60-F70DC62BBB24}">
      <dsp:nvSpPr>
        <dsp:cNvPr id="0" name=""/>
        <dsp:cNvSpPr/>
      </dsp:nvSpPr>
      <dsp:spPr>
        <a:xfrm>
          <a:off x="0" y="954543"/>
          <a:ext cx="10931857" cy="954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Application Centric Approach</a:t>
          </a:r>
        </a:p>
      </dsp:txBody>
      <dsp:txXfrm>
        <a:off x="0" y="954543"/>
        <a:ext cx="10931857" cy="954543"/>
      </dsp:txXfrm>
    </dsp:sp>
    <dsp:sp modelId="{814E1C9F-F81E-3343-BE35-84E07F4467A1}">
      <dsp:nvSpPr>
        <dsp:cNvPr id="0" name=""/>
        <dsp:cNvSpPr/>
      </dsp:nvSpPr>
      <dsp:spPr>
        <a:xfrm>
          <a:off x="0" y="1909087"/>
          <a:ext cx="1093185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D8EB99-30F2-C84F-B93C-7FBEA396EC46}">
      <dsp:nvSpPr>
        <dsp:cNvPr id="0" name=""/>
        <dsp:cNvSpPr/>
      </dsp:nvSpPr>
      <dsp:spPr>
        <a:xfrm>
          <a:off x="0" y="1909087"/>
          <a:ext cx="10931857" cy="954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Complete Control on Application</a:t>
          </a:r>
        </a:p>
      </dsp:txBody>
      <dsp:txXfrm>
        <a:off x="0" y="1909087"/>
        <a:ext cx="10931857" cy="954543"/>
      </dsp:txXfrm>
    </dsp:sp>
    <dsp:sp modelId="{A3FCF083-69D1-EB4A-A397-926DEC00589F}">
      <dsp:nvSpPr>
        <dsp:cNvPr id="0" name=""/>
        <dsp:cNvSpPr/>
      </dsp:nvSpPr>
      <dsp:spPr>
        <a:xfrm>
          <a:off x="0" y="2863631"/>
          <a:ext cx="1093185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6C531F-8B65-7D48-9943-0AC8FD2783DF}">
      <dsp:nvSpPr>
        <dsp:cNvPr id="0" name=""/>
        <dsp:cNvSpPr/>
      </dsp:nvSpPr>
      <dsp:spPr>
        <a:xfrm>
          <a:off x="0" y="2863631"/>
          <a:ext cx="10931857" cy="954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Signed Off Document - Production</a:t>
          </a:r>
        </a:p>
      </dsp:txBody>
      <dsp:txXfrm>
        <a:off x="0" y="2863631"/>
        <a:ext cx="10931857" cy="954543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978C3-E7DA-294A-AE2C-D1899440F268}">
      <dsp:nvSpPr>
        <dsp:cNvPr id="0" name=""/>
        <dsp:cNvSpPr/>
      </dsp:nvSpPr>
      <dsp:spPr>
        <a:xfrm>
          <a:off x="0" y="493"/>
          <a:ext cx="1079537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268085-6795-0648-93C7-7C499D609543}">
      <dsp:nvSpPr>
        <dsp:cNvPr id="0" name=""/>
        <dsp:cNvSpPr/>
      </dsp:nvSpPr>
      <dsp:spPr>
        <a:xfrm>
          <a:off x="0" y="493"/>
          <a:ext cx="10795378" cy="576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80-20 Rule</a:t>
          </a:r>
          <a:endParaRPr lang="en-US" sz="2300" kern="1200" dirty="0"/>
        </a:p>
      </dsp:txBody>
      <dsp:txXfrm>
        <a:off x="0" y="493"/>
        <a:ext cx="10795378" cy="576964"/>
      </dsp:txXfrm>
    </dsp:sp>
    <dsp:sp modelId="{D3D4D07D-77E5-8F4A-9C4F-5412A820FE4B}">
      <dsp:nvSpPr>
        <dsp:cNvPr id="0" name=""/>
        <dsp:cNvSpPr/>
      </dsp:nvSpPr>
      <dsp:spPr>
        <a:xfrm>
          <a:off x="0" y="577457"/>
          <a:ext cx="1079537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A71F06-00F3-CB44-94B2-81AFCC05694C}">
      <dsp:nvSpPr>
        <dsp:cNvPr id="0" name=""/>
        <dsp:cNvSpPr/>
      </dsp:nvSpPr>
      <dsp:spPr>
        <a:xfrm>
          <a:off x="0" y="577457"/>
          <a:ext cx="10795378" cy="576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Workflow Hooks</a:t>
          </a:r>
        </a:p>
      </dsp:txBody>
      <dsp:txXfrm>
        <a:off x="0" y="577457"/>
        <a:ext cx="10795378" cy="576964"/>
      </dsp:txXfrm>
    </dsp:sp>
    <dsp:sp modelId="{C9483DF8-7914-7E41-B2B8-D3ED73B1912E}">
      <dsp:nvSpPr>
        <dsp:cNvPr id="0" name=""/>
        <dsp:cNvSpPr/>
      </dsp:nvSpPr>
      <dsp:spPr>
        <a:xfrm>
          <a:off x="0" y="1154422"/>
          <a:ext cx="1079537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6DAC54-0D05-9742-AAA0-F4EF51A29889}">
      <dsp:nvSpPr>
        <dsp:cNvPr id="0" name=""/>
        <dsp:cNvSpPr/>
      </dsp:nvSpPr>
      <dsp:spPr>
        <a:xfrm>
          <a:off x="0" y="1154422"/>
          <a:ext cx="10795378" cy="576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Reassignment Hooks</a:t>
          </a:r>
        </a:p>
      </dsp:txBody>
      <dsp:txXfrm>
        <a:off x="0" y="1154422"/>
        <a:ext cx="10795378" cy="576964"/>
      </dsp:txXfrm>
    </dsp:sp>
    <dsp:sp modelId="{E43B2A73-CB11-DB48-800C-3C292503BB82}">
      <dsp:nvSpPr>
        <dsp:cNvPr id="0" name=""/>
        <dsp:cNvSpPr/>
      </dsp:nvSpPr>
      <dsp:spPr>
        <a:xfrm>
          <a:off x="0" y="1731386"/>
          <a:ext cx="1079537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527E1D-E936-F641-911D-7773F7A938BF}">
      <dsp:nvSpPr>
        <dsp:cNvPr id="0" name=""/>
        <dsp:cNvSpPr/>
      </dsp:nvSpPr>
      <dsp:spPr>
        <a:xfrm>
          <a:off x="0" y="1731386"/>
          <a:ext cx="10795378" cy="576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Application Menu Option Hooks</a:t>
          </a:r>
        </a:p>
      </dsp:txBody>
      <dsp:txXfrm>
        <a:off x="0" y="1731386"/>
        <a:ext cx="10795378" cy="576964"/>
      </dsp:txXfrm>
    </dsp:sp>
    <dsp:sp modelId="{FAB99D9B-9977-D14C-91F5-5041388E565A}">
      <dsp:nvSpPr>
        <dsp:cNvPr id="0" name=""/>
        <dsp:cNvSpPr/>
      </dsp:nvSpPr>
      <dsp:spPr>
        <a:xfrm>
          <a:off x="0" y="2308351"/>
          <a:ext cx="1079537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8F079A-3F1C-4E49-A18C-AB24A4823FDF}">
      <dsp:nvSpPr>
        <dsp:cNvPr id="0" name=""/>
        <dsp:cNvSpPr/>
      </dsp:nvSpPr>
      <dsp:spPr>
        <a:xfrm>
          <a:off x="0" y="2308351"/>
          <a:ext cx="10795378" cy="576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Configuration Hooks (Rule Based Attribute Synchronization)</a:t>
          </a:r>
        </a:p>
      </dsp:txBody>
      <dsp:txXfrm>
        <a:off x="0" y="2308351"/>
        <a:ext cx="10795378" cy="576964"/>
      </dsp:txXfrm>
    </dsp:sp>
    <dsp:sp modelId="{D5BB0100-0414-BD40-9653-FC10A087C3B6}">
      <dsp:nvSpPr>
        <dsp:cNvPr id="0" name=""/>
        <dsp:cNvSpPr/>
      </dsp:nvSpPr>
      <dsp:spPr>
        <a:xfrm>
          <a:off x="0" y="2885315"/>
          <a:ext cx="1079537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4289AB-B639-8041-9D14-8E239A0794E5}">
      <dsp:nvSpPr>
        <dsp:cNvPr id="0" name=""/>
        <dsp:cNvSpPr/>
      </dsp:nvSpPr>
      <dsp:spPr>
        <a:xfrm>
          <a:off x="0" y="2885315"/>
          <a:ext cx="10795378" cy="576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Identity Feature Hooks (Create and Register New Identity Cube Rule)</a:t>
          </a:r>
        </a:p>
      </dsp:txBody>
      <dsp:txXfrm>
        <a:off x="0" y="2885315"/>
        <a:ext cx="10795378" cy="576964"/>
      </dsp:txXfrm>
    </dsp:sp>
    <dsp:sp modelId="{8FBB2CD2-C5AA-5343-A554-B1829CCBAA18}">
      <dsp:nvSpPr>
        <dsp:cNvPr id="0" name=""/>
        <dsp:cNvSpPr/>
      </dsp:nvSpPr>
      <dsp:spPr>
        <a:xfrm>
          <a:off x="0" y="3462280"/>
          <a:ext cx="1079537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DD0923-9DB7-D641-896E-AE53E7BBD3D2}">
      <dsp:nvSpPr>
        <dsp:cNvPr id="0" name=""/>
        <dsp:cNvSpPr/>
      </dsp:nvSpPr>
      <dsp:spPr>
        <a:xfrm>
          <a:off x="0" y="3462280"/>
          <a:ext cx="10795378" cy="576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Java Regular Expressions (Aggregation Data Classification, Leaver Exceptions)</a:t>
          </a:r>
        </a:p>
      </dsp:txBody>
      <dsp:txXfrm>
        <a:off x="0" y="3462280"/>
        <a:ext cx="10795378" cy="576964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4D07D-77E5-8F4A-9C4F-5412A820FE4B}">
      <dsp:nvSpPr>
        <dsp:cNvPr id="0" name=""/>
        <dsp:cNvSpPr/>
      </dsp:nvSpPr>
      <dsp:spPr>
        <a:xfrm>
          <a:off x="0" y="0"/>
          <a:ext cx="1074078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A71F06-00F3-CB44-94B2-81AFCC05694C}">
      <dsp:nvSpPr>
        <dsp:cNvPr id="0" name=""/>
        <dsp:cNvSpPr/>
      </dsp:nvSpPr>
      <dsp:spPr>
        <a:xfrm>
          <a:off x="0" y="0"/>
          <a:ext cx="10740788" cy="18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New Quick Link “Check Ticket Status”</a:t>
          </a:r>
        </a:p>
      </dsp:txBody>
      <dsp:txXfrm>
        <a:off x="0" y="0"/>
        <a:ext cx="10740788" cy="1888616"/>
      </dsp:txXfrm>
    </dsp:sp>
    <dsp:sp modelId="{143C534E-E9E4-8343-81AC-C9D47F0BE06D}">
      <dsp:nvSpPr>
        <dsp:cNvPr id="0" name=""/>
        <dsp:cNvSpPr/>
      </dsp:nvSpPr>
      <dsp:spPr>
        <a:xfrm>
          <a:off x="0" y="1888616"/>
          <a:ext cx="1074078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B3D125-5222-324B-BDE2-F134EA0CD812}">
      <dsp:nvSpPr>
        <dsp:cNvPr id="0" name=""/>
        <dsp:cNvSpPr/>
      </dsp:nvSpPr>
      <dsp:spPr>
        <a:xfrm>
          <a:off x="0" y="1888616"/>
          <a:ext cx="10740788" cy="18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New Quick Link “Installed Accelerator Pack” - Features and Sub features</a:t>
          </a:r>
        </a:p>
      </dsp:txBody>
      <dsp:txXfrm>
        <a:off x="0" y="1888616"/>
        <a:ext cx="10740788" cy="1888616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4D07D-77E5-8F4A-9C4F-5412A820FE4B}">
      <dsp:nvSpPr>
        <dsp:cNvPr id="0" name=""/>
        <dsp:cNvSpPr/>
      </dsp:nvSpPr>
      <dsp:spPr>
        <a:xfrm>
          <a:off x="0" y="454"/>
          <a:ext cx="1102738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A71F06-00F3-CB44-94B2-81AFCC05694C}">
      <dsp:nvSpPr>
        <dsp:cNvPr id="0" name=""/>
        <dsp:cNvSpPr/>
      </dsp:nvSpPr>
      <dsp:spPr>
        <a:xfrm>
          <a:off x="0" y="454"/>
          <a:ext cx="11027389" cy="744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Identity Cube Extended Attribute (Manager and Persona)</a:t>
          </a:r>
        </a:p>
      </dsp:txBody>
      <dsp:txXfrm>
        <a:off x="0" y="454"/>
        <a:ext cx="11027389" cy="744346"/>
      </dsp:txXfrm>
    </dsp:sp>
    <dsp:sp modelId="{37220C9F-A55C-E643-B104-401473A0FDC9}">
      <dsp:nvSpPr>
        <dsp:cNvPr id="0" name=""/>
        <dsp:cNvSpPr/>
      </dsp:nvSpPr>
      <dsp:spPr>
        <a:xfrm>
          <a:off x="0" y="744800"/>
          <a:ext cx="1102738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F50421-82E9-3443-B456-2BF60338E79D}">
      <dsp:nvSpPr>
        <dsp:cNvPr id="0" name=""/>
        <dsp:cNvSpPr/>
      </dsp:nvSpPr>
      <dsp:spPr>
        <a:xfrm>
          <a:off x="0" y="744800"/>
          <a:ext cx="11027389" cy="744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Joiner Event - New Persona Add</a:t>
          </a:r>
        </a:p>
      </dsp:txBody>
      <dsp:txXfrm>
        <a:off x="0" y="744800"/>
        <a:ext cx="11027389" cy="744346"/>
      </dsp:txXfrm>
    </dsp:sp>
    <dsp:sp modelId="{788006EB-96F7-3747-AB2D-AECB995EE5C4}">
      <dsp:nvSpPr>
        <dsp:cNvPr id="0" name=""/>
        <dsp:cNvSpPr/>
      </dsp:nvSpPr>
      <dsp:spPr>
        <a:xfrm>
          <a:off x="0" y="1489147"/>
          <a:ext cx="1102738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1B2F70-7526-4D47-8FE0-DE30A510817F}">
      <dsp:nvSpPr>
        <dsp:cNvPr id="0" name=""/>
        <dsp:cNvSpPr/>
      </dsp:nvSpPr>
      <dsp:spPr>
        <a:xfrm>
          <a:off x="0" y="1489147"/>
          <a:ext cx="11027389" cy="744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Leaver Event - All Persona Drop</a:t>
          </a:r>
        </a:p>
      </dsp:txBody>
      <dsp:txXfrm>
        <a:off x="0" y="1489147"/>
        <a:ext cx="11027389" cy="744346"/>
      </dsp:txXfrm>
    </dsp:sp>
    <dsp:sp modelId="{94395577-25BF-5E4C-AA23-EDC195EAD993}">
      <dsp:nvSpPr>
        <dsp:cNvPr id="0" name=""/>
        <dsp:cNvSpPr/>
      </dsp:nvSpPr>
      <dsp:spPr>
        <a:xfrm>
          <a:off x="0" y="2233493"/>
          <a:ext cx="1102738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C35ECE-63A3-AE4F-A1F9-19CFB494BE07}">
      <dsp:nvSpPr>
        <dsp:cNvPr id="0" name=""/>
        <dsp:cNvSpPr/>
      </dsp:nvSpPr>
      <dsp:spPr>
        <a:xfrm>
          <a:off x="0" y="2233493"/>
          <a:ext cx="11027389" cy="744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Mover Event - Drop of Persona</a:t>
          </a:r>
        </a:p>
      </dsp:txBody>
      <dsp:txXfrm>
        <a:off x="0" y="2233493"/>
        <a:ext cx="11027389" cy="744346"/>
      </dsp:txXfrm>
    </dsp:sp>
    <dsp:sp modelId="{237C2B95-4F62-6D49-8AB5-78E0B7A553EB}">
      <dsp:nvSpPr>
        <dsp:cNvPr id="0" name=""/>
        <dsp:cNvSpPr/>
      </dsp:nvSpPr>
      <dsp:spPr>
        <a:xfrm>
          <a:off x="0" y="2977840"/>
          <a:ext cx="1102738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5F71D7-DC07-E941-B8E7-94221C8387CE}">
      <dsp:nvSpPr>
        <dsp:cNvPr id="0" name=""/>
        <dsp:cNvSpPr/>
      </dsp:nvSpPr>
      <dsp:spPr>
        <a:xfrm>
          <a:off x="0" y="2977840"/>
          <a:ext cx="11027389" cy="744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Reverse Leaver Event - All Persona Added</a:t>
          </a:r>
        </a:p>
      </dsp:txBody>
      <dsp:txXfrm>
        <a:off x="0" y="2977840"/>
        <a:ext cx="11027389" cy="744346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C65CA-AA16-BB40-A06A-B4D65282CF43}">
      <dsp:nvSpPr>
        <dsp:cNvPr id="0" name=""/>
        <dsp:cNvSpPr/>
      </dsp:nvSpPr>
      <dsp:spPr>
        <a:xfrm>
          <a:off x="0" y="0"/>
          <a:ext cx="10876643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AF68A3-67AE-6D46-BDCA-8A39C5D1948F}">
      <dsp:nvSpPr>
        <dsp:cNvPr id="0" name=""/>
        <dsp:cNvSpPr/>
      </dsp:nvSpPr>
      <dsp:spPr>
        <a:xfrm>
          <a:off x="0" y="0"/>
          <a:ext cx="10876643" cy="988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Loopback Connector</a:t>
          </a:r>
        </a:p>
      </dsp:txBody>
      <dsp:txXfrm>
        <a:off x="0" y="0"/>
        <a:ext cx="10876643" cy="988663"/>
      </dsp:txXfrm>
    </dsp:sp>
    <dsp:sp modelId="{BE44035B-0FCD-5C4A-A063-BB551B9D8C8D}">
      <dsp:nvSpPr>
        <dsp:cNvPr id="0" name=""/>
        <dsp:cNvSpPr/>
      </dsp:nvSpPr>
      <dsp:spPr>
        <a:xfrm>
          <a:off x="0" y="988663"/>
          <a:ext cx="10876643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097C69-F2D6-CC4D-9313-09147D2D8887}">
      <dsp:nvSpPr>
        <dsp:cNvPr id="0" name=""/>
        <dsp:cNvSpPr/>
      </dsp:nvSpPr>
      <dsp:spPr>
        <a:xfrm>
          <a:off x="0" y="988663"/>
          <a:ext cx="10876643" cy="988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Leaver - Disable and Remove Entitlements (Workgroup Membership and Capabilities) </a:t>
          </a:r>
        </a:p>
      </dsp:txBody>
      <dsp:txXfrm>
        <a:off x="0" y="988663"/>
        <a:ext cx="10876643" cy="988663"/>
      </dsp:txXfrm>
    </dsp:sp>
    <dsp:sp modelId="{CE69165B-F783-0C4F-85EB-0AD9C4647EA0}">
      <dsp:nvSpPr>
        <dsp:cNvPr id="0" name=""/>
        <dsp:cNvSpPr/>
      </dsp:nvSpPr>
      <dsp:spPr>
        <a:xfrm>
          <a:off x="0" y="1977326"/>
          <a:ext cx="10876643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603563-9A71-DE4A-B36F-399E681E80E5}">
      <dsp:nvSpPr>
        <dsp:cNvPr id="0" name=""/>
        <dsp:cNvSpPr/>
      </dsp:nvSpPr>
      <dsp:spPr>
        <a:xfrm>
          <a:off x="0" y="1977326"/>
          <a:ext cx="10876643" cy="988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Mover </a:t>
          </a:r>
        </a:p>
      </dsp:txBody>
      <dsp:txXfrm>
        <a:off x="0" y="1977326"/>
        <a:ext cx="10876643" cy="988663"/>
      </dsp:txXfrm>
    </dsp:sp>
    <dsp:sp modelId="{FE9AD434-A295-9B47-A131-F0E6E576984F}">
      <dsp:nvSpPr>
        <dsp:cNvPr id="0" name=""/>
        <dsp:cNvSpPr/>
      </dsp:nvSpPr>
      <dsp:spPr>
        <a:xfrm>
          <a:off x="0" y="2965989"/>
          <a:ext cx="10876643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20E041-581A-B34A-B092-CDAEE896448D}">
      <dsp:nvSpPr>
        <dsp:cNvPr id="0" name=""/>
        <dsp:cNvSpPr/>
      </dsp:nvSpPr>
      <dsp:spPr>
        <a:xfrm>
          <a:off x="0" y="2965989"/>
          <a:ext cx="10876643" cy="988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Self Service Workgroup Membership Approvals </a:t>
          </a:r>
        </a:p>
      </dsp:txBody>
      <dsp:txXfrm>
        <a:off x="0" y="2965989"/>
        <a:ext cx="10876643" cy="988663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4D07D-77E5-8F4A-9C4F-5412A820FE4B}">
      <dsp:nvSpPr>
        <dsp:cNvPr id="0" name=""/>
        <dsp:cNvSpPr/>
      </dsp:nvSpPr>
      <dsp:spPr>
        <a:xfrm>
          <a:off x="0" y="1817"/>
          <a:ext cx="1086361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A71F06-00F3-CB44-94B2-81AFCC05694C}">
      <dsp:nvSpPr>
        <dsp:cNvPr id="0" name=""/>
        <dsp:cNvSpPr/>
      </dsp:nvSpPr>
      <dsp:spPr>
        <a:xfrm>
          <a:off x="0" y="1817"/>
          <a:ext cx="10863617" cy="1239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Epic Connector</a:t>
          </a:r>
        </a:p>
      </dsp:txBody>
      <dsp:txXfrm>
        <a:off x="0" y="1817"/>
        <a:ext cx="10863617" cy="1239668"/>
      </dsp:txXfrm>
    </dsp:sp>
    <dsp:sp modelId="{A13F7992-413F-8943-B5DE-B8817C59D568}">
      <dsp:nvSpPr>
        <dsp:cNvPr id="0" name=""/>
        <dsp:cNvSpPr/>
      </dsp:nvSpPr>
      <dsp:spPr>
        <a:xfrm>
          <a:off x="0" y="1241486"/>
          <a:ext cx="1086361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CE8359-11AD-7148-BFA2-F9A7B3B3087B}">
      <dsp:nvSpPr>
        <dsp:cNvPr id="0" name=""/>
        <dsp:cNvSpPr/>
      </dsp:nvSpPr>
      <dsp:spPr>
        <a:xfrm>
          <a:off x="0" y="1241486"/>
          <a:ext cx="10863617" cy="1239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Epic/SER(Schedulable Epic Resources) Linking</a:t>
          </a:r>
        </a:p>
      </dsp:txBody>
      <dsp:txXfrm>
        <a:off x="0" y="1241486"/>
        <a:ext cx="10863617" cy="1239668"/>
      </dsp:txXfrm>
    </dsp:sp>
    <dsp:sp modelId="{CCC47F90-9FC2-1842-BA4A-F0B022D6E1E2}">
      <dsp:nvSpPr>
        <dsp:cNvPr id="0" name=""/>
        <dsp:cNvSpPr/>
      </dsp:nvSpPr>
      <dsp:spPr>
        <a:xfrm>
          <a:off x="0" y="2481154"/>
          <a:ext cx="1086361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CC5818-1E02-F24C-A1E9-4E9F2DCAC0F9}">
      <dsp:nvSpPr>
        <dsp:cNvPr id="0" name=""/>
        <dsp:cNvSpPr/>
      </dsp:nvSpPr>
      <dsp:spPr>
        <a:xfrm>
          <a:off x="0" y="2481154"/>
          <a:ext cx="10863617" cy="1239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Staging of Lifecycle Event - Production Rollouts</a:t>
          </a:r>
        </a:p>
      </dsp:txBody>
      <dsp:txXfrm>
        <a:off x="0" y="2481154"/>
        <a:ext cx="10863617" cy="1239668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4D07D-77E5-8F4A-9C4F-5412A820FE4B}">
      <dsp:nvSpPr>
        <dsp:cNvPr id="0" name=""/>
        <dsp:cNvSpPr/>
      </dsp:nvSpPr>
      <dsp:spPr>
        <a:xfrm>
          <a:off x="0" y="454"/>
          <a:ext cx="1076808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A71F06-00F3-CB44-94B2-81AFCC05694C}">
      <dsp:nvSpPr>
        <dsp:cNvPr id="0" name=""/>
        <dsp:cNvSpPr/>
      </dsp:nvSpPr>
      <dsp:spPr>
        <a:xfrm>
          <a:off x="0" y="454"/>
          <a:ext cx="10768082" cy="413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Exceptions (80-20 Rule)</a:t>
          </a:r>
          <a:endParaRPr lang="en-US" sz="1900" kern="1200" dirty="0"/>
        </a:p>
      </dsp:txBody>
      <dsp:txXfrm>
        <a:off x="0" y="454"/>
        <a:ext cx="10768082" cy="413525"/>
      </dsp:txXfrm>
    </dsp:sp>
    <dsp:sp modelId="{F57FCC8B-FA34-5B47-8485-23B45C8750EC}">
      <dsp:nvSpPr>
        <dsp:cNvPr id="0" name=""/>
        <dsp:cNvSpPr/>
      </dsp:nvSpPr>
      <dsp:spPr>
        <a:xfrm>
          <a:off x="0" y="413980"/>
          <a:ext cx="1076808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5869FF-AB73-6041-9330-B083C77AE237}">
      <dsp:nvSpPr>
        <dsp:cNvPr id="0" name=""/>
        <dsp:cNvSpPr/>
      </dsp:nvSpPr>
      <dsp:spPr>
        <a:xfrm>
          <a:off x="0" y="413980"/>
          <a:ext cx="10768082" cy="413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Unmined Provisioning Policy Rules</a:t>
          </a:r>
          <a:endParaRPr lang="en-US" sz="1900" kern="1200" dirty="0"/>
        </a:p>
      </dsp:txBody>
      <dsp:txXfrm>
        <a:off x="0" y="413980"/>
        <a:ext cx="10768082" cy="413525"/>
      </dsp:txXfrm>
    </dsp:sp>
    <dsp:sp modelId="{131DA7C6-0806-9542-A8D2-16C8E7196C44}">
      <dsp:nvSpPr>
        <dsp:cNvPr id="0" name=""/>
        <dsp:cNvSpPr/>
      </dsp:nvSpPr>
      <dsp:spPr>
        <a:xfrm>
          <a:off x="0" y="827506"/>
          <a:ext cx="1076808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70D4F7-328D-AF4B-9EAE-EFBF9E2895D9}">
      <dsp:nvSpPr>
        <dsp:cNvPr id="0" name=""/>
        <dsp:cNvSpPr/>
      </dsp:nvSpPr>
      <dsp:spPr>
        <a:xfrm>
          <a:off x="0" y="827506"/>
          <a:ext cx="10768082" cy="413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Assignment Rules for RBAC Roles </a:t>
          </a:r>
          <a:endParaRPr lang="en-US" sz="1900" kern="1200" dirty="0"/>
        </a:p>
      </dsp:txBody>
      <dsp:txXfrm>
        <a:off x="0" y="827506"/>
        <a:ext cx="10768082" cy="413525"/>
      </dsp:txXfrm>
    </dsp:sp>
    <dsp:sp modelId="{29359AEB-A722-FE4C-B3F6-81C143CD7C12}">
      <dsp:nvSpPr>
        <dsp:cNvPr id="0" name=""/>
        <dsp:cNvSpPr/>
      </dsp:nvSpPr>
      <dsp:spPr>
        <a:xfrm>
          <a:off x="0" y="1241031"/>
          <a:ext cx="1076808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143347-48FB-494F-B3B7-B9A783990C45}">
      <dsp:nvSpPr>
        <dsp:cNvPr id="0" name=""/>
        <dsp:cNvSpPr/>
      </dsp:nvSpPr>
      <dsp:spPr>
        <a:xfrm>
          <a:off x="0" y="1241031"/>
          <a:ext cx="10768082" cy="413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JDBC Connector Provisioning Rules</a:t>
          </a:r>
          <a:endParaRPr lang="en-US" sz="1900" kern="1200" dirty="0"/>
        </a:p>
      </dsp:txBody>
      <dsp:txXfrm>
        <a:off x="0" y="1241031"/>
        <a:ext cx="10768082" cy="413525"/>
      </dsp:txXfrm>
    </dsp:sp>
    <dsp:sp modelId="{9C54AC79-6EA3-2D44-9C4F-6E28A6F657E6}">
      <dsp:nvSpPr>
        <dsp:cNvPr id="0" name=""/>
        <dsp:cNvSpPr/>
      </dsp:nvSpPr>
      <dsp:spPr>
        <a:xfrm>
          <a:off x="0" y="1654557"/>
          <a:ext cx="1076808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FB62E9-9B3E-4845-8448-9626D65A08E0}">
      <dsp:nvSpPr>
        <dsp:cNvPr id="0" name=""/>
        <dsp:cNvSpPr/>
      </dsp:nvSpPr>
      <dsp:spPr>
        <a:xfrm>
          <a:off x="0" y="1654557"/>
          <a:ext cx="10768082" cy="413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Complex Entitlements Requestor </a:t>
          </a:r>
          <a:r>
            <a:rPr lang="en-US" sz="1900" kern="1200"/>
            <a:t>Form Rules</a:t>
          </a:r>
          <a:endParaRPr lang="en-US" sz="1900" kern="1200" dirty="0"/>
        </a:p>
      </dsp:txBody>
      <dsp:txXfrm>
        <a:off x="0" y="1654557"/>
        <a:ext cx="10768082" cy="413525"/>
      </dsp:txXfrm>
    </dsp:sp>
    <dsp:sp modelId="{E77DFD6A-DF3F-9F41-8595-DC003082C8A9}">
      <dsp:nvSpPr>
        <dsp:cNvPr id="0" name=""/>
        <dsp:cNvSpPr/>
      </dsp:nvSpPr>
      <dsp:spPr>
        <a:xfrm>
          <a:off x="0" y="2068083"/>
          <a:ext cx="1076808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FD7B1A-A101-2F49-B971-37BB2B2F0015}">
      <dsp:nvSpPr>
        <dsp:cNvPr id="0" name=""/>
        <dsp:cNvSpPr/>
      </dsp:nvSpPr>
      <dsp:spPr>
        <a:xfrm>
          <a:off x="0" y="2068083"/>
          <a:ext cx="10768082" cy="413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Create/Edit/Register Identity Form and Rules</a:t>
          </a:r>
        </a:p>
      </dsp:txBody>
      <dsp:txXfrm>
        <a:off x="0" y="2068083"/>
        <a:ext cx="10768082" cy="413525"/>
      </dsp:txXfrm>
    </dsp:sp>
    <dsp:sp modelId="{27B330A0-F26B-F042-B992-0BFC4C197F60}">
      <dsp:nvSpPr>
        <dsp:cNvPr id="0" name=""/>
        <dsp:cNvSpPr/>
      </dsp:nvSpPr>
      <dsp:spPr>
        <a:xfrm>
          <a:off x="0" y="2481609"/>
          <a:ext cx="1076808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6C5557-9CAA-A54A-866B-BB5A290CDDE3}">
      <dsp:nvSpPr>
        <dsp:cNvPr id="0" name=""/>
        <dsp:cNvSpPr/>
      </dsp:nvSpPr>
      <dsp:spPr>
        <a:xfrm>
          <a:off x="0" y="2481609"/>
          <a:ext cx="10768082" cy="413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PowerShell Scripts</a:t>
          </a:r>
        </a:p>
      </dsp:txBody>
      <dsp:txXfrm>
        <a:off x="0" y="2481609"/>
        <a:ext cx="10768082" cy="413525"/>
      </dsp:txXfrm>
    </dsp:sp>
    <dsp:sp modelId="{66767EF7-C76B-8B4D-930A-3B266A1260DC}">
      <dsp:nvSpPr>
        <dsp:cNvPr id="0" name=""/>
        <dsp:cNvSpPr/>
      </dsp:nvSpPr>
      <dsp:spPr>
        <a:xfrm>
          <a:off x="0" y="2895134"/>
          <a:ext cx="1076808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0B7A9D-BC94-C34E-B340-0E438B2C9E5B}">
      <dsp:nvSpPr>
        <dsp:cNvPr id="0" name=""/>
        <dsp:cNvSpPr/>
      </dsp:nvSpPr>
      <dsp:spPr>
        <a:xfrm>
          <a:off x="0" y="2895134"/>
          <a:ext cx="10768082" cy="413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Role Account Selector Rules</a:t>
          </a:r>
        </a:p>
      </dsp:txBody>
      <dsp:txXfrm>
        <a:off x="0" y="2895134"/>
        <a:ext cx="10768082" cy="413525"/>
      </dsp:txXfrm>
    </dsp:sp>
    <dsp:sp modelId="{EC492477-823D-F542-880F-B9E1583FC83E}">
      <dsp:nvSpPr>
        <dsp:cNvPr id="0" name=""/>
        <dsp:cNvSpPr/>
      </dsp:nvSpPr>
      <dsp:spPr>
        <a:xfrm>
          <a:off x="0" y="3308660"/>
          <a:ext cx="1076808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F7FD41-E9B8-734D-B4A3-4EDE65851BF6}">
      <dsp:nvSpPr>
        <dsp:cNvPr id="0" name=""/>
        <dsp:cNvSpPr/>
      </dsp:nvSpPr>
      <dsp:spPr>
        <a:xfrm>
          <a:off x="0" y="3308660"/>
          <a:ext cx="10768082" cy="413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Target Collector Rules</a:t>
          </a:r>
        </a:p>
      </dsp:txBody>
      <dsp:txXfrm>
        <a:off x="0" y="3308660"/>
        <a:ext cx="10768082" cy="413525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6A707-3FDA-9C40-A64A-8EB4FC3089AE}">
      <dsp:nvSpPr>
        <dsp:cNvPr id="0" name=""/>
        <dsp:cNvSpPr/>
      </dsp:nvSpPr>
      <dsp:spPr>
        <a:xfrm>
          <a:off x="0" y="1811"/>
          <a:ext cx="1087726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3BC765-6123-3A4A-A7D0-757972C4D7E3}">
      <dsp:nvSpPr>
        <dsp:cNvPr id="0" name=""/>
        <dsp:cNvSpPr/>
      </dsp:nvSpPr>
      <dsp:spPr>
        <a:xfrm>
          <a:off x="0" y="1811"/>
          <a:ext cx="2175453" cy="1235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Suspend </a:t>
          </a:r>
          <a:r>
            <a:rPr lang="en-US" sz="2000" kern="1200"/>
            <a:t>All Application Access </a:t>
          </a:r>
          <a:r>
            <a:rPr lang="en-US" sz="2000" kern="1200" dirty="0"/>
            <a:t>- Purple Button </a:t>
          </a:r>
        </a:p>
      </dsp:txBody>
      <dsp:txXfrm>
        <a:off x="0" y="1811"/>
        <a:ext cx="2175453" cy="1235123"/>
      </dsp:txXfrm>
    </dsp:sp>
    <dsp:sp modelId="{603A0619-2E1F-0646-926B-930FC448E9F0}">
      <dsp:nvSpPr>
        <dsp:cNvPr id="0" name=""/>
        <dsp:cNvSpPr/>
      </dsp:nvSpPr>
      <dsp:spPr>
        <a:xfrm>
          <a:off x="2338611" y="57898"/>
          <a:ext cx="8538653" cy="1121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Disable All Application Access - Security Breaches</a:t>
          </a:r>
        </a:p>
      </dsp:txBody>
      <dsp:txXfrm>
        <a:off x="2338611" y="57898"/>
        <a:ext cx="8538653" cy="1121743"/>
      </dsp:txXfrm>
    </dsp:sp>
    <dsp:sp modelId="{A10A6E74-0D8A-2A43-AD6A-3D78CBBF290C}">
      <dsp:nvSpPr>
        <dsp:cNvPr id="0" name=""/>
        <dsp:cNvSpPr/>
      </dsp:nvSpPr>
      <dsp:spPr>
        <a:xfrm>
          <a:off x="2175453" y="1179641"/>
          <a:ext cx="87018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3D4D07D-77E5-8F4A-9C4F-5412A820FE4B}">
      <dsp:nvSpPr>
        <dsp:cNvPr id="0" name=""/>
        <dsp:cNvSpPr/>
      </dsp:nvSpPr>
      <dsp:spPr>
        <a:xfrm>
          <a:off x="0" y="1236934"/>
          <a:ext cx="1087726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A71F06-00F3-CB44-94B2-81AFCC05694C}">
      <dsp:nvSpPr>
        <dsp:cNvPr id="0" name=""/>
        <dsp:cNvSpPr/>
      </dsp:nvSpPr>
      <dsp:spPr>
        <a:xfrm>
          <a:off x="0" y="1236934"/>
          <a:ext cx="2175453" cy="1235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Group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Management (LDAP)</a:t>
          </a:r>
        </a:p>
      </dsp:txBody>
      <dsp:txXfrm>
        <a:off x="0" y="1236934"/>
        <a:ext cx="2175453" cy="1235123"/>
      </dsp:txXfrm>
    </dsp:sp>
    <dsp:sp modelId="{BBBB73EA-3CEC-7F45-84BE-1A4B02C74B63}">
      <dsp:nvSpPr>
        <dsp:cNvPr id="0" name=""/>
        <dsp:cNvSpPr/>
      </dsp:nvSpPr>
      <dsp:spPr>
        <a:xfrm>
          <a:off x="2338611" y="1265641"/>
          <a:ext cx="8538653" cy="57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Ownership</a:t>
          </a:r>
        </a:p>
      </dsp:txBody>
      <dsp:txXfrm>
        <a:off x="2338611" y="1265641"/>
        <a:ext cx="8538653" cy="574139"/>
      </dsp:txXfrm>
    </dsp:sp>
    <dsp:sp modelId="{5987412A-6619-8441-8433-F874E223CA63}">
      <dsp:nvSpPr>
        <dsp:cNvPr id="0" name=""/>
        <dsp:cNvSpPr/>
      </dsp:nvSpPr>
      <dsp:spPr>
        <a:xfrm>
          <a:off x="2175453" y="1839781"/>
          <a:ext cx="87018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0945361-BAA7-C144-A83A-4EEF4FBAECBA}">
      <dsp:nvSpPr>
        <dsp:cNvPr id="0" name=""/>
        <dsp:cNvSpPr/>
      </dsp:nvSpPr>
      <dsp:spPr>
        <a:xfrm>
          <a:off x="2338611" y="1868488"/>
          <a:ext cx="8538653" cy="57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Approvals and Provisioning</a:t>
          </a:r>
        </a:p>
      </dsp:txBody>
      <dsp:txXfrm>
        <a:off x="2338611" y="1868488"/>
        <a:ext cx="8538653" cy="574139"/>
      </dsp:txXfrm>
    </dsp:sp>
    <dsp:sp modelId="{12DC708D-4BB7-5B4D-B594-C4EFC4C6BD61}">
      <dsp:nvSpPr>
        <dsp:cNvPr id="0" name=""/>
        <dsp:cNvSpPr/>
      </dsp:nvSpPr>
      <dsp:spPr>
        <a:xfrm>
          <a:off x="2175453" y="2442627"/>
          <a:ext cx="87018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21C76E4-1D82-224C-94B7-2A22A9503710}">
      <dsp:nvSpPr>
        <dsp:cNvPr id="0" name=""/>
        <dsp:cNvSpPr/>
      </dsp:nvSpPr>
      <dsp:spPr>
        <a:xfrm>
          <a:off x="0" y="2472058"/>
          <a:ext cx="1087726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CC8A2D-84D4-A442-AF0C-11492968E36D}">
      <dsp:nvSpPr>
        <dsp:cNvPr id="0" name=""/>
        <dsp:cNvSpPr/>
      </dsp:nvSpPr>
      <dsp:spPr>
        <a:xfrm>
          <a:off x="0" y="2472058"/>
          <a:ext cx="2175453" cy="1235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Contractor Management</a:t>
          </a:r>
        </a:p>
      </dsp:txBody>
      <dsp:txXfrm>
        <a:off x="0" y="2472058"/>
        <a:ext cx="2175453" cy="1235123"/>
      </dsp:txXfrm>
    </dsp:sp>
    <dsp:sp modelId="{495D9F4C-4AB1-1943-960D-BF151DA7AB75}">
      <dsp:nvSpPr>
        <dsp:cNvPr id="0" name=""/>
        <dsp:cNvSpPr/>
      </dsp:nvSpPr>
      <dsp:spPr>
        <a:xfrm>
          <a:off x="2338611" y="2491357"/>
          <a:ext cx="8538653" cy="385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UI Plugin (Vendor, Department, and Profile)</a:t>
          </a:r>
        </a:p>
      </dsp:txBody>
      <dsp:txXfrm>
        <a:off x="2338611" y="2491357"/>
        <a:ext cx="8538653" cy="385976"/>
      </dsp:txXfrm>
    </dsp:sp>
    <dsp:sp modelId="{BB2909C0-F5A6-F446-8BDF-1C108C7060C2}">
      <dsp:nvSpPr>
        <dsp:cNvPr id="0" name=""/>
        <dsp:cNvSpPr/>
      </dsp:nvSpPr>
      <dsp:spPr>
        <a:xfrm>
          <a:off x="2175453" y="2877333"/>
          <a:ext cx="87018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28E3D7B-55BD-0F4A-B217-3D561E310612}">
      <dsp:nvSpPr>
        <dsp:cNvPr id="0" name=""/>
        <dsp:cNvSpPr/>
      </dsp:nvSpPr>
      <dsp:spPr>
        <a:xfrm>
          <a:off x="2338611" y="2896632"/>
          <a:ext cx="8538653" cy="385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Contractor Onboarding/Offboarding - Joiner and Leaver</a:t>
          </a:r>
        </a:p>
      </dsp:txBody>
      <dsp:txXfrm>
        <a:off x="2338611" y="2896632"/>
        <a:ext cx="8538653" cy="385976"/>
      </dsp:txXfrm>
    </dsp:sp>
    <dsp:sp modelId="{BF87795C-1F06-F84B-BFB8-09A60FE7C123}">
      <dsp:nvSpPr>
        <dsp:cNvPr id="0" name=""/>
        <dsp:cNvSpPr/>
      </dsp:nvSpPr>
      <dsp:spPr>
        <a:xfrm>
          <a:off x="2175453" y="3282608"/>
          <a:ext cx="87018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E77BDE1-D398-6840-BE3D-7FC687877F07}">
      <dsp:nvSpPr>
        <dsp:cNvPr id="0" name=""/>
        <dsp:cNvSpPr/>
      </dsp:nvSpPr>
      <dsp:spPr>
        <a:xfrm>
          <a:off x="2338611" y="3301907"/>
          <a:ext cx="8538653" cy="385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Contract Renewal - Mover</a:t>
          </a:r>
        </a:p>
      </dsp:txBody>
      <dsp:txXfrm>
        <a:off x="2338611" y="3301907"/>
        <a:ext cx="8538653" cy="385976"/>
      </dsp:txXfrm>
    </dsp:sp>
    <dsp:sp modelId="{ED770E2B-54C6-5646-BD29-779B131DA219}">
      <dsp:nvSpPr>
        <dsp:cNvPr id="0" name=""/>
        <dsp:cNvSpPr/>
      </dsp:nvSpPr>
      <dsp:spPr>
        <a:xfrm>
          <a:off x="2175453" y="3687883"/>
          <a:ext cx="87018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55245-B188-1345-981A-C488C519CBD3}">
      <dsp:nvSpPr>
        <dsp:cNvPr id="0" name=""/>
        <dsp:cNvSpPr/>
      </dsp:nvSpPr>
      <dsp:spPr>
        <a:xfrm>
          <a:off x="10524599" y="2611113"/>
          <a:ext cx="140314" cy="430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298"/>
              </a:lnTo>
              <a:lnTo>
                <a:pt x="140314" y="4302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6B51B1-57F5-5F40-A7E0-26FE3E1E56AB}">
      <dsp:nvSpPr>
        <dsp:cNvPr id="0" name=""/>
        <dsp:cNvSpPr/>
      </dsp:nvSpPr>
      <dsp:spPr>
        <a:xfrm>
          <a:off x="10853052" y="1946956"/>
          <a:ext cx="91440" cy="1964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4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A771DA-747E-4D4D-A3DC-A03A0972A2BE}">
      <dsp:nvSpPr>
        <dsp:cNvPr id="0" name=""/>
        <dsp:cNvSpPr/>
      </dsp:nvSpPr>
      <dsp:spPr>
        <a:xfrm>
          <a:off x="5688417" y="1282799"/>
          <a:ext cx="5210355" cy="196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220"/>
              </a:lnTo>
              <a:lnTo>
                <a:pt x="5210355" y="98220"/>
              </a:lnTo>
              <a:lnTo>
                <a:pt x="5210355" y="1964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6CC191-07E2-7F41-9559-18986B11B271}">
      <dsp:nvSpPr>
        <dsp:cNvPr id="0" name=""/>
        <dsp:cNvSpPr/>
      </dsp:nvSpPr>
      <dsp:spPr>
        <a:xfrm>
          <a:off x="9392727" y="2611113"/>
          <a:ext cx="140314" cy="430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298"/>
              </a:lnTo>
              <a:lnTo>
                <a:pt x="140314" y="4302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76E25-AC73-BC43-A1BF-0F2AFFCF449B}">
      <dsp:nvSpPr>
        <dsp:cNvPr id="0" name=""/>
        <dsp:cNvSpPr/>
      </dsp:nvSpPr>
      <dsp:spPr>
        <a:xfrm>
          <a:off x="9200963" y="1946956"/>
          <a:ext cx="565936" cy="196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220"/>
              </a:lnTo>
              <a:lnTo>
                <a:pt x="565936" y="98220"/>
              </a:lnTo>
              <a:lnTo>
                <a:pt x="565936" y="1964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1FEE2F-0A19-2941-A0C8-6FE1DDF3DE27}">
      <dsp:nvSpPr>
        <dsp:cNvPr id="0" name=""/>
        <dsp:cNvSpPr/>
      </dsp:nvSpPr>
      <dsp:spPr>
        <a:xfrm>
          <a:off x="8635027" y="1946956"/>
          <a:ext cx="565936" cy="196440"/>
        </a:xfrm>
        <a:custGeom>
          <a:avLst/>
          <a:gdLst/>
          <a:ahLst/>
          <a:cxnLst/>
          <a:rect l="0" t="0" r="0" b="0"/>
          <a:pathLst>
            <a:path>
              <a:moveTo>
                <a:pt x="565936" y="0"/>
              </a:moveTo>
              <a:lnTo>
                <a:pt x="565936" y="98220"/>
              </a:lnTo>
              <a:lnTo>
                <a:pt x="0" y="98220"/>
              </a:lnTo>
              <a:lnTo>
                <a:pt x="0" y="1964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63FB8-2F2A-D648-80F1-983B1A30EC2D}">
      <dsp:nvSpPr>
        <dsp:cNvPr id="0" name=""/>
        <dsp:cNvSpPr/>
      </dsp:nvSpPr>
      <dsp:spPr>
        <a:xfrm>
          <a:off x="5688417" y="1282799"/>
          <a:ext cx="3512546" cy="196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220"/>
              </a:lnTo>
              <a:lnTo>
                <a:pt x="3512546" y="98220"/>
              </a:lnTo>
              <a:lnTo>
                <a:pt x="3512546" y="1964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85A803-396F-DE4C-8990-8222B9D7D000}">
      <dsp:nvSpPr>
        <dsp:cNvPr id="0" name=""/>
        <dsp:cNvSpPr/>
      </dsp:nvSpPr>
      <dsp:spPr>
        <a:xfrm>
          <a:off x="7128982" y="2611113"/>
          <a:ext cx="140314" cy="430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298"/>
              </a:lnTo>
              <a:lnTo>
                <a:pt x="140314" y="4302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9552F-1713-B74B-B782-6E66531E0EAB}">
      <dsp:nvSpPr>
        <dsp:cNvPr id="0" name=""/>
        <dsp:cNvSpPr/>
      </dsp:nvSpPr>
      <dsp:spPr>
        <a:xfrm>
          <a:off x="6937218" y="1946956"/>
          <a:ext cx="565936" cy="196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220"/>
              </a:lnTo>
              <a:lnTo>
                <a:pt x="565936" y="98220"/>
              </a:lnTo>
              <a:lnTo>
                <a:pt x="565936" y="1964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66B29-B5DD-CF43-9432-25055911DE67}">
      <dsp:nvSpPr>
        <dsp:cNvPr id="0" name=""/>
        <dsp:cNvSpPr/>
      </dsp:nvSpPr>
      <dsp:spPr>
        <a:xfrm>
          <a:off x="6371282" y="1946956"/>
          <a:ext cx="565936" cy="196440"/>
        </a:xfrm>
        <a:custGeom>
          <a:avLst/>
          <a:gdLst/>
          <a:ahLst/>
          <a:cxnLst/>
          <a:rect l="0" t="0" r="0" b="0"/>
          <a:pathLst>
            <a:path>
              <a:moveTo>
                <a:pt x="565936" y="0"/>
              </a:moveTo>
              <a:lnTo>
                <a:pt x="565936" y="98220"/>
              </a:lnTo>
              <a:lnTo>
                <a:pt x="0" y="98220"/>
              </a:lnTo>
              <a:lnTo>
                <a:pt x="0" y="1964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A7131-6E80-BA40-A71B-1FC289C22FE7}">
      <dsp:nvSpPr>
        <dsp:cNvPr id="0" name=""/>
        <dsp:cNvSpPr/>
      </dsp:nvSpPr>
      <dsp:spPr>
        <a:xfrm>
          <a:off x="5688417" y="1282799"/>
          <a:ext cx="1248801" cy="196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220"/>
              </a:lnTo>
              <a:lnTo>
                <a:pt x="1248801" y="98220"/>
              </a:lnTo>
              <a:lnTo>
                <a:pt x="1248801" y="1964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FAC2BC-A271-0444-9304-1A6CC9721B55}">
      <dsp:nvSpPr>
        <dsp:cNvPr id="0" name=""/>
        <dsp:cNvSpPr/>
      </dsp:nvSpPr>
      <dsp:spPr>
        <a:xfrm>
          <a:off x="5431173" y="3275269"/>
          <a:ext cx="140314" cy="1094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4455"/>
              </a:lnTo>
              <a:lnTo>
                <a:pt x="140314" y="10944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656B1-6F60-D14B-85A8-379C83433EA2}">
      <dsp:nvSpPr>
        <dsp:cNvPr id="0" name=""/>
        <dsp:cNvSpPr/>
      </dsp:nvSpPr>
      <dsp:spPr>
        <a:xfrm>
          <a:off x="5431173" y="3275269"/>
          <a:ext cx="140314" cy="430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298"/>
              </a:lnTo>
              <a:lnTo>
                <a:pt x="140314" y="4302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B875B9-0015-4F48-A374-2A5AE454BD50}">
      <dsp:nvSpPr>
        <dsp:cNvPr id="0" name=""/>
        <dsp:cNvSpPr/>
      </dsp:nvSpPr>
      <dsp:spPr>
        <a:xfrm>
          <a:off x="5239410" y="2611113"/>
          <a:ext cx="565936" cy="196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220"/>
              </a:lnTo>
              <a:lnTo>
                <a:pt x="565936" y="98220"/>
              </a:lnTo>
              <a:lnTo>
                <a:pt x="565936" y="1964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BD343-039E-F247-B250-65EB201D96C3}">
      <dsp:nvSpPr>
        <dsp:cNvPr id="0" name=""/>
        <dsp:cNvSpPr/>
      </dsp:nvSpPr>
      <dsp:spPr>
        <a:xfrm>
          <a:off x="4673474" y="2611113"/>
          <a:ext cx="565936" cy="196440"/>
        </a:xfrm>
        <a:custGeom>
          <a:avLst/>
          <a:gdLst/>
          <a:ahLst/>
          <a:cxnLst/>
          <a:rect l="0" t="0" r="0" b="0"/>
          <a:pathLst>
            <a:path>
              <a:moveTo>
                <a:pt x="565936" y="0"/>
              </a:moveTo>
              <a:lnTo>
                <a:pt x="565936" y="98220"/>
              </a:lnTo>
              <a:lnTo>
                <a:pt x="0" y="98220"/>
              </a:lnTo>
              <a:lnTo>
                <a:pt x="0" y="1964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6DB0F-F878-5B4F-BD1C-72094C3D0705}">
      <dsp:nvSpPr>
        <dsp:cNvPr id="0" name=""/>
        <dsp:cNvSpPr/>
      </dsp:nvSpPr>
      <dsp:spPr>
        <a:xfrm>
          <a:off x="5193690" y="1946956"/>
          <a:ext cx="91440" cy="1964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4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F21D2D-5F7A-6E47-A1E2-0E82F1007AB6}">
      <dsp:nvSpPr>
        <dsp:cNvPr id="0" name=""/>
        <dsp:cNvSpPr/>
      </dsp:nvSpPr>
      <dsp:spPr>
        <a:xfrm>
          <a:off x="5239410" y="1282799"/>
          <a:ext cx="449007" cy="196440"/>
        </a:xfrm>
        <a:custGeom>
          <a:avLst/>
          <a:gdLst/>
          <a:ahLst/>
          <a:cxnLst/>
          <a:rect l="0" t="0" r="0" b="0"/>
          <a:pathLst>
            <a:path>
              <a:moveTo>
                <a:pt x="449007" y="0"/>
              </a:moveTo>
              <a:lnTo>
                <a:pt x="449007" y="98220"/>
              </a:lnTo>
              <a:lnTo>
                <a:pt x="0" y="98220"/>
              </a:lnTo>
              <a:lnTo>
                <a:pt x="0" y="1964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513D7F-0BF2-984C-AC3B-73817577136F}">
      <dsp:nvSpPr>
        <dsp:cNvPr id="0" name=""/>
        <dsp:cNvSpPr/>
      </dsp:nvSpPr>
      <dsp:spPr>
        <a:xfrm>
          <a:off x="2933570" y="2611113"/>
          <a:ext cx="140314" cy="430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298"/>
              </a:lnTo>
              <a:lnTo>
                <a:pt x="140314" y="4302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05D97-8F4B-7E4E-AAF0-7B62A935B8DB}">
      <dsp:nvSpPr>
        <dsp:cNvPr id="0" name=""/>
        <dsp:cNvSpPr/>
      </dsp:nvSpPr>
      <dsp:spPr>
        <a:xfrm>
          <a:off x="2741807" y="1946956"/>
          <a:ext cx="565936" cy="196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220"/>
              </a:lnTo>
              <a:lnTo>
                <a:pt x="565936" y="98220"/>
              </a:lnTo>
              <a:lnTo>
                <a:pt x="565936" y="1964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1A22F6-7393-EA43-82B0-ED8C5190552C}">
      <dsp:nvSpPr>
        <dsp:cNvPr id="0" name=""/>
        <dsp:cNvSpPr/>
      </dsp:nvSpPr>
      <dsp:spPr>
        <a:xfrm>
          <a:off x="2175871" y="1946956"/>
          <a:ext cx="565936" cy="196440"/>
        </a:xfrm>
        <a:custGeom>
          <a:avLst/>
          <a:gdLst/>
          <a:ahLst/>
          <a:cxnLst/>
          <a:rect l="0" t="0" r="0" b="0"/>
          <a:pathLst>
            <a:path>
              <a:moveTo>
                <a:pt x="565936" y="0"/>
              </a:moveTo>
              <a:lnTo>
                <a:pt x="565936" y="98220"/>
              </a:lnTo>
              <a:lnTo>
                <a:pt x="0" y="98220"/>
              </a:lnTo>
              <a:lnTo>
                <a:pt x="0" y="1964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1E4B1-9FD2-5F4F-B25C-7A37A9CA50F9}">
      <dsp:nvSpPr>
        <dsp:cNvPr id="0" name=""/>
        <dsp:cNvSpPr/>
      </dsp:nvSpPr>
      <dsp:spPr>
        <a:xfrm>
          <a:off x="2741807" y="1282799"/>
          <a:ext cx="2946610" cy="196440"/>
        </a:xfrm>
        <a:custGeom>
          <a:avLst/>
          <a:gdLst/>
          <a:ahLst/>
          <a:cxnLst/>
          <a:rect l="0" t="0" r="0" b="0"/>
          <a:pathLst>
            <a:path>
              <a:moveTo>
                <a:pt x="2946610" y="0"/>
              </a:moveTo>
              <a:lnTo>
                <a:pt x="2946610" y="98220"/>
              </a:lnTo>
              <a:lnTo>
                <a:pt x="0" y="98220"/>
              </a:lnTo>
              <a:lnTo>
                <a:pt x="0" y="1964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3AB918-2D9F-AC42-98F2-0FE561CC1BB8}">
      <dsp:nvSpPr>
        <dsp:cNvPr id="0" name=""/>
        <dsp:cNvSpPr/>
      </dsp:nvSpPr>
      <dsp:spPr>
        <a:xfrm>
          <a:off x="1609934" y="1282799"/>
          <a:ext cx="4078482" cy="196440"/>
        </a:xfrm>
        <a:custGeom>
          <a:avLst/>
          <a:gdLst/>
          <a:ahLst/>
          <a:cxnLst/>
          <a:rect l="0" t="0" r="0" b="0"/>
          <a:pathLst>
            <a:path>
              <a:moveTo>
                <a:pt x="4078482" y="0"/>
              </a:moveTo>
              <a:lnTo>
                <a:pt x="4078482" y="98220"/>
              </a:lnTo>
              <a:lnTo>
                <a:pt x="0" y="98220"/>
              </a:lnTo>
              <a:lnTo>
                <a:pt x="0" y="1964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37791-12F4-244F-887B-0C982D93D6C2}">
      <dsp:nvSpPr>
        <dsp:cNvPr id="0" name=""/>
        <dsp:cNvSpPr/>
      </dsp:nvSpPr>
      <dsp:spPr>
        <a:xfrm>
          <a:off x="478062" y="1282799"/>
          <a:ext cx="5210355" cy="196440"/>
        </a:xfrm>
        <a:custGeom>
          <a:avLst/>
          <a:gdLst/>
          <a:ahLst/>
          <a:cxnLst/>
          <a:rect l="0" t="0" r="0" b="0"/>
          <a:pathLst>
            <a:path>
              <a:moveTo>
                <a:pt x="5210355" y="0"/>
              </a:moveTo>
              <a:lnTo>
                <a:pt x="5210355" y="98220"/>
              </a:lnTo>
              <a:lnTo>
                <a:pt x="0" y="98220"/>
              </a:lnTo>
              <a:lnTo>
                <a:pt x="0" y="1964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E82D14-186B-8848-BB1A-69FC8E6A5DF0}">
      <dsp:nvSpPr>
        <dsp:cNvPr id="0" name=""/>
        <dsp:cNvSpPr/>
      </dsp:nvSpPr>
      <dsp:spPr>
        <a:xfrm>
          <a:off x="5220701" y="815084"/>
          <a:ext cx="935431" cy="467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Accelerator Pack Zip</a:t>
          </a:r>
        </a:p>
      </dsp:txBody>
      <dsp:txXfrm>
        <a:off x="5220701" y="815084"/>
        <a:ext cx="935431" cy="467715"/>
      </dsp:txXfrm>
    </dsp:sp>
    <dsp:sp modelId="{688EFB8B-22EA-264F-A862-57B02C807B19}">
      <dsp:nvSpPr>
        <dsp:cNvPr id="0" name=""/>
        <dsp:cNvSpPr/>
      </dsp:nvSpPr>
      <dsp:spPr>
        <a:xfrm>
          <a:off x="10346" y="1479240"/>
          <a:ext cx="935431" cy="467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Main Init Files - (GA and Beta)</a:t>
          </a:r>
        </a:p>
      </dsp:txBody>
      <dsp:txXfrm>
        <a:off x="10346" y="1479240"/>
        <a:ext cx="935431" cy="467715"/>
      </dsp:txXfrm>
    </dsp:sp>
    <dsp:sp modelId="{9B29A45E-9504-694A-82DD-5B8A08E3B506}">
      <dsp:nvSpPr>
        <dsp:cNvPr id="0" name=""/>
        <dsp:cNvSpPr/>
      </dsp:nvSpPr>
      <dsp:spPr>
        <a:xfrm>
          <a:off x="1142218" y="1479240"/>
          <a:ext cx="935431" cy="467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Feature Init File (GA and Beta)</a:t>
          </a:r>
        </a:p>
      </dsp:txBody>
      <dsp:txXfrm>
        <a:off x="1142218" y="1479240"/>
        <a:ext cx="935431" cy="467715"/>
      </dsp:txXfrm>
    </dsp:sp>
    <dsp:sp modelId="{F1BF01C8-4371-6941-81DE-CCB5C0C23085}">
      <dsp:nvSpPr>
        <dsp:cNvPr id="0" name=""/>
        <dsp:cNvSpPr/>
      </dsp:nvSpPr>
      <dsp:spPr>
        <a:xfrm>
          <a:off x="2274091" y="1479240"/>
          <a:ext cx="935431" cy="467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Source</a:t>
          </a:r>
        </a:p>
      </dsp:txBody>
      <dsp:txXfrm>
        <a:off x="2274091" y="1479240"/>
        <a:ext cx="935431" cy="467715"/>
      </dsp:txXfrm>
    </dsp:sp>
    <dsp:sp modelId="{CF4E19B3-7946-854F-AB53-50BBE187FF97}">
      <dsp:nvSpPr>
        <dsp:cNvPr id="0" name=""/>
        <dsp:cNvSpPr/>
      </dsp:nvSpPr>
      <dsp:spPr>
        <a:xfrm>
          <a:off x="1708155" y="2143397"/>
          <a:ext cx="935431" cy="467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Java Source Code Jar</a:t>
          </a:r>
        </a:p>
      </dsp:txBody>
      <dsp:txXfrm>
        <a:off x="1708155" y="2143397"/>
        <a:ext cx="935431" cy="467715"/>
      </dsp:txXfrm>
    </dsp:sp>
    <dsp:sp modelId="{D72C422B-B79C-2C44-A6C5-0683B79CF877}">
      <dsp:nvSpPr>
        <dsp:cNvPr id="0" name=""/>
        <dsp:cNvSpPr/>
      </dsp:nvSpPr>
      <dsp:spPr>
        <a:xfrm>
          <a:off x="2840027" y="2143397"/>
          <a:ext cx="935431" cy="467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Feature</a:t>
          </a:r>
        </a:p>
      </dsp:txBody>
      <dsp:txXfrm>
        <a:off x="2840027" y="2143397"/>
        <a:ext cx="935431" cy="467715"/>
      </dsp:txXfrm>
    </dsp:sp>
    <dsp:sp modelId="{0EFBB60E-D54E-BA4C-9E61-9E6FC64F64EF}">
      <dsp:nvSpPr>
        <dsp:cNvPr id="0" name=""/>
        <dsp:cNvSpPr/>
      </dsp:nvSpPr>
      <dsp:spPr>
        <a:xfrm>
          <a:off x="3073885" y="2807553"/>
          <a:ext cx="935431" cy="467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Source</a:t>
          </a:r>
        </a:p>
      </dsp:txBody>
      <dsp:txXfrm>
        <a:off x="3073885" y="2807553"/>
        <a:ext cx="935431" cy="467715"/>
      </dsp:txXfrm>
    </dsp:sp>
    <dsp:sp modelId="{47B46F87-6536-854C-A5C3-3C98E665AEDF}">
      <dsp:nvSpPr>
        <dsp:cNvPr id="0" name=""/>
        <dsp:cNvSpPr/>
      </dsp:nvSpPr>
      <dsp:spPr>
        <a:xfrm>
          <a:off x="4771694" y="1479240"/>
          <a:ext cx="935431" cy="467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Configure</a:t>
          </a:r>
        </a:p>
      </dsp:txBody>
      <dsp:txXfrm>
        <a:off x="4771694" y="1479240"/>
        <a:ext cx="935431" cy="467715"/>
      </dsp:txXfrm>
    </dsp:sp>
    <dsp:sp modelId="{D10674B5-6287-D94A-A3F9-AC2AF95D32C3}">
      <dsp:nvSpPr>
        <dsp:cNvPr id="0" name=""/>
        <dsp:cNvSpPr/>
      </dsp:nvSpPr>
      <dsp:spPr>
        <a:xfrm>
          <a:off x="4771694" y="2143397"/>
          <a:ext cx="935431" cy="467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Feature</a:t>
          </a:r>
        </a:p>
      </dsp:txBody>
      <dsp:txXfrm>
        <a:off x="4771694" y="2143397"/>
        <a:ext cx="935431" cy="467715"/>
      </dsp:txXfrm>
    </dsp:sp>
    <dsp:sp modelId="{543C8749-1FCA-DE46-8020-CCE8E7BF6212}">
      <dsp:nvSpPr>
        <dsp:cNvPr id="0" name=""/>
        <dsp:cNvSpPr/>
      </dsp:nvSpPr>
      <dsp:spPr>
        <a:xfrm>
          <a:off x="4205758" y="2807553"/>
          <a:ext cx="935431" cy="467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Configure</a:t>
          </a:r>
        </a:p>
      </dsp:txBody>
      <dsp:txXfrm>
        <a:off x="4205758" y="2807553"/>
        <a:ext cx="935431" cy="467715"/>
      </dsp:txXfrm>
    </dsp:sp>
    <dsp:sp modelId="{42D32414-8462-6A43-869A-82CDCF416CEB}">
      <dsp:nvSpPr>
        <dsp:cNvPr id="0" name=""/>
        <dsp:cNvSpPr/>
      </dsp:nvSpPr>
      <dsp:spPr>
        <a:xfrm>
          <a:off x="5337630" y="2807553"/>
          <a:ext cx="935431" cy="467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Upgrade</a:t>
          </a:r>
        </a:p>
      </dsp:txBody>
      <dsp:txXfrm>
        <a:off x="5337630" y="2807553"/>
        <a:ext cx="935431" cy="467715"/>
      </dsp:txXfrm>
    </dsp:sp>
    <dsp:sp modelId="{EEB32188-1673-034A-85B3-823324B39995}">
      <dsp:nvSpPr>
        <dsp:cNvPr id="0" name=""/>
        <dsp:cNvSpPr/>
      </dsp:nvSpPr>
      <dsp:spPr>
        <a:xfrm>
          <a:off x="5571488" y="3471710"/>
          <a:ext cx="935431" cy="467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Manual</a:t>
          </a:r>
        </a:p>
      </dsp:txBody>
      <dsp:txXfrm>
        <a:off x="5571488" y="3471710"/>
        <a:ext cx="935431" cy="467715"/>
      </dsp:txXfrm>
    </dsp:sp>
    <dsp:sp modelId="{9F65FE00-5B2A-2343-9C9D-0728DC7E1C2B}">
      <dsp:nvSpPr>
        <dsp:cNvPr id="0" name=""/>
        <dsp:cNvSpPr/>
      </dsp:nvSpPr>
      <dsp:spPr>
        <a:xfrm>
          <a:off x="5571488" y="4135867"/>
          <a:ext cx="935431" cy="467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Automatic</a:t>
          </a:r>
        </a:p>
      </dsp:txBody>
      <dsp:txXfrm>
        <a:off x="5571488" y="4135867"/>
        <a:ext cx="935431" cy="467715"/>
      </dsp:txXfrm>
    </dsp:sp>
    <dsp:sp modelId="{4450EC4F-94E3-F24A-9C28-06CD18952A16}">
      <dsp:nvSpPr>
        <dsp:cNvPr id="0" name=""/>
        <dsp:cNvSpPr/>
      </dsp:nvSpPr>
      <dsp:spPr>
        <a:xfrm>
          <a:off x="6469503" y="1479240"/>
          <a:ext cx="935431" cy="467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Hibernate</a:t>
          </a:r>
        </a:p>
      </dsp:txBody>
      <dsp:txXfrm>
        <a:off x="6469503" y="1479240"/>
        <a:ext cx="935431" cy="467715"/>
      </dsp:txXfrm>
    </dsp:sp>
    <dsp:sp modelId="{E263E958-BB48-5E49-B05D-186A50A61DCB}">
      <dsp:nvSpPr>
        <dsp:cNvPr id="0" name=""/>
        <dsp:cNvSpPr/>
      </dsp:nvSpPr>
      <dsp:spPr>
        <a:xfrm>
          <a:off x="5903566" y="2143397"/>
          <a:ext cx="935431" cy="467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Hibernate XML</a:t>
          </a:r>
        </a:p>
      </dsp:txBody>
      <dsp:txXfrm>
        <a:off x="5903566" y="2143397"/>
        <a:ext cx="935431" cy="467715"/>
      </dsp:txXfrm>
    </dsp:sp>
    <dsp:sp modelId="{EC4B91ED-9E81-1648-AEC9-668062E0FEAA}">
      <dsp:nvSpPr>
        <dsp:cNvPr id="0" name=""/>
        <dsp:cNvSpPr/>
      </dsp:nvSpPr>
      <dsp:spPr>
        <a:xfrm>
          <a:off x="7035439" y="2143397"/>
          <a:ext cx="935431" cy="467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Upgrade</a:t>
          </a:r>
        </a:p>
      </dsp:txBody>
      <dsp:txXfrm>
        <a:off x="7035439" y="2143397"/>
        <a:ext cx="935431" cy="467715"/>
      </dsp:txXfrm>
    </dsp:sp>
    <dsp:sp modelId="{98FB8408-3C66-784A-8FD2-6FF27E7291D0}">
      <dsp:nvSpPr>
        <dsp:cNvPr id="0" name=""/>
        <dsp:cNvSpPr/>
      </dsp:nvSpPr>
      <dsp:spPr>
        <a:xfrm>
          <a:off x="7269297" y="2807553"/>
          <a:ext cx="935431" cy="467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Manual</a:t>
          </a:r>
        </a:p>
      </dsp:txBody>
      <dsp:txXfrm>
        <a:off x="7269297" y="2807553"/>
        <a:ext cx="935431" cy="467715"/>
      </dsp:txXfrm>
    </dsp:sp>
    <dsp:sp modelId="{FCF760F9-EED7-BB42-9313-3509C5D7D08D}">
      <dsp:nvSpPr>
        <dsp:cNvPr id="0" name=""/>
        <dsp:cNvSpPr/>
      </dsp:nvSpPr>
      <dsp:spPr>
        <a:xfrm>
          <a:off x="8733248" y="1479240"/>
          <a:ext cx="935431" cy="467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Properties</a:t>
          </a:r>
        </a:p>
      </dsp:txBody>
      <dsp:txXfrm>
        <a:off x="8733248" y="1479240"/>
        <a:ext cx="935431" cy="467715"/>
      </dsp:txXfrm>
    </dsp:sp>
    <dsp:sp modelId="{D8E4EEB9-A278-DF46-BB34-B67E336C2470}">
      <dsp:nvSpPr>
        <dsp:cNvPr id="0" name=""/>
        <dsp:cNvSpPr/>
      </dsp:nvSpPr>
      <dsp:spPr>
        <a:xfrm>
          <a:off x="8167311" y="2143397"/>
          <a:ext cx="935431" cy="467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Custom Property Changes</a:t>
          </a:r>
        </a:p>
      </dsp:txBody>
      <dsp:txXfrm>
        <a:off x="8167311" y="2143397"/>
        <a:ext cx="935431" cy="467715"/>
      </dsp:txXfrm>
    </dsp:sp>
    <dsp:sp modelId="{83E1CFBC-F8BB-EB49-A5EF-17DCA642DE91}">
      <dsp:nvSpPr>
        <dsp:cNvPr id="0" name=""/>
        <dsp:cNvSpPr/>
      </dsp:nvSpPr>
      <dsp:spPr>
        <a:xfrm>
          <a:off x="9299184" y="2143397"/>
          <a:ext cx="935431" cy="467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Upgrade</a:t>
          </a:r>
        </a:p>
      </dsp:txBody>
      <dsp:txXfrm>
        <a:off x="9299184" y="2143397"/>
        <a:ext cx="935431" cy="467715"/>
      </dsp:txXfrm>
    </dsp:sp>
    <dsp:sp modelId="{952BC74D-FC32-AC41-B9CE-A4BF13A9DDE1}">
      <dsp:nvSpPr>
        <dsp:cNvPr id="0" name=""/>
        <dsp:cNvSpPr/>
      </dsp:nvSpPr>
      <dsp:spPr>
        <a:xfrm>
          <a:off x="9533042" y="2807553"/>
          <a:ext cx="935431" cy="467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Manual</a:t>
          </a:r>
        </a:p>
      </dsp:txBody>
      <dsp:txXfrm>
        <a:off x="9533042" y="2807553"/>
        <a:ext cx="935431" cy="467715"/>
      </dsp:txXfrm>
    </dsp:sp>
    <dsp:sp modelId="{D0E5B6BF-D8CD-304F-8986-0705166612DC}">
      <dsp:nvSpPr>
        <dsp:cNvPr id="0" name=""/>
        <dsp:cNvSpPr/>
      </dsp:nvSpPr>
      <dsp:spPr>
        <a:xfrm>
          <a:off x="10431056" y="1479240"/>
          <a:ext cx="935431" cy="467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Plugin</a:t>
          </a:r>
        </a:p>
      </dsp:txBody>
      <dsp:txXfrm>
        <a:off x="10431056" y="1479240"/>
        <a:ext cx="935431" cy="467715"/>
      </dsp:txXfrm>
    </dsp:sp>
    <dsp:sp modelId="{7FA6A579-E6D3-2240-B379-929A842BACE6}">
      <dsp:nvSpPr>
        <dsp:cNvPr id="0" name=""/>
        <dsp:cNvSpPr/>
      </dsp:nvSpPr>
      <dsp:spPr>
        <a:xfrm>
          <a:off x="10431056" y="2143397"/>
          <a:ext cx="935431" cy="467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Upgrade</a:t>
          </a:r>
        </a:p>
      </dsp:txBody>
      <dsp:txXfrm>
        <a:off x="10431056" y="2143397"/>
        <a:ext cx="935431" cy="467715"/>
      </dsp:txXfrm>
    </dsp:sp>
    <dsp:sp modelId="{D5961393-7498-2B4A-91DA-3E7AFEAEC71B}">
      <dsp:nvSpPr>
        <dsp:cNvPr id="0" name=""/>
        <dsp:cNvSpPr/>
      </dsp:nvSpPr>
      <dsp:spPr>
        <a:xfrm>
          <a:off x="10664914" y="2807553"/>
          <a:ext cx="935431" cy="467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Manual</a:t>
          </a:r>
        </a:p>
      </dsp:txBody>
      <dsp:txXfrm>
        <a:off x="10664914" y="2807553"/>
        <a:ext cx="935431" cy="467715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C95F5-A09C-1341-A51E-D3C1643A4373}">
      <dsp:nvSpPr>
        <dsp:cNvPr id="0" name=""/>
        <dsp:cNvSpPr/>
      </dsp:nvSpPr>
      <dsp:spPr>
        <a:xfrm>
          <a:off x="0" y="411"/>
          <a:ext cx="1098644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F92DAC-564B-264A-8809-FAAF03D7F264}">
      <dsp:nvSpPr>
        <dsp:cNvPr id="0" name=""/>
        <dsp:cNvSpPr/>
      </dsp:nvSpPr>
      <dsp:spPr>
        <a:xfrm>
          <a:off x="0" y="411"/>
          <a:ext cx="10986446" cy="673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Software</a:t>
          </a:r>
          <a:r>
            <a:rPr lang="en-US" sz="3200" kern="1200" baseline="0" dirty="0"/>
            <a:t> Development Life Cycle</a:t>
          </a:r>
          <a:endParaRPr lang="en-US" sz="3200" kern="1200" dirty="0"/>
        </a:p>
      </dsp:txBody>
      <dsp:txXfrm>
        <a:off x="0" y="411"/>
        <a:ext cx="10986446" cy="673491"/>
      </dsp:txXfrm>
    </dsp:sp>
    <dsp:sp modelId="{3EE88B03-7EFB-9C46-A268-FF1E505C190D}">
      <dsp:nvSpPr>
        <dsp:cNvPr id="0" name=""/>
        <dsp:cNvSpPr/>
      </dsp:nvSpPr>
      <dsp:spPr>
        <a:xfrm>
          <a:off x="0" y="673902"/>
          <a:ext cx="1098644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F8D4C9-3957-9D45-ACF6-F0F3D36E9807}">
      <dsp:nvSpPr>
        <dsp:cNvPr id="0" name=""/>
        <dsp:cNvSpPr/>
      </dsp:nvSpPr>
      <dsp:spPr>
        <a:xfrm>
          <a:off x="0" y="673902"/>
          <a:ext cx="10986446" cy="673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Rapid Releases</a:t>
          </a:r>
        </a:p>
      </dsp:txBody>
      <dsp:txXfrm>
        <a:off x="0" y="673902"/>
        <a:ext cx="10986446" cy="673491"/>
      </dsp:txXfrm>
    </dsp:sp>
    <dsp:sp modelId="{05629982-7B3B-D74E-9451-86C73933D834}">
      <dsp:nvSpPr>
        <dsp:cNvPr id="0" name=""/>
        <dsp:cNvSpPr/>
      </dsp:nvSpPr>
      <dsp:spPr>
        <a:xfrm>
          <a:off x="0" y="1347393"/>
          <a:ext cx="1098644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420311-F071-F446-9217-54B9A961E49D}">
      <dsp:nvSpPr>
        <dsp:cNvPr id="0" name=""/>
        <dsp:cNvSpPr/>
      </dsp:nvSpPr>
      <dsp:spPr>
        <a:xfrm>
          <a:off x="0" y="1347393"/>
          <a:ext cx="10986446" cy="673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Support</a:t>
          </a:r>
        </a:p>
      </dsp:txBody>
      <dsp:txXfrm>
        <a:off x="0" y="1347393"/>
        <a:ext cx="10986446" cy="673491"/>
      </dsp:txXfrm>
    </dsp:sp>
    <dsp:sp modelId="{BB7208E9-F1C0-7243-8285-D69C2107BE98}">
      <dsp:nvSpPr>
        <dsp:cNvPr id="0" name=""/>
        <dsp:cNvSpPr/>
      </dsp:nvSpPr>
      <dsp:spPr>
        <a:xfrm>
          <a:off x="0" y="2020884"/>
          <a:ext cx="1098644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D09346-D814-0A4D-B817-64719CE8EF2A}">
      <dsp:nvSpPr>
        <dsp:cNvPr id="0" name=""/>
        <dsp:cNvSpPr/>
      </dsp:nvSpPr>
      <dsp:spPr>
        <a:xfrm>
          <a:off x="0" y="2020884"/>
          <a:ext cx="10986446" cy="673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Upgrade and Patch Procedures - Services</a:t>
          </a:r>
        </a:p>
      </dsp:txBody>
      <dsp:txXfrm>
        <a:off x="0" y="2020884"/>
        <a:ext cx="10986446" cy="673491"/>
      </dsp:txXfrm>
    </dsp:sp>
    <dsp:sp modelId="{D9D8231A-4D80-5442-817B-AED6A87C479E}">
      <dsp:nvSpPr>
        <dsp:cNvPr id="0" name=""/>
        <dsp:cNvSpPr/>
      </dsp:nvSpPr>
      <dsp:spPr>
        <a:xfrm>
          <a:off x="0" y="2694375"/>
          <a:ext cx="1098644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33FC44-D4A3-C94D-AB7B-F60B273D77A4}">
      <dsp:nvSpPr>
        <dsp:cNvPr id="0" name=""/>
        <dsp:cNvSpPr/>
      </dsp:nvSpPr>
      <dsp:spPr>
        <a:xfrm>
          <a:off x="0" y="2694375"/>
          <a:ext cx="10986446" cy="673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Governance Process - Services</a:t>
          </a:r>
        </a:p>
      </dsp:txBody>
      <dsp:txXfrm>
        <a:off x="0" y="2694375"/>
        <a:ext cx="10986446" cy="6734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5AB6B-161D-5942-B602-263A609A5058}">
      <dsp:nvSpPr>
        <dsp:cNvPr id="0" name=""/>
        <dsp:cNvSpPr/>
      </dsp:nvSpPr>
      <dsp:spPr>
        <a:xfrm>
          <a:off x="0" y="1864"/>
          <a:ext cx="1093185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F310C2-B7EE-034D-AC60-F70DC62BBB24}">
      <dsp:nvSpPr>
        <dsp:cNvPr id="0" name=""/>
        <dsp:cNvSpPr/>
      </dsp:nvSpPr>
      <dsp:spPr>
        <a:xfrm>
          <a:off x="0" y="1864"/>
          <a:ext cx="10931857" cy="635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Classification of Accounts - </a:t>
          </a:r>
          <a:r>
            <a:rPr lang="en-US" sz="1800" kern="1200" baseline="0" dirty="0"/>
            <a:t> Privileged or </a:t>
          </a:r>
          <a:r>
            <a:rPr lang="en-US" sz="1800" b="1" kern="1200" baseline="0" dirty="0"/>
            <a:t>Service - BETA</a:t>
          </a:r>
          <a:endParaRPr lang="en-US" sz="1800" b="1" kern="1200" dirty="0"/>
        </a:p>
      </dsp:txBody>
      <dsp:txXfrm>
        <a:off x="0" y="1864"/>
        <a:ext cx="10931857" cy="635741"/>
      </dsp:txXfrm>
    </dsp:sp>
    <dsp:sp modelId="{332F3AA6-84F3-4748-9CA7-4041F77317DF}">
      <dsp:nvSpPr>
        <dsp:cNvPr id="0" name=""/>
        <dsp:cNvSpPr/>
      </dsp:nvSpPr>
      <dsp:spPr>
        <a:xfrm>
          <a:off x="0" y="637605"/>
          <a:ext cx="1093185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D7C979-2E1F-BB41-AA78-BB9E6EDEAFDE}">
      <dsp:nvSpPr>
        <dsp:cNvPr id="0" name=""/>
        <dsp:cNvSpPr/>
      </dsp:nvSpPr>
      <dsp:spPr>
        <a:xfrm>
          <a:off x="0" y="637605"/>
          <a:ext cx="10931857" cy="635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Classification of </a:t>
          </a:r>
          <a:r>
            <a:rPr lang="en-US" sz="1800" kern="1200" baseline="0" dirty="0"/>
            <a:t>Access - Privileged or Birthright</a:t>
          </a:r>
          <a:endParaRPr lang="en-US" sz="1800" kern="1200" dirty="0"/>
        </a:p>
      </dsp:txBody>
      <dsp:txXfrm>
        <a:off x="0" y="637605"/>
        <a:ext cx="10931857" cy="635741"/>
      </dsp:txXfrm>
    </dsp:sp>
    <dsp:sp modelId="{E145C0B9-76CD-234F-A814-B95F07BA6FD2}">
      <dsp:nvSpPr>
        <dsp:cNvPr id="0" name=""/>
        <dsp:cNvSpPr/>
      </dsp:nvSpPr>
      <dsp:spPr>
        <a:xfrm>
          <a:off x="0" y="1273346"/>
          <a:ext cx="1093185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83FE13-A077-DB45-BEE8-F890AC17E8DC}">
      <dsp:nvSpPr>
        <dsp:cNvPr id="0" name=""/>
        <dsp:cNvSpPr/>
      </dsp:nvSpPr>
      <dsp:spPr>
        <a:xfrm>
          <a:off x="0" y="1273346"/>
          <a:ext cx="10931857" cy="635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Classification of </a:t>
          </a:r>
          <a:r>
            <a:rPr lang="en-US" sz="1800" kern="1200" baseline="0" dirty="0"/>
            <a:t>Account State - </a:t>
          </a:r>
          <a:r>
            <a:rPr lang="en-US" sz="1800" kern="1200" dirty="0"/>
            <a:t>Locked or Disabled</a:t>
          </a:r>
        </a:p>
      </dsp:txBody>
      <dsp:txXfrm>
        <a:off x="0" y="1273346"/>
        <a:ext cx="10931857" cy="635741"/>
      </dsp:txXfrm>
    </dsp:sp>
    <dsp:sp modelId="{DC4B72F9-EA7B-4B46-8341-E263FEFB2E57}">
      <dsp:nvSpPr>
        <dsp:cNvPr id="0" name=""/>
        <dsp:cNvSpPr/>
      </dsp:nvSpPr>
      <dsp:spPr>
        <a:xfrm>
          <a:off x="0" y="1909087"/>
          <a:ext cx="1093185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978563-1E82-2246-BE1D-BBDA56C6A2F7}">
      <dsp:nvSpPr>
        <dsp:cNvPr id="0" name=""/>
        <dsp:cNvSpPr/>
      </dsp:nvSpPr>
      <dsp:spPr>
        <a:xfrm>
          <a:off x="0" y="1909087"/>
          <a:ext cx="10931857" cy="635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Classification of </a:t>
          </a:r>
          <a:r>
            <a:rPr lang="en-US" sz="1800" kern="1200" baseline="0" dirty="0"/>
            <a:t>Applications  - Business  or Infrastructure/Technology/Platform Applications</a:t>
          </a:r>
          <a:endParaRPr lang="en-US" sz="1800" kern="1200" dirty="0"/>
        </a:p>
      </dsp:txBody>
      <dsp:txXfrm>
        <a:off x="0" y="1909087"/>
        <a:ext cx="10931857" cy="635741"/>
      </dsp:txXfrm>
    </dsp:sp>
    <dsp:sp modelId="{A3FCF083-69D1-EB4A-A397-926DEC00589F}">
      <dsp:nvSpPr>
        <dsp:cNvPr id="0" name=""/>
        <dsp:cNvSpPr/>
      </dsp:nvSpPr>
      <dsp:spPr>
        <a:xfrm>
          <a:off x="0" y="2544828"/>
          <a:ext cx="1093185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6C531F-8B65-7D48-9943-0AC8FD2783DF}">
      <dsp:nvSpPr>
        <dsp:cNvPr id="0" name=""/>
        <dsp:cNvSpPr/>
      </dsp:nvSpPr>
      <dsp:spPr>
        <a:xfrm>
          <a:off x="0" y="2544828"/>
          <a:ext cx="10931857" cy="635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Correlation</a:t>
          </a:r>
          <a:r>
            <a:rPr lang="en-US" sz="1800" kern="1200" baseline="0" dirty="0"/>
            <a:t> of Accounts Configuration (Either Onboarding Format or </a:t>
          </a:r>
          <a:r>
            <a:rPr lang="en-US" sz="1800" kern="1200" baseline="0" dirty="0" err="1"/>
            <a:t>AccountCorrelationConfig</a:t>
          </a:r>
          <a:r>
            <a:rPr lang="en-US" sz="1800" kern="1200" baseline="0" dirty="0"/>
            <a:t> OR Conditions )</a:t>
          </a:r>
          <a:endParaRPr lang="en-US" sz="1800" kern="1200" dirty="0"/>
        </a:p>
      </dsp:txBody>
      <dsp:txXfrm>
        <a:off x="0" y="2544828"/>
        <a:ext cx="10931857" cy="635741"/>
      </dsp:txXfrm>
    </dsp:sp>
    <dsp:sp modelId="{B9458B50-AB48-3B47-815E-2D6B83D7E498}">
      <dsp:nvSpPr>
        <dsp:cNvPr id="0" name=""/>
        <dsp:cNvSpPr/>
      </dsp:nvSpPr>
      <dsp:spPr>
        <a:xfrm>
          <a:off x="0" y="3180569"/>
          <a:ext cx="1093185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74DF2B-EE83-FF43-AFDD-61F7D449EAA0}">
      <dsp:nvSpPr>
        <dsp:cNvPr id="0" name=""/>
        <dsp:cNvSpPr/>
      </dsp:nvSpPr>
      <dsp:spPr>
        <a:xfrm>
          <a:off x="0" y="3180569"/>
          <a:ext cx="10931857" cy="635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Authoritative Application Data Synchronization - Non-Employees and </a:t>
          </a:r>
          <a:r>
            <a:rPr lang="en-US" sz="1800" b="1" kern="1200" dirty="0"/>
            <a:t>Service Accounts - BETA</a:t>
          </a:r>
        </a:p>
      </dsp:txBody>
      <dsp:txXfrm>
        <a:off x="0" y="3180569"/>
        <a:ext cx="10931857" cy="6357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4D07D-77E5-8F4A-9C4F-5412A820FE4B}">
      <dsp:nvSpPr>
        <dsp:cNvPr id="0" name=""/>
        <dsp:cNvSpPr/>
      </dsp:nvSpPr>
      <dsp:spPr>
        <a:xfrm>
          <a:off x="0" y="0"/>
          <a:ext cx="1109562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A71F06-00F3-CB44-94B2-81AFCC05694C}">
      <dsp:nvSpPr>
        <dsp:cNvPr id="0" name=""/>
        <dsp:cNvSpPr/>
      </dsp:nvSpPr>
      <dsp:spPr>
        <a:xfrm>
          <a:off x="0" y="0"/>
          <a:ext cx="2219125" cy="954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Joiner Account</a:t>
          </a:r>
        </a:p>
      </dsp:txBody>
      <dsp:txXfrm>
        <a:off x="0" y="0"/>
        <a:ext cx="2219125" cy="954543"/>
      </dsp:txXfrm>
    </dsp:sp>
    <dsp:sp modelId="{B1EA080A-3FB1-BE48-9C96-1A48AAA5795C}">
      <dsp:nvSpPr>
        <dsp:cNvPr id="0" name=""/>
        <dsp:cNvSpPr/>
      </dsp:nvSpPr>
      <dsp:spPr>
        <a:xfrm>
          <a:off x="0" y="954543"/>
          <a:ext cx="1109562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51551E-FF78-0544-A5D1-83F78E7797BD}">
      <dsp:nvSpPr>
        <dsp:cNvPr id="0" name=""/>
        <dsp:cNvSpPr/>
      </dsp:nvSpPr>
      <dsp:spPr>
        <a:xfrm>
          <a:off x="0" y="954543"/>
          <a:ext cx="2219125" cy="954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Analytical Population Based Birthright Roles per Application</a:t>
          </a:r>
        </a:p>
      </dsp:txBody>
      <dsp:txXfrm>
        <a:off x="0" y="954543"/>
        <a:ext cx="2219125" cy="954543"/>
      </dsp:txXfrm>
    </dsp:sp>
    <dsp:sp modelId="{FDB501B1-D69A-A84E-8A79-D69B45785363}">
      <dsp:nvSpPr>
        <dsp:cNvPr id="0" name=""/>
        <dsp:cNvSpPr/>
      </dsp:nvSpPr>
      <dsp:spPr>
        <a:xfrm>
          <a:off x="0" y="1909087"/>
          <a:ext cx="1109562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B4EFF2-2C05-304F-8B83-BECBA158E87B}">
      <dsp:nvSpPr>
        <dsp:cNvPr id="0" name=""/>
        <dsp:cNvSpPr/>
      </dsp:nvSpPr>
      <dsp:spPr>
        <a:xfrm>
          <a:off x="0" y="1909087"/>
          <a:ext cx="2219125" cy="954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Menu Options</a:t>
          </a:r>
        </a:p>
      </dsp:txBody>
      <dsp:txXfrm>
        <a:off x="0" y="1909087"/>
        <a:ext cx="2219125" cy="954543"/>
      </dsp:txXfrm>
    </dsp:sp>
    <dsp:sp modelId="{F7B06816-D3D1-A947-8AF7-3FA4E2F1887D}">
      <dsp:nvSpPr>
        <dsp:cNvPr id="0" name=""/>
        <dsp:cNvSpPr/>
      </dsp:nvSpPr>
      <dsp:spPr>
        <a:xfrm>
          <a:off x="2385560" y="1924002"/>
          <a:ext cx="8710068" cy="298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Rehire (Same Employee Type or Contractors to Employees or vice-versa) - Multiple Accounts</a:t>
          </a:r>
        </a:p>
      </dsp:txBody>
      <dsp:txXfrm>
        <a:off x="2385560" y="1924002"/>
        <a:ext cx="8710068" cy="298294"/>
      </dsp:txXfrm>
    </dsp:sp>
    <dsp:sp modelId="{28578046-8692-714C-8961-CEAC02A6FFC2}">
      <dsp:nvSpPr>
        <dsp:cNvPr id="0" name=""/>
        <dsp:cNvSpPr/>
      </dsp:nvSpPr>
      <dsp:spPr>
        <a:xfrm>
          <a:off x="2219125" y="2222297"/>
          <a:ext cx="8876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5DF2D1-3EE4-C141-B950-42969083C958}">
      <dsp:nvSpPr>
        <dsp:cNvPr id="0" name=""/>
        <dsp:cNvSpPr/>
      </dsp:nvSpPr>
      <dsp:spPr>
        <a:xfrm>
          <a:off x="2385560" y="2237211"/>
          <a:ext cx="8710068" cy="298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Return to Work (Leave of Absence/Long Term Disability) - BETA</a:t>
          </a:r>
        </a:p>
      </dsp:txBody>
      <dsp:txXfrm>
        <a:off x="2385560" y="2237211"/>
        <a:ext cx="8710068" cy="298294"/>
      </dsp:txXfrm>
    </dsp:sp>
    <dsp:sp modelId="{2C426469-6728-0F47-A554-E23A99765855}">
      <dsp:nvSpPr>
        <dsp:cNvPr id="0" name=""/>
        <dsp:cNvSpPr/>
      </dsp:nvSpPr>
      <dsp:spPr>
        <a:xfrm>
          <a:off x="2219125" y="2535506"/>
          <a:ext cx="8876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3B2B270-0ACC-E54B-8879-C325F351E7CF}">
      <dsp:nvSpPr>
        <dsp:cNvPr id="0" name=""/>
        <dsp:cNvSpPr/>
      </dsp:nvSpPr>
      <dsp:spPr>
        <a:xfrm>
          <a:off x="2385560" y="2550421"/>
          <a:ext cx="8710068" cy="298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Reverse of Leaver</a:t>
          </a:r>
        </a:p>
      </dsp:txBody>
      <dsp:txXfrm>
        <a:off x="2385560" y="2550421"/>
        <a:ext cx="8710068" cy="298294"/>
      </dsp:txXfrm>
    </dsp:sp>
    <dsp:sp modelId="{1142DF04-799E-A547-AF47-75C2852B5484}">
      <dsp:nvSpPr>
        <dsp:cNvPr id="0" name=""/>
        <dsp:cNvSpPr/>
      </dsp:nvSpPr>
      <dsp:spPr>
        <a:xfrm>
          <a:off x="2219125" y="2848716"/>
          <a:ext cx="8876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404F726-3F56-5E43-BEC9-4428B82A960F}">
      <dsp:nvSpPr>
        <dsp:cNvPr id="0" name=""/>
        <dsp:cNvSpPr/>
      </dsp:nvSpPr>
      <dsp:spPr>
        <a:xfrm>
          <a:off x="0" y="2863631"/>
          <a:ext cx="1109562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966CDC-A3E1-CA4F-BF87-61F0206CFF66}">
      <dsp:nvSpPr>
        <dsp:cNvPr id="0" name=""/>
        <dsp:cNvSpPr/>
      </dsp:nvSpPr>
      <dsp:spPr>
        <a:xfrm>
          <a:off x="0" y="2863631"/>
          <a:ext cx="2219125" cy="954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Staging of Lifecycle Event</a:t>
          </a:r>
        </a:p>
      </dsp:txBody>
      <dsp:txXfrm>
        <a:off x="0" y="2863631"/>
        <a:ext cx="2219125" cy="954543"/>
      </dsp:txXfrm>
    </dsp:sp>
    <dsp:sp modelId="{7B1DFF11-E048-DB4A-85C9-55E90452CA0B}">
      <dsp:nvSpPr>
        <dsp:cNvPr id="0" name=""/>
        <dsp:cNvSpPr/>
      </dsp:nvSpPr>
      <dsp:spPr>
        <a:xfrm>
          <a:off x="2385560" y="2906977"/>
          <a:ext cx="8710068" cy="866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Production Rollouts</a:t>
          </a:r>
        </a:p>
      </dsp:txBody>
      <dsp:txXfrm>
        <a:off x="2385560" y="2906977"/>
        <a:ext cx="8710068" cy="866919"/>
      </dsp:txXfrm>
    </dsp:sp>
    <dsp:sp modelId="{91DCE8BA-C63F-D440-9B8D-10486134FD02}">
      <dsp:nvSpPr>
        <dsp:cNvPr id="0" name=""/>
        <dsp:cNvSpPr/>
      </dsp:nvSpPr>
      <dsp:spPr>
        <a:xfrm>
          <a:off x="2219125" y="3773896"/>
          <a:ext cx="8876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4D07D-77E5-8F4A-9C4F-5412A820FE4B}">
      <dsp:nvSpPr>
        <dsp:cNvPr id="0" name=""/>
        <dsp:cNvSpPr/>
      </dsp:nvSpPr>
      <dsp:spPr>
        <a:xfrm>
          <a:off x="0" y="1924"/>
          <a:ext cx="945642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A71F06-00F3-CB44-94B2-81AFCC05694C}">
      <dsp:nvSpPr>
        <dsp:cNvPr id="0" name=""/>
        <dsp:cNvSpPr/>
      </dsp:nvSpPr>
      <dsp:spPr>
        <a:xfrm>
          <a:off x="0" y="1924"/>
          <a:ext cx="9456425" cy="656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Menu Options for Long Term Disability, Leave </a:t>
          </a:r>
          <a:r>
            <a:rPr lang="en-US" sz="1900" kern="1200"/>
            <a:t>of Absence - BETA</a:t>
          </a:r>
          <a:endParaRPr lang="en-US" sz="1900" kern="1200" dirty="0"/>
        </a:p>
      </dsp:txBody>
      <dsp:txXfrm>
        <a:off x="0" y="1924"/>
        <a:ext cx="9456425" cy="656192"/>
      </dsp:txXfrm>
    </dsp:sp>
    <dsp:sp modelId="{AF62F6E2-F780-D843-AEC0-FF4CCD2D031E}">
      <dsp:nvSpPr>
        <dsp:cNvPr id="0" name=""/>
        <dsp:cNvSpPr/>
      </dsp:nvSpPr>
      <dsp:spPr>
        <a:xfrm>
          <a:off x="0" y="658117"/>
          <a:ext cx="945642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91485C-2E10-9342-BE12-0194975BE2FB}">
      <dsp:nvSpPr>
        <dsp:cNvPr id="0" name=""/>
        <dsp:cNvSpPr/>
      </dsp:nvSpPr>
      <dsp:spPr>
        <a:xfrm>
          <a:off x="0" y="658117"/>
          <a:ext cx="9456425" cy="656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Menu Options Termination</a:t>
          </a:r>
        </a:p>
      </dsp:txBody>
      <dsp:txXfrm>
        <a:off x="0" y="658117"/>
        <a:ext cx="9456425" cy="656192"/>
      </dsp:txXfrm>
    </dsp:sp>
    <dsp:sp modelId="{8222DF9C-2171-5449-ABE7-FDC1289F40E4}">
      <dsp:nvSpPr>
        <dsp:cNvPr id="0" name=""/>
        <dsp:cNvSpPr/>
      </dsp:nvSpPr>
      <dsp:spPr>
        <a:xfrm>
          <a:off x="0" y="1314309"/>
          <a:ext cx="945642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5DAF8C-EA8F-744F-83E8-B815260354CA}">
      <dsp:nvSpPr>
        <dsp:cNvPr id="0" name=""/>
        <dsp:cNvSpPr/>
      </dsp:nvSpPr>
      <dsp:spPr>
        <a:xfrm>
          <a:off x="0" y="1314309"/>
          <a:ext cx="9456425" cy="656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Service Accounts Ownership Reassignment (BETA)</a:t>
          </a:r>
        </a:p>
      </dsp:txBody>
      <dsp:txXfrm>
        <a:off x="0" y="1314309"/>
        <a:ext cx="9456425" cy="656192"/>
      </dsp:txXfrm>
    </dsp:sp>
    <dsp:sp modelId="{4C0ED032-563D-9342-9674-8F0A5CE8AC41}">
      <dsp:nvSpPr>
        <dsp:cNvPr id="0" name=""/>
        <dsp:cNvSpPr/>
      </dsp:nvSpPr>
      <dsp:spPr>
        <a:xfrm>
          <a:off x="0" y="1970502"/>
          <a:ext cx="945642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7D0737-BC23-B840-B086-C40756777EEC}">
      <dsp:nvSpPr>
        <dsp:cNvPr id="0" name=""/>
        <dsp:cNvSpPr/>
      </dsp:nvSpPr>
      <dsp:spPr>
        <a:xfrm>
          <a:off x="0" y="1970502"/>
          <a:ext cx="9456425" cy="656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IdentityIQ Ownership Reassignment</a:t>
          </a:r>
        </a:p>
      </dsp:txBody>
      <dsp:txXfrm>
        <a:off x="0" y="1970502"/>
        <a:ext cx="9456425" cy="656192"/>
      </dsp:txXfrm>
    </dsp:sp>
    <dsp:sp modelId="{720EEE5C-40C7-0842-ABAD-713DC78A4145}">
      <dsp:nvSpPr>
        <dsp:cNvPr id="0" name=""/>
        <dsp:cNvSpPr/>
      </dsp:nvSpPr>
      <dsp:spPr>
        <a:xfrm>
          <a:off x="0" y="2626695"/>
          <a:ext cx="945642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EC9634-146C-A34A-9031-CA8DD7CD5A70}">
      <dsp:nvSpPr>
        <dsp:cNvPr id="0" name=""/>
        <dsp:cNvSpPr/>
      </dsp:nvSpPr>
      <dsp:spPr>
        <a:xfrm>
          <a:off x="0" y="2626695"/>
          <a:ext cx="9456425" cy="656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IdentityIQ Access Revocation (Auto-Rejection Pending Access Items, Clear Challenge/Response Q&amp;A , Remove Workgroup Membership and Capabilities)</a:t>
          </a:r>
        </a:p>
      </dsp:txBody>
      <dsp:txXfrm>
        <a:off x="0" y="2626695"/>
        <a:ext cx="9456425" cy="656192"/>
      </dsp:txXfrm>
    </dsp:sp>
    <dsp:sp modelId="{ECC1468B-B268-354C-A158-FA4835DF9B62}">
      <dsp:nvSpPr>
        <dsp:cNvPr id="0" name=""/>
        <dsp:cNvSpPr/>
      </dsp:nvSpPr>
      <dsp:spPr>
        <a:xfrm>
          <a:off x="0" y="3282887"/>
          <a:ext cx="945642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C08601-2A4C-994D-A7F7-4B9BDFC8280A}">
      <dsp:nvSpPr>
        <dsp:cNvPr id="0" name=""/>
        <dsp:cNvSpPr/>
      </dsp:nvSpPr>
      <dsp:spPr>
        <a:xfrm>
          <a:off x="0" y="3282887"/>
          <a:ext cx="9456425" cy="656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Staging of Lifecycle Event - Production Rollouts</a:t>
          </a:r>
        </a:p>
      </dsp:txBody>
      <dsp:txXfrm>
        <a:off x="0" y="3282887"/>
        <a:ext cx="9456425" cy="6561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4D07D-77E5-8F4A-9C4F-5412A820FE4B}">
      <dsp:nvSpPr>
        <dsp:cNvPr id="0" name=""/>
        <dsp:cNvSpPr/>
      </dsp:nvSpPr>
      <dsp:spPr>
        <a:xfrm>
          <a:off x="0" y="484"/>
          <a:ext cx="945642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A71F06-00F3-CB44-94B2-81AFCC05694C}">
      <dsp:nvSpPr>
        <dsp:cNvPr id="0" name=""/>
        <dsp:cNvSpPr/>
      </dsp:nvSpPr>
      <dsp:spPr>
        <a:xfrm>
          <a:off x="0" y="484"/>
          <a:ext cx="9456425" cy="793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Allow Exceptions Automation</a:t>
          </a:r>
        </a:p>
      </dsp:txBody>
      <dsp:txXfrm>
        <a:off x="0" y="484"/>
        <a:ext cx="9456425" cy="793466"/>
      </dsp:txXfrm>
    </dsp:sp>
    <dsp:sp modelId="{4011BE62-FFFD-464E-B49B-9DFB3736BA28}">
      <dsp:nvSpPr>
        <dsp:cNvPr id="0" name=""/>
        <dsp:cNvSpPr/>
      </dsp:nvSpPr>
      <dsp:spPr>
        <a:xfrm>
          <a:off x="0" y="793950"/>
          <a:ext cx="945642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FC070F-AF4A-4B4C-8D6A-D65B5309291D}">
      <dsp:nvSpPr>
        <dsp:cNvPr id="0" name=""/>
        <dsp:cNvSpPr/>
      </dsp:nvSpPr>
      <dsp:spPr>
        <a:xfrm>
          <a:off x="0" y="793950"/>
          <a:ext cx="9456425" cy="793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Menu Options Before Mover – Multiple Accounts</a:t>
          </a:r>
        </a:p>
      </dsp:txBody>
      <dsp:txXfrm>
        <a:off x="0" y="793950"/>
        <a:ext cx="9456425" cy="793466"/>
      </dsp:txXfrm>
    </dsp:sp>
    <dsp:sp modelId="{D24C791E-F554-AF4E-A3B6-F786353AE410}">
      <dsp:nvSpPr>
        <dsp:cNvPr id="0" name=""/>
        <dsp:cNvSpPr/>
      </dsp:nvSpPr>
      <dsp:spPr>
        <a:xfrm>
          <a:off x="0" y="1587416"/>
          <a:ext cx="945642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DDD2C9-4F54-1F4D-947C-D56F394C6080}">
      <dsp:nvSpPr>
        <dsp:cNvPr id="0" name=""/>
        <dsp:cNvSpPr/>
      </dsp:nvSpPr>
      <dsp:spPr>
        <a:xfrm>
          <a:off x="0" y="1587416"/>
          <a:ext cx="9456425" cy="793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Certification Event</a:t>
          </a:r>
        </a:p>
      </dsp:txBody>
      <dsp:txXfrm>
        <a:off x="0" y="1587416"/>
        <a:ext cx="9456425" cy="793466"/>
      </dsp:txXfrm>
    </dsp:sp>
    <dsp:sp modelId="{4F51519B-0887-3F48-AAE2-1A2B44913BE5}">
      <dsp:nvSpPr>
        <dsp:cNvPr id="0" name=""/>
        <dsp:cNvSpPr/>
      </dsp:nvSpPr>
      <dsp:spPr>
        <a:xfrm>
          <a:off x="0" y="2380883"/>
          <a:ext cx="945642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D31C5C-EE64-0245-B0C6-1395C911152F}">
      <dsp:nvSpPr>
        <dsp:cNvPr id="0" name=""/>
        <dsp:cNvSpPr/>
      </dsp:nvSpPr>
      <dsp:spPr>
        <a:xfrm>
          <a:off x="0" y="2380883"/>
          <a:ext cx="9456425" cy="793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Lifecycle Event (Workflow) + Certification Event (UI)</a:t>
          </a:r>
        </a:p>
      </dsp:txBody>
      <dsp:txXfrm>
        <a:off x="0" y="2380883"/>
        <a:ext cx="9456425" cy="793466"/>
      </dsp:txXfrm>
    </dsp:sp>
    <dsp:sp modelId="{EEB534BC-664B-924A-B723-29B4ED3E02F6}">
      <dsp:nvSpPr>
        <dsp:cNvPr id="0" name=""/>
        <dsp:cNvSpPr/>
      </dsp:nvSpPr>
      <dsp:spPr>
        <a:xfrm>
          <a:off x="0" y="3174349"/>
          <a:ext cx="945642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DDFB30-7191-8B4D-AB09-302B7E186381}">
      <dsp:nvSpPr>
        <dsp:cNvPr id="0" name=""/>
        <dsp:cNvSpPr/>
      </dsp:nvSpPr>
      <dsp:spPr>
        <a:xfrm>
          <a:off x="0" y="3174349"/>
          <a:ext cx="9456425" cy="793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Staging of Lifecycle Event </a:t>
          </a:r>
          <a:r>
            <a:rPr lang="en-US" sz="3100" kern="1200"/>
            <a:t>- Production Rollouts</a:t>
          </a:r>
          <a:endParaRPr lang="en-US" sz="3100" kern="1200" dirty="0"/>
        </a:p>
      </dsp:txBody>
      <dsp:txXfrm>
        <a:off x="0" y="3174349"/>
        <a:ext cx="9456425" cy="7934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DE338-7D43-A340-B6C0-E25BEF5A4ADD}">
      <dsp:nvSpPr>
        <dsp:cNvPr id="0" name=""/>
        <dsp:cNvSpPr/>
      </dsp:nvSpPr>
      <dsp:spPr>
        <a:xfrm>
          <a:off x="0" y="1930"/>
          <a:ext cx="1080902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BCA269-305B-6E41-AFEA-9A2B7A409D74}">
      <dsp:nvSpPr>
        <dsp:cNvPr id="0" name=""/>
        <dsp:cNvSpPr/>
      </dsp:nvSpPr>
      <dsp:spPr>
        <a:xfrm>
          <a:off x="0" y="1930"/>
          <a:ext cx="10809026" cy="131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Lifecycle Event </a:t>
          </a:r>
          <a:r>
            <a:rPr lang="en-US" sz="4300" kern="1200"/>
            <a:t>and Staging</a:t>
          </a:r>
          <a:endParaRPr lang="en-US" sz="4300" kern="1200" dirty="0"/>
        </a:p>
      </dsp:txBody>
      <dsp:txXfrm>
        <a:off x="0" y="1930"/>
        <a:ext cx="10809026" cy="1316930"/>
      </dsp:txXfrm>
    </dsp:sp>
    <dsp:sp modelId="{66036AC9-D6B0-AE4E-B34D-02094F546474}">
      <dsp:nvSpPr>
        <dsp:cNvPr id="0" name=""/>
        <dsp:cNvSpPr/>
      </dsp:nvSpPr>
      <dsp:spPr>
        <a:xfrm>
          <a:off x="0" y="1318861"/>
          <a:ext cx="1080902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A5D8D1-3C2E-F747-98CC-B5E7223A7E6E}">
      <dsp:nvSpPr>
        <dsp:cNvPr id="0" name=""/>
        <dsp:cNvSpPr/>
      </dsp:nvSpPr>
      <dsp:spPr>
        <a:xfrm>
          <a:off x="0" y="1318861"/>
          <a:ext cx="10809026" cy="131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Leverages Create Provisioning Policies</a:t>
          </a:r>
        </a:p>
      </dsp:txBody>
      <dsp:txXfrm>
        <a:off x="0" y="1318861"/>
        <a:ext cx="10809026" cy="1316930"/>
      </dsp:txXfrm>
    </dsp:sp>
    <dsp:sp modelId="{DF1BD588-39E9-BF4A-87C3-A0B9BF44FA18}">
      <dsp:nvSpPr>
        <dsp:cNvPr id="0" name=""/>
        <dsp:cNvSpPr/>
      </dsp:nvSpPr>
      <dsp:spPr>
        <a:xfrm>
          <a:off x="0" y="2635791"/>
          <a:ext cx="1080902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F78EFC-8AC1-1E40-A5FE-416E53244EDD}">
      <dsp:nvSpPr>
        <dsp:cNvPr id="0" name=""/>
        <dsp:cNvSpPr/>
      </dsp:nvSpPr>
      <dsp:spPr>
        <a:xfrm>
          <a:off x="0" y="2635791"/>
          <a:ext cx="10809026" cy="131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Handles Multiple Accounts Synchronization</a:t>
          </a:r>
        </a:p>
      </dsp:txBody>
      <dsp:txXfrm>
        <a:off x="0" y="2635791"/>
        <a:ext cx="10809026" cy="131693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9129A-BAA8-CC4A-B333-6645B6A5B9B7}">
      <dsp:nvSpPr>
        <dsp:cNvPr id="0" name=""/>
        <dsp:cNvSpPr/>
      </dsp:nvSpPr>
      <dsp:spPr>
        <a:xfrm>
          <a:off x="0" y="492"/>
          <a:ext cx="10876643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C0375F-D972-2843-A49A-32FD9EF92BBA}">
      <dsp:nvSpPr>
        <dsp:cNvPr id="0" name=""/>
        <dsp:cNvSpPr/>
      </dsp:nvSpPr>
      <dsp:spPr>
        <a:xfrm>
          <a:off x="0" y="492"/>
          <a:ext cx="10876643" cy="807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Menu Options for Automation or Certification</a:t>
          </a:r>
        </a:p>
      </dsp:txBody>
      <dsp:txXfrm>
        <a:off x="0" y="492"/>
        <a:ext cx="10876643" cy="807110"/>
      </dsp:txXfrm>
    </dsp:sp>
    <dsp:sp modelId="{7B7E98CC-A2C3-AA42-916E-152D4EC0E507}">
      <dsp:nvSpPr>
        <dsp:cNvPr id="0" name=""/>
        <dsp:cNvSpPr/>
      </dsp:nvSpPr>
      <dsp:spPr>
        <a:xfrm>
          <a:off x="0" y="807603"/>
          <a:ext cx="10876643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E4F774-D21E-D247-AAFE-33115834B89D}">
      <dsp:nvSpPr>
        <dsp:cNvPr id="0" name=""/>
        <dsp:cNvSpPr/>
      </dsp:nvSpPr>
      <dsp:spPr>
        <a:xfrm>
          <a:off x="0" y="807603"/>
          <a:ext cx="10876643" cy="807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Privileged Access Monitoring</a:t>
          </a:r>
        </a:p>
      </dsp:txBody>
      <dsp:txXfrm>
        <a:off x="0" y="807603"/>
        <a:ext cx="10876643" cy="807110"/>
      </dsp:txXfrm>
    </dsp:sp>
    <dsp:sp modelId="{893CFE36-EF09-8546-9F6F-533BC5D0EF89}">
      <dsp:nvSpPr>
        <dsp:cNvPr id="0" name=""/>
        <dsp:cNvSpPr/>
      </dsp:nvSpPr>
      <dsp:spPr>
        <a:xfrm>
          <a:off x="0" y="1614714"/>
          <a:ext cx="10876643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2B8F90-E454-AF41-9306-C47881323E0E}">
      <dsp:nvSpPr>
        <dsp:cNvPr id="0" name=""/>
        <dsp:cNvSpPr/>
      </dsp:nvSpPr>
      <dsp:spPr>
        <a:xfrm>
          <a:off x="0" y="1614714"/>
          <a:ext cx="10876643" cy="807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Certification Event</a:t>
          </a:r>
        </a:p>
      </dsp:txBody>
      <dsp:txXfrm>
        <a:off x="0" y="1614714"/>
        <a:ext cx="10876643" cy="807110"/>
      </dsp:txXfrm>
    </dsp:sp>
    <dsp:sp modelId="{5637D6D8-60B0-A54F-808B-E6F9B90AD426}">
      <dsp:nvSpPr>
        <dsp:cNvPr id="0" name=""/>
        <dsp:cNvSpPr/>
      </dsp:nvSpPr>
      <dsp:spPr>
        <a:xfrm>
          <a:off x="0" y="2421824"/>
          <a:ext cx="10876643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69BFB1-5684-4146-8555-339CBB48FA3E}">
      <dsp:nvSpPr>
        <dsp:cNvPr id="0" name=""/>
        <dsp:cNvSpPr/>
      </dsp:nvSpPr>
      <dsp:spPr>
        <a:xfrm>
          <a:off x="0" y="2421824"/>
          <a:ext cx="10876643" cy="807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Lifecycle Event (Workflow) + Certification Event (UI)</a:t>
          </a:r>
        </a:p>
      </dsp:txBody>
      <dsp:txXfrm>
        <a:off x="0" y="2421824"/>
        <a:ext cx="10876643" cy="807110"/>
      </dsp:txXfrm>
    </dsp:sp>
    <dsp:sp modelId="{A4EDEC76-8FB7-7845-9250-D0F7E694BBF7}">
      <dsp:nvSpPr>
        <dsp:cNvPr id="0" name=""/>
        <dsp:cNvSpPr/>
      </dsp:nvSpPr>
      <dsp:spPr>
        <a:xfrm>
          <a:off x="0" y="3228935"/>
          <a:ext cx="10876643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32166D-D39F-824C-9D64-FF7759A244EA}">
      <dsp:nvSpPr>
        <dsp:cNvPr id="0" name=""/>
        <dsp:cNvSpPr/>
      </dsp:nvSpPr>
      <dsp:spPr>
        <a:xfrm>
          <a:off x="0" y="3228935"/>
          <a:ext cx="10876643" cy="807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Staging of Lifecycle Event </a:t>
          </a:r>
          <a:r>
            <a:rPr lang="en-US" sz="3600" kern="1200"/>
            <a:t>- Production Rollouts</a:t>
          </a:r>
          <a:endParaRPr lang="en-US" sz="3600" kern="1200" dirty="0"/>
        </a:p>
      </dsp:txBody>
      <dsp:txXfrm>
        <a:off x="0" y="3228935"/>
        <a:ext cx="10876643" cy="807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62B3A-B289-3240-827B-54A2392EFB1C}" type="datetimeFigureOut">
              <a:rPr lang="en-US" smtClean="0"/>
              <a:t>9/12/18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C8EED-8BC9-BA40-BB7D-D29D2F330F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3D7F4-C450-8C4C-AE72-ADD08BB7AC06}" type="datetimeFigureOut">
              <a:rPr lang="en-US" smtClean="0"/>
              <a:t>9/12/18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1BABC-B757-4B4E-9279-49FB28DBED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1BABC-B757-4B4E-9279-49FB28DBEDA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8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1BABC-B757-4B4E-9279-49FB28DBEDA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54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1BABC-B757-4B4E-9279-49FB28DBEDA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16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1BABC-B757-4B4E-9279-49FB28DBEDA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70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1BABC-B757-4B4E-9279-49FB28DBEDA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30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1BABC-B757-4B4E-9279-49FB28DBEDA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67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1BABC-B757-4B4E-9279-49FB28DBEDA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32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Changes to </a:t>
            </a:r>
            <a:r>
              <a:rPr lang="en-US" dirty="0" err="1"/>
              <a:t>init</a:t>
            </a:r>
            <a:r>
              <a:rPr lang="en-US" dirty="0"/>
              <a:t> file</a:t>
            </a:r>
          </a:p>
          <a:p>
            <a:r>
              <a:rPr lang="en-US" dirty="0"/>
              <a:t>Configure -&gt; Feature-&gt;Upgrade-&gt;Automatic-&gt; (Custom , Configuration, </a:t>
            </a:r>
            <a:r>
              <a:rPr lang="en-US" dirty="0" err="1"/>
              <a:t>ObjectConfig</a:t>
            </a:r>
            <a:r>
              <a:rPr lang="en-US" dirty="0"/>
              <a:t> Objects) (Add new entry key, don’t override existing)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Hibernate &gt; Upgrade-&gt;Manual&gt;Hibernate Xml’s (Instructions, Add new hibernate property, don’t override existing)</a:t>
            </a:r>
          </a:p>
          <a:p>
            <a:r>
              <a:rPr lang="en-US" dirty="0"/>
              <a:t>Property &gt;Upgrade-&gt;Manual&gt;</a:t>
            </a:r>
            <a:r>
              <a:rPr lang="en-US" dirty="0" err="1"/>
              <a:t>iiqCustom.properties</a:t>
            </a:r>
            <a:r>
              <a:rPr lang="en-US" dirty="0"/>
              <a:t> (Instructions, what if customer overrides this. If they want they can. Add new properties, don’t override existing)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Plugin &gt;Upgrade-&gt;Manual&gt;Instructions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1BABC-B757-4B4E-9279-49FB28DBEDA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86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Identity &amp; Global Level 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u="none" dirty="0"/>
              <a:t>Create/Edit/Register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u="none" dirty="0"/>
              <a:t>Auditing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Reporting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Logical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Certifications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Email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/>
              <a:t>Smart Setup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u="none" dirty="0"/>
              <a:t>Global Definitions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u="none" dirty="0"/>
              <a:t>Trigger Configurations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u="none" dirty="0"/>
              <a:t>Ticket Configurations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u="none" dirty="0"/>
              <a:t>Mine Provisioning Policies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/>
              <a:t>Break Glass Operations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u="none" dirty="0"/>
              <a:t>Immediate Termination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u="none" dirty="0"/>
              <a:t>Process Identity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u="none" dirty="0"/>
              <a:t>Recover Identity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1BABC-B757-4B4E-9279-49FB28DBEDA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25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1BABC-B757-4B4E-9279-49FB28DBED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49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Enterprise Standard 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Customers have Customers (Application Level, BU Level)– Apply Standards </a:t>
            </a:r>
          </a:p>
          <a:p>
            <a:r>
              <a:rPr lang="en-US" dirty="0"/>
              <a:t>Best Practices</a:t>
            </a:r>
          </a:p>
          <a:p>
            <a:r>
              <a:rPr lang="en-US" dirty="0"/>
              <a:t>-   Minimize Approvals (Data Custodians and Data Stewards)</a:t>
            </a:r>
          </a:p>
          <a:p>
            <a:pPr marL="171450" indent="-171450">
              <a:buFontTx/>
              <a:buChar char="-"/>
            </a:pPr>
            <a:r>
              <a:rPr lang="en-US" dirty="0"/>
              <a:t>Immediate Termination and HR Termination Leave All Access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Privileged Access Controls</a:t>
            </a:r>
          </a:p>
          <a:p>
            <a:pPr marL="171450" indent="-171450">
              <a:buFontTx/>
              <a:buChar char="-"/>
            </a:pPr>
            <a:r>
              <a:rPr lang="en-US" dirty="0"/>
              <a:t>Two Joiner Email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1BABC-B757-4B4E-9279-49FB28DBEDA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05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1BABC-B757-4B4E-9279-49FB28DBED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28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1BABC-B757-4B4E-9279-49FB28DBEDA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42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1BABC-B757-4B4E-9279-49FB28DBED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07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1BABC-B757-4B4E-9279-49FB28DBEDA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52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1BABC-B757-4B4E-9279-49FB28DBEDA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198" y="5006052"/>
            <a:ext cx="10787604" cy="679886"/>
          </a:xfrm>
        </p:spPr>
        <p:txBody>
          <a:bodyPr anchor="ctr">
            <a:normAutofit/>
          </a:bodyPr>
          <a:lstStyle>
            <a:lvl1pPr algn="ctr">
              <a:defRPr sz="4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143125" y="5784706"/>
            <a:ext cx="7905750" cy="317125"/>
          </a:xfrm>
        </p:spPr>
        <p:txBody>
          <a:bodyPr anchor="ctr">
            <a:noAutofit/>
          </a:bodyPr>
          <a:lstStyle>
            <a:lvl1pPr marL="0" indent="0" algn="ctr">
              <a:buNone/>
              <a:defRPr sz="2600" baseline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59" y="503953"/>
            <a:ext cx="2993984" cy="98541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070350" y="6276495"/>
            <a:ext cx="4051300" cy="3363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1"/>
            </a:lvl1pPr>
          </a:lstStyle>
          <a:p>
            <a:pPr lvl="0"/>
            <a:r>
              <a:rPr lang="en-US" dirty="0"/>
              <a:t>Name of Presenter</a:t>
            </a:r>
          </a:p>
        </p:txBody>
      </p:sp>
    </p:spTree>
    <p:extLst>
      <p:ext uri="{BB962C8B-B14F-4D97-AF65-F5344CB8AC3E}">
        <p14:creationId xmlns:p14="http://schemas.microsoft.com/office/powerpoint/2010/main" val="59100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969936" y="1634309"/>
            <a:ext cx="6534678" cy="1108891"/>
          </a:xfrm>
        </p:spPr>
        <p:txBody>
          <a:bodyPr tIns="0" bIns="0">
            <a:noAutofit/>
          </a:bodyPr>
          <a:lstStyle>
            <a:lvl1pPr>
              <a:defRPr sz="1600"/>
            </a:lvl1pPr>
          </a:lstStyle>
          <a:p>
            <a:pPr lvl="0"/>
            <a:r>
              <a:rPr lang="en-US" dirty="0"/>
              <a:t>Description copy here. 40 words maximum at Arial 16 point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37467" y="516466"/>
            <a:ext cx="8067767" cy="6757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62504" y="1205725"/>
            <a:ext cx="10842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661989" y="516466"/>
            <a:ext cx="2529943" cy="55541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61989" y="707317"/>
            <a:ext cx="2529943" cy="34559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accent1"/>
                </a:solidFill>
              </a:rPr>
              <a:t>Case Study</a:t>
            </a:r>
          </a:p>
        </p:txBody>
      </p:sp>
      <p:sp>
        <p:nvSpPr>
          <p:cNvPr id="11" name="Content Placeholder 2"/>
          <p:cNvSpPr txBox="1">
            <a:spLocks/>
          </p:cNvSpPr>
          <p:nvPr userDrawn="1"/>
        </p:nvSpPr>
        <p:spPr>
          <a:xfrm>
            <a:off x="3437467" y="1634309"/>
            <a:ext cx="1650999" cy="2994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accent1"/>
                </a:solidFill>
              </a:rPr>
              <a:t>The Problem: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437467" y="3303924"/>
            <a:ext cx="12869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 userDrawn="1"/>
        </p:nvSpPr>
        <p:spPr>
          <a:xfrm>
            <a:off x="3437467" y="2998138"/>
            <a:ext cx="1650999" cy="2994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accent1"/>
                </a:solidFill>
              </a:rPr>
              <a:t>The Solution: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51933" y="1200151"/>
            <a:ext cx="2539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3437467" y="1926812"/>
            <a:ext cx="12869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1850" y="2998138"/>
            <a:ext cx="2236470" cy="2854022"/>
          </a:xfrm>
        </p:spPr>
        <p:txBody>
          <a:bodyPr>
            <a:noAutofit/>
          </a:bodyPr>
          <a:lstStyle>
            <a:lvl1pPr marL="182880" indent="-182880">
              <a:spcBef>
                <a:spcPts val="1000"/>
              </a:spcBef>
              <a:buFont typeface="Arial" charset="0"/>
              <a:buChar char="•"/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831850" y="1585913"/>
            <a:ext cx="2236788" cy="1339850"/>
          </a:xfrm>
        </p:spPr>
        <p:txBody>
          <a:bodyPr tIns="0" bIns="0">
            <a:normAutofit/>
          </a:bodyPr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18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4970463" y="2998788"/>
            <a:ext cx="6534150" cy="3071811"/>
          </a:xfrm>
        </p:spPr>
        <p:txBody>
          <a:bodyPr>
            <a:noAutofit/>
          </a:bodyPr>
          <a:lstStyle>
            <a:lvl1pPr marL="182880" marR="0" indent="-18288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 to Y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764"/>
          <a:stretch/>
        </p:blipFill>
        <p:spPr>
          <a:xfrm>
            <a:off x="5151" y="0"/>
            <a:ext cx="6101788" cy="6979024"/>
          </a:xfrm>
          <a:prstGeom prst="rect">
            <a:avLst/>
          </a:prstGeom>
        </p:spPr>
      </p:pic>
      <p:sp>
        <p:nvSpPr>
          <p:cNvPr id="22" name="Oval 21"/>
          <p:cNvSpPr/>
          <p:nvPr userDrawn="1"/>
        </p:nvSpPr>
        <p:spPr>
          <a:xfrm>
            <a:off x="1433382" y="1705615"/>
            <a:ext cx="3245326" cy="32453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262360" y="6390243"/>
            <a:ext cx="679704" cy="324882"/>
          </a:xfrm>
          <a:prstGeom prst="rect">
            <a:avLst/>
          </a:prstGeom>
        </p:spPr>
        <p:txBody>
          <a:bodyPr/>
          <a:lstStyle/>
          <a:p>
            <a:fld id="{58109FD2-9AB6-A946-9095-0F6A741157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103716" y="0"/>
            <a:ext cx="608828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830233" y="3307697"/>
            <a:ext cx="2635250" cy="577850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7614621" y="1775424"/>
            <a:ext cx="3064546" cy="306454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726517" y="3307697"/>
            <a:ext cx="2635250" cy="577850"/>
          </a:xfrm>
        </p:spPr>
        <p:txBody>
          <a:bodyPr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467874" y="6390243"/>
            <a:ext cx="381000" cy="3374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109FD2-9AB6-A946-9095-0F6A7411577A}" type="slidenum">
              <a:rPr lang="en-US" sz="8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726517" y="2924175"/>
            <a:ext cx="2635250" cy="3835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800" dirty="0"/>
              <a:t>from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7830233" y="2924175"/>
            <a:ext cx="2635250" cy="3835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8370151" y="6473839"/>
            <a:ext cx="3135083" cy="15768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altLang="en-US" sz="800" kern="1200" dirty="0">
                <a:solidFill>
                  <a:schemeClr val="bg1"/>
                </a:solidFill>
                <a:latin typeface="+mn-lt"/>
                <a:ea typeface="ＭＳ Ｐゴシック" charset="0"/>
                <a:cs typeface="Helvetica Light"/>
              </a:rPr>
              <a:t>Copyright © SailPoint Technologies, Inc. 2016. All rights reserved.</a:t>
            </a:r>
            <a:endParaRPr lang="en-US" altLang="en-US" dirty="0">
              <a:solidFill>
                <a:schemeClr val="bg1"/>
              </a:solidFill>
              <a:ea typeface="ＭＳ Ｐゴシック" charset="0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93001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 to 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88284" y="0"/>
            <a:ext cx="6110468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60882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1440350" y="1723231"/>
            <a:ext cx="3207584" cy="320758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726517" y="3307697"/>
            <a:ext cx="2635250" cy="577850"/>
          </a:xfrm>
        </p:spPr>
        <p:txBody>
          <a:bodyPr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830233" y="3307697"/>
            <a:ext cx="2635250" cy="577850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467874" y="6390243"/>
            <a:ext cx="381000" cy="3374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109FD2-9AB6-A946-9095-0F6A7411577A}" type="slidenum">
              <a:rPr lang="en-US" sz="8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726517" y="2924175"/>
            <a:ext cx="2635250" cy="3835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800" dirty="0"/>
              <a:t>from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830233" y="2924175"/>
            <a:ext cx="2635250" cy="3835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to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8370151" y="6473839"/>
            <a:ext cx="3135083" cy="15768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altLang="en-US" sz="800" kern="1200" dirty="0">
                <a:solidFill>
                  <a:schemeClr val="bg1"/>
                </a:solidFill>
                <a:latin typeface="+mn-lt"/>
                <a:ea typeface="ＭＳ Ｐゴシック" charset="0"/>
                <a:cs typeface="Helvetica Light"/>
              </a:rPr>
              <a:t>Copyright © SailPoint Technologies, Inc. 2016. All rights reserved.</a:t>
            </a:r>
            <a:endParaRPr lang="en-US" altLang="en-US" dirty="0">
              <a:solidFill>
                <a:schemeClr val="bg1"/>
              </a:solidFill>
              <a:ea typeface="ＭＳ Ｐゴシック" charset="0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09038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2504" y="593890"/>
            <a:ext cx="10842730" cy="520359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spcBef>
                <a:spcPts val="1000"/>
              </a:spcBef>
              <a:defRPr sz="4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71" y="6119240"/>
            <a:ext cx="1982472" cy="65249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370151" y="6473839"/>
            <a:ext cx="3135083" cy="15768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altLang="en-US" sz="800" kern="1200" dirty="0">
                <a:solidFill>
                  <a:schemeClr val="bg1"/>
                </a:solidFill>
                <a:latin typeface="+mn-lt"/>
                <a:ea typeface="ＭＳ Ｐゴシック" charset="0"/>
                <a:cs typeface="Helvetica Light"/>
              </a:rPr>
              <a:t>Copyright © SailPoint Technologies, Inc. 2016. All rights reserved.</a:t>
            </a:r>
            <a:endParaRPr lang="en-US" altLang="en-US" dirty="0">
              <a:solidFill>
                <a:schemeClr val="bg1"/>
              </a:solidFill>
              <a:ea typeface="ＭＳ Ｐゴシック" charset="0"/>
              <a:cs typeface="Helvetica Ligh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467874" y="6390243"/>
            <a:ext cx="381000" cy="3374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109FD2-9AB6-A946-9095-0F6A7411577A}" type="slidenum">
              <a:rPr lang="en-US" sz="8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141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675887" y="2697480"/>
            <a:ext cx="7765181" cy="1463040"/>
          </a:xfrm>
        </p:spPr>
        <p:txBody>
          <a:bodyPr anchor="ctr">
            <a:noAutofit/>
          </a:bodyPr>
          <a:lstStyle>
            <a:lvl1pPr algn="l">
              <a:defRPr sz="5400" b="1"/>
            </a:lvl1pPr>
          </a:lstStyle>
          <a:p>
            <a:r>
              <a:rPr lang="en-US" dirty="0"/>
              <a:t>Click to Edit Master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25"/>
          <a:stretch/>
        </p:blipFill>
        <p:spPr>
          <a:xfrm>
            <a:off x="0" y="0"/>
            <a:ext cx="29718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370151" y="6473839"/>
            <a:ext cx="3135083" cy="15768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altLang="en-US" sz="8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ＭＳ Ｐゴシック" charset="0"/>
                <a:cs typeface="Helvetica Light"/>
              </a:rPr>
              <a:t>Copyright © SailPoint Technologies, Inc. 2016. All rights reserved.</a:t>
            </a:r>
            <a:endParaRPr lang="en-US" altLang="en-US" dirty="0">
              <a:ea typeface="ＭＳ Ｐゴシック" charset="0"/>
              <a:cs typeface="Helvetica Ligh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467874" y="6390243"/>
            <a:ext cx="381000" cy="3374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109FD2-9AB6-A946-9095-0F6A7411577A}" type="slidenum">
              <a:rPr lang="en-US" sz="800" smtClean="0"/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,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71" y="6119240"/>
            <a:ext cx="1982472" cy="652491"/>
          </a:xfrm>
          <a:prstGeom prst="rect">
            <a:avLst/>
          </a:prstGeom>
        </p:spPr>
      </p:pic>
      <p:sp>
        <p:nvSpPr>
          <p:cNvPr id="8" name="Oval 7"/>
          <p:cNvSpPr/>
          <p:nvPr userDrawn="1"/>
        </p:nvSpPr>
        <p:spPr>
          <a:xfrm>
            <a:off x="3705129" y="1038129"/>
            <a:ext cx="4781742" cy="478174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705225" y="1038130"/>
            <a:ext cx="4781550" cy="4781742"/>
          </a:xfrm>
        </p:spPr>
        <p:txBody>
          <a:bodyPr anchor="ctr">
            <a:normAutofit/>
          </a:bodyPr>
          <a:lstStyle>
            <a:lvl1pPr algn="ctr">
              <a:defRPr sz="4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70151" y="6473839"/>
            <a:ext cx="3135083" cy="15768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altLang="en-US" sz="800" kern="1200" dirty="0">
                <a:solidFill>
                  <a:schemeClr val="bg1"/>
                </a:solidFill>
                <a:latin typeface="+mn-lt"/>
                <a:ea typeface="ＭＳ Ｐゴシック" charset="0"/>
                <a:cs typeface="Helvetica Light"/>
              </a:rPr>
              <a:t>Copyright © SailPoint Technologies, Inc. 2016. All rights reserved.</a:t>
            </a:r>
            <a:endParaRPr lang="en-US" altLang="en-US" dirty="0">
              <a:solidFill>
                <a:schemeClr val="bg1"/>
              </a:solidFill>
              <a:ea typeface="ＭＳ Ｐゴシック" charset="0"/>
              <a:cs typeface="Helvetica Light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67874" y="6390243"/>
            <a:ext cx="381000" cy="3374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109FD2-9AB6-A946-9095-0F6A7411577A}" type="slidenum">
              <a:rPr lang="en-US" sz="8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66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, Radiating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3705129" y="1038129"/>
            <a:ext cx="4781742" cy="478174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129" y="1038129"/>
            <a:ext cx="4781743" cy="4781742"/>
          </a:xfrm>
        </p:spPr>
        <p:txBody>
          <a:bodyPr>
            <a:normAutofit/>
          </a:bodyPr>
          <a:lstStyle>
            <a:lvl1pPr algn="ctr">
              <a:defRPr sz="4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</a:t>
            </a:r>
            <a:br>
              <a:rPr lang="en-US" dirty="0"/>
            </a:br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7" name="Oval 6"/>
          <p:cNvSpPr/>
          <p:nvPr userDrawn="1"/>
        </p:nvSpPr>
        <p:spPr>
          <a:xfrm>
            <a:off x="3433823" y="766823"/>
            <a:ext cx="5324354" cy="532435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3003630" y="336630"/>
            <a:ext cx="6184740" cy="6184740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 userDrawn="1"/>
        </p:nvSpPr>
        <p:spPr>
          <a:xfrm>
            <a:off x="1434231" y="-1232769"/>
            <a:ext cx="9323538" cy="9323538"/>
          </a:xfrm>
          <a:prstGeom prst="ellipse">
            <a:avLst/>
          </a:prstGeom>
          <a:noFill/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 userDrawn="1"/>
        </p:nvSpPr>
        <p:spPr>
          <a:xfrm>
            <a:off x="466846" y="-2200154"/>
            <a:ext cx="11258308" cy="1125830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467874" y="6390243"/>
            <a:ext cx="381000" cy="3374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109FD2-9AB6-A946-9095-0F6A7411577A}" type="slidenum">
              <a:rPr lang="en-US" sz="8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70151" y="6473839"/>
            <a:ext cx="3135083" cy="15768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altLang="en-US" sz="800" kern="1200" dirty="0">
                <a:solidFill>
                  <a:schemeClr val="bg1"/>
                </a:solidFill>
                <a:latin typeface="+mn-lt"/>
                <a:ea typeface="ＭＳ Ｐゴシック" charset="0"/>
                <a:cs typeface="Helvetica Light"/>
              </a:rPr>
              <a:t>Copyright © SailPoint Technologies, Inc. 2016. All rights reserved.</a:t>
            </a:r>
            <a:endParaRPr lang="en-US" altLang="en-US" dirty="0">
              <a:solidFill>
                <a:schemeClr val="bg1"/>
              </a:solidFill>
              <a:ea typeface="ＭＳ Ｐゴシック" charset="0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30115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3705129" y="1038129"/>
            <a:ext cx="4781742" cy="478174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 userDrawn="1"/>
        </p:nvSpPr>
        <p:spPr>
          <a:xfrm>
            <a:off x="3433823" y="766823"/>
            <a:ext cx="5324354" cy="532435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 userDrawn="1"/>
        </p:nvSpPr>
        <p:spPr>
          <a:xfrm>
            <a:off x="3003630" y="336630"/>
            <a:ext cx="6184740" cy="6184740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881" y="2623450"/>
            <a:ext cx="2744860" cy="55226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3705129" y="3590835"/>
            <a:ext cx="4781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19" name="Oval 18"/>
          <p:cNvSpPr/>
          <p:nvPr userDrawn="1"/>
        </p:nvSpPr>
        <p:spPr>
          <a:xfrm>
            <a:off x="1434231" y="-1232769"/>
            <a:ext cx="9323538" cy="9323538"/>
          </a:xfrm>
          <a:prstGeom prst="ellipse">
            <a:avLst/>
          </a:prstGeom>
          <a:noFill/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 userDrawn="1"/>
        </p:nvSpPr>
        <p:spPr>
          <a:xfrm>
            <a:off x="466846" y="-2200154"/>
            <a:ext cx="11258308" cy="1125830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1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61988" y="1585914"/>
            <a:ext cx="10842625" cy="4069820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ts val="5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0240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95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8370151" y="6473839"/>
            <a:ext cx="3135083" cy="15768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altLang="en-US" sz="8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ＭＳ Ｐゴシック" charset="0"/>
                <a:cs typeface="Helvetica Light"/>
              </a:rPr>
              <a:t>Copyright © SailPoint Technologies, Inc. 2016. All rights reserved.</a:t>
            </a:r>
            <a:endParaRPr lang="en-US" altLang="en-US" dirty="0">
              <a:ea typeface="ＭＳ Ｐゴシック" charset="0"/>
              <a:cs typeface="Helvetica Ligh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1467874" y="6390243"/>
            <a:ext cx="381000" cy="3374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109FD2-9AB6-A946-9095-0F6A7411577A}" type="slidenum">
              <a:rPr lang="en-US" sz="800" smtClean="0"/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1447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61988" y="1585914"/>
            <a:ext cx="10842625" cy="41714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6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61988" y="1585914"/>
            <a:ext cx="4942945" cy="41714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2"/>
          </p:nvPr>
        </p:nvSpPr>
        <p:spPr>
          <a:xfrm>
            <a:off x="6562289" y="1585914"/>
            <a:ext cx="4942945" cy="41714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7014197" y="1585912"/>
            <a:ext cx="4491037" cy="4491037"/>
          </a:xfrm>
          <a:prstGeom prst="ellipse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Photo in circle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61" y="6289473"/>
            <a:ext cx="1657214" cy="333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662504" y="1205725"/>
            <a:ext cx="10842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61988" y="1585913"/>
            <a:ext cx="6074988" cy="44910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370151" y="6473839"/>
            <a:ext cx="3135083" cy="15768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altLang="en-US" sz="8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ＭＳ Ｐゴシック" charset="0"/>
                <a:cs typeface="Helvetica Light"/>
              </a:rPr>
              <a:t>Copyright © SailPoint Technologies, Inc. 2016. All rights reserved.</a:t>
            </a:r>
            <a:endParaRPr lang="en-US" altLang="en-US" dirty="0">
              <a:ea typeface="ＭＳ Ｐゴシック" charset="0"/>
              <a:cs typeface="Helvetica Ligh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67874" y="6390243"/>
            <a:ext cx="381000" cy="3374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109FD2-9AB6-A946-9095-0F6A7411577A}" type="slidenum">
              <a:rPr lang="en-US" sz="800" smtClean="0"/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4627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483560" y="696535"/>
            <a:ext cx="7121747" cy="5011370"/>
          </a:xfrm>
        </p:spPr>
        <p:txBody>
          <a:bodyPr anchor="ctr"/>
          <a:lstStyle>
            <a:lvl1pPr marL="457200" indent="-457200">
              <a:spcBef>
                <a:spcPts val="2000"/>
              </a:spcBef>
              <a:buFont typeface="Arial" charset="0"/>
              <a:buChar char="•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61" y="6289473"/>
            <a:ext cx="1657214" cy="3334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370151" y="6473839"/>
            <a:ext cx="3135083" cy="15768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altLang="en-US" sz="8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ＭＳ Ｐゴシック" charset="0"/>
                <a:cs typeface="Helvetica Light"/>
              </a:rPr>
              <a:t>Copyright © SailPoint Technologies, Inc. 2016. All rights reserved.</a:t>
            </a:r>
            <a:endParaRPr lang="en-US" altLang="en-US" dirty="0">
              <a:ea typeface="ＭＳ Ｐゴシック" charset="0"/>
              <a:cs typeface="Helvetica Ligh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467874" y="6390243"/>
            <a:ext cx="381000" cy="3374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109FD2-9AB6-A946-9095-0F6A7411577A}" type="slidenum">
              <a:rPr lang="en-US" sz="800" smtClean="0"/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62505" y="696535"/>
            <a:ext cx="3223696" cy="501137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V="1">
            <a:off x="4184880" y="696536"/>
            <a:ext cx="0" cy="50113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54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661988" y="1585913"/>
            <a:ext cx="6119811" cy="44910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661275" y="2093913"/>
            <a:ext cx="3509963" cy="2770187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61" y="6289473"/>
            <a:ext cx="1657214" cy="33342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662504" y="1205725"/>
            <a:ext cx="10842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8370151" y="6473839"/>
            <a:ext cx="3135083" cy="15768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altLang="en-US" sz="8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ＭＳ Ｐゴシック" charset="0"/>
                <a:cs typeface="Helvetica Light"/>
              </a:rPr>
              <a:t>Copyright © SailPoint Technologies, Inc. 2016. All rights reserved.</a:t>
            </a:r>
            <a:endParaRPr lang="en-US" altLang="en-US" dirty="0">
              <a:ea typeface="ＭＳ Ｐゴシック" charset="0"/>
              <a:cs typeface="Helvetica Light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67874" y="6390243"/>
            <a:ext cx="381000" cy="3374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109FD2-9AB6-A946-9095-0F6A7411577A}" type="slidenum">
              <a:rPr lang="en-US" sz="800" smtClean="0"/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603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61" y="6289473"/>
            <a:ext cx="1657214" cy="33342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2504" y="272526"/>
            <a:ext cx="10842730" cy="919664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504" y="1594125"/>
            <a:ext cx="10866992" cy="42109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l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l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62504" y="1205725"/>
            <a:ext cx="1084273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370151" y="6473839"/>
            <a:ext cx="3135083" cy="15768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altLang="en-US" sz="8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ＭＳ Ｐゴシック" charset="0"/>
                <a:cs typeface="Helvetica Light"/>
              </a:rPr>
              <a:t>Copyright © SailPoint Technologies, Inc. 2016. All rights reserved.</a:t>
            </a:r>
            <a:endParaRPr lang="en-US" altLang="en-US" dirty="0">
              <a:ea typeface="ＭＳ Ｐゴシック" charset="0"/>
              <a:cs typeface="Helvetica Ligh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467874" y="6390243"/>
            <a:ext cx="381000" cy="3374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109FD2-9AB6-A946-9095-0F6A7411577A}" type="slidenum">
              <a:rPr lang="en-US" sz="800" smtClean="0"/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8826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61" r:id="rId3"/>
    <p:sldLayoutId id="2147483669" r:id="rId4"/>
    <p:sldLayoutId id="2147483655" r:id="rId5"/>
    <p:sldLayoutId id="2147483676" r:id="rId6"/>
    <p:sldLayoutId id="2147483673" r:id="rId7"/>
    <p:sldLayoutId id="2147483675" r:id="rId8"/>
    <p:sldLayoutId id="2147483672" r:id="rId9"/>
    <p:sldLayoutId id="2147483677" r:id="rId10"/>
    <p:sldLayoutId id="2147483670" r:id="rId11"/>
    <p:sldLayoutId id="2147483671" r:id="rId12"/>
    <p:sldLayoutId id="2147483659" r:id="rId13"/>
    <p:sldLayoutId id="2147483667" r:id="rId14"/>
    <p:sldLayoutId id="2147483660" r:id="rId15"/>
    <p:sldLayoutId id="2147483662" r:id="rId16"/>
    <p:sldLayoutId id="2147483666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Tx/>
        <a:buFont typeface="Arial"/>
        <a:buNone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7.xml"/><Relationship Id="rId7" Type="http://schemas.microsoft.com/office/2007/relationships/diagramDrawing" Target="../diagrams/drawing3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7.xml"/><Relationship Id="rId5" Type="http://schemas.openxmlformats.org/officeDocument/2006/relationships/diagramQuickStyle" Target="../diagrams/quickStyle37.xml"/><Relationship Id="rId4" Type="http://schemas.openxmlformats.org/officeDocument/2006/relationships/diagramLayout" Target="../diagrams/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 Offsite 2018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Accelerator Pack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Rohit Gupta, Principal Solutions Architect</a:t>
            </a:r>
          </a:p>
        </p:txBody>
      </p:sp>
    </p:spTree>
    <p:extLst>
      <p:ext uri="{BB962C8B-B14F-4D97-AF65-F5344CB8AC3E}">
        <p14:creationId xmlns:p14="http://schemas.microsoft.com/office/powerpoint/2010/main" val="295458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36" y="401218"/>
            <a:ext cx="7863840" cy="819324"/>
          </a:xfrm>
        </p:spPr>
        <p:txBody>
          <a:bodyPr/>
          <a:lstStyle/>
          <a:p>
            <a:r>
              <a:rPr lang="en-US" dirty="0"/>
              <a:t>Mover - Application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672331391"/>
              </p:ext>
            </p:extLst>
          </p:nvPr>
        </p:nvGraphicFramePr>
        <p:xfrm>
          <a:off x="696036" y="1446663"/>
          <a:ext cx="9456425" cy="3968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4665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20" y="442161"/>
            <a:ext cx="7863840" cy="819324"/>
          </a:xfrm>
        </p:spPr>
        <p:txBody>
          <a:bodyPr>
            <a:normAutofit fontScale="90000"/>
          </a:bodyPr>
          <a:lstStyle/>
          <a:p>
            <a:r>
              <a:rPr lang="en-US" dirty="0"/>
              <a:t>Attribute Synchronization - Application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658217624"/>
              </p:ext>
            </p:extLst>
          </p:nvPr>
        </p:nvGraphicFramePr>
        <p:xfrm>
          <a:off x="736980" y="1460310"/>
          <a:ext cx="10809026" cy="3954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238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67" y="428514"/>
            <a:ext cx="7863840" cy="819324"/>
          </a:xfrm>
        </p:spPr>
        <p:txBody>
          <a:bodyPr/>
          <a:lstStyle/>
          <a:p>
            <a:r>
              <a:rPr lang="en-US" dirty="0"/>
              <a:t>Native Change - Application (BETA)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273292533"/>
              </p:ext>
            </p:extLst>
          </p:nvPr>
        </p:nvGraphicFramePr>
        <p:xfrm>
          <a:off x="642066" y="1433015"/>
          <a:ext cx="10876643" cy="4036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6270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978" y="414866"/>
            <a:ext cx="10235821" cy="819324"/>
          </a:xfrm>
        </p:spPr>
        <p:txBody>
          <a:bodyPr>
            <a:normAutofit fontScale="90000"/>
          </a:bodyPr>
          <a:lstStyle/>
          <a:p>
            <a:r>
              <a:rPr lang="en-US" dirty="0"/>
              <a:t>New Account Dependency Entitlements - Application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422839962"/>
              </p:ext>
            </p:extLst>
          </p:nvPr>
        </p:nvGraphicFramePr>
        <p:xfrm>
          <a:off x="736979" y="1487606"/>
          <a:ext cx="10754435" cy="3927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1121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88" y="373923"/>
            <a:ext cx="7863840" cy="819324"/>
          </a:xfrm>
        </p:spPr>
        <p:txBody>
          <a:bodyPr/>
          <a:lstStyle/>
          <a:p>
            <a:r>
              <a:rPr lang="en-US" dirty="0"/>
              <a:t>Access Request - Application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45553251"/>
              </p:ext>
            </p:extLst>
          </p:nvPr>
        </p:nvGraphicFramePr>
        <p:xfrm>
          <a:off x="682388" y="1473958"/>
          <a:ext cx="10918209" cy="3941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8516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84" y="401218"/>
            <a:ext cx="7863840" cy="819324"/>
          </a:xfrm>
        </p:spPr>
        <p:txBody>
          <a:bodyPr>
            <a:normAutofit fontScale="90000"/>
          </a:bodyPr>
          <a:lstStyle/>
          <a:p>
            <a:r>
              <a:rPr lang="en-US" dirty="0"/>
              <a:t>Policy Violation - Application (BETA)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43795807"/>
              </p:ext>
            </p:extLst>
          </p:nvPr>
        </p:nvGraphicFramePr>
        <p:xfrm>
          <a:off x="709684" y="1501254"/>
          <a:ext cx="10836322" cy="3913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138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83" y="373922"/>
            <a:ext cx="9621671" cy="819324"/>
          </a:xfrm>
        </p:spPr>
        <p:txBody>
          <a:bodyPr>
            <a:normAutofit fontScale="90000"/>
          </a:bodyPr>
          <a:lstStyle/>
          <a:p>
            <a:r>
              <a:rPr lang="en-US" dirty="0"/>
              <a:t>Approvals (Access and Account) - Application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396228987"/>
              </p:ext>
            </p:extLst>
          </p:nvPr>
        </p:nvGraphicFramePr>
        <p:xfrm>
          <a:off x="709684" y="1514901"/>
          <a:ext cx="10890913" cy="390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2129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5" y="360276"/>
            <a:ext cx="10781731" cy="819324"/>
          </a:xfrm>
        </p:spPr>
        <p:txBody>
          <a:bodyPr>
            <a:normAutofit fontScale="90000"/>
          </a:bodyPr>
          <a:lstStyle/>
          <a:p>
            <a:r>
              <a:rPr lang="en-US" dirty="0"/>
              <a:t>Privileged Access and Accounts - Application (BETA)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324203129"/>
              </p:ext>
            </p:extLst>
          </p:nvPr>
        </p:nvGraphicFramePr>
        <p:xfrm>
          <a:off x="709684" y="1610436"/>
          <a:ext cx="10877265" cy="3804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7591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18" y="387571"/>
            <a:ext cx="10549097" cy="819324"/>
          </a:xfrm>
        </p:spPr>
        <p:txBody>
          <a:bodyPr>
            <a:normAutofit fontScale="90000"/>
          </a:bodyPr>
          <a:lstStyle/>
          <a:p>
            <a:r>
              <a:rPr lang="en-US" dirty="0"/>
              <a:t>Password Synchronization - Application (BETA)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731509203"/>
              </p:ext>
            </p:extLst>
          </p:nvPr>
        </p:nvGraphicFramePr>
        <p:xfrm>
          <a:off x="750627" y="1719618"/>
          <a:ext cx="10822673" cy="3695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9310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19" y="387571"/>
            <a:ext cx="7863840" cy="819324"/>
          </a:xfrm>
        </p:spPr>
        <p:txBody>
          <a:bodyPr>
            <a:normAutofit fontScale="90000"/>
          </a:bodyPr>
          <a:lstStyle/>
          <a:p>
            <a:r>
              <a:rPr lang="en-US" dirty="0"/>
              <a:t>Ticket Integration - Application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501722116"/>
              </p:ext>
            </p:extLst>
          </p:nvPr>
        </p:nvGraphicFramePr>
        <p:xfrm>
          <a:off x="750627" y="1719618"/>
          <a:ext cx="10822673" cy="3695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042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724" y="298229"/>
            <a:ext cx="7863840" cy="81932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97A652B0-72EC-E042-86CC-EB11451AE0DA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627199403"/>
              </p:ext>
            </p:extLst>
          </p:nvPr>
        </p:nvGraphicFramePr>
        <p:xfrm>
          <a:off x="698724" y="1561010"/>
          <a:ext cx="10842625" cy="4070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6827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19" y="387571"/>
            <a:ext cx="7863840" cy="819324"/>
          </a:xfrm>
        </p:spPr>
        <p:txBody>
          <a:bodyPr>
            <a:normAutofit fontScale="90000"/>
          </a:bodyPr>
          <a:lstStyle/>
          <a:p>
            <a:r>
              <a:rPr lang="en-US" dirty="0"/>
              <a:t>Provisioning - Application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163995443"/>
              </p:ext>
            </p:extLst>
          </p:nvPr>
        </p:nvGraphicFramePr>
        <p:xfrm>
          <a:off x="750627" y="1719618"/>
          <a:ext cx="10822673" cy="3695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7694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and Global </a:t>
            </a:r>
            <a:br>
              <a:rPr lang="en-US" dirty="0"/>
            </a:br>
            <a:r>
              <a:rPr lang="en-US" dirty="0"/>
              <a:t>Level 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1598248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45" y="401218"/>
            <a:ext cx="10453563" cy="819324"/>
          </a:xfrm>
        </p:spPr>
        <p:txBody>
          <a:bodyPr>
            <a:normAutofit/>
          </a:bodyPr>
          <a:lstStyle/>
          <a:p>
            <a:r>
              <a:rPr lang="en-US" dirty="0"/>
              <a:t>Create, Edit, Register, Password - Identity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4091652872"/>
              </p:ext>
            </p:extLst>
          </p:nvPr>
        </p:nvGraphicFramePr>
        <p:xfrm>
          <a:off x="573206" y="1692322"/>
          <a:ext cx="10959152" cy="3722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6155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88" y="414866"/>
            <a:ext cx="7863840" cy="819324"/>
          </a:xfrm>
        </p:spPr>
        <p:txBody>
          <a:bodyPr>
            <a:normAutofit/>
          </a:bodyPr>
          <a:lstStyle/>
          <a:p>
            <a:r>
              <a:rPr lang="en-US" dirty="0"/>
              <a:t>Certifications - Global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94248008"/>
              </p:ext>
            </p:extLst>
          </p:nvPr>
        </p:nvGraphicFramePr>
        <p:xfrm>
          <a:off x="682388" y="1705970"/>
          <a:ext cx="10877266" cy="3708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2193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124" y="401218"/>
            <a:ext cx="7863840" cy="819324"/>
          </a:xfrm>
        </p:spPr>
        <p:txBody>
          <a:bodyPr>
            <a:normAutofit/>
          </a:bodyPr>
          <a:lstStyle/>
          <a:p>
            <a:r>
              <a:rPr lang="en-US" dirty="0"/>
              <a:t>Report - Global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4001792614"/>
              </p:ext>
            </p:extLst>
          </p:nvPr>
        </p:nvGraphicFramePr>
        <p:xfrm>
          <a:off x="736980" y="1787857"/>
          <a:ext cx="11041038" cy="3627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8514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570" y="428514"/>
            <a:ext cx="7863840" cy="819324"/>
          </a:xfrm>
        </p:spPr>
        <p:txBody>
          <a:bodyPr>
            <a:normAutofit/>
          </a:bodyPr>
          <a:lstStyle/>
          <a:p>
            <a:r>
              <a:rPr lang="en-US" dirty="0"/>
              <a:t>Logical Applications - Global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811334179"/>
              </p:ext>
            </p:extLst>
          </p:nvPr>
        </p:nvGraphicFramePr>
        <p:xfrm>
          <a:off x="791570" y="1897039"/>
          <a:ext cx="10754436" cy="3517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1428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67" y="373922"/>
            <a:ext cx="7863840" cy="819324"/>
          </a:xfrm>
        </p:spPr>
        <p:txBody>
          <a:bodyPr/>
          <a:lstStyle/>
          <a:p>
            <a:r>
              <a:rPr lang="en-US" dirty="0"/>
              <a:t>Email - Global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988933712"/>
              </p:ext>
            </p:extLst>
          </p:nvPr>
        </p:nvGraphicFramePr>
        <p:xfrm>
          <a:off x="642067" y="1719617"/>
          <a:ext cx="10863617" cy="3708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3336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362" y="401218"/>
            <a:ext cx="7863840" cy="819324"/>
          </a:xfrm>
        </p:spPr>
        <p:txBody>
          <a:bodyPr/>
          <a:lstStyle/>
          <a:p>
            <a:r>
              <a:rPr lang="en-US" dirty="0"/>
              <a:t>Audit - Global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187542537"/>
              </p:ext>
            </p:extLst>
          </p:nvPr>
        </p:nvGraphicFramePr>
        <p:xfrm>
          <a:off x="805218" y="1528549"/>
          <a:ext cx="10686197" cy="3886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4539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Setup</a:t>
            </a:r>
          </a:p>
        </p:txBody>
      </p:sp>
    </p:spTree>
    <p:extLst>
      <p:ext uri="{BB962C8B-B14F-4D97-AF65-F5344CB8AC3E}">
        <p14:creationId xmlns:p14="http://schemas.microsoft.com/office/powerpoint/2010/main" val="1288742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740" y="428513"/>
            <a:ext cx="7863840" cy="819324"/>
          </a:xfrm>
        </p:spPr>
        <p:txBody>
          <a:bodyPr>
            <a:normAutofit/>
          </a:bodyPr>
          <a:lstStyle/>
          <a:p>
            <a:r>
              <a:rPr lang="en-US" dirty="0"/>
              <a:t>Smart Setup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516254938"/>
              </p:ext>
            </p:extLst>
          </p:nvPr>
        </p:nvGraphicFramePr>
        <p:xfrm>
          <a:off x="668740" y="1555845"/>
          <a:ext cx="10781732" cy="3859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815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482689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740" y="428513"/>
            <a:ext cx="7863840" cy="819324"/>
          </a:xfrm>
        </p:spPr>
        <p:txBody>
          <a:bodyPr>
            <a:normAutofit fontScale="90000"/>
          </a:bodyPr>
          <a:lstStyle/>
          <a:p>
            <a:r>
              <a:rPr lang="en-US" dirty="0"/>
              <a:t>Global Definitions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076863562"/>
              </p:ext>
            </p:extLst>
          </p:nvPr>
        </p:nvGraphicFramePr>
        <p:xfrm>
          <a:off x="668740" y="1555845"/>
          <a:ext cx="10781732" cy="3859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9213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19" y="414866"/>
            <a:ext cx="7863840" cy="819324"/>
          </a:xfrm>
        </p:spPr>
        <p:txBody>
          <a:bodyPr/>
          <a:lstStyle/>
          <a:p>
            <a:r>
              <a:rPr lang="en-US" dirty="0"/>
              <a:t>Ticket Integration (BETA)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587021562"/>
              </p:ext>
            </p:extLst>
          </p:nvPr>
        </p:nvGraphicFramePr>
        <p:xfrm>
          <a:off x="736980" y="1883391"/>
          <a:ext cx="10931856" cy="3531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4198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628" y="428514"/>
            <a:ext cx="7863840" cy="819324"/>
          </a:xfrm>
        </p:spPr>
        <p:txBody>
          <a:bodyPr/>
          <a:lstStyle/>
          <a:p>
            <a:r>
              <a:rPr lang="en-US" dirty="0"/>
              <a:t>Lifecycle Triggers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580214644"/>
              </p:ext>
            </p:extLst>
          </p:nvPr>
        </p:nvGraphicFramePr>
        <p:xfrm>
          <a:off x="750628" y="1924334"/>
          <a:ext cx="10686196" cy="3490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3667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476" y="360275"/>
            <a:ext cx="7863840" cy="819324"/>
          </a:xfrm>
        </p:spPr>
        <p:txBody>
          <a:bodyPr>
            <a:normAutofit/>
          </a:bodyPr>
          <a:lstStyle/>
          <a:p>
            <a:r>
              <a:rPr lang="en-US" dirty="0"/>
              <a:t>Mine Provisioning Policies (BETA)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709919506"/>
              </p:ext>
            </p:extLst>
          </p:nvPr>
        </p:nvGraphicFramePr>
        <p:xfrm>
          <a:off x="750628" y="1637731"/>
          <a:ext cx="10795378" cy="3777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8563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Glass Operations</a:t>
            </a:r>
          </a:p>
        </p:txBody>
      </p:sp>
    </p:spTree>
    <p:extLst>
      <p:ext uri="{BB962C8B-B14F-4D97-AF65-F5344CB8AC3E}">
        <p14:creationId xmlns:p14="http://schemas.microsoft.com/office/powerpoint/2010/main" val="577517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181" y="373923"/>
            <a:ext cx="7863840" cy="819324"/>
          </a:xfrm>
        </p:spPr>
        <p:txBody>
          <a:bodyPr/>
          <a:lstStyle/>
          <a:p>
            <a:r>
              <a:rPr lang="en-US" dirty="0"/>
              <a:t>Break Glass Operations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721641513"/>
              </p:ext>
            </p:extLst>
          </p:nvPr>
        </p:nvGraphicFramePr>
        <p:xfrm>
          <a:off x="682388" y="1637731"/>
          <a:ext cx="10904561" cy="3777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630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3092407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93" y="414866"/>
            <a:ext cx="9229238" cy="819324"/>
          </a:xfrm>
        </p:spPr>
        <p:txBody>
          <a:bodyPr/>
          <a:lstStyle/>
          <a:p>
            <a:r>
              <a:rPr lang="en-US" dirty="0"/>
              <a:t>Exceptions - Global and Application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008362804"/>
              </p:ext>
            </p:extLst>
          </p:nvPr>
        </p:nvGraphicFramePr>
        <p:xfrm>
          <a:off x="655093" y="1419366"/>
          <a:ext cx="10795379" cy="4039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979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Tasks</a:t>
            </a:r>
          </a:p>
        </p:txBody>
      </p:sp>
    </p:spTree>
    <p:extLst>
      <p:ext uri="{BB962C8B-B14F-4D97-AF65-F5344CB8AC3E}">
        <p14:creationId xmlns:p14="http://schemas.microsoft.com/office/powerpoint/2010/main" val="1534602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36" y="414866"/>
            <a:ext cx="7863840" cy="819324"/>
          </a:xfrm>
        </p:spPr>
        <p:txBody>
          <a:bodyPr/>
          <a:lstStyle/>
          <a:p>
            <a:r>
              <a:rPr lang="en-US" dirty="0"/>
              <a:t>Administrative Tasks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4171342498"/>
              </p:ext>
            </p:extLst>
          </p:nvPr>
        </p:nvGraphicFramePr>
        <p:xfrm>
          <a:off x="696036" y="1637731"/>
          <a:ext cx="10740788" cy="3777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825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93" y="414866"/>
            <a:ext cx="9229238" cy="819324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235190215"/>
              </p:ext>
            </p:extLst>
          </p:nvPr>
        </p:nvGraphicFramePr>
        <p:xfrm>
          <a:off x="655093" y="1455943"/>
          <a:ext cx="10795379" cy="4039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91360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Personas (BETA)</a:t>
            </a:r>
          </a:p>
        </p:txBody>
      </p:sp>
    </p:spTree>
    <p:extLst>
      <p:ext uri="{BB962C8B-B14F-4D97-AF65-F5344CB8AC3E}">
        <p14:creationId xmlns:p14="http://schemas.microsoft.com/office/powerpoint/2010/main" val="1984305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94" y="387571"/>
            <a:ext cx="7863840" cy="819324"/>
          </a:xfrm>
        </p:spPr>
        <p:txBody>
          <a:bodyPr/>
          <a:lstStyle/>
          <a:p>
            <a:r>
              <a:rPr lang="en-US" dirty="0"/>
              <a:t>Personas (BETA)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482903974"/>
              </p:ext>
            </p:extLst>
          </p:nvPr>
        </p:nvGraphicFramePr>
        <p:xfrm>
          <a:off x="655094" y="1692322"/>
          <a:ext cx="11027390" cy="3722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55825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Connector</a:t>
            </a:r>
          </a:p>
        </p:txBody>
      </p:sp>
    </p:spTree>
    <p:extLst>
      <p:ext uri="{BB962C8B-B14F-4D97-AF65-F5344CB8AC3E}">
        <p14:creationId xmlns:p14="http://schemas.microsoft.com/office/powerpoint/2010/main" val="31913521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67" y="373923"/>
            <a:ext cx="7863840" cy="819324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IdentityIQ </a:t>
            </a:r>
            <a:r>
              <a:rPr lang="en-US"/>
              <a:t>Access Application - BETA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770336176"/>
              </p:ext>
            </p:extLst>
          </p:nvPr>
        </p:nvGraphicFramePr>
        <p:xfrm>
          <a:off x="642067" y="1460310"/>
          <a:ext cx="10876643" cy="3954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07837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739" y="428514"/>
            <a:ext cx="10454185" cy="819324"/>
          </a:xfrm>
        </p:spPr>
        <p:txBody>
          <a:bodyPr>
            <a:normAutofit fontScale="90000"/>
          </a:bodyPr>
          <a:lstStyle/>
          <a:p>
            <a:r>
              <a:rPr lang="en-US" dirty="0"/>
              <a:t>EMR (Electronic Medical Records) Application (BETA)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567638487"/>
              </p:ext>
            </p:extLst>
          </p:nvPr>
        </p:nvGraphicFramePr>
        <p:xfrm>
          <a:off x="668740" y="1692322"/>
          <a:ext cx="10863618" cy="3722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96517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Efforts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796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67" y="428514"/>
            <a:ext cx="7863840" cy="819324"/>
          </a:xfrm>
        </p:spPr>
        <p:txBody>
          <a:bodyPr/>
          <a:lstStyle/>
          <a:p>
            <a:r>
              <a:rPr lang="en-US"/>
              <a:t>Build Efforts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210224657"/>
              </p:ext>
            </p:extLst>
          </p:nvPr>
        </p:nvGraphicFramePr>
        <p:xfrm>
          <a:off x="764276" y="1692322"/>
          <a:ext cx="10768082" cy="3722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63641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New Functionalities, Packaging, Product Release Cycle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334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06" y="373923"/>
            <a:ext cx="7863840" cy="819324"/>
          </a:xfrm>
        </p:spPr>
        <p:txBody>
          <a:bodyPr/>
          <a:lstStyle/>
          <a:p>
            <a:r>
              <a:rPr lang="en-US" dirty="0"/>
              <a:t>Planned New Functionalities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87031587"/>
              </p:ext>
            </p:extLst>
          </p:nvPr>
        </p:nvGraphicFramePr>
        <p:xfrm>
          <a:off x="818866" y="1705970"/>
          <a:ext cx="10877265" cy="3708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91051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E55D8C6-EEE6-7A4E-BD2A-E2219CA088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7166283"/>
              </p:ext>
            </p:extLst>
          </p:nvPr>
        </p:nvGraphicFramePr>
        <p:xfrm>
          <a:off x="163773" y="719666"/>
          <a:ext cx="1161069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5C278AA5-EA12-F540-98C5-87C58D34A32C}"/>
              </a:ext>
            </a:extLst>
          </p:cNvPr>
          <p:cNvSpPr txBox="1">
            <a:spLocks/>
          </p:cNvSpPr>
          <p:nvPr/>
        </p:nvSpPr>
        <p:spPr>
          <a:xfrm>
            <a:off x="360477" y="173526"/>
            <a:ext cx="7863840" cy="8193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Packaging</a:t>
            </a:r>
          </a:p>
        </p:txBody>
      </p:sp>
    </p:spTree>
    <p:extLst>
      <p:ext uri="{BB962C8B-B14F-4D97-AF65-F5344CB8AC3E}">
        <p14:creationId xmlns:p14="http://schemas.microsoft.com/office/powerpoint/2010/main" val="147475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 Application Onboarding</a:t>
            </a:r>
          </a:p>
        </p:txBody>
      </p:sp>
    </p:spTree>
    <p:extLst>
      <p:ext uri="{BB962C8B-B14F-4D97-AF65-F5344CB8AC3E}">
        <p14:creationId xmlns:p14="http://schemas.microsoft.com/office/powerpoint/2010/main" val="30475534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715" y="455809"/>
            <a:ext cx="7863840" cy="819324"/>
          </a:xfrm>
        </p:spPr>
        <p:txBody>
          <a:bodyPr/>
          <a:lstStyle/>
          <a:p>
            <a:r>
              <a:rPr lang="en-US" dirty="0"/>
              <a:t>Product Release Cycle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967088805"/>
              </p:ext>
            </p:extLst>
          </p:nvPr>
        </p:nvGraphicFramePr>
        <p:xfrm>
          <a:off x="532264" y="2046685"/>
          <a:ext cx="10986446" cy="3368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134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739" y="442162"/>
            <a:ext cx="10822675" cy="819324"/>
          </a:xfrm>
        </p:spPr>
        <p:txBody>
          <a:bodyPr>
            <a:normAutofit fontScale="90000"/>
          </a:bodyPr>
          <a:lstStyle/>
          <a:p>
            <a:r>
              <a:rPr lang="en-US" dirty="0"/>
              <a:t>Rapid Application Onboarding - Application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4050575919"/>
              </p:ext>
            </p:extLst>
          </p:nvPr>
        </p:nvGraphicFramePr>
        <p:xfrm>
          <a:off x="668740" y="1596788"/>
          <a:ext cx="10931857" cy="3818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9743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740" y="442162"/>
            <a:ext cx="7863840" cy="819324"/>
          </a:xfrm>
        </p:spPr>
        <p:txBody>
          <a:bodyPr>
            <a:normAutofit fontScale="90000"/>
          </a:bodyPr>
          <a:lstStyle/>
          <a:p>
            <a:r>
              <a:rPr lang="en-US" dirty="0"/>
              <a:t>Aggregation - Application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136608263"/>
              </p:ext>
            </p:extLst>
          </p:nvPr>
        </p:nvGraphicFramePr>
        <p:xfrm>
          <a:off x="668740" y="1596788"/>
          <a:ext cx="10931857" cy="3818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260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715" y="387571"/>
            <a:ext cx="7863840" cy="819324"/>
          </a:xfrm>
        </p:spPr>
        <p:txBody>
          <a:bodyPr/>
          <a:lstStyle/>
          <a:p>
            <a:r>
              <a:rPr lang="en-US" dirty="0"/>
              <a:t>Joiner - Application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4272898567"/>
              </p:ext>
            </p:extLst>
          </p:nvPr>
        </p:nvGraphicFramePr>
        <p:xfrm>
          <a:off x="504967" y="1596788"/>
          <a:ext cx="11095629" cy="3818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5451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36" y="360275"/>
            <a:ext cx="7863840" cy="819324"/>
          </a:xfrm>
        </p:spPr>
        <p:txBody>
          <a:bodyPr/>
          <a:lstStyle/>
          <a:p>
            <a:r>
              <a:rPr lang="en-US" dirty="0"/>
              <a:t>Leaver - Application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164993639"/>
              </p:ext>
            </p:extLst>
          </p:nvPr>
        </p:nvGraphicFramePr>
        <p:xfrm>
          <a:off x="696036" y="1473958"/>
          <a:ext cx="9456425" cy="3941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8852826"/>
      </p:ext>
    </p:extLst>
  </p:cSld>
  <p:clrMapOvr>
    <a:masterClrMapping/>
  </p:clrMapOvr>
</p:sld>
</file>

<file path=ppt/theme/theme1.xml><?xml version="1.0" encoding="utf-8"?>
<a:theme xmlns:a="http://schemas.openxmlformats.org/drawingml/2006/main" name="SailPoint 2016 Template">
  <a:themeElements>
    <a:clrScheme name="2016 New Brand">
      <a:dk1>
        <a:srgbClr val="012068"/>
      </a:dk1>
      <a:lt1>
        <a:srgbClr val="FFFFFF"/>
      </a:lt1>
      <a:dk2>
        <a:srgbClr val="8A8A8D"/>
      </a:dk2>
      <a:lt2>
        <a:srgbClr val="FFFFFF"/>
      </a:lt2>
      <a:accent1>
        <a:srgbClr val="00B5E2"/>
      </a:accent1>
      <a:accent2>
        <a:srgbClr val="3FAE28"/>
      </a:accent2>
      <a:accent3>
        <a:srgbClr val="783CBD"/>
      </a:accent3>
      <a:accent4>
        <a:srgbClr val="005EB8"/>
      </a:accent4>
      <a:accent5>
        <a:srgbClr val="006341"/>
      </a:accent5>
      <a:accent6>
        <a:srgbClr val="500778"/>
      </a:accent6>
      <a:hlink>
        <a:srgbClr val="783CBD"/>
      </a:hlink>
      <a:folHlink>
        <a:srgbClr val="00B5E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ilPoint16_template_2016" id="{4FCEB86A-D1EC-6044-85D5-F9FBABB1294D}" vid="{7EA87EFC-2AA4-4B48-A348-B5CFAC9540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SailPoint16_template_2016</Template>
  <TotalTime>0</TotalTime>
  <Words>1490</Words>
  <Application>Microsoft Macintosh PowerPoint</Application>
  <PresentationFormat>Widescreen</PresentationFormat>
  <Paragraphs>314</Paragraphs>
  <Slides>50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ＭＳ Ｐゴシック</vt:lpstr>
      <vt:lpstr>Arial</vt:lpstr>
      <vt:lpstr>Calibri</vt:lpstr>
      <vt:lpstr>Helvetica Light</vt:lpstr>
      <vt:lpstr>SailPoint 2016 Template</vt:lpstr>
      <vt:lpstr>PS Offsite 2018</vt:lpstr>
      <vt:lpstr>Agenda</vt:lpstr>
      <vt:lpstr>Goals</vt:lpstr>
      <vt:lpstr>Goals</vt:lpstr>
      <vt:lpstr>Rapid Application Onboarding</vt:lpstr>
      <vt:lpstr>Rapid Application Onboarding - Application </vt:lpstr>
      <vt:lpstr>Aggregation - Application </vt:lpstr>
      <vt:lpstr>Joiner - Application</vt:lpstr>
      <vt:lpstr>Leaver - Application</vt:lpstr>
      <vt:lpstr>Mover - Application</vt:lpstr>
      <vt:lpstr>Attribute Synchronization - Application </vt:lpstr>
      <vt:lpstr>Native Change - Application (BETA)</vt:lpstr>
      <vt:lpstr>New Account Dependency Entitlements - Application </vt:lpstr>
      <vt:lpstr>Access Request - Application</vt:lpstr>
      <vt:lpstr>Policy Violation - Application (BETA)</vt:lpstr>
      <vt:lpstr>Approvals (Access and Account) - Application</vt:lpstr>
      <vt:lpstr>Privileged Access and Accounts - Application (BETA)</vt:lpstr>
      <vt:lpstr>Password Synchronization - Application (BETA) </vt:lpstr>
      <vt:lpstr>Ticket Integration - Application </vt:lpstr>
      <vt:lpstr>Provisioning - Application </vt:lpstr>
      <vt:lpstr>Identity and Global  Level Functionalities</vt:lpstr>
      <vt:lpstr>Create, Edit, Register, Password - Identity</vt:lpstr>
      <vt:lpstr>Certifications - Global</vt:lpstr>
      <vt:lpstr>Report - Global</vt:lpstr>
      <vt:lpstr>Logical Applications - Global</vt:lpstr>
      <vt:lpstr>Email - Global</vt:lpstr>
      <vt:lpstr>Audit - Global</vt:lpstr>
      <vt:lpstr>Smart Setup</vt:lpstr>
      <vt:lpstr>Smart Setup</vt:lpstr>
      <vt:lpstr>Global Definitions </vt:lpstr>
      <vt:lpstr>Ticket Integration (BETA)</vt:lpstr>
      <vt:lpstr>Lifecycle Triggers</vt:lpstr>
      <vt:lpstr>Mine Provisioning Policies (BETA)</vt:lpstr>
      <vt:lpstr>Break Glass Operations</vt:lpstr>
      <vt:lpstr>Break Glass Operations</vt:lpstr>
      <vt:lpstr>Exceptions</vt:lpstr>
      <vt:lpstr>Exceptions - Global and Application</vt:lpstr>
      <vt:lpstr>Administrative Tasks</vt:lpstr>
      <vt:lpstr>Administrative Tasks</vt:lpstr>
      <vt:lpstr>Personas (BETA)</vt:lpstr>
      <vt:lpstr>Personas (BETA)</vt:lpstr>
      <vt:lpstr>Connector</vt:lpstr>
      <vt:lpstr>IdentityIQ Access Application - BETA </vt:lpstr>
      <vt:lpstr>EMR (Electronic Medical Records) Application (BETA)</vt:lpstr>
      <vt:lpstr>Build Efforts </vt:lpstr>
      <vt:lpstr>Build Efforts</vt:lpstr>
      <vt:lpstr>Planned New Functionalities, Packaging, Product Release Cycle </vt:lpstr>
      <vt:lpstr>Planned New Functionalities</vt:lpstr>
      <vt:lpstr>PowerPoint Presentation</vt:lpstr>
      <vt:lpstr>Product Release 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2018-06-19T21:46:51Z</dcterms:created>
  <dcterms:modified xsi:type="dcterms:W3CDTF">2018-09-12T15:42:47Z</dcterms:modified>
</cp:coreProperties>
</file>