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3076"/>
  </p:normalViewPr>
  <p:slideViewPr>
    <p:cSldViewPr snapToGrid="0" snapToObjects="1">
      <p:cViewPr varScale="1">
        <p:scale>
          <a:sx n="122" d="100"/>
          <a:sy n="12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9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0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7901"/>
              </p:ext>
            </p:extLst>
          </p:nvPr>
        </p:nvGraphicFramePr>
        <p:xfrm>
          <a:off x="0" y="6590"/>
          <a:ext cx="12063534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Joiner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Joiner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654116" y="562426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Joiner LifeCycle Event or Operations Manual Event Quick Link 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5BED72EA-8AD0-0C42-A592-2529D398F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9462" y="1828439"/>
            <a:ext cx="463759" cy="129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B0FFB6F-7DC6-2D4F-B650-101898C8A615}"/>
              </a:ext>
            </a:extLst>
          </p:cNvPr>
          <p:cNvSpPr/>
          <p:nvPr/>
        </p:nvSpPr>
        <p:spPr>
          <a:xfrm>
            <a:off x="860774" y="2125027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Joiner Enabled Applications</a:t>
            </a:r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973AB308-8C65-2349-B217-C8DDF58ECDD3}"/>
              </a:ext>
            </a:extLst>
          </p:cNvPr>
          <p:cNvSpPr/>
          <p:nvPr/>
        </p:nvSpPr>
        <p:spPr>
          <a:xfrm>
            <a:off x="655028" y="3223868"/>
            <a:ext cx="1833338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Any Joiner Population Defined / Application?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51F2C0D-1B34-B443-A7C0-743C4942A8B7}"/>
              </a:ext>
            </a:extLst>
          </p:cNvPr>
          <p:cNvSpPr/>
          <p:nvPr/>
        </p:nvSpPr>
        <p:spPr>
          <a:xfrm>
            <a:off x="4964049" y="3524372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Collect Joiner Application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E92B292-16E4-984F-B7D7-D3A98D66CC81}"/>
              </a:ext>
            </a:extLst>
          </p:cNvPr>
          <p:cNvSpPr/>
          <p:nvPr/>
        </p:nvSpPr>
        <p:spPr>
          <a:xfrm>
            <a:off x="654115" y="4786467"/>
            <a:ext cx="1834251" cy="123747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Population or Java Regex Match/Application?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261764-A7F8-B044-8BC5-364595D24427}"/>
              </a:ext>
            </a:extLst>
          </p:cNvPr>
          <p:cNvSpPr/>
          <p:nvPr/>
        </p:nvSpPr>
        <p:spPr>
          <a:xfrm>
            <a:off x="2782371" y="4177624"/>
            <a:ext cx="1349115" cy="10068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Go to Next Application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B5784A7-3A7E-F547-A19B-F7231D67809A}"/>
              </a:ext>
            </a:extLst>
          </p:cNvPr>
          <p:cNvCxnSpPr>
            <a:stCxn id="87" idx="3"/>
            <a:endCxn id="88" idx="2"/>
          </p:cNvCxnSpPr>
          <p:nvPr/>
        </p:nvCxnSpPr>
        <p:spPr>
          <a:xfrm flipV="1">
            <a:off x="2488366" y="4681057"/>
            <a:ext cx="294005" cy="724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818A707-6734-2E4B-BA8D-136FB4660344}"/>
              </a:ext>
            </a:extLst>
          </p:cNvPr>
          <p:cNvCxnSpPr>
            <a:endCxn id="86" idx="0"/>
          </p:cNvCxnSpPr>
          <p:nvPr/>
        </p:nvCxnSpPr>
        <p:spPr>
          <a:xfrm>
            <a:off x="1602064" y="3223868"/>
            <a:ext cx="3932552" cy="300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6F58D39-302E-5E42-8575-AC73713E28E2}"/>
              </a:ext>
            </a:extLst>
          </p:cNvPr>
          <p:cNvCxnSpPr>
            <a:cxnSpLocks/>
            <a:stCxn id="87" idx="2"/>
            <a:endCxn id="86" idx="1"/>
          </p:cNvCxnSpPr>
          <p:nvPr/>
        </p:nvCxnSpPr>
        <p:spPr>
          <a:xfrm rot="5400000" flipH="1" flipV="1">
            <a:off x="2211289" y="3271180"/>
            <a:ext cx="2112711" cy="3392808"/>
          </a:xfrm>
          <a:prstGeom prst="bentConnector4">
            <a:avLst>
              <a:gd name="adj1" fmla="val -10820"/>
              <a:gd name="adj2" fmla="val 80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938C61F-8713-414F-927C-EC40250D786A}"/>
              </a:ext>
            </a:extLst>
          </p:cNvPr>
          <p:cNvCxnSpPr>
            <a:endCxn id="87" idx="0"/>
          </p:cNvCxnSpPr>
          <p:nvPr/>
        </p:nvCxnSpPr>
        <p:spPr>
          <a:xfrm rot="5400000">
            <a:off x="1400759" y="4585161"/>
            <a:ext cx="371789" cy="30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959C1DF-5FB9-F142-A4F8-78F31FC89E40}"/>
              </a:ext>
            </a:extLst>
          </p:cNvPr>
          <p:cNvCxnSpPr>
            <a:stCxn id="82" idx="2"/>
          </p:cNvCxnSpPr>
          <p:nvPr/>
        </p:nvCxnSpPr>
        <p:spPr>
          <a:xfrm rot="16200000" flipH="1">
            <a:off x="1354137" y="2975941"/>
            <a:ext cx="325130" cy="170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5AE2697-5FE1-DA4D-97A4-40462D29AFB1}"/>
              </a:ext>
            </a:extLst>
          </p:cNvPr>
          <p:cNvSpPr/>
          <p:nvPr/>
        </p:nvSpPr>
        <p:spPr>
          <a:xfrm>
            <a:off x="1598700" y="4461337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71EA4C-ED8D-5842-9955-FCA1C32DFEB1}"/>
              </a:ext>
            </a:extLst>
          </p:cNvPr>
          <p:cNvSpPr/>
          <p:nvPr/>
        </p:nvSpPr>
        <p:spPr>
          <a:xfrm>
            <a:off x="2285272" y="486971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A4FA4A-0157-5747-9561-0EBF0FBD4533}"/>
              </a:ext>
            </a:extLst>
          </p:cNvPr>
          <p:cNvSpPr/>
          <p:nvPr/>
        </p:nvSpPr>
        <p:spPr>
          <a:xfrm>
            <a:off x="2102244" y="591216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323627-067A-5A49-BA24-696A59B730A8}"/>
              </a:ext>
            </a:extLst>
          </p:cNvPr>
          <p:cNvSpPr/>
          <p:nvPr/>
        </p:nvSpPr>
        <p:spPr>
          <a:xfrm>
            <a:off x="2526760" y="291726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25C4627-EC4F-0641-A88C-354829E69967}"/>
              </a:ext>
            </a:extLst>
          </p:cNvPr>
          <p:cNvSpPr/>
          <p:nvPr/>
        </p:nvSpPr>
        <p:spPr>
          <a:xfrm>
            <a:off x="2791669" y="825580"/>
            <a:ext cx="2043682" cy="1543136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Any Birthright Role with Matching Identity </a:t>
            </a:r>
            <a:r>
              <a:rPr lang="en-US" sz="1000" b="1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Population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Defined/Application?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4D12ECE-3A8B-EA4F-A6B9-E0A1BEF3B953}"/>
              </a:ext>
            </a:extLst>
          </p:cNvPr>
          <p:cNvCxnSpPr>
            <a:cxnSpLocks/>
            <a:endCxn id="109" idx="2"/>
          </p:cNvCxnSpPr>
          <p:nvPr/>
        </p:nvCxnSpPr>
        <p:spPr>
          <a:xfrm rot="16200000" flipV="1">
            <a:off x="3718593" y="2463634"/>
            <a:ext cx="1335983" cy="1146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1DA64D32-B767-2840-89A9-931BCD720026}"/>
              </a:ext>
            </a:extLst>
          </p:cNvPr>
          <p:cNvSpPr/>
          <p:nvPr/>
        </p:nvSpPr>
        <p:spPr>
          <a:xfrm>
            <a:off x="5153281" y="669124"/>
            <a:ext cx="1457381" cy="82888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Provisioning Plan for Account ONLY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5E5FABBF-DDCD-FF48-8232-E1D74123F24A}"/>
              </a:ext>
            </a:extLst>
          </p:cNvPr>
          <p:cNvSpPr/>
          <p:nvPr/>
        </p:nvSpPr>
        <p:spPr>
          <a:xfrm>
            <a:off x="5186582" y="1648607"/>
            <a:ext cx="1457381" cy="82888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Provisioning Plan for Account and Birthright Roles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528B9A5-2B90-2648-87EE-B2C709212E57}"/>
              </a:ext>
            </a:extLst>
          </p:cNvPr>
          <p:cNvCxnSpPr>
            <a:cxnSpLocks/>
            <a:stCxn id="109" idx="0"/>
            <a:endCxn id="116" idx="1"/>
          </p:cNvCxnSpPr>
          <p:nvPr/>
        </p:nvCxnSpPr>
        <p:spPr>
          <a:xfrm rot="16200000" flipH="1">
            <a:off x="4354401" y="284689"/>
            <a:ext cx="257988" cy="1339771"/>
          </a:xfrm>
          <a:prstGeom prst="bentConnector4">
            <a:avLst>
              <a:gd name="adj1" fmla="val -88609"/>
              <a:gd name="adj2" fmla="val 88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23C883-AEB9-AF43-90C2-9E08A519A068}"/>
              </a:ext>
            </a:extLst>
          </p:cNvPr>
          <p:cNvCxnSpPr>
            <a:cxnSpLocks/>
            <a:stCxn id="109" idx="3"/>
            <a:endCxn id="117" idx="1"/>
          </p:cNvCxnSpPr>
          <p:nvPr/>
        </p:nvCxnSpPr>
        <p:spPr>
          <a:xfrm>
            <a:off x="4835351" y="1597148"/>
            <a:ext cx="351231" cy="465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8A694CD-6F9C-804D-8FD6-95FD5DA15F61}"/>
              </a:ext>
            </a:extLst>
          </p:cNvPr>
          <p:cNvSpPr/>
          <p:nvPr/>
        </p:nvSpPr>
        <p:spPr>
          <a:xfrm>
            <a:off x="4521561" y="170230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F3FBBE8-88A9-BA44-A136-58517FD17C59}"/>
              </a:ext>
            </a:extLst>
          </p:cNvPr>
          <p:cNvSpPr/>
          <p:nvPr/>
        </p:nvSpPr>
        <p:spPr>
          <a:xfrm>
            <a:off x="4315102" y="606411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E42A5EF-5EB4-9548-8647-50894884C653}"/>
              </a:ext>
            </a:extLst>
          </p:cNvPr>
          <p:cNvSpPr/>
          <p:nvPr/>
        </p:nvSpPr>
        <p:spPr>
          <a:xfrm>
            <a:off x="7272886" y="1127958"/>
            <a:ext cx="1163561" cy="82888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Unified Provisioning Plan for ALL Joiner Applications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AA8825F-DA76-014C-AA74-1FDD1BD5F01A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6643963" y="1083567"/>
            <a:ext cx="628923" cy="458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7897BCE-04FC-FC44-98FC-0DD2EC311560}"/>
              </a:ext>
            </a:extLst>
          </p:cNvPr>
          <p:cNvCxnSpPr/>
          <p:nvPr/>
        </p:nvCxnSpPr>
        <p:spPr>
          <a:xfrm flipV="1">
            <a:off x="6643963" y="1753683"/>
            <a:ext cx="628923" cy="371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F2D48EA8-8119-BA4B-80BD-B04974F14CE7}"/>
              </a:ext>
            </a:extLst>
          </p:cNvPr>
          <p:cNvSpPr/>
          <p:nvPr/>
        </p:nvSpPr>
        <p:spPr>
          <a:xfrm>
            <a:off x="6758640" y="2368716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 Plan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8C49AB3-2F80-BA45-A891-42961E1403AA}"/>
              </a:ext>
            </a:extLst>
          </p:cNvPr>
          <p:cNvCxnSpPr>
            <a:cxnSpLocks/>
            <a:stCxn id="126" idx="0"/>
            <a:endCxn id="212" idx="1"/>
          </p:cNvCxnSpPr>
          <p:nvPr/>
        </p:nvCxnSpPr>
        <p:spPr>
          <a:xfrm rot="5400000" flipH="1" flipV="1">
            <a:off x="8200570" y="681857"/>
            <a:ext cx="100199" cy="792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Diamond 131">
            <a:extLst>
              <a:ext uri="{FF2B5EF4-FFF2-40B4-BE49-F238E27FC236}">
                <a16:creationId xmlns:a16="http://schemas.microsoft.com/office/drawing/2014/main" id="{D3B6C4DF-4292-634B-B9DE-EA24E3284D1C}"/>
              </a:ext>
            </a:extLst>
          </p:cNvPr>
          <p:cNvSpPr/>
          <p:nvPr/>
        </p:nvSpPr>
        <p:spPr>
          <a:xfrm>
            <a:off x="7030788" y="4079487"/>
            <a:ext cx="1418006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86190F2-F25E-0546-895B-F70B209A5A01}"/>
              </a:ext>
            </a:extLst>
          </p:cNvPr>
          <p:cNvSpPr/>
          <p:nvPr/>
        </p:nvSpPr>
        <p:spPr>
          <a:xfrm>
            <a:off x="5534616" y="5738375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Operations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708EED8-614E-3646-BA67-CF29EB99840E}"/>
              </a:ext>
            </a:extLst>
          </p:cNvPr>
          <p:cNvCxnSpPr>
            <a:cxnSpLocks/>
            <a:stCxn id="129" idx="2"/>
            <a:endCxn id="132" idx="0"/>
          </p:cNvCxnSpPr>
          <p:nvPr/>
        </p:nvCxnSpPr>
        <p:spPr>
          <a:xfrm rot="16200000" flipH="1">
            <a:off x="7065969" y="3405665"/>
            <a:ext cx="937060" cy="410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B10BA743-322F-C647-A2AE-16B1DFA39824}"/>
              </a:ext>
            </a:extLst>
          </p:cNvPr>
          <p:cNvSpPr/>
          <p:nvPr/>
        </p:nvSpPr>
        <p:spPr>
          <a:xfrm>
            <a:off x="10232987" y="2519923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Manager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B619FCED-0FE4-374E-8F39-3504B09459CD}"/>
              </a:ext>
            </a:extLst>
          </p:cNvPr>
          <p:cNvSpPr/>
          <p:nvPr/>
        </p:nvSpPr>
        <p:spPr>
          <a:xfrm>
            <a:off x="8895798" y="3871670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Two Emails To Manager (one for password and one for account)</a:t>
            </a:r>
          </a:p>
        </p:txBody>
      </p:sp>
      <p:sp>
        <p:nvSpPr>
          <p:cNvPr id="138" name="Diamond 137">
            <a:extLst>
              <a:ext uri="{FF2B5EF4-FFF2-40B4-BE49-F238E27FC236}">
                <a16:creationId xmlns:a16="http://schemas.microsoft.com/office/drawing/2014/main" id="{DCA06D01-EDA3-3043-8AF6-A7BE7EEED5FE}"/>
              </a:ext>
            </a:extLst>
          </p:cNvPr>
          <p:cNvSpPr/>
          <p:nvPr/>
        </p:nvSpPr>
        <p:spPr>
          <a:xfrm>
            <a:off x="8208203" y="2450981"/>
            <a:ext cx="1623803" cy="117659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Separate Password Email Enabled?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16ECED9-7BA6-4E4B-AD0A-A49F104B6FC5}"/>
              </a:ext>
            </a:extLst>
          </p:cNvPr>
          <p:cNvCxnSpPr>
            <a:cxnSpLocks/>
            <a:stCxn id="132" idx="1"/>
            <a:endCxn id="135" idx="0"/>
          </p:cNvCxnSpPr>
          <p:nvPr/>
        </p:nvCxnSpPr>
        <p:spPr>
          <a:xfrm rot="10800000" flipV="1">
            <a:off x="6229466" y="4537551"/>
            <a:ext cx="801323" cy="1200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9DFDA2E-8B4C-1140-8577-63B054BD6A1A}"/>
              </a:ext>
            </a:extLst>
          </p:cNvPr>
          <p:cNvSpPr/>
          <p:nvPr/>
        </p:nvSpPr>
        <p:spPr>
          <a:xfrm>
            <a:off x="10478364" y="5738375"/>
            <a:ext cx="1349115" cy="59032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D70AF0E-B57E-B244-964F-8FD401ECFEB6}"/>
              </a:ext>
            </a:extLst>
          </p:cNvPr>
          <p:cNvCxnSpPr>
            <a:cxnSpLocks/>
            <a:stCxn id="132" idx="3"/>
          </p:cNvCxnSpPr>
          <p:nvPr/>
        </p:nvCxnSpPr>
        <p:spPr>
          <a:xfrm flipH="1" flipV="1">
            <a:off x="8213892" y="3084730"/>
            <a:ext cx="234902" cy="1452822"/>
          </a:xfrm>
          <a:prstGeom prst="bentConnector4">
            <a:avLst>
              <a:gd name="adj1" fmla="val -97317"/>
              <a:gd name="adj2" fmla="val 65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C27148A-E266-114B-BE7A-DBBB9FCC4B3A}"/>
              </a:ext>
            </a:extLst>
          </p:cNvPr>
          <p:cNvCxnSpPr>
            <a:cxnSpLocks/>
            <a:stCxn id="138" idx="2"/>
            <a:endCxn id="137" idx="0"/>
          </p:cNvCxnSpPr>
          <p:nvPr/>
        </p:nvCxnSpPr>
        <p:spPr>
          <a:xfrm rot="16200000" flipH="1">
            <a:off x="9183328" y="3464351"/>
            <a:ext cx="244096" cy="570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FBBBF35-FF5D-AA4F-A5F1-97C20580ACAD}"/>
              </a:ext>
            </a:extLst>
          </p:cNvPr>
          <p:cNvCxnSpPr>
            <a:stCxn id="138" idx="0"/>
            <a:endCxn id="136" idx="1"/>
          </p:cNvCxnSpPr>
          <p:nvPr/>
        </p:nvCxnSpPr>
        <p:spPr>
          <a:xfrm rot="16200000" flipH="1">
            <a:off x="9425604" y="2045481"/>
            <a:ext cx="401883" cy="1212882"/>
          </a:xfrm>
          <a:prstGeom prst="bentConnector4">
            <a:avLst>
              <a:gd name="adj1" fmla="val -56882"/>
              <a:gd name="adj2" fmla="val 83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3EAC0A20-1AB2-2440-BD5A-5C65BC8806F4}"/>
              </a:ext>
            </a:extLst>
          </p:cNvPr>
          <p:cNvSpPr/>
          <p:nvPr/>
        </p:nvSpPr>
        <p:spPr>
          <a:xfrm>
            <a:off x="7739791" y="5966695"/>
            <a:ext cx="1389697" cy="78309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Mark Joiner Flag Complete in SailPoint on Cube and /or Remove X Days Request</a:t>
            </a:r>
          </a:p>
        </p:txBody>
      </p:sp>
      <p:sp>
        <p:nvSpPr>
          <p:cNvPr id="169" name="Diamond 168">
            <a:extLst>
              <a:ext uri="{FF2B5EF4-FFF2-40B4-BE49-F238E27FC236}">
                <a16:creationId xmlns:a16="http://schemas.microsoft.com/office/drawing/2014/main" id="{1676A890-C80E-CC4D-BB08-882BCFC8181B}"/>
              </a:ext>
            </a:extLst>
          </p:cNvPr>
          <p:cNvSpPr/>
          <p:nvPr/>
        </p:nvSpPr>
        <p:spPr>
          <a:xfrm>
            <a:off x="8814643" y="4759111"/>
            <a:ext cx="1807365" cy="1359115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Implicit Joiner Enabled?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A055E58-2E05-F84E-8F95-69B41D06053F}"/>
              </a:ext>
            </a:extLst>
          </p:cNvPr>
          <p:cNvCxnSpPr>
            <a:cxnSpLocks/>
            <a:stCxn id="168" idx="3"/>
            <a:endCxn id="144" idx="2"/>
          </p:cNvCxnSpPr>
          <p:nvPr/>
        </p:nvCxnSpPr>
        <p:spPr>
          <a:xfrm flipV="1">
            <a:off x="9129488" y="6033538"/>
            <a:ext cx="1348876" cy="324704"/>
          </a:xfrm>
          <a:prstGeom prst="bentConnector3">
            <a:avLst>
              <a:gd name="adj1" fmla="val 69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9DDF37B-3287-0A48-8D5E-61B16C50F38C}"/>
              </a:ext>
            </a:extLst>
          </p:cNvPr>
          <p:cNvCxnSpPr>
            <a:cxnSpLocks/>
            <a:endCxn id="169" idx="0"/>
          </p:cNvCxnSpPr>
          <p:nvPr/>
        </p:nvCxnSpPr>
        <p:spPr>
          <a:xfrm rot="5400000">
            <a:off x="9645729" y="3296466"/>
            <a:ext cx="1535242" cy="1390048"/>
          </a:xfrm>
          <a:prstGeom prst="bentConnector3">
            <a:avLst>
              <a:gd name="adj1" fmla="val 92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A62DC5E0-BC11-AB4B-B22D-CCF8E3DA5ED1}"/>
              </a:ext>
            </a:extLst>
          </p:cNvPr>
          <p:cNvCxnSpPr>
            <a:cxnSpLocks/>
            <a:stCxn id="137" idx="2"/>
            <a:endCxn id="169" idx="1"/>
          </p:cNvCxnSpPr>
          <p:nvPr/>
        </p:nvCxnSpPr>
        <p:spPr>
          <a:xfrm rot="5400000">
            <a:off x="8752086" y="4600108"/>
            <a:ext cx="901118" cy="776004"/>
          </a:xfrm>
          <a:prstGeom prst="bentConnector4">
            <a:avLst>
              <a:gd name="adj1" fmla="val 12294"/>
              <a:gd name="adj2" fmla="val 129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3D6C43-8D61-254D-8B81-2778184F948F}"/>
              </a:ext>
            </a:extLst>
          </p:cNvPr>
          <p:cNvSpPr/>
          <p:nvPr/>
        </p:nvSpPr>
        <p:spPr>
          <a:xfrm>
            <a:off x="6225850" y="496758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7149683-A370-F94C-9303-1B04B0D93694}"/>
              </a:ext>
            </a:extLst>
          </p:cNvPr>
          <p:cNvSpPr/>
          <p:nvPr/>
        </p:nvSpPr>
        <p:spPr>
          <a:xfrm>
            <a:off x="8358356" y="547796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14CD088-A59B-4E46-B284-086E9C3304B9}"/>
              </a:ext>
            </a:extLst>
          </p:cNvPr>
          <p:cNvSpPr/>
          <p:nvPr/>
        </p:nvSpPr>
        <p:spPr>
          <a:xfrm>
            <a:off x="9213627" y="3460801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555EBC5-A474-E64A-980D-A1959DBEA69D}"/>
              </a:ext>
            </a:extLst>
          </p:cNvPr>
          <p:cNvSpPr/>
          <p:nvPr/>
        </p:nvSpPr>
        <p:spPr>
          <a:xfrm>
            <a:off x="9536947" y="1964111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C9EC0DE-BAC4-B444-897B-479873C83570}"/>
              </a:ext>
            </a:extLst>
          </p:cNvPr>
          <p:cNvSpPr/>
          <p:nvPr/>
        </p:nvSpPr>
        <p:spPr>
          <a:xfrm>
            <a:off x="8267777" y="387058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09C6C55-0299-2C45-82AA-10B1897FEAF0}"/>
              </a:ext>
            </a:extLst>
          </p:cNvPr>
          <p:cNvSpPr/>
          <p:nvPr/>
        </p:nvSpPr>
        <p:spPr>
          <a:xfrm>
            <a:off x="10758667" y="5187861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46219405-C71E-9445-AF72-9A8FA36D7410}"/>
              </a:ext>
            </a:extLst>
          </p:cNvPr>
          <p:cNvCxnSpPr>
            <a:cxnSpLocks/>
          </p:cNvCxnSpPr>
          <p:nvPr/>
        </p:nvCxnSpPr>
        <p:spPr>
          <a:xfrm flipV="1">
            <a:off x="6958424" y="5101007"/>
            <a:ext cx="1596845" cy="922932"/>
          </a:xfrm>
          <a:prstGeom prst="bentConnector3">
            <a:avLst>
              <a:gd name="adj1" fmla="val 16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Diamond 211">
            <a:extLst>
              <a:ext uri="{FF2B5EF4-FFF2-40B4-BE49-F238E27FC236}">
                <a16:creationId xmlns:a16="http://schemas.microsoft.com/office/drawing/2014/main" id="{4FDAAE68-114D-C945-ABD4-802AD34A2537}"/>
              </a:ext>
            </a:extLst>
          </p:cNvPr>
          <p:cNvSpPr/>
          <p:nvPr/>
        </p:nvSpPr>
        <p:spPr>
          <a:xfrm>
            <a:off x="8646672" y="551063"/>
            <a:ext cx="1234956" cy="95339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Staged?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3BB82BA1-92FD-4B47-8F04-A46C94DEF22C}"/>
              </a:ext>
            </a:extLst>
          </p:cNvPr>
          <p:cNvSpPr/>
          <p:nvPr/>
        </p:nvSpPr>
        <p:spPr>
          <a:xfrm>
            <a:off x="11011502" y="1804053"/>
            <a:ext cx="635858" cy="33695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Wait</a:t>
            </a:r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id="{07138504-7E85-AD4D-8CF0-C6C09E6C3894}"/>
              </a:ext>
            </a:extLst>
          </p:cNvPr>
          <p:cNvSpPr/>
          <p:nvPr/>
        </p:nvSpPr>
        <p:spPr>
          <a:xfrm>
            <a:off x="9771891" y="1223305"/>
            <a:ext cx="1070473" cy="90555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Approved?</a:t>
            </a:r>
          </a:p>
        </p:txBody>
      </p: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A4B55EE7-81A9-054C-92C5-8CE3C35BC6BA}"/>
              </a:ext>
            </a:extLst>
          </p:cNvPr>
          <p:cNvCxnSpPr>
            <a:cxnSpLocks/>
            <a:stCxn id="217" idx="2"/>
            <a:endCxn id="216" idx="0"/>
          </p:cNvCxnSpPr>
          <p:nvPr/>
        </p:nvCxnSpPr>
        <p:spPr>
          <a:xfrm rot="5400000" flipH="1" flipV="1">
            <a:off x="10655877" y="1455303"/>
            <a:ext cx="324803" cy="1022303"/>
          </a:xfrm>
          <a:prstGeom prst="bentConnector5">
            <a:avLst>
              <a:gd name="adj1" fmla="val -70381"/>
              <a:gd name="adj2" fmla="val 60628"/>
              <a:gd name="adj3" fmla="val 170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5A916D1-58D7-A743-8EEF-6A08B5460155}"/>
              </a:ext>
            </a:extLst>
          </p:cNvPr>
          <p:cNvCxnSpPr>
            <a:cxnSpLocks/>
            <a:stCxn id="217" idx="1"/>
          </p:cNvCxnSpPr>
          <p:nvPr/>
        </p:nvCxnSpPr>
        <p:spPr>
          <a:xfrm rot="10800000" flipV="1">
            <a:off x="7854667" y="1676081"/>
            <a:ext cx="1917225" cy="962188"/>
          </a:xfrm>
          <a:prstGeom prst="bentConnector3">
            <a:avLst>
              <a:gd name="adj1" fmla="val 63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6C3BBFE4-77D8-574E-82E5-7441CA821EBC}"/>
              </a:ext>
            </a:extLst>
          </p:cNvPr>
          <p:cNvCxnSpPr>
            <a:cxnSpLocks/>
            <a:stCxn id="212" idx="3"/>
            <a:endCxn id="217" idx="0"/>
          </p:cNvCxnSpPr>
          <p:nvPr/>
        </p:nvCxnSpPr>
        <p:spPr>
          <a:xfrm>
            <a:off x="9881628" y="1027759"/>
            <a:ext cx="425500" cy="195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B2BB8E46-FB4E-6949-91B5-DE7E797BF820}"/>
              </a:ext>
            </a:extLst>
          </p:cNvPr>
          <p:cNvCxnSpPr>
            <a:stCxn id="212" idx="2"/>
          </p:cNvCxnSpPr>
          <p:nvPr/>
        </p:nvCxnSpPr>
        <p:spPr>
          <a:xfrm rot="16200000" flipH="1">
            <a:off x="9243193" y="1525410"/>
            <a:ext cx="197849" cy="155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1A78EA1-AC57-4B4D-8848-6FB023736E26}"/>
              </a:ext>
            </a:extLst>
          </p:cNvPr>
          <p:cNvSpPr/>
          <p:nvPr/>
        </p:nvSpPr>
        <p:spPr>
          <a:xfrm>
            <a:off x="9832006" y="71439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1A340D2-48BB-DA4B-8619-170C019F22C1}"/>
              </a:ext>
            </a:extLst>
          </p:cNvPr>
          <p:cNvSpPr/>
          <p:nvPr/>
        </p:nvSpPr>
        <p:spPr>
          <a:xfrm>
            <a:off x="9269290" y="1345299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5210399-F8A0-F948-ABF4-CBEC0091BBB0}"/>
              </a:ext>
            </a:extLst>
          </p:cNvPr>
          <p:cNvSpPr/>
          <p:nvPr/>
        </p:nvSpPr>
        <p:spPr>
          <a:xfrm>
            <a:off x="10916513" y="125792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D03695B-9234-D54F-94D1-03CFD3F40F1D}"/>
              </a:ext>
            </a:extLst>
          </p:cNvPr>
          <p:cNvSpPr/>
          <p:nvPr/>
        </p:nvSpPr>
        <p:spPr>
          <a:xfrm>
            <a:off x="9534878" y="163028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F445195-1965-3F45-8BA1-9FCF2D6179F1}"/>
              </a:ext>
            </a:extLst>
          </p:cNvPr>
          <p:cNvSpPr txBox="1"/>
          <p:nvPr/>
        </p:nvSpPr>
        <p:spPr>
          <a:xfrm>
            <a:off x="9832006" y="505205"/>
            <a:ext cx="18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ea typeface="Lucida Grande" charset="0"/>
                <a:cs typeface="Calibri" panose="020F0502020204030204" pitchFamily="34" charset="0"/>
              </a:rPr>
              <a:t>Auto Expire Staging  in  X configured Days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4E9B7CA-8CC9-4546-8DB3-3A4F4119C34C}"/>
              </a:ext>
            </a:extLst>
          </p:cNvPr>
          <p:cNvCxnSpPr>
            <a:cxnSpLocks/>
            <a:stCxn id="169" idx="3"/>
            <a:endCxn id="144" idx="0"/>
          </p:cNvCxnSpPr>
          <p:nvPr/>
        </p:nvCxnSpPr>
        <p:spPr>
          <a:xfrm>
            <a:off x="10622008" y="5438669"/>
            <a:ext cx="530914" cy="299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AC4FD26-8F63-E644-B7FF-87525179CE98}"/>
              </a:ext>
            </a:extLst>
          </p:cNvPr>
          <p:cNvCxnSpPr>
            <a:cxnSpLocks/>
            <a:endCxn id="168" idx="0"/>
          </p:cNvCxnSpPr>
          <p:nvPr/>
        </p:nvCxnSpPr>
        <p:spPr>
          <a:xfrm rot="5400000">
            <a:off x="8343714" y="5532785"/>
            <a:ext cx="524837" cy="342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5190CCE-04BD-9D4C-AE54-95615DDA2370}"/>
              </a:ext>
            </a:extLst>
          </p:cNvPr>
          <p:cNvSpPr/>
          <p:nvPr/>
        </p:nvSpPr>
        <p:spPr>
          <a:xfrm>
            <a:off x="1726224" y="484885"/>
            <a:ext cx="2087286" cy="50230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Role Population  must match with Identity Populations Defined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339539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23409"/>
              </p:ext>
            </p:extLst>
          </p:nvPr>
        </p:nvGraphicFramePr>
        <p:xfrm>
          <a:off x="0" y="6590"/>
          <a:ext cx="12191999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Rehire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Joiner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654116" y="562426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Rehire LifeCycle Event or Operations Manual Event Quick Link 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B0FFB6F-7DC6-2D4F-B650-101898C8A615}"/>
              </a:ext>
            </a:extLst>
          </p:cNvPr>
          <p:cNvSpPr/>
          <p:nvPr/>
        </p:nvSpPr>
        <p:spPr>
          <a:xfrm>
            <a:off x="860774" y="2761479"/>
            <a:ext cx="1141134" cy="633195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Joiner Enabled Applications</a:t>
            </a:r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973AB308-8C65-2349-B217-C8DDF58ECDD3}"/>
              </a:ext>
            </a:extLst>
          </p:cNvPr>
          <p:cNvSpPr/>
          <p:nvPr/>
        </p:nvSpPr>
        <p:spPr>
          <a:xfrm>
            <a:off x="655028" y="3719804"/>
            <a:ext cx="1833338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Any Joiner Population Defined / Application?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51F2C0D-1B34-B443-A7C0-743C4942A8B7}"/>
              </a:ext>
            </a:extLst>
          </p:cNvPr>
          <p:cNvSpPr/>
          <p:nvPr/>
        </p:nvSpPr>
        <p:spPr>
          <a:xfrm>
            <a:off x="4964049" y="4020308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Collect Joiner Application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E92B292-16E4-984F-B7D7-D3A98D66CC81}"/>
              </a:ext>
            </a:extLst>
          </p:cNvPr>
          <p:cNvSpPr/>
          <p:nvPr/>
        </p:nvSpPr>
        <p:spPr>
          <a:xfrm>
            <a:off x="654115" y="5282403"/>
            <a:ext cx="1834251" cy="123747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Population or Java Regex Match/Application?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261764-A7F8-B044-8BC5-364595D24427}"/>
              </a:ext>
            </a:extLst>
          </p:cNvPr>
          <p:cNvSpPr/>
          <p:nvPr/>
        </p:nvSpPr>
        <p:spPr>
          <a:xfrm>
            <a:off x="2782371" y="4673560"/>
            <a:ext cx="1349115" cy="10068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Go to Next Application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B5784A7-3A7E-F547-A19B-F7231D67809A}"/>
              </a:ext>
            </a:extLst>
          </p:cNvPr>
          <p:cNvCxnSpPr>
            <a:stCxn id="87" idx="3"/>
            <a:endCxn id="88" idx="2"/>
          </p:cNvCxnSpPr>
          <p:nvPr/>
        </p:nvCxnSpPr>
        <p:spPr>
          <a:xfrm flipV="1">
            <a:off x="2488366" y="5176993"/>
            <a:ext cx="294005" cy="724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818A707-6734-2E4B-BA8D-136FB4660344}"/>
              </a:ext>
            </a:extLst>
          </p:cNvPr>
          <p:cNvCxnSpPr>
            <a:endCxn id="86" idx="0"/>
          </p:cNvCxnSpPr>
          <p:nvPr/>
        </p:nvCxnSpPr>
        <p:spPr>
          <a:xfrm>
            <a:off x="1602064" y="3719804"/>
            <a:ext cx="3932552" cy="300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6F58D39-302E-5E42-8575-AC73713E28E2}"/>
              </a:ext>
            </a:extLst>
          </p:cNvPr>
          <p:cNvCxnSpPr>
            <a:cxnSpLocks/>
            <a:stCxn id="87" idx="2"/>
            <a:endCxn id="86" idx="1"/>
          </p:cNvCxnSpPr>
          <p:nvPr/>
        </p:nvCxnSpPr>
        <p:spPr>
          <a:xfrm rot="5400000" flipH="1" flipV="1">
            <a:off x="2211289" y="3767116"/>
            <a:ext cx="2112711" cy="3392808"/>
          </a:xfrm>
          <a:prstGeom prst="bentConnector4">
            <a:avLst>
              <a:gd name="adj1" fmla="val -10820"/>
              <a:gd name="adj2" fmla="val 80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938C61F-8713-414F-927C-EC40250D786A}"/>
              </a:ext>
            </a:extLst>
          </p:cNvPr>
          <p:cNvCxnSpPr>
            <a:endCxn id="87" idx="0"/>
          </p:cNvCxnSpPr>
          <p:nvPr/>
        </p:nvCxnSpPr>
        <p:spPr>
          <a:xfrm rot="5400000">
            <a:off x="1400759" y="5081097"/>
            <a:ext cx="371789" cy="30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959C1DF-5FB9-F142-A4F8-78F31FC89E40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1354137" y="3471878"/>
            <a:ext cx="325130" cy="170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5AE2697-5FE1-DA4D-97A4-40462D29AFB1}"/>
              </a:ext>
            </a:extLst>
          </p:cNvPr>
          <p:cNvSpPr/>
          <p:nvPr/>
        </p:nvSpPr>
        <p:spPr>
          <a:xfrm>
            <a:off x="1552015" y="497408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71EA4C-ED8D-5842-9955-FCA1C32DFEB1}"/>
              </a:ext>
            </a:extLst>
          </p:cNvPr>
          <p:cNvSpPr/>
          <p:nvPr/>
        </p:nvSpPr>
        <p:spPr>
          <a:xfrm>
            <a:off x="2329536" y="5361440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A4FA4A-0157-5747-9561-0EBF0FBD4533}"/>
              </a:ext>
            </a:extLst>
          </p:cNvPr>
          <p:cNvSpPr/>
          <p:nvPr/>
        </p:nvSpPr>
        <p:spPr>
          <a:xfrm>
            <a:off x="2148133" y="645510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323627-067A-5A49-BA24-696A59B730A8}"/>
              </a:ext>
            </a:extLst>
          </p:cNvPr>
          <p:cNvSpPr/>
          <p:nvPr/>
        </p:nvSpPr>
        <p:spPr>
          <a:xfrm>
            <a:off x="2137590" y="373373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25C4627-EC4F-0641-A88C-354829E69967}"/>
              </a:ext>
            </a:extLst>
          </p:cNvPr>
          <p:cNvSpPr/>
          <p:nvPr/>
        </p:nvSpPr>
        <p:spPr>
          <a:xfrm>
            <a:off x="2947247" y="825580"/>
            <a:ext cx="1834251" cy="123747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Any Birthright Role Defined/Application?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4D12ECE-3A8B-EA4F-A6B9-E0A1BEF3B953}"/>
              </a:ext>
            </a:extLst>
          </p:cNvPr>
          <p:cNvCxnSpPr>
            <a:cxnSpLocks/>
            <a:endCxn id="109" idx="2"/>
          </p:cNvCxnSpPr>
          <p:nvPr/>
        </p:nvCxnSpPr>
        <p:spPr>
          <a:xfrm rot="16200000" flipV="1">
            <a:off x="3546850" y="2380575"/>
            <a:ext cx="1957256" cy="1322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1DA64D32-B767-2840-89A9-931BCD720026}"/>
              </a:ext>
            </a:extLst>
          </p:cNvPr>
          <p:cNvSpPr/>
          <p:nvPr/>
        </p:nvSpPr>
        <p:spPr>
          <a:xfrm>
            <a:off x="5153281" y="562426"/>
            <a:ext cx="1864168" cy="119125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Provisioning Plan Based on Selected Rehire Options / Application (only if accounts exists else create new account),match primary account for Move LDAP option(if selected)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5E5FABBF-DDCD-FF48-8232-E1D74123F24A}"/>
              </a:ext>
            </a:extLst>
          </p:cNvPr>
          <p:cNvSpPr/>
          <p:nvPr/>
        </p:nvSpPr>
        <p:spPr>
          <a:xfrm>
            <a:off x="4532820" y="2196521"/>
            <a:ext cx="1457381" cy="677418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Provisioning Plan for Account and Birthright Roles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528B9A5-2B90-2648-87EE-B2C709212E57}"/>
              </a:ext>
            </a:extLst>
          </p:cNvPr>
          <p:cNvCxnSpPr>
            <a:cxnSpLocks/>
            <a:stCxn id="109" idx="0"/>
            <a:endCxn id="116" idx="1"/>
          </p:cNvCxnSpPr>
          <p:nvPr/>
        </p:nvCxnSpPr>
        <p:spPr>
          <a:xfrm rot="16200000" flipH="1">
            <a:off x="4342589" y="347363"/>
            <a:ext cx="332475" cy="1288908"/>
          </a:xfrm>
          <a:prstGeom prst="bentConnector4">
            <a:avLst>
              <a:gd name="adj1" fmla="val -68757"/>
              <a:gd name="adj2" fmla="val 85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23C883-AEB9-AF43-90C2-9E08A519A068}"/>
              </a:ext>
            </a:extLst>
          </p:cNvPr>
          <p:cNvCxnSpPr>
            <a:cxnSpLocks/>
            <a:stCxn id="109" idx="3"/>
            <a:endCxn id="117" idx="1"/>
          </p:cNvCxnSpPr>
          <p:nvPr/>
        </p:nvCxnSpPr>
        <p:spPr>
          <a:xfrm flipH="1">
            <a:off x="4532820" y="1444316"/>
            <a:ext cx="248678" cy="1090914"/>
          </a:xfrm>
          <a:prstGeom prst="bentConnector5">
            <a:avLst>
              <a:gd name="adj1" fmla="val -91926"/>
              <a:gd name="adj2" fmla="val 62834"/>
              <a:gd name="adj3" fmla="val 191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8A694CD-6F9C-804D-8FD6-95FD5DA15F61}"/>
              </a:ext>
            </a:extLst>
          </p:cNvPr>
          <p:cNvSpPr/>
          <p:nvPr/>
        </p:nvSpPr>
        <p:spPr>
          <a:xfrm>
            <a:off x="4521561" y="170230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F3FBBE8-88A9-BA44-A136-58517FD17C59}"/>
              </a:ext>
            </a:extLst>
          </p:cNvPr>
          <p:cNvSpPr/>
          <p:nvPr/>
        </p:nvSpPr>
        <p:spPr>
          <a:xfrm>
            <a:off x="4315102" y="606411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E42A5EF-5EB4-9548-8647-50894884C653}"/>
              </a:ext>
            </a:extLst>
          </p:cNvPr>
          <p:cNvSpPr/>
          <p:nvPr/>
        </p:nvSpPr>
        <p:spPr>
          <a:xfrm>
            <a:off x="7272886" y="1127958"/>
            <a:ext cx="1163561" cy="82888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Unified Provisioning Plan for ALL Joiner Applications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AA8825F-DA76-014C-AA74-1FDD1BD5F01A}"/>
              </a:ext>
            </a:extLst>
          </p:cNvPr>
          <p:cNvCxnSpPr>
            <a:cxnSpLocks/>
            <a:stCxn id="116" idx="3"/>
            <a:endCxn id="126" idx="1"/>
          </p:cNvCxnSpPr>
          <p:nvPr/>
        </p:nvCxnSpPr>
        <p:spPr>
          <a:xfrm>
            <a:off x="7017449" y="1158055"/>
            <a:ext cx="255437" cy="384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7897BCE-04FC-FC44-98FC-0DD2EC311560}"/>
              </a:ext>
            </a:extLst>
          </p:cNvPr>
          <p:cNvCxnSpPr>
            <a:cxnSpLocks/>
          </p:cNvCxnSpPr>
          <p:nvPr/>
        </p:nvCxnSpPr>
        <p:spPr>
          <a:xfrm flipV="1">
            <a:off x="6030505" y="1753684"/>
            <a:ext cx="1242381" cy="652805"/>
          </a:xfrm>
          <a:prstGeom prst="bentConnector3">
            <a:avLst>
              <a:gd name="adj1" fmla="val 57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F2D48EA8-8119-BA4B-80BD-B04974F14CE7}"/>
              </a:ext>
            </a:extLst>
          </p:cNvPr>
          <p:cNvSpPr/>
          <p:nvPr/>
        </p:nvSpPr>
        <p:spPr>
          <a:xfrm>
            <a:off x="6758640" y="2663713"/>
            <a:ext cx="1141134" cy="47871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 Plan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8C49AB3-2F80-BA45-A891-42961E1403AA}"/>
              </a:ext>
            </a:extLst>
          </p:cNvPr>
          <p:cNvCxnSpPr>
            <a:cxnSpLocks/>
            <a:stCxn id="126" idx="0"/>
            <a:endCxn id="212" idx="1"/>
          </p:cNvCxnSpPr>
          <p:nvPr/>
        </p:nvCxnSpPr>
        <p:spPr>
          <a:xfrm rot="5400000" flipH="1" flipV="1">
            <a:off x="8200570" y="681857"/>
            <a:ext cx="100199" cy="792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Diamond 131">
            <a:extLst>
              <a:ext uri="{FF2B5EF4-FFF2-40B4-BE49-F238E27FC236}">
                <a16:creationId xmlns:a16="http://schemas.microsoft.com/office/drawing/2014/main" id="{D3B6C4DF-4292-634B-B9DE-EA24E3284D1C}"/>
              </a:ext>
            </a:extLst>
          </p:cNvPr>
          <p:cNvSpPr/>
          <p:nvPr/>
        </p:nvSpPr>
        <p:spPr>
          <a:xfrm>
            <a:off x="7030788" y="4079487"/>
            <a:ext cx="1418006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86190F2-F25E-0546-895B-F70B209A5A01}"/>
              </a:ext>
            </a:extLst>
          </p:cNvPr>
          <p:cNvSpPr/>
          <p:nvPr/>
        </p:nvSpPr>
        <p:spPr>
          <a:xfrm>
            <a:off x="5534616" y="5738375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Operations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708EED8-614E-3646-BA67-CF29EB99840E}"/>
              </a:ext>
            </a:extLst>
          </p:cNvPr>
          <p:cNvCxnSpPr>
            <a:cxnSpLocks/>
            <a:stCxn id="129" idx="2"/>
            <a:endCxn id="132" idx="0"/>
          </p:cNvCxnSpPr>
          <p:nvPr/>
        </p:nvCxnSpPr>
        <p:spPr>
          <a:xfrm rot="16200000" flipH="1">
            <a:off x="7065969" y="3405665"/>
            <a:ext cx="937060" cy="410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B10BA743-322F-C647-A2AE-16B1DFA39824}"/>
              </a:ext>
            </a:extLst>
          </p:cNvPr>
          <p:cNvSpPr/>
          <p:nvPr/>
        </p:nvSpPr>
        <p:spPr>
          <a:xfrm>
            <a:off x="10232987" y="2519923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Manager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B619FCED-0FE4-374E-8F39-3504B09459CD}"/>
              </a:ext>
            </a:extLst>
          </p:cNvPr>
          <p:cNvSpPr/>
          <p:nvPr/>
        </p:nvSpPr>
        <p:spPr>
          <a:xfrm>
            <a:off x="8895798" y="3871670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Two Emails To Manager (one for password and one for account)</a:t>
            </a:r>
          </a:p>
        </p:txBody>
      </p:sp>
      <p:sp>
        <p:nvSpPr>
          <p:cNvPr id="138" name="Diamond 137">
            <a:extLst>
              <a:ext uri="{FF2B5EF4-FFF2-40B4-BE49-F238E27FC236}">
                <a16:creationId xmlns:a16="http://schemas.microsoft.com/office/drawing/2014/main" id="{DCA06D01-EDA3-3043-8AF6-A7BE7EEED5FE}"/>
              </a:ext>
            </a:extLst>
          </p:cNvPr>
          <p:cNvSpPr/>
          <p:nvPr/>
        </p:nvSpPr>
        <p:spPr>
          <a:xfrm>
            <a:off x="8208203" y="2450981"/>
            <a:ext cx="1623803" cy="117659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Separate Password Email Enabled?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16ECED9-7BA6-4E4B-AD0A-A49F104B6FC5}"/>
              </a:ext>
            </a:extLst>
          </p:cNvPr>
          <p:cNvCxnSpPr>
            <a:cxnSpLocks/>
            <a:stCxn id="132" idx="1"/>
            <a:endCxn id="135" idx="0"/>
          </p:cNvCxnSpPr>
          <p:nvPr/>
        </p:nvCxnSpPr>
        <p:spPr>
          <a:xfrm rot="10800000" flipV="1">
            <a:off x="6229466" y="4537551"/>
            <a:ext cx="801323" cy="1200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9DFDA2E-8B4C-1140-8577-63B054BD6A1A}"/>
              </a:ext>
            </a:extLst>
          </p:cNvPr>
          <p:cNvSpPr/>
          <p:nvPr/>
        </p:nvSpPr>
        <p:spPr>
          <a:xfrm>
            <a:off x="10952758" y="4980404"/>
            <a:ext cx="1168242" cy="7620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D70AF0E-B57E-B244-964F-8FD401ECFEB6}"/>
              </a:ext>
            </a:extLst>
          </p:cNvPr>
          <p:cNvCxnSpPr>
            <a:cxnSpLocks/>
            <a:stCxn id="132" idx="3"/>
          </p:cNvCxnSpPr>
          <p:nvPr/>
        </p:nvCxnSpPr>
        <p:spPr>
          <a:xfrm flipH="1" flipV="1">
            <a:off x="8213892" y="3084730"/>
            <a:ext cx="234902" cy="1452822"/>
          </a:xfrm>
          <a:prstGeom prst="bentConnector4">
            <a:avLst>
              <a:gd name="adj1" fmla="val -97317"/>
              <a:gd name="adj2" fmla="val 65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C27148A-E266-114B-BE7A-DBBB9FCC4B3A}"/>
              </a:ext>
            </a:extLst>
          </p:cNvPr>
          <p:cNvCxnSpPr>
            <a:cxnSpLocks/>
            <a:stCxn id="138" idx="2"/>
            <a:endCxn id="137" idx="0"/>
          </p:cNvCxnSpPr>
          <p:nvPr/>
        </p:nvCxnSpPr>
        <p:spPr>
          <a:xfrm rot="16200000" flipH="1">
            <a:off x="9183328" y="3464351"/>
            <a:ext cx="244096" cy="570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FBBBF35-FF5D-AA4F-A5F1-97C20580ACAD}"/>
              </a:ext>
            </a:extLst>
          </p:cNvPr>
          <p:cNvCxnSpPr>
            <a:stCxn id="138" idx="0"/>
            <a:endCxn id="136" idx="1"/>
          </p:cNvCxnSpPr>
          <p:nvPr/>
        </p:nvCxnSpPr>
        <p:spPr>
          <a:xfrm rot="16200000" flipH="1">
            <a:off x="9425604" y="2045481"/>
            <a:ext cx="401883" cy="1212882"/>
          </a:xfrm>
          <a:prstGeom prst="bentConnector4">
            <a:avLst>
              <a:gd name="adj1" fmla="val -56882"/>
              <a:gd name="adj2" fmla="val 83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3EAC0A20-1AB2-2440-BD5A-5C65BC8806F4}"/>
              </a:ext>
            </a:extLst>
          </p:cNvPr>
          <p:cNvSpPr/>
          <p:nvPr/>
        </p:nvSpPr>
        <p:spPr>
          <a:xfrm>
            <a:off x="7739791" y="6083907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Remove X days Request</a:t>
            </a:r>
          </a:p>
        </p:txBody>
      </p:sp>
      <p:sp>
        <p:nvSpPr>
          <p:cNvPr id="169" name="Diamond 168">
            <a:extLst>
              <a:ext uri="{FF2B5EF4-FFF2-40B4-BE49-F238E27FC236}">
                <a16:creationId xmlns:a16="http://schemas.microsoft.com/office/drawing/2014/main" id="{1676A890-C80E-CC4D-BB08-882BCFC8181B}"/>
              </a:ext>
            </a:extLst>
          </p:cNvPr>
          <p:cNvSpPr/>
          <p:nvPr/>
        </p:nvSpPr>
        <p:spPr>
          <a:xfrm>
            <a:off x="8814643" y="4759112"/>
            <a:ext cx="1623803" cy="850754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Pending Termination X Days?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A6F475D9-BE98-C24D-9CD3-9837D4B5D5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40179" y="5812541"/>
            <a:ext cx="894339" cy="196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7FE65AE3-3EB0-1149-A7D2-07679F27CF65}"/>
              </a:ext>
            </a:extLst>
          </p:cNvPr>
          <p:cNvCxnSpPr>
            <a:stCxn id="169" idx="2"/>
            <a:endCxn id="168" idx="1"/>
          </p:cNvCxnSpPr>
          <p:nvPr/>
        </p:nvCxnSpPr>
        <p:spPr>
          <a:xfrm rot="5400000">
            <a:off x="8279677" y="5069980"/>
            <a:ext cx="806982" cy="1886754"/>
          </a:xfrm>
          <a:prstGeom prst="bentConnector4">
            <a:avLst>
              <a:gd name="adj1" fmla="val 29371"/>
              <a:gd name="adj2" fmla="val 112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A055E58-2E05-F84E-8F95-69B41D06053F}"/>
              </a:ext>
            </a:extLst>
          </p:cNvPr>
          <p:cNvCxnSpPr>
            <a:cxnSpLocks/>
            <a:stCxn id="168" idx="3"/>
            <a:endCxn id="111" idx="1"/>
          </p:cNvCxnSpPr>
          <p:nvPr/>
        </p:nvCxnSpPr>
        <p:spPr>
          <a:xfrm>
            <a:off x="9129488" y="6416848"/>
            <a:ext cx="778310" cy="143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9DDF37B-3287-0A48-8D5E-61B16C50F38C}"/>
              </a:ext>
            </a:extLst>
          </p:cNvPr>
          <p:cNvCxnSpPr>
            <a:cxnSpLocks/>
            <a:endCxn id="169" idx="0"/>
          </p:cNvCxnSpPr>
          <p:nvPr/>
        </p:nvCxnSpPr>
        <p:spPr>
          <a:xfrm rot="5400000">
            <a:off x="9599835" y="3250580"/>
            <a:ext cx="1535243" cy="1481821"/>
          </a:xfrm>
          <a:prstGeom prst="bentConnector3">
            <a:avLst>
              <a:gd name="adj1" fmla="val 98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A62DC5E0-BC11-AB4B-B22D-CCF8E3DA5ED1}"/>
              </a:ext>
            </a:extLst>
          </p:cNvPr>
          <p:cNvCxnSpPr>
            <a:stCxn id="137" idx="2"/>
            <a:endCxn id="169" idx="1"/>
          </p:cNvCxnSpPr>
          <p:nvPr/>
        </p:nvCxnSpPr>
        <p:spPr>
          <a:xfrm rot="5400000">
            <a:off x="8879176" y="4473018"/>
            <a:ext cx="646938" cy="776004"/>
          </a:xfrm>
          <a:prstGeom prst="bentConnector4">
            <a:avLst>
              <a:gd name="adj1" fmla="val 17124"/>
              <a:gd name="adj2" fmla="val 129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3D6C43-8D61-254D-8B81-2778184F948F}"/>
              </a:ext>
            </a:extLst>
          </p:cNvPr>
          <p:cNvSpPr/>
          <p:nvPr/>
        </p:nvSpPr>
        <p:spPr>
          <a:xfrm>
            <a:off x="6225850" y="496758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7149683-A370-F94C-9303-1B04B0D93694}"/>
              </a:ext>
            </a:extLst>
          </p:cNvPr>
          <p:cNvSpPr/>
          <p:nvPr/>
        </p:nvSpPr>
        <p:spPr>
          <a:xfrm>
            <a:off x="8592289" y="5541317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14CD088-A59B-4E46-B284-086E9C3304B9}"/>
              </a:ext>
            </a:extLst>
          </p:cNvPr>
          <p:cNvSpPr/>
          <p:nvPr/>
        </p:nvSpPr>
        <p:spPr>
          <a:xfrm>
            <a:off x="9213627" y="3460801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555EBC5-A474-E64A-980D-A1959DBEA69D}"/>
              </a:ext>
            </a:extLst>
          </p:cNvPr>
          <p:cNvSpPr/>
          <p:nvPr/>
        </p:nvSpPr>
        <p:spPr>
          <a:xfrm>
            <a:off x="9536947" y="1964111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C9EC0DE-BAC4-B444-897B-479873C83570}"/>
              </a:ext>
            </a:extLst>
          </p:cNvPr>
          <p:cNvSpPr/>
          <p:nvPr/>
        </p:nvSpPr>
        <p:spPr>
          <a:xfrm>
            <a:off x="8267777" y="387058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09C6C55-0299-2C45-82AA-10B1897FEAF0}"/>
              </a:ext>
            </a:extLst>
          </p:cNvPr>
          <p:cNvSpPr/>
          <p:nvPr/>
        </p:nvSpPr>
        <p:spPr>
          <a:xfrm>
            <a:off x="10091766" y="546351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46219405-C71E-9445-AF72-9A8FA36D7410}"/>
              </a:ext>
            </a:extLst>
          </p:cNvPr>
          <p:cNvCxnSpPr>
            <a:cxnSpLocks/>
          </p:cNvCxnSpPr>
          <p:nvPr/>
        </p:nvCxnSpPr>
        <p:spPr>
          <a:xfrm flipV="1">
            <a:off x="6958424" y="5101007"/>
            <a:ext cx="1596845" cy="922932"/>
          </a:xfrm>
          <a:prstGeom prst="bentConnector3">
            <a:avLst>
              <a:gd name="adj1" fmla="val 16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Diamond 211">
            <a:extLst>
              <a:ext uri="{FF2B5EF4-FFF2-40B4-BE49-F238E27FC236}">
                <a16:creationId xmlns:a16="http://schemas.microsoft.com/office/drawing/2014/main" id="{4FDAAE68-114D-C945-ABD4-802AD34A2537}"/>
              </a:ext>
            </a:extLst>
          </p:cNvPr>
          <p:cNvSpPr/>
          <p:nvPr/>
        </p:nvSpPr>
        <p:spPr>
          <a:xfrm>
            <a:off x="8646672" y="551063"/>
            <a:ext cx="1234956" cy="95339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Staged?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3BB82BA1-92FD-4B47-8F04-A46C94DEF22C}"/>
              </a:ext>
            </a:extLst>
          </p:cNvPr>
          <p:cNvSpPr/>
          <p:nvPr/>
        </p:nvSpPr>
        <p:spPr>
          <a:xfrm>
            <a:off x="11011502" y="1804053"/>
            <a:ext cx="635858" cy="33695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Wait</a:t>
            </a:r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id="{07138504-7E85-AD4D-8CF0-C6C09E6C3894}"/>
              </a:ext>
            </a:extLst>
          </p:cNvPr>
          <p:cNvSpPr/>
          <p:nvPr/>
        </p:nvSpPr>
        <p:spPr>
          <a:xfrm>
            <a:off x="9771891" y="1223305"/>
            <a:ext cx="1070473" cy="90555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Approved?</a:t>
            </a:r>
          </a:p>
        </p:txBody>
      </p: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A4B55EE7-81A9-054C-92C5-8CE3C35BC6BA}"/>
              </a:ext>
            </a:extLst>
          </p:cNvPr>
          <p:cNvCxnSpPr>
            <a:cxnSpLocks/>
            <a:stCxn id="217" idx="2"/>
            <a:endCxn id="216" idx="0"/>
          </p:cNvCxnSpPr>
          <p:nvPr/>
        </p:nvCxnSpPr>
        <p:spPr>
          <a:xfrm rot="5400000" flipH="1" flipV="1">
            <a:off x="10655877" y="1455303"/>
            <a:ext cx="324803" cy="1022303"/>
          </a:xfrm>
          <a:prstGeom prst="bentConnector5">
            <a:avLst>
              <a:gd name="adj1" fmla="val -70381"/>
              <a:gd name="adj2" fmla="val 60628"/>
              <a:gd name="adj3" fmla="val 170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5A916D1-58D7-A743-8EEF-6A08B5460155}"/>
              </a:ext>
            </a:extLst>
          </p:cNvPr>
          <p:cNvCxnSpPr>
            <a:cxnSpLocks/>
            <a:stCxn id="217" idx="1"/>
          </p:cNvCxnSpPr>
          <p:nvPr/>
        </p:nvCxnSpPr>
        <p:spPr>
          <a:xfrm rot="10800000" flipV="1">
            <a:off x="7854667" y="1676081"/>
            <a:ext cx="1917225" cy="962188"/>
          </a:xfrm>
          <a:prstGeom prst="bentConnector3">
            <a:avLst>
              <a:gd name="adj1" fmla="val 63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6C3BBFE4-77D8-574E-82E5-7441CA821EBC}"/>
              </a:ext>
            </a:extLst>
          </p:cNvPr>
          <p:cNvCxnSpPr>
            <a:cxnSpLocks/>
            <a:stCxn id="212" idx="3"/>
            <a:endCxn id="217" idx="0"/>
          </p:cNvCxnSpPr>
          <p:nvPr/>
        </p:nvCxnSpPr>
        <p:spPr>
          <a:xfrm>
            <a:off x="9881628" y="1027759"/>
            <a:ext cx="425500" cy="195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B2BB8E46-FB4E-6949-91B5-DE7E797BF820}"/>
              </a:ext>
            </a:extLst>
          </p:cNvPr>
          <p:cNvCxnSpPr>
            <a:stCxn id="212" idx="2"/>
          </p:cNvCxnSpPr>
          <p:nvPr/>
        </p:nvCxnSpPr>
        <p:spPr>
          <a:xfrm rot="16200000" flipH="1">
            <a:off x="9243193" y="1525410"/>
            <a:ext cx="197849" cy="155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1A78EA1-AC57-4B4D-8848-6FB023736E26}"/>
              </a:ext>
            </a:extLst>
          </p:cNvPr>
          <p:cNvSpPr/>
          <p:nvPr/>
        </p:nvSpPr>
        <p:spPr>
          <a:xfrm>
            <a:off x="9832006" y="71439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1A340D2-48BB-DA4B-8619-170C019F22C1}"/>
              </a:ext>
            </a:extLst>
          </p:cNvPr>
          <p:cNvSpPr/>
          <p:nvPr/>
        </p:nvSpPr>
        <p:spPr>
          <a:xfrm>
            <a:off x="9269290" y="1345299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5210399-F8A0-F948-ABF4-CBEC0091BBB0}"/>
              </a:ext>
            </a:extLst>
          </p:cNvPr>
          <p:cNvSpPr/>
          <p:nvPr/>
        </p:nvSpPr>
        <p:spPr>
          <a:xfrm>
            <a:off x="10916513" y="125792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D03695B-9234-D54F-94D1-03CFD3F40F1D}"/>
              </a:ext>
            </a:extLst>
          </p:cNvPr>
          <p:cNvSpPr/>
          <p:nvPr/>
        </p:nvSpPr>
        <p:spPr>
          <a:xfrm>
            <a:off x="9534878" y="163028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F445195-1965-3F45-8BA1-9FCF2D6179F1}"/>
              </a:ext>
            </a:extLst>
          </p:cNvPr>
          <p:cNvSpPr txBox="1"/>
          <p:nvPr/>
        </p:nvSpPr>
        <p:spPr>
          <a:xfrm>
            <a:off x="9832006" y="505205"/>
            <a:ext cx="18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ea typeface="Lucida Grande" charset="0"/>
                <a:cs typeface="Calibri" panose="020F0502020204030204" pitchFamily="34" charset="0"/>
              </a:rPr>
              <a:t>Auto Expire Staging  in  X configured Days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EAD48775-8788-4D4F-8918-9EEAC101C2E5}"/>
              </a:ext>
            </a:extLst>
          </p:cNvPr>
          <p:cNvSpPr/>
          <p:nvPr/>
        </p:nvSpPr>
        <p:spPr>
          <a:xfrm>
            <a:off x="728578" y="1766679"/>
            <a:ext cx="1276109" cy="77553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Before Plan Rehire Rule?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2544CBB-5A95-484C-8771-24CAD888FAA4}"/>
              </a:ext>
            </a:extLst>
          </p:cNvPr>
          <p:cNvSpPr/>
          <p:nvPr/>
        </p:nvSpPr>
        <p:spPr>
          <a:xfrm>
            <a:off x="2252395" y="1893377"/>
            <a:ext cx="1141134" cy="432648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Execute Rule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0C25A17-802A-7241-94C4-0356015A1F34}"/>
              </a:ext>
            </a:extLst>
          </p:cNvPr>
          <p:cNvCxnSpPr>
            <a:stCxn id="134" idx="6"/>
            <a:endCxn id="74" idx="0"/>
          </p:cNvCxnSpPr>
          <p:nvPr/>
        </p:nvCxnSpPr>
        <p:spPr>
          <a:xfrm flipH="1">
            <a:off x="1366633" y="1111848"/>
            <a:ext cx="712518" cy="654831"/>
          </a:xfrm>
          <a:prstGeom prst="bentConnector4">
            <a:avLst>
              <a:gd name="adj1" fmla="val -32083"/>
              <a:gd name="adj2" fmla="val 91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1EF15F6-AC27-4E4A-8DC9-9E4642255374}"/>
              </a:ext>
            </a:extLst>
          </p:cNvPr>
          <p:cNvCxnSpPr>
            <a:cxnSpLocks/>
            <a:stCxn id="74" idx="2"/>
            <a:endCxn id="81" idx="1"/>
          </p:cNvCxnSpPr>
          <p:nvPr/>
        </p:nvCxnSpPr>
        <p:spPr>
          <a:xfrm rot="5400000" flipH="1" flipV="1">
            <a:off x="1593258" y="1883076"/>
            <a:ext cx="432511" cy="885762"/>
          </a:xfrm>
          <a:prstGeom prst="bentConnector4">
            <a:avLst>
              <a:gd name="adj1" fmla="val -20604"/>
              <a:gd name="adj2" fmla="val 86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9009335-49C0-B04E-B1C9-B1AEB1314FA1}"/>
              </a:ext>
            </a:extLst>
          </p:cNvPr>
          <p:cNvCxnSpPr>
            <a:cxnSpLocks/>
            <a:stCxn id="81" idx="3"/>
          </p:cNvCxnSpPr>
          <p:nvPr/>
        </p:nvCxnSpPr>
        <p:spPr>
          <a:xfrm flipH="1">
            <a:off x="2000065" y="2109701"/>
            <a:ext cx="1393464" cy="1044801"/>
          </a:xfrm>
          <a:prstGeom prst="bentConnector3">
            <a:avLst>
              <a:gd name="adj1" fmla="val -16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239785A-A746-4843-95EF-91A91E1A025F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315507" y="2532810"/>
            <a:ext cx="923630" cy="166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AB706D2-7C11-3846-B9DB-1CFED3D5947A}"/>
              </a:ext>
            </a:extLst>
          </p:cNvPr>
          <p:cNvSpPr/>
          <p:nvPr/>
        </p:nvSpPr>
        <p:spPr>
          <a:xfrm>
            <a:off x="693871" y="241479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3FC5A60-FB8A-B04D-83D5-D14902DD49A3}"/>
              </a:ext>
            </a:extLst>
          </p:cNvPr>
          <p:cNvSpPr/>
          <p:nvPr/>
        </p:nvSpPr>
        <p:spPr>
          <a:xfrm>
            <a:off x="2083908" y="234540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1D4A1852-8E42-3F44-8634-D92E037C4976}"/>
              </a:ext>
            </a:extLst>
          </p:cNvPr>
          <p:cNvSpPr/>
          <p:nvPr/>
        </p:nvSpPr>
        <p:spPr>
          <a:xfrm>
            <a:off x="9907798" y="6357859"/>
            <a:ext cx="1389697" cy="40482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Target Aggregation for Move LDAP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92BA7D35-9B3B-944C-AAE1-753FCDB741DD}"/>
              </a:ext>
            </a:extLst>
          </p:cNvPr>
          <p:cNvCxnSpPr/>
          <p:nvPr/>
        </p:nvCxnSpPr>
        <p:spPr>
          <a:xfrm rot="5400000" flipH="1" flipV="1">
            <a:off x="11082826" y="5996493"/>
            <a:ext cx="778449" cy="349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5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6590"/>
          <a:ext cx="12191999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Return to Work Leave of Absence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Joiner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847316" y="464860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RTW LOA LifeCycle Event or Operations Manual Event Quick Link 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38C5FA7-D1C2-164F-8D7E-6957F4076D7E}"/>
              </a:ext>
            </a:extLst>
          </p:cNvPr>
          <p:cNvSpPr/>
          <p:nvPr/>
        </p:nvSpPr>
        <p:spPr>
          <a:xfrm>
            <a:off x="815116" y="2158178"/>
            <a:ext cx="2042384" cy="633195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All Identity Applications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917689D-248E-AC45-B3B9-0DE59C05FD18}"/>
              </a:ext>
            </a:extLst>
          </p:cNvPr>
          <p:cNvSpPr/>
          <p:nvPr/>
        </p:nvSpPr>
        <p:spPr>
          <a:xfrm>
            <a:off x="847316" y="3348521"/>
            <a:ext cx="1991134" cy="7853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Provisioning Plan based on selected RTW LOA options per application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F70B232-72D0-814A-A154-C79A1F47A70C}"/>
              </a:ext>
            </a:extLst>
          </p:cNvPr>
          <p:cNvSpPr/>
          <p:nvPr/>
        </p:nvSpPr>
        <p:spPr>
          <a:xfrm>
            <a:off x="866366" y="4710595"/>
            <a:ext cx="1991134" cy="7853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Execute Provisioning Plan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8AD88575-3547-0840-B49A-94C96A1467B6}"/>
              </a:ext>
            </a:extLst>
          </p:cNvPr>
          <p:cNvSpPr/>
          <p:nvPr/>
        </p:nvSpPr>
        <p:spPr>
          <a:xfrm>
            <a:off x="4420938" y="3871784"/>
            <a:ext cx="1418006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917C2A7-0248-3540-9D75-53EE13A06DAC}"/>
              </a:ext>
            </a:extLst>
          </p:cNvPr>
          <p:cNvSpPr/>
          <p:nvPr/>
        </p:nvSpPr>
        <p:spPr>
          <a:xfrm>
            <a:off x="4637429" y="5490016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Operations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BB9307A-3EF5-EF49-AFB6-433038B6AD93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V="1">
            <a:off x="2857500" y="3871784"/>
            <a:ext cx="2272441" cy="1231476"/>
          </a:xfrm>
          <a:prstGeom prst="bentConnector4">
            <a:avLst>
              <a:gd name="adj1" fmla="val 34400"/>
              <a:gd name="adj2" fmla="val 118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36BA80D-F92F-9440-81CC-6E1F2593B720}"/>
              </a:ext>
            </a:extLst>
          </p:cNvPr>
          <p:cNvCxnSpPr>
            <a:cxnSpLocks/>
            <a:stCxn id="79" idx="1"/>
            <a:endCxn id="80" idx="0"/>
          </p:cNvCxnSpPr>
          <p:nvPr/>
        </p:nvCxnSpPr>
        <p:spPr>
          <a:xfrm rot="10800000" flipH="1" flipV="1">
            <a:off x="4420938" y="4329848"/>
            <a:ext cx="911340" cy="1160167"/>
          </a:xfrm>
          <a:prstGeom prst="bentConnector4">
            <a:avLst>
              <a:gd name="adj1" fmla="val -25084"/>
              <a:gd name="adj2" fmla="val 69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D68E2EF-32DC-2A48-A033-DCDE248DA0F0}"/>
              </a:ext>
            </a:extLst>
          </p:cNvPr>
          <p:cNvSpPr/>
          <p:nvPr/>
        </p:nvSpPr>
        <p:spPr>
          <a:xfrm>
            <a:off x="10576184" y="1111847"/>
            <a:ext cx="1349115" cy="10068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B439FA4-0C61-5043-9CC9-C72FD4E87299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6027126" y="2118712"/>
            <a:ext cx="5223616" cy="3832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36AA375-8302-DF40-AAF6-7F3285801780}"/>
              </a:ext>
            </a:extLst>
          </p:cNvPr>
          <p:cNvCxnSpPr>
            <a:cxnSpLocks/>
            <a:stCxn id="79" idx="3"/>
            <a:endCxn id="89" idx="2"/>
          </p:cNvCxnSpPr>
          <p:nvPr/>
        </p:nvCxnSpPr>
        <p:spPr>
          <a:xfrm flipV="1">
            <a:off x="5838944" y="1615280"/>
            <a:ext cx="4737240" cy="27145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F6578E-3019-0047-9F41-9EE4B3A37F8B}"/>
              </a:ext>
            </a:extLst>
          </p:cNvPr>
          <p:cNvCxnSpPr>
            <a:endCxn id="76" idx="0"/>
          </p:cNvCxnSpPr>
          <p:nvPr/>
        </p:nvCxnSpPr>
        <p:spPr>
          <a:xfrm rot="16200000" flipH="1">
            <a:off x="1415872" y="1737741"/>
            <a:ext cx="564397" cy="276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A399B43-9698-C242-A34F-8E4191522235}"/>
              </a:ext>
            </a:extLst>
          </p:cNvPr>
          <p:cNvCxnSpPr>
            <a:stCxn id="76" idx="2"/>
          </p:cNvCxnSpPr>
          <p:nvPr/>
        </p:nvCxnSpPr>
        <p:spPr>
          <a:xfrm rot="5400000">
            <a:off x="1419496" y="2931709"/>
            <a:ext cx="557148" cy="276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2173377-88AA-F54C-9FC7-F34FAAE2867A}"/>
              </a:ext>
            </a:extLst>
          </p:cNvPr>
          <p:cNvCxnSpPr/>
          <p:nvPr/>
        </p:nvCxnSpPr>
        <p:spPr>
          <a:xfrm rot="16200000" flipH="1">
            <a:off x="1770856" y="4209100"/>
            <a:ext cx="566946" cy="43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26B6C5C-8074-7446-9050-1A2229E2C787}"/>
              </a:ext>
            </a:extLst>
          </p:cNvPr>
          <p:cNvSpPr/>
          <p:nvPr/>
        </p:nvSpPr>
        <p:spPr>
          <a:xfrm>
            <a:off x="4171711" y="466298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4C97C-0568-624C-9F22-5FD88024F021}"/>
              </a:ext>
            </a:extLst>
          </p:cNvPr>
          <p:cNvSpPr/>
          <p:nvPr/>
        </p:nvSpPr>
        <p:spPr>
          <a:xfrm>
            <a:off x="5878980" y="395971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3885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847316" y="464860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RTW LTD LifeCycle Event or Operations Manual Event Quick Link 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38C5FA7-D1C2-164F-8D7E-6957F4076D7E}"/>
              </a:ext>
            </a:extLst>
          </p:cNvPr>
          <p:cNvSpPr/>
          <p:nvPr/>
        </p:nvSpPr>
        <p:spPr>
          <a:xfrm>
            <a:off x="815116" y="2158178"/>
            <a:ext cx="2042384" cy="633195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All Identity Applications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917689D-248E-AC45-B3B9-0DE59C05FD18}"/>
              </a:ext>
            </a:extLst>
          </p:cNvPr>
          <p:cNvSpPr/>
          <p:nvPr/>
        </p:nvSpPr>
        <p:spPr>
          <a:xfrm>
            <a:off x="847316" y="3348521"/>
            <a:ext cx="1991134" cy="7853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Provisioning Plan based on selected RTW LTD options per application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F70B232-72D0-814A-A154-C79A1F47A70C}"/>
              </a:ext>
            </a:extLst>
          </p:cNvPr>
          <p:cNvSpPr/>
          <p:nvPr/>
        </p:nvSpPr>
        <p:spPr>
          <a:xfrm>
            <a:off x="866366" y="4710595"/>
            <a:ext cx="1991134" cy="7853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Execute Provisioning Plan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8AD88575-3547-0840-B49A-94C96A1467B6}"/>
              </a:ext>
            </a:extLst>
          </p:cNvPr>
          <p:cNvSpPr/>
          <p:nvPr/>
        </p:nvSpPr>
        <p:spPr>
          <a:xfrm>
            <a:off x="4420938" y="3871784"/>
            <a:ext cx="1418006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917C2A7-0248-3540-9D75-53EE13A06DAC}"/>
              </a:ext>
            </a:extLst>
          </p:cNvPr>
          <p:cNvSpPr/>
          <p:nvPr/>
        </p:nvSpPr>
        <p:spPr>
          <a:xfrm>
            <a:off x="4637429" y="5490016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Operations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BB9307A-3EF5-EF49-AFB6-433038B6AD93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V="1">
            <a:off x="2857500" y="3871784"/>
            <a:ext cx="2272441" cy="1231476"/>
          </a:xfrm>
          <a:prstGeom prst="bentConnector4">
            <a:avLst>
              <a:gd name="adj1" fmla="val 34400"/>
              <a:gd name="adj2" fmla="val 118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36BA80D-F92F-9440-81CC-6E1F2593B720}"/>
              </a:ext>
            </a:extLst>
          </p:cNvPr>
          <p:cNvCxnSpPr>
            <a:cxnSpLocks/>
            <a:stCxn id="79" idx="1"/>
            <a:endCxn id="80" idx="0"/>
          </p:cNvCxnSpPr>
          <p:nvPr/>
        </p:nvCxnSpPr>
        <p:spPr>
          <a:xfrm rot="10800000" flipH="1" flipV="1">
            <a:off x="4420938" y="4329848"/>
            <a:ext cx="911340" cy="1160167"/>
          </a:xfrm>
          <a:prstGeom prst="bentConnector4">
            <a:avLst>
              <a:gd name="adj1" fmla="val -25084"/>
              <a:gd name="adj2" fmla="val 69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D68E2EF-32DC-2A48-A033-DCDE248DA0F0}"/>
              </a:ext>
            </a:extLst>
          </p:cNvPr>
          <p:cNvSpPr/>
          <p:nvPr/>
        </p:nvSpPr>
        <p:spPr>
          <a:xfrm>
            <a:off x="10576184" y="1111847"/>
            <a:ext cx="1349115" cy="10068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B439FA4-0C61-5043-9CC9-C72FD4E87299}"/>
              </a:ext>
            </a:extLst>
          </p:cNvPr>
          <p:cNvCxnSpPr>
            <a:cxnSpLocks/>
            <a:endCxn id="89" idx="4"/>
          </p:cNvCxnSpPr>
          <p:nvPr/>
        </p:nvCxnSpPr>
        <p:spPr>
          <a:xfrm flipV="1">
            <a:off x="6027126" y="2118712"/>
            <a:ext cx="5223616" cy="3832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36AA375-8302-DF40-AAF6-7F3285801780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5838944" y="1771650"/>
            <a:ext cx="4737240" cy="2558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F6578E-3019-0047-9F41-9EE4B3A37F8B}"/>
              </a:ext>
            </a:extLst>
          </p:cNvPr>
          <p:cNvCxnSpPr>
            <a:endCxn id="76" idx="0"/>
          </p:cNvCxnSpPr>
          <p:nvPr/>
        </p:nvCxnSpPr>
        <p:spPr>
          <a:xfrm rot="16200000" flipH="1">
            <a:off x="1415872" y="1737741"/>
            <a:ext cx="564397" cy="276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A399B43-9698-C242-A34F-8E4191522235}"/>
              </a:ext>
            </a:extLst>
          </p:cNvPr>
          <p:cNvCxnSpPr>
            <a:stCxn id="76" idx="2"/>
          </p:cNvCxnSpPr>
          <p:nvPr/>
        </p:nvCxnSpPr>
        <p:spPr>
          <a:xfrm rot="5400000">
            <a:off x="1419496" y="2931709"/>
            <a:ext cx="557148" cy="276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2173377-88AA-F54C-9FC7-F34FAAE2867A}"/>
              </a:ext>
            </a:extLst>
          </p:cNvPr>
          <p:cNvCxnSpPr/>
          <p:nvPr/>
        </p:nvCxnSpPr>
        <p:spPr>
          <a:xfrm rot="16200000" flipH="1">
            <a:off x="1770856" y="4209100"/>
            <a:ext cx="566946" cy="43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26B6C5C-8074-7446-9050-1A2229E2C787}"/>
              </a:ext>
            </a:extLst>
          </p:cNvPr>
          <p:cNvSpPr/>
          <p:nvPr/>
        </p:nvSpPr>
        <p:spPr>
          <a:xfrm>
            <a:off x="4171711" y="466298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4C97C-0568-624C-9F22-5FD88024F021}"/>
              </a:ext>
            </a:extLst>
          </p:cNvPr>
          <p:cNvSpPr/>
          <p:nvPr/>
        </p:nvSpPr>
        <p:spPr>
          <a:xfrm>
            <a:off x="5878980" y="395971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117E031-1112-3646-A18E-644903951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41286"/>
              </p:ext>
            </p:extLst>
          </p:nvPr>
        </p:nvGraphicFramePr>
        <p:xfrm>
          <a:off x="0" y="6590"/>
          <a:ext cx="12191999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Return to Work Long Term Disability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Joiner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58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29341"/>
              </p:ext>
            </p:extLst>
          </p:nvPr>
        </p:nvGraphicFramePr>
        <p:xfrm>
          <a:off x="0" y="6590"/>
          <a:ext cx="12191999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Reverse Leaver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Joiner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847316" y="464860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Reverse Leaver LifeCycle Event or Operations Manual Event Quick Link 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38C5FA7-D1C2-164F-8D7E-6957F4076D7E}"/>
              </a:ext>
            </a:extLst>
          </p:cNvPr>
          <p:cNvSpPr/>
          <p:nvPr/>
        </p:nvSpPr>
        <p:spPr>
          <a:xfrm>
            <a:off x="815116" y="2158178"/>
            <a:ext cx="2042384" cy="633195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All Identity Applications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917689D-248E-AC45-B3B9-0DE59C05FD18}"/>
              </a:ext>
            </a:extLst>
          </p:cNvPr>
          <p:cNvSpPr/>
          <p:nvPr/>
        </p:nvSpPr>
        <p:spPr>
          <a:xfrm>
            <a:off x="847316" y="3348521"/>
            <a:ext cx="1991134" cy="7853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Provisioning Plan based on selected Reverse Leaver options per application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F70B232-72D0-814A-A154-C79A1F47A70C}"/>
              </a:ext>
            </a:extLst>
          </p:cNvPr>
          <p:cNvSpPr/>
          <p:nvPr/>
        </p:nvSpPr>
        <p:spPr>
          <a:xfrm>
            <a:off x="866366" y="4710595"/>
            <a:ext cx="1991134" cy="7853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Execute Provisioning Plan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8AD88575-3547-0840-B49A-94C96A1467B6}"/>
              </a:ext>
            </a:extLst>
          </p:cNvPr>
          <p:cNvSpPr/>
          <p:nvPr/>
        </p:nvSpPr>
        <p:spPr>
          <a:xfrm>
            <a:off x="4420938" y="3871784"/>
            <a:ext cx="1418006" cy="91612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Error?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917C2A7-0248-3540-9D75-53EE13A06DAC}"/>
              </a:ext>
            </a:extLst>
          </p:cNvPr>
          <p:cNvSpPr/>
          <p:nvPr/>
        </p:nvSpPr>
        <p:spPr>
          <a:xfrm>
            <a:off x="4637429" y="5490016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Send Email To Operations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BB9307A-3EF5-EF49-AFB6-433038B6AD93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V="1">
            <a:off x="2857500" y="3871784"/>
            <a:ext cx="2272441" cy="1231476"/>
          </a:xfrm>
          <a:prstGeom prst="bentConnector4">
            <a:avLst>
              <a:gd name="adj1" fmla="val 34400"/>
              <a:gd name="adj2" fmla="val 118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36BA80D-F92F-9440-81CC-6E1F2593B720}"/>
              </a:ext>
            </a:extLst>
          </p:cNvPr>
          <p:cNvCxnSpPr>
            <a:cxnSpLocks/>
            <a:stCxn id="79" idx="1"/>
            <a:endCxn id="80" idx="0"/>
          </p:cNvCxnSpPr>
          <p:nvPr/>
        </p:nvCxnSpPr>
        <p:spPr>
          <a:xfrm rot="10800000" flipH="1" flipV="1">
            <a:off x="4420938" y="4329848"/>
            <a:ext cx="911340" cy="1160167"/>
          </a:xfrm>
          <a:prstGeom prst="bentConnector4">
            <a:avLst>
              <a:gd name="adj1" fmla="val -25084"/>
              <a:gd name="adj2" fmla="val 69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5D68E2EF-32DC-2A48-A033-DCDE248DA0F0}"/>
              </a:ext>
            </a:extLst>
          </p:cNvPr>
          <p:cNvSpPr/>
          <p:nvPr/>
        </p:nvSpPr>
        <p:spPr>
          <a:xfrm>
            <a:off x="10576184" y="1111847"/>
            <a:ext cx="1349115" cy="10068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9B32F2-EC2E-8942-9EA2-87FA0652D8EA}"/>
              </a:ext>
            </a:extLst>
          </p:cNvPr>
          <p:cNvSpPr/>
          <p:nvPr/>
        </p:nvSpPr>
        <p:spPr>
          <a:xfrm>
            <a:off x="8104311" y="2605506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Remove X days Request</a:t>
            </a: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F22E6D64-F498-B84C-8157-ADA2F49D30AD}"/>
              </a:ext>
            </a:extLst>
          </p:cNvPr>
          <p:cNvSpPr/>
          <p:nvPr/>
        </p:nvSpPr>
        <p:spPr>
          <a:xfrm>
            <a:off x="8014937" y="3809212"/>
            <a:ext cx="1623803" cy="850754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Pending Termination X Days?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4EE95EAB-8B3C-4440-823A-973553951F41}"/>
              </a:ext>
            </a:extLst>
          </p:cNvPr>
          <p:cNvCxnSpPr>
            <a:cxnSpLocks/>
            <a:stCxn id="91" idx="0"/>
            <a:endCxn id="90" idx="1"/>
          </p:cNvCxnSpPr>
          <p:nvPr/>
        </p:nvCxnSpPr>
        <p:spPr>
          <a:xfrm rot="16200000" flipV="1">
            <a:off x="8030193" y="3012566"/>
            <a:ext cx="870765" cy="722528"/>
          </a:xfrm>
          <a:prstGeom prst="bentConnector4">
            <a:avLst>
              <a:gd name="adj1" fmla="val 30882"/>
              <a:gd name="adj2" fmla="val 144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1A31D60D-9F6F-D442-9D6F-A0AAB58B19A2}"/>
              </a:ext>
            </a:extLst>
          </p:cNvPr>
          <p:cNvCxnSpPr>
            <a:cxnSpLocks/>
            <a:stCxn id="90" idx="3"/>
            <a:endCxn id="27" idx="3"/>
          </p:cNvCxnSpPr>
          <p:nvPr/>
        </p:nvCxnSpPr>
        <p:spPr>
          <a:xfrm flipH="1" flipV="1">
            <a:off x="7236463" y="1230763"/>
            <a:ext cx="2257545" cy="1707684"/>
          </a:xfrm>
          <a:prstGeom prst="bentConnector3">
            <a:avLst>
              <a:gd name="adj1" fmla="val -1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B439FA4-0C61-5043-9CC9-C72FD4E87299}"/>
              </a:ext>
            </a:extLst>
          </p:cNvPr>
          <p:cNvCxnSpPr>
            <a:cxnSpLocks/>
          </p:cNvCxnSpPr>
          <p:nvPr/>
        </p:nvCxnSpPr>
        <p:spPr>
          <a:xfrm flipV="1">
            <a:off x="6027126" y="4710595"/>
            <a:ext cx="2799712" cy="1240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36AA375-8302-DF40-AAF6-7F3285801780}"/>
              </a:ext>
            </a:extLst>
          </p:cNvPr>
          <p:cNvCxnSpPr>
            <a:stCxn id="79" idx="3"/>
            <a:endCxn id="91" idx="1"/>
          </p:cNvCxnSpPr>
          <p:nvPr/>
        </p:nvCxnSpPr>
        <p:spPr>
          <a:xfrm flipV="1">
            <a:off x="5838944" y="4234589"/>
            <a:ext cx="2175993" cy="95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B6EFE2A-625C-BE45-98EB-E31B1CA01E5E}"/>
              </a:ext>
            </a:extLst>
          </p:cNvPr>
          <p:cNvCxnSpPr>
            <a:cxnSpLocks/>
            <a:endCxn id="89" idx="4"/>
          </p:cNvCxnSpPr>
          <p:nvPr/>
        </p:nvCxnSpPr>
        <p:spPr>
          <a:xfrm rot="5400000" flipH="1" flipV="1">
            <a:off x="8723393" y="2224065"/>
            <a:ext cx="2632702" cy="2421996"/>
          </a:xfrm>
          <a:prstGeom prst="bentConnector3">
            <a:avLst>
              <a:gd name="adj1" fmla="val -5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2F6578E-3019-0047-9F41-9EE4B3A37F8B}"/>
              </a:ext>
            </a:extLst>
          </p:cNvPr>
          <p:cNvCxnSpPr>
            <a:endCxn id="76" idx="0"/>
          </p:cNvCxnSpPr>
          <p:nvPr/>
        </p:nvCxnSpPr>
        <p:spPr>
          <a:xfrm rot="16200000" flipH="1">
            <a:off x="1415872" y="1737741"/>
            <a:ext cx="564397" cy="276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A399B43-9698-C242-A34F-8E4191522235}"/>
              </a:ext>
            </a:extLst>
          </p:cNvPr>
          <p:cNvCxnSpPr>
            <a:stCxn id="76" idx="2"/>
          </p:cNvCxnSpPr>
          <p:nvPr/>
        </p:nvCxnSpPr>
        <p:spPr>
          <a:xfrm rot="5400000">
            <a:off x="1419496" y="2931709"/>
            <a:ext cx="557148" cy="276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2173377-88AA-F54C-9FC7-F34FAAE2867A}"/>
              </a:ext>
            </a:extLst>
          </p:cNvPr>
          <p:cNvCxnSpPr/>
          <p:nvPr/>
        </p:nvCxnSpPr>
        <p:spPr>
          <a:xfrm rot="16200000" flipH="1">
            <a:off x="1770856" y="4209100"/>
            <a:ext cx="566946" cy="43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26B6C5C-8074-7446-9050-1A2229E2C787}"/>
              </a:ext>
            </a:extLst>
          </p:cNvPr>
          <p:cNvSpPr/>
          <p:nvPr/>
        </p:nvSpPr>
        <p:spPr>
          <a:xfrm>
            <a:off x="4171711" y="466298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4C97C-0568-624C-9F22-5FD88024F021}"/>
              </a:ext>
            </a:extLst>
          </p:cNvPr>
          <p:cNvSpPr/>
          <p:nvPr/>
        </p:nvSpPr>
        <p:spPr>
          <a:xfrm>
            <a:off x="5878980" y="395971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B70F0E-9E6C-B443-BFA1-90E4D308D452}"/>
              </a:ext>
            </a:extLst>
          </p:cNvPr>
          <p:cNvSpPr/>
          <p:nvPr/>
        </p:nvSpPr>
        <p:spPr>
          <a:xfrm>
            <a:off x="9225823" y="4628760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336717C-2BBB-F643-8D1A-DAFAEC689FB4}"/>
              </a:ext>
            </a:extLst>
          </p:cNvPr>
          <p:cNvSpPr/>
          <p:nvPr/>
        </p:nvSpPr>
        <p:spPr>
          <a:xfrm>
            <a:off x="8414875" y="355836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EE9474-C91C-DA44-9EE3-464D386A023D}"/>
              </a:ext>
            </a:extLst>
          </p:cNvPr>
          <p:cNvSpPr/>
          <p:nvPr/>
        </p:nvSpPr>
        <p:spPr>
          <a:xfrm>
            <a:off x="5846766" y="897822"/>
            <a:ext cx="1389697" cy="66588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Target Aggregation for Move LDAP Option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A677E6A-6460-404E-8356-72A9A4056639}"/>
              </a:ext>
            </a:extLst>
          </p:cNvPr>
          <p:cNvCxnSpPr>
            <a:cxnSpLocks/>
            <a:stCxn id="27" idx="0"/>
            <a:endCxn id="89" idx="0"/>
          </p:cNvCxnSpPr>
          <p:nvPr/>
        </p:nvCxnSpPr>
        <p:spPr>
          <a:xfrm rot="16200000" flipH="1">
            <a:off x="8789165" y="-1349729"/>
            <a:ext cx="214025" cy="4709127"/>
          </a:xfrm>
          <a:prstGeom prst="bentConnector3">
            <a:avLst>
              <a:gd name="adj1" fmla="val -106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77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3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488</Words>
  <Application>Microsoft Macintosh PowerPoint</Application>
  <PresentationFormat>Widescreen</PresentationFormat>
  <Paragraphs>131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116</cp:revision>
  <dcterms:created xsi:type="dcterms:W3CDTF">2017-09-05T18:04:55Z</dcterms:created>
  <dcterms:modified xsi:type="dcterms:W3CDTF">2018-06-14T13:41:29Z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