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/>
    <p:restoredTop sz="89747"/>
  </p:normalViewPr>
  <p:slideViewPr>
    <p:cSldViewPr snapToGrid="0" snapToObjects="1">
      <p:cViewPr varScale="1">
        <p:scale>
          <a:sx n="117" d="100"/>
          <a:sy n="117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Note: Asterisk (*) ones are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6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45902" y="636804"/>
            <a:ext cx="1491343" cy="7406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 Mine Provisioning Policies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1AC425-CBFD-5543-9F93-1628BD0A8AFA}"/>
              </a:ext>
            </a:extLst>
          </p:cNvPr>
          <p:cNvCxnSpPr>
            <a:cxnSpLocks/>
            <a:stCxn id="3" idx="4"/>
          </p:cNvCxnSpPr>
          <p:nvPr/>
        </p:nvCxnSpPr>
        <p:spPr>
          <a:xfrm rot="16200000" flipH="1">
            <a:off x="1525292" y="1443719"/>
            <a:ext cx="274454" cy="141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2D02A2B-63C9-8247-AFA0-855E9CD38221}"/>
              </a:ext>
            </a:extLst>
          </p:cNvPr>
          <p:cNvSpPr/>
          <p:nvPr/>
        </p:nvSpPr>
        <p:spPr>
          <a:xfrm>
            <a:off x="664035" y="1651893"/>
            <a:ext cx="2850931" cy="742095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Application and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Identity Cube (Baseline Identity)</a:t>
            </a:r>
            <a:r>
              <a:rPr lang="en-US" sz="1000" b="1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*Required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1D1EAB9-D1C4-1541-AF62-7328A3DEB43E}"/>
              </a:ext>
            </a:extLst>
          </p:cNvPr>
          <p:cNvSpPr/>
          <p:nvPr/>
        </p:nvSpPr>
        <p:spPr>
          <a:xfrm>
            <a:off x="10603408" y="636804"/>
            <a:ext cx="1426404" cy="7632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Mine Provisioning Policies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691ECEC-BE6E-DF44-BA2E-39583F8054BB}"/>
              </a:ext>
            </a:extLst>
          </p:cNvPr>
          <p:cNvSpPr/>
          <p:nvPr/>
        </p:nvSpPr>
        <p:spPr>
          <a:xfrm>
            <a:off x="664035" y="2753107"/>
            <a:ext cx="2666762" cy="73993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Baseline Correlated Account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(Baseline Application Account)</a:t>
            </a:r>
            <a:r>
              <a:rPr lang="en-US" sz="1000" b="1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*Required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2A20EC7-03E5-CD45-809A-C0D9D10E2A1F}"/>
              </a:ext>
            </a:extLst>
          </p:cNvPr>
          <p:cNvSpPr/>
          <p:nvPr/>
        </p:nvSpPr>
        <p:spPr>
          <a:xfrm>
            <a:off x="664035" y="3824465"/>
            <a:ext cx="2850932" cy="81559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Mining Tokens (Comma, Hash, Spaces, Pipe,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AtTheRateOf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, etc.) to compare baseline  account data with baseline identity.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260DC2-6683-0A46-B5B8-80730F0DB532}"/>
              </a:ext>
            </a:extLst>
          </p:cNvPr>
          <p:cNvSpPr/>
          <p:nvPr/>
        </p:nvSpPr>
        <p:spPr>
          <a:xfrm>
            <a:off x="4044565" y="5948297"/>
            <a:ext cx="2875752" cy="60886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 Mining Of Account Management Provisioning Policies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of an Application within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IdentityIQ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9B54B99-B170-4844-BF75-3EF6CAD4ECF5}"/>
              </a:ext>
            </a:extLst>
          </p:cNvPr>
          <p:cNvSpPr/>
          <p:nvPr/>
        </p:nvSpPr>
        <p:spPr>
          <a:xfrm>
            <a:off x="664035" y="4895823"/>
            <a:ext cx="2850932" cy="70093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Account Termination End Date Attribute Name on an Application, </a:t>
            </a:r>
            <a:r>
              <a:rPr lang="en-US" sz="1000" b="1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If selected, Date Format is Required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72FB2EB-624F-AE4F-A1AE-CEB3B97C13C3}"/>
              </a:ext>
            </a:extLst>
          </p:cNvPr>
          <p:cNvSpPr/>
          <p:nvPr/>
        </p:nvSpPr>
        <p:spPr>
          <a:xfrm>
            <a:off x="3934207" y="1697661"/>
            <a:ext cx="2986111" cy="67857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New Account Start Date Attribute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on an Application, </a:t>
            </a:r>
            <a:r>
              <a:rPr lang="en-US" sz="1000" b="1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If selected, Date Format is Required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098B228-5D31-B143-B8AC-2AD306BAD841}"/>
              </a:ext>
            </a:extLst>
          </p:cNvPr>
          <p:cNvSpPr/>
          <p:nvPr/>
        </p:nvSpPr>
        <p:spPr>
          <a:xfrm>
            <a:off x="3919853" y="2742991"/>
            <a:ext cx="3000465" cy="66427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New Account Random password Generation and Enter Random Password Attribute Name on an Application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911621C-3528-5649-930A-3FC4B4787793}"/>
              </a:ext>
            </a:extLst>
          </p:cNvPr>
          <p:cNvSpPr/>
          <p:nvPr/>
        </p:nvSpPr>
        <p:spPr>
          <a:xfrm>
            <a:off x="3980619" y="3823170"/>
            <a:ext cx="2939699" cy="63656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Account Password Change Attribute Name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on an Application, </a:t>
            </a:r>
            <a:r>
              <a:rPr lang="en-US" sz="1000" b="1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If selected, Date Format is Required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978FE36-018F-3B49-A04C-3DF53406073A}"/>
              </a:ext>
            </a:extLst>
          </p:cNvPr>
          <p:cNvSpPr/>
          <p:nvPr/>
        </p:nvSpPr>
        <p:spPr>
          <a:xfrm>
            <a:off x="7745859" y="1606246"/>
            <a:ext cx="3386820" cy="81559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Compare Baseline Account Attributes and selected Mining Tokens with Baseline Cube Attributes (use)and generate create, unlock, enable, disable, update, and change password provisioning policies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95270FC-55DE-7B49-9F47-9B6D34349EC6}"/>
              </a:ext>
            </a:extLst>
          </p:cNvPr>
          <p:cNvSpPr/>
          <p:nvPr/>
        </p:nvSpPr>
        <p:spPr>
          <a:xfrm>
            <a:off x="7745859" y="2999464"/>
            <a:ext cx="3386820" cy="81559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Overwrite or Merge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create, unlock, enable, disable, update, and change password provisioning policies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27D011-CDCE-FA46-A83B-5B122D9B16F6}"/>
              </a:ext>
            </a:extLst>
          </p:cNvPr>
          <p:cNvSpPr/>
          <p:nvPr/>
        </p:nvSpPr>
        <p:spPr>
          <a:xfrm>
            <a:off x="7777390" y="4384657"/>
            <a:ext cx="3386820" cy="81559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Associate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IdentityIQ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Request ID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on all provisioning policies to track account changes on the end-system from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IdentityIQ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. This provides complete visibility on who changed and when was account changed on </a:t>
            </a:r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the end-system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482FBF4-3032-F743-9427-850C8FC5ED97}"/>
              </a:ext>
            </a:extLst>
          </p:cNvPr>
          <p:cNvSpPr/>
          <p:nvPr/>
        </p:nvSpPr>
        <p:spPr>
          <a:xfrm>
            <a:off x="7929790" y="5596759"/>
            <a:ext cx="3386820" cy="81559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Save Provisioning Polices on selected application, Ignore the provisioning policies that are selected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A4D880D-97EF-1D42-B32A-62EE80CEA1C3}"/>
              </a:ext>
            </a:extLst>
          </p:cNvPr>
          <p:cNvSpPr/>
          <p:nvPr/>
        </p:nvSpPr>
        <p:spPr>
          <a:xfrm>
            <a:off x="3980618" y="4895823"/>
            <a:ext cx="2939699" cy="63656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IdentityIQ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Request ID Tracking Attribute Name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on an Application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CF707F9-5BA4-454C-B83A-B1CFD5E915F9}"/>
              </a:ext>
            </a:extLst>
          </p:cNvPr>
          <p:cNvCxnSpPr>
            <a:cxnSpLocks/>
            <a:stCxn id="83" idx="2"/>
          </p:cNvCxnSpPr>
          <p:nvPr/>
        </p:nvCxnSpPr>
        <p:spPr>
          <a:xfrm rot="16200000" flipH="1">
            <a:off x="1917354" y="2566135"/>
            <a:ext cx="398158" cy="53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A244EA8-E481-9042-AD34-3F76BD6AC64B}"/>
              </a:ext>
            </a:extLst>
          </p:cNvPr>
          <p:cNvCxnSpPr>
            <a:cxnSpLocks/>
          </p:cNvCxnSpPr>
          <p:nvPr/>
        </p:nvCxnSpPr>
        <p:spPr>
          <a:xfrm rot="5400000">
            <a:off x="1666017" y="3636156"/>
            <a:ext cx="246354" cy="11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3A5CE02-F9E7-1F48-8E14-75204C49FF5C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2037267" y="4692295"/>
            <a:ext cx="255764" cy="1512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BCBE408-FBB3-844E-BBF9-7EB6374BE4C6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3399520" y="2036950"/>
            <a:ext cx="534687" cy="4215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78580DD-7A9E-FC4F-878C-4719D3BFA47E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5374630" y="2428871"/>
            <a:ext cx="415908" cy="310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A5BB2C9-DB17-084C-96DE-40AED33863A0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5360952" y="3466395"/>
            <a:ext cx="436087" cy="317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9BB3555-5D56-414D-A5ED-70626E895535}"/>
              </a:ext>
            </a:extLst>
          </p:cNvPr>
          <p:cNvCxnSpPr>
            <a:cxnSpLocks/>
          </p:cNvCxnSpPr>
          <p:nvPr/>
        </p:nvCxnSpPr>
        <p:spPr>
          <a:xfrm rot="5400000">
            <a:off x="4827837" y="4538647"/>
            <a:ext cx="415907" cy="298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BC62896-1481-3945-808B-168413B783CC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5053656" y="5571663"/>
            <a:ext cx="436087" cy="357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ACA77AA7-B1F0-194E-A020-7F4A732AC729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6920317" y="2014044"/>
            <a:ext cx="825542" cy="4238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0AC4B8F2-8D28-FA41-B8C7-A82F150C2007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9364845" y="2496266"/>
            <a:ext cx="569597" cy="420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2BE7995-2672-2244-9EC2-07BF1CAD0EFE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9332871" y="3921457"/>
            <a:ext cx="569597" cy="356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D62B24BF-C710-F041-8FE0-E4F1DDEAC596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9145001" y="5270960"/>
            <a:ext cx="396506" cy="255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4C863AF-8BAE-9E4A-B2E8-ED04ABACF153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1316610" y="1400032"/>
            <a:ext cx="182763" cy="4604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0102A52-E689-4749-B178-1B70D902AFE7}"/>
              </a:ext>
            </a:extLst>
          </p:cNvPr>
          <p:cNvSpPr/>
          <p:nvPr/>
        </p:nvSpPr>
        <p:spPr>
          <a:xfrm>
            <a:off x="657745" y="5913438"/>
            <a:ext cx="2741775" cy="67857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Merge or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Overwrite,</a:t>
            </a:r>
            <a:r>
              <a:rPr lang="en-US" sz="1000" b="1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Required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2154ADA-E107-2C43-94DA-DC805489BFA8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1971240" y="5715020"/>
            <a:ext cx="316678" cy="80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37133D-561A-8447-93EB-2FEC326B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735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852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Mining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Mine Provision Policies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78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3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262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149</cp:revision>
  <dcterms:created xsi:type="dcterms:W3CDTF">2017-09-05T18:04:55Z</dcterms:created>
  <dcterms:modified xsi:type="dcterms:W3CDTF">2018-06-19T16:11:46Z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