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4"/>
    <p:restoredTop sz="93750"/>
  </p:normalViewPr>
  <p:slideViewPr>
    <p:cSldViewPr snapToGrid="0" snapToObjects="1">
      <p:cViewPr varScale="1">
        <p:scale>
          <a:sx n="87" d="100"/>
          <a:sy n="87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66155"/>
              </p:ext>
            </p:extLst>
          </p:nvPr>
        </p:nvGraphicFramePr>
        <p:xfrm>
          <a:off x="13860" y="0"/>
          <a:ext cx="12192000" cy="7026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Mover and </a:t>
                      </a:r>
                      <a:r>
                        <a:rPr lang="en-US" baseline="0"/>
                        <a:t>Automated Mitigation Process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80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Mover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654116" y="562426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Mover LifeCycle Event or Operations Manual Event Quick Link 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F1516F7-3985-F845-ADE9-F0AAE01E9BDF}"/>
              </a:ext>
            </a:extLst>
          </p:cNvPr>
          <p:cNvSpPr/>
          <p:nvPr/>
        </p:nvSpPr>
        <p:spPr>
          <a:xfrm>
            <a:off x="701617" y="2266660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All Moved Identity’s Applications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0EED459C-74BB-8748-9976-C5E1F2CE39CC}"/>
              </a:ext>
            </a:extLst>
          </p:cNvPr>
          <p:cNvSpPr/>
          <p:nvPr/>
        </p:nvSpPr>
        <p:spPr>
          <a:xfrm>
            <a:off x="2173396" y="1886740"/>
            <a:ext cx="1834251" cy="123747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Selected Mover Option is “Do Nothing”?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D4650F7-EF6B-AC43-A6E5-5E97D0A1F92D}"/>
              </a:ext>
            </a:extLst>
          </p:cNvPr>
          <p:cNvSpPr/>
          <p:nvPr/>
        </p:nvSpPr>
        <p:spPr>
          <a:xfrm>
            <a:off x="2544447" y="3470243"/>
            <a:ext cx="1498321" cy="6465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Go to Next Application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FF085244-24AE-0F43-A464-6D9F0C3EC363}"/>
              </a:ext>
            </a:extLst>
          </p:cNvPr>
          <p:cNvCxnSpPr>
            <a:cxnSpLocks/>
            <a:stCxn id="70" idx="3"/>
            <a:endCxn id="71" idx="0"/>
          </p:cNvCxnSpPr>
          <p:nvPr/>
        </p:nvCxnSpPr>
        <p:spPr>
          <a:xfrm flipH="1">
            <a:off x="3293608" y="2505476"/>
            <a:ext cx="714039" cy="964767"/>
          </a:xfrm>
          <a:prstGeom prst="bentConnector4">
            <a:avLst>
              <a:gd name="adj1" fmla="val -32015"/>
              <a:gd name="adj2" fmla="val 820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81B1EFA-CA1D-0047-87B9-A320BCE06B12}"/>
              </a:ext>
            </a:extLst>
          </p:cNvPr>
          <p:cNvSpPr/>
          <p:nvPr/>
        </p:nvSpPr>
        <p:spPr>
          <a:xfrm>
            <a:off x="701617" y="3649722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Collect Mover Application</a:t>
            </a: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95C4BE11-A9A3-4A46-81C1-850E1CF72F27}"/>
              </a:ext>
            </a:extLst>
          </p:cNvPr>
          <p:cNvSpPr/>
          <p:nvPr/>
        </p:nvSpPr>
        <p:spPr>
          <a:xfrm>
            <a:off x="519437" y="5011177"/>
            <a:ext cx="1834251" cy="123747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Any Before Mover Option/Application?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1573160-E922-B64D-8912-F050D1B60852}"/>
              </a:ext>
            </a:extLst>
          </p:cNvPr>
          <p:cNvSpPr/>
          <p:nvPr/>
        </p:nvSpPr>
        <p:spPr>
          <a:xfrm>
            <a:off x="4628785" y="5629913"/>
            <a:ext cx="1141134" cy="86219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 Before Mover Provision Plan and Target Aggregation (if required)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974973A-BA36-B341-9846-2C55DC0BA2FE}"/>
              </a:ext>
            </a:extLst>
          </p:cNvPr>
          <p:cNvSpPr/>
          <p:nvPr/>
        </p:nvSpPr>
        <p:spPr>
          <a:xfrm>
            <a:off x="2112260" y="6138078"/>
            <a:ext cx="1337961" cy="6551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Go to Next Application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DC1F223E-349E-AA41-B3B5-06381C06FD58}"/>
              </a:ext>
            </a:extLst>
          </p:cNvPr>
          <p:cNvSpPr/>
          <p:nvPr/>
        </p:nvSpPr>
        <p:spPr>
          <a:xfrm>
            <a:off x="6480062" y="4426375"/>
            <a:ext cx="1257318" cy="712236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D9FD93B-B8F7-7A42-9581-DA8955104C59}"/>
              </a:ext>
            </a:extLst>
          </p:cNvPr>
          <p:cNvSpPr/>
          <p:nvPr/>
        </p:nvSpPr>
        <p:spPr>
          <a:xfrm>
            <a:off x="6314504" y="5957424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Operations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C5B50E2-D861-6343-83A5-70E9E1FADC9A}"/>
              </a:ext>
            </a:extLst>
          </p:cNvPr>
          <p:cNvSpPr/>
          <p:nvPr/>
        </p:nvSpPr>
        <p:spPr>
          <a:xfrm>
            <a:off x="8191907" y="5689490"/>
            <a:ext cx="1349115" cy="10068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8274365C-CF4B-4948-B0B5-C81254BAA041}"/>
              </a:ext>
            </a:extLst>
          </p:cNvPr>
          <p:cNvSpPr/>
          <p:nvPr/>
        </p:nvSpPr>
        <p:spPr>
          <a:xfrm>
            <a:off x="5479612" y="567384"/>
            <a:ext cx="1234956" cy="95339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Staged?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EA43D28B-6C1A-9E49-AB8B-C9B9A6A4F3F3}"/>
              </a:ext>
            </a:extLst>
          </p:cNvPr>
          <p:cNvSpPr/>
          <p:nvPr/>
        </p:nvSpPr>
        <p:spPr>
          <a:xfrm>
            <a:off x="7082324" y="2399288"/>
            <a:ext cx="2615993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Launch Certification</a:t>
            </a:r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B24951FA-4C0F-6C46-ADD8-E8CAFF1AEE7B}"/>
              </a:ext>
            </a:extLst>
          </p:cNvPr>
          <p:cNvSpPr/>
          <p:nvPr/>
        </p:nvSpPr>
        <p:spPr>
          <a:xfrm>
            <a:off x="7082324" y="489853"/>
            <a:ext cx="2025130" cy="89041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Activate Certification?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4B34097-8EBB-034F-915D-4731DCDB0445}"/>
              </a:ext>
            </a:extLst>
          </p:cNvPr>
          <p:cNvSpPr/>
          <p:nvPr/>
        </p:nvSpPr>
        <p:spPr>
          <a:xfrm>
            <a:off x="4333846" y="1752452"/>
            <a:ext cx="1457381" cy="5981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Exclude Birthright and Automated Access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9E6EC0A4-FC85-1A40-A638-AADEEA1F73D7}"/>
              </a:ext>
            </a:extLst>
          </p:cNvPr>
          <p:cNvSpPr/>
          <p:nvPr/>
        </p:nvSpPr>
        <p:spPr>
          <a:xfrm>
            <a:off x="4362706" y="2592327"/>
            <a:ext cx="1462496" cy="89608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Exclude Infrastructure / Technology Access with no Business Application  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3C9052E-E81A-D64E-9D10-E00C9212FFE4}"/>
              </a:ext>
            </a:extLst>
          </p:cNvPr>
          <p:cNvSpPr/>
          <p:nvPr/>
        </p:nvSpPr>
        <p:spPr>
          <a:xfrm>
            <a:off x="4352242" y="3812808"/>
            <a:ext cx="1515461" cy="57216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Exclude Privileged Access (If Configured)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2585A1E1-36DE-714A-8680-FC9C5964F7E5}"/>
              </a:ext>
            </a:extLst>
          </p:cNvPr>
          <p:cNvSpPr/>
          <p:nvPr/>
        </p:nvSpPr>
        <p:spPr>
          <a:xfrm>
            <a:off x="8692814" y="3501220"/>
            <a:ext cx="1141134" cy="800828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Extend Access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For X Days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7EDBF2C-E156-9645-B41B-AA45525A6C4B}"/>
              </a:ext>
            </a:extLst>
          </p:cNvPr>
          <p:cNvSpPr/>
          <p:nvPr/>
        </p:nvSpPr>
        <p:spPr>
          <a:xfrm>
            <a:off x="7249186" y="3583994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Revoke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30261F85-B0A8-5E45-ADD6-FC73314AF8E5}"/>
              </a:ext>
            </a:extLst>
          </p:cNvPr>
          <p:cNvSpPr/>
          <p:nvPr/>
        </p:nvSpPr>
        <p:spPr>
          <a:xfrm>
            <a:off x="7966320" y="4638306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Provisioning To End System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C238B1A3-EAAE-1547-9050-8B36EA2692ED}"/>
              </a:ext>
            </a:extLst>
          </p:cNvPr>
          <p:cNvSpPr/>
          <p:nvPr/>
        </p:nvSpPr>
        <p:spPr>
          <a:xfrm>
            <a:off x="10320922" y="1800568"/>
            <a:ext cx="1457381" cy="82888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Revoke Provisioning Plan</a:t>
            </a: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5B8175D7-931D-7C46-AA91-3D6890BE3B7A}"/>
              </a:ext>
            </a:extLst>
          </p:cNvPr>
          <p:cNvSpPr/>
          <p:nvPr/>
        </p:nvSpPr>
        <p:spPr>
          <a:xfrm>
            <a:off x="10917202" y="4553112"/>
            <a:ext cx="985262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CAC4DE21-0F57-9243-BA6E-CE356518ADC8}"/>
              </a:ext>
            </a:extLst>
          </p:cNvPr>
          <p:cNvSpPr/>
          <p:nvPr/>
        </p:nvSpPr>
        <p:spPr>
          <a:xfrm>
            <a:off x="10558388" y="5879988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Operations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226CAE66-40FA-E742-82DB-6631EF58867E}"/>
              </a:ext>
            </a:extLst>
          </p:cNvPr>
          <p:cNvSpPr/>
          <p:nvPr/>
        </p:nvSpPr>
        <p:spPr>
          <a:xfrm>
            <a:off x="9735710" y="722001"/>
            <a:ext cx="1617206" cy="915697"/>
          </a:xfrm>
          <a:prstGeom prst="diamond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Extended Access X Day is Today?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F3FCE4-4119-3643-A87F-5170F0A3CAD5}"/>
              </a:ext>
            </a:extLst>
          </p:cNvPr>
          <p:cNvCxnSpPr>
            <a:stCxn id="134" idx="4"/>
            <a:endCxn id="69" idx="0"/>
          </p:cNvCxnSpPr>
          <p:nvPr/>
        </p:nvCxnSpPr>
        <p:spPr>
          <a:xfrm rot="5400000">
            <a:off x="1016714" y="1916739"/>
            <a:ext cx="605391" cy="94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9A03571-1063-0B45-8FEC-2B5ECA621F0B}"/>
              </a:ext>
            </a:extLst>
          </p:cNvPr>
          <p:cNvCxnSpPr>
            <a:cxnSpLocks/>
          </p:cNvCxnSpPr>
          <p:nvPr/>
        </p:nvCxnSpPr>
        <p:spPr>
          <a:xfrm flipV="1">
            <a:off x="1877195" y="2505476"/>
            <a:ext cx="332661" cy="148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65CFC0A-5E50-9D48-AEB3-41DAABFC47B5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 rot="5400000">
            <a:off x="1918598" y="2477798"/>
            <a:ext cx="525510" cy="1818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A478B5E-33FA-A341-A50A-34DF73E397EB}"/>
              </a:ext>
            </a:extLst>
          </p:cNvPr>
          <p:cNvSpPr/>
          <p:nvPr/>
        </p:nvSpPr>
        <p:spPr>
          <a:xfrm>
            <a:off x="3332619" y="3001864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C0CA629-C72B-0D4A-A5DD-F1B7D7081EB1}"/>
              </a:ext>
            </a:extLst>
          </p:cNvPr>
          <p:cNvSpPr/>
          <p:nvPr/>
        </p:nvSpPr>
        <p:spPr>
          <a:xfrm>
            <a:off x="1717877" y="3143559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B0086EE-F905-C942-ADF3-FC2A90B3325C}"/>
              </a:ext>
            </a:extLst>
          </p:cNvPr>
          <p:cNvCxnSpPr/>
          <p:nvPr/>
        </p:nvCxnSpPr>
        <p:spPr>
          <a:xfrm rot="16200000" flipH="1">
            <a:off x="1084113" y="4658728"/>
            <a:ext cx="587744" cy="117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66E46AC-8AB9-AD41-93A9-847B432437C1}"/>
              </a:ext>
            </a:extLst>
          </p:cNvPr>
          <p:cNvSpPr/>
          <p:nvPr/>
        </p:nvSpPr>
        <p:spPr>
          <a:xfrm>
            <a:off x="1888449" y="4873937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7A69A2D-801B-CB4A-AA3F-888502EA7AFE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1698037" y="5987174"/>
            <a:ext cx="171284" cy="694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2236C49-0A1F-2340-8B9B-523F0F97E940}"/>
              </a:ext>
            </a:extLst>
          </p:cNvPr>
          <p:cNvSpPr/>
          <p:nvPr/>
        </p:nvSpPr>
        <p:spPr>
          <a:xfrm>
            <a:off x="1510982" y="6385889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AF921704-2C40-6C44-93F0-02A8EEEB1D97}"/>
              </a:ext>
            </a:extLst>
          </p:cNvPr>
          <p:cNvSpPr/>
          <p:nvPr/>
        </p:nvSpPr>
        <p:spPr>
          <a:xfrm>
            <a:off x="4377748" y="4616824"/>
            <a:ext cx="1489868" cy="78141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Include Roles, Accounts, and Policy Violations (if configured)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4A11B624-8F4E-634D-BC65-E49D42BA0EF5}"/>
              </a:ext>
            </a:extLst>
          </p:cNvPr>
          <p:cNvCxnSpPr>
            <a:cxnSpLocks/>
            <a:stCxn id="79" idx="3"/>
            <a:endCxn id="84" idx="1"/>
          </p:cNvCxnSpPr>
          <p:nvPr/>
        </p:nvCxnSpPr>
        <p:spPr>
          <a:xfrm flipV="1">
            <a:off x="5769919" y="4782493"/>
            <a:ext cx="710143" cy="1278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9E39043-D4C9-784D-99B9-111815EED240}"/>
              </a:ext>
            </a:extLst>
          </p:cNvPr>
          <p:cNvCxnSpPr>
            <a:cxnSpLocks/>
            <a:stCxn id="84" idx="0"/>
          </p:cNvCxnSpPr>
          <p:nvPr/>
        </p:nvCxnSpPr>
        <p:spPr>
          <a:xfrm rot="16200000" flipV="1">
            <a:off x="5164476" y="2482129"/>
            <a:ext cx="2889630" cy="998861"/>
          </a:xfrm>
          <a:prstGeom prst="bentConnector3">
            <a:avLst>
              <a:gd name="adj1" fmla="val 37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1658A88-2281-3545-93F4-80C141D02BD9}"/>
              </a:ext>
            </a:extLst>
          </p:cNvPr>
          <p:cNvCxnSpPr>
            <a:cxnSpLocks/>
            <a:stCxn id="94" idx="0"/>
            <a:endCxn id="96" idx="0"/>
          </p:cNvCxnSpPr>
          <p:nvPr/>
        </p:nvCxnSpPr>
        <p:spPr>
          <a:xfrm rot="16200000" flipH="1" flipV="1">
            <a:off x="5947413" y="-395024"/>
            <a:ext cx="1262599" cy="3032352"/>
          </a:xfrm>
          <a:prstGeom prst="bentConnector3">
            <a:avLst>
              <a:gd name="adj1" fmla="val 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932195EB-DE43-2247-9B75-5C61A3A3C3A4}"/>
              </a:ext>
            </a:extLst>
          </p:cNvPr>
          <p:cNvCxnSpPr>
            <a:cxnSpLocks/>
            <a:stCxn id="92" idx="3"/>
            <a:endCxn id="94" idx="1"/>
          </p:cNvCxnSpPr>
          <p:nvPr/>
        </p:nvCxnSpPr>
        <p:spPr>
          <a:xfrm flipV="1">
            <a:off x="6714568" y="935060"/>
            <a:ext cx="367756" cy="109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E152F2C-06B5-B249-855E-6764C09B682E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5093956" y="1044080"/>
            <a:ext cx="385656" cy="172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3B221C03-BAD0-F745-8CD7-0990ADE121A0}"/>
              </a:ext>
            </a:extLst>
          </p:cNvPr>
          <p:cNvCxnSpPr/>
          <p:nvPr/>
        </p:nvCxnSpPr>
        <p:spPr>
          <a:xfrm rot="5400000">
            <a:off x="7675699" y="3181338"/>
            <a:ext cx="410995" cy="394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7C555B53-E948-8D40-B4ED-6E212CD242EA}"/>
              </a:ext>
            </a:extLst>
          </p:cNvPr>
          <p:cNvCxnSpPr>
            <a:endCxn id="101" idx="0"/>
          </p:cNvCxnSpPr>
          <p:nvPr/>
        </p:nvCxnSpPr>
        <p:spPr>
          <a:xfrm rot="16200000" flipH="1">
            <a:off x="8978608" y="3216446"/>
            <a:ext cx="303297" cy="266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AF76566A-8B46-B34D-9677-E9DC21D10EE3}"/>
              </a:ext>
            </a:extLst>
          </p:cNvPr>
          <p:cNvCxnSpPr>
            <a:cxnSpLocks/>
            <a:stCxn id="84" idx="2"/>
          </p:cNvCxnSpPr>
          <p:nvPr/>
        </p:nvCxnSpPr>
        <p:spPr>
          <a:xfrm rot="16200000" flipH="1">
            <a:off x="6736983" y="5510349"/>
            <a:ext cx="862559" cy="119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5D8E55A-8C21-9C42-9495-2E87AD574717}"/>
              </a:ext>
            </a:extLst>
          </p:cNvPr>
          <p:cNvSpPr/>
          <p:nvPr/>
        </p:nvSpPr>
        <p:spPr>
          <a:xfrm>
            <a:off x="9429471" y="617063"/>
            <a:ext cx="635858" cy="33695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Wait</a:t>
            </a:r>
          </a:p>
        </p:txBody>
      </p: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EC117545-DB2A-B64B-97A0-550F8F9B1AD9}"/>
              </a:ext>
            </a:extLst>
          </p:cNvPr>
          <p:cNvCxnSpPr>
            <a:cxnSpLocks/>
            <a:stCxn id="104" idx="2"/>
            <a:endCxn id="111" idx="1"/>
          </p:cNvCxnSpPr>
          <p:nvPr/>
        </p:nvCxnSpPr>
        <p:spPr>
          <a:xfrm rot="16200000" flipH="1">
            <a:off x="7559308" y="4618149"/>
            <a:ext cx="667457" cy="146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B32B1560-118B-D647-B918-0DC46FF88513}"/>
              </a:ext>
            </a:extLst>
          </p:cNvPr>
          <p:cNvCxnSpPr>
            <a:cxnSpLocks/>
            <a:endCxn id="90" idx="7"/>
          </p:cNvCxnSpPr>
          <p:nvPr/>
        </p:nvCxnSpPr>
        <p:spPr>
          <a:xfrm rot="5400000">
            <a:off x="8712051" y="5000762"/>
            <a:ext cx="1467578" cy="204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28ED14D6-CC33-F041-9846-8BFBDCFBD9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93109" y="1504181"/>
            <a:ext cx="349823" cy="256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15607496-79A9-E641-BB46-97074CCE44F0}"/>
              </a:ext>
            </a:extLst>
          </p:cNvPr>
          <p:cNvCxnSpPr/>
          <p:nvPr/>
        </p:nvCxnSpPr>
        <p:spPr>
          <a:xfrm rot="16200000" flipH="1">
            <a:off x="10949062" y="2754064"/>
            <a:ext cx="347528" cy="146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A48A4F3-317A-E14D-8AB2-7FEEA7FB3093}"/>
              </a:ext>
            </a:extLst>
          </p:cNvPr>
          <p:cNvSpPr/>
          <p:nvPr/>
        </p:nvSpPr>
        <p:spPr>
          <a:xfrm>
            <a:off x="10448407" y="3001043"/>
            <a:ext cx="1515301" cy="787635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Revoke Provisioning Plan (Disable or Delete Selected Account Option)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99CAAE0D-D40C-F647-AB72-44BEB9CA6AEA}"/>
              </a:ext>
            </a:extLst>
          </p:cNvPr>
          <p:cNvSpPr/>
          <p:nvPr/>
        </p:nvSpPr>
        <p:spPr>
          <a:xfrm>
            <a:off x="9952051" y="4110409"/>
            <a:ext cx="1076557" cy="51791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  Plan</a:t>
            </a:r>
          </a:p>
        </p:txBody>
      </p: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25F2CA12-6DF4-0140-A120-D97C797F1FB1}"/>
              </a:ext>
            </a:extLst>
          </p:cNvPr>
          <p:cNvCxnSpPr/>
          <p:nvPr/>
        </p:nvCxnSpPr>
        <p:spPr>
          <a:xfrm rot="5400000">
            <a:off x="11122546" y="5539331"/>
            <a:ext cx="341378" cy="233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A84EBBC7-1332-1F48-855D-1D14C9E10752}"/>
              </a:ext>
            </a:extLst>
          </p:cNvPr>
          <p:cNvCxnSpPr>
            <a:stCxn id="89" idx="3"/>
            <a:endCxn id="90" idx="2"/>
          </p:cNvCxnSpPr>
          <p:nvPr/>
        </p:nvCxnSpPr>
        <p:spPr>
          <a:xfrm flipV="1">
            <a:off x="7704201" y="6192923"/>
            <a:ext cx="487706" cy="97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58B9A40-836C-C940-A063-BA984AA402F0}"/>
              </a:ext>
            </a:extLst>
          </p:cNvPr>
          <p:cNvCxnSpPr>
            <a:stCxn id="111" idx="2"/>
            <a:endCxn id="90" idx="0"/>
          </p:cNvCxnSpPr>
          <p:nvPr/>
        </p:nvCxnSpPr>
        <p:spPr>
          <a:xfrm rot="16200000" flipH="1">
            <a:off x="8562940" y="5385964"/>
            <a:ext cx="277473" cy="329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A85C64BC-B9CB-544B-B021-3920A4FCA14E}"/>
              </a:ext>
            </a:extLst>
          </p:cNvPr>
          <p:cNvCxnSpPr>
            <a:stCxn id="113" idx="1"/>
            <a:endCxn id="90" idx="6"/>
          </p:cNvCxnSpPr>
          <p:nvPr/>
        </p:nvCxnSpPr>
        <p:spPr>
          <a:xfrm rot="10800000" flipV="1">
            <a:off x="9541022" y="5011177"/>
            <a:ext cx="1376180" cy="1181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E01A353C-A2C3-F849-BD61-B7BFFFFED2DE}"/>
              </a:ext>
            </a:extLst>
          </p:cNvPr>
          <p:cNvCxnSpPr>
            <a:cxnSpLocks/>
            <a:endCxn id="218" idx="3"/>
          </p:cNvCxnSpPr>
          <p:nvPr/>
        </p:nvCxnSpPr>
        <p:spPr>
          <a:xfrm rot="5400000">
            <a:off x="10829982" y="4003304"/>
            <a:ext cx="564687" cy="167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1A317E03-8DA6-E74E-8CBC-0DB554D100A2}"/>
              </a:ext>
            </a:extLst>
          </p:cNvPr>
          <p:cNvCxnSpPr>
            <a:cxnSpLocks/>
          </p:cNvCxnSpPr>
          <p:nvPr/>
        </p:nvCxnSpPr>
        <p:spPr>
          <a:xfrm>
            <a:off x="11049611" y="4523967"/>
            <a:ext cx="372059" cy="29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05BC20-C171-074E-8B02-998CF1E215F4}"/>
              </a:ext>
            </a:extLst>
          </p:cNvPr>
          <p:cNvSpPr txBox="1"/>
          <p:nvPr/>
        </p:nvSpPr>
        <p:spPr>
          <a:xfrm>
            <a:off x="8348697" y="1360164"/>
            <a:ext cx="1434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Configured Reminders, Escalation, and  Escalation copied to Manager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72CEAE-6152-1C4F-8E73-5F119E42A4C2}"/>
              </a:ext>
            </a:extLst>
          </p:cNvPr>
          <p:cNvSpPr/>
          <p:nvPr/>
        </p:nvSpPr>
        <p:spPr>
          <a:xfrm>
            <a:off x="5264187" y="987425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BE43CC-36C6-F943-9A5E-B6560EDBA11E}"/>
              </a:ext>
            </a:extLst>
          </p:cNvPr>
          <p:cNvSpPr/>
          <p:nvPr/>
        </p:nvSpPr>
        <p:spPr>
          <a:xfrm>
            <a:off x="7265071" y="411795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8B3C55-7CF0-6546-9B42-DE708EA5FC03}"/>
              </a:ext>
            </a:extLst>
          </p:cNvPr>
          <p:cNvSpPr/>
          <p:nvPr/>
        </p:nvSpPr>
        <p:spPr>
          <a:xfrm>
            <a:off x="9002920" y="493341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C2DE73D-542A-E54E-972B-DC0896EE6B81}"/>
              </a:ext>
            </a:extLst>
          </p:cNvPr>
          <p:cNvCxnSpPr>
            <a:endCxn id="186" idx="1"/>
          </p:cNvCxnSpPr>
          <p:nvPr/>
        </p:nvCxnSpPr>
        <p:spPr>
          <a:xfrm flipV="1">
            <a:off x="9152301" y="785538"/>
            <a:ext cx="277170" cy="131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BBF671D-7337-1445-B537-530DDFECDA11}"/>
              </a:ext>
            </a:extLst>
          </p:cNvPr>
          <p:cNvSpPr/>
          <p:nvPr/>
        </p:nvSpPr>
        <p:spPr>
          <a:xfrm>
            <a:off x="6259543" y="3010657"/>
            <a:ext cx="412917" cy="32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761997-AE40-CF4B-92FA-295E35EC9B9F}"/>
              </a:ext>
            </a:extLst>
          </p:cNvPr>
          <p:cNvSpPr/>
          <p:nvPr/>
        </p:nvSpPr>
        <p:spPr>
          <a:xfrm>
            <a:off x="6786156" y="5015019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D424A5C-9A43-3240-B455-7966BCB0CDCB}"/>
              </a:ext>
            </a:extLst>
          </p:cNvPr>
          <p:cNvSpPr/>
          <p:nvPr/>
        </p:nvSpPr>
        <p:spPr>
          <a:xfrm>
            <a:off x="6668028" y="660612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E922024-15CE-DF48-85EE-DA8C2C188005}"/>
              </a:ext>
            </a:extLst>
          </p:cNvPr>
          <p:cNvSpPr/>
          <p:nvPr/>
        </p:nvSpPr>
        <p:spPr>
          <a:xfrm>
            <a:off x="10303401" y="4691432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F9D88D6-2759-A444-948A-0C004623C1D8}"/>
              </a:ext>
            </a:extLst>
          </p:cNvPr>
          <p:cNvSpPr/>
          <p:nvPr/>
        </p:nvSpPr>
        <p:spPr>
          <a:xfrm>
            <a:off x="11052739" y="5366998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4DFBBE-A930-E340-89D5-E4878E95C5A9}"/>
              </a:ext>
            </a:extLst>
          </p:cNvPr>
          <p:cNvSpPr/>
          <p:nvPr/>
        </p:nvSpPr>
        <p:spPr>
          <a:xfrm>
            <a:off x="10961679" y="1373432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5EC0815-3A9D-A047-ACF9-2FD0A432E45C}"/>
              </a:ext>
            </a:extLst>
          </p:cNvPr>
          <p:cNvSpPr/>
          <p:nvPr/>
        </p:nvSpPr>
        <p:spPr>
          <a:xfrm>
            <a:off x="10627422" y="543192"/>
            <a:ext cx="1494347" cy="43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Mitigation Expiration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LifeCycle Event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1B4779A-C51E-4F47-9276-2757997086D8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>
            <a:off x="9732004" y="996134"/>
            <a:ext cx="3707" cy="183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02159F2-D0A5-4345-9EC1-83714047DD2C}"/>
              </a:ext>
            </a:extLst>
          </p:cNvPr>
          <p:cNvSpPr/>
          <p:nvPr/>
        </p:nvSpPr>
        <p:spPr>
          <a:xfrm>
            <a:off x="9400980" y="914725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8936385-F5B1-634D-BF74-53AAF9A09B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42501" y="2422642"/>
            <a:ext cx="208306" cy="105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AB6423C-34E6-C940-A240-13EB748FF510}"/>
              </a:ext>
            </a:extLst>
          </p:cNvPr>
          <p:cNvCxnSpPr/>
          <p:nvPr/>
        </p:nvCxnSpPr>
        <p:spPr>
          <a:xfrm rot="5400000">
            <a:off x="4841648" y="3536372"/>
            <a:ext cx="287458" cy="217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FF26864-1669-4C48-9B40-F44F7FA54E33}"/>
              </a:ext>
            </a:extLst>
          </p:cNvPr>
          <p:cNvCxnSpPr/>
          <p:nvPr/>
        </p:nvCxnSpPr>
        <p:spPr>
          <a:xfrm rot="16200000" flipH="1">
            <a:off x="5038738" y="4456209"/>
            <a:ext cx="231849" cy="893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E3C2EBE-8E5E-0A49-87B6-3A35E14E194E}"/>
              </a:ext>
            </a:extLst>
          </p:cNvPr>
          <p:cNvCxnSpPr>
            <a:cxnSpLocks/>
            <a:stCxn id="147" idx="3"/>
            <a:endCxn id="93" idx="0"/>
          </p:cNvCxnSpPr>
          <p:nvPr/>
        </p:nvCxnSpPr>
        <p:spPr>
          <a:xfrm flipV="1">
            <a:off x="5867616" y="2399288"/>
            <a:ext cx="2522705" cy="2608242"/>
          </a:xfrm>
          <a:prstGeom prst="bentConnector4">
            <a:avLst>
              <a:gd name="adj1" fmla="val 3938"/>
              <a:gd name="adj2" fmla="val 108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D89F4877-927A-D844-BF14-2D2BF73B1479}"/>
              </a:ext>
            </a:extLst>
          </p:cNvPr>
          <p:cNvCxnSpPr>
            <a:cxnSpLocks/>
            <a:stCxn id="114" idx="2"/>
          </p:cNvCxnSpPr>
          <p:nvPr/>
        </p:nvCxnSpPr>
        <p:spPr>
          <a:xfrm rot="5400000" flipH="1">
            <a:off x="10579645" y="5872278"/>
            <a:ext cx="352943" cy="994240"/>
          </a:xfrm>
          <a:prstGeom prst="bentConnector4">
            <a:avLst>
              <a:gd name="adj1" fmla="val -40781"/>
              <a:gd name="adj2" fmla="val 84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>
            <a:extLst>
              <a:ext uri="{FF2B5EF4-FFF2-40B4-BE49-F238E27FC236}">
                <a16:creationId xmlns:a16="http://schemas.microsoft.com/office/drawing/2014/main" id="{6B34D2E3-C8CA-8446-82F9-8F805C68940B}"/>
              </a:ext>
            </a:extLst>
          </p:cNvPr>
          <p:cNvSpPr/>
          <p:nvPr/>
        </p:nvSpPr>
        <p:spPr>
          <a:xfrm>
            <a:off x="1900888" y="4116142"/>
            <a:ext cx="1683066" cy="116557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Match Move Primary Account ON ?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F7FC06C-8016-6E47-9F52-2B9F87F14A4E}"/>
              </a:ext>
            </a:extLst>
          </p:cNvPr>
          <p:cNvCxnSpPr/>
          <p:nvPr/>
        </p:nvCxnSpPr>
        <p:spPr>
          <a:xfrm rot="16200000" flipV="1">
            <a:off x="1707414" y="4934226"/>
            <a:ext cx="912609" cy="478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>
            <a:extLst>
              <a:ext uri="{FF2B5EF4-FFF2-40B4-BE49-F238E27FC236}">
                <a16:creationId xmlns:a16="http://schemas.microsoft.com/office/drawing/2014/main" id="{B17679EF-1966-6948-ADD6-F5D6C2EBBB0E}"/>
              </a:ext>
            </a:extLst>
          </p:cNvPr>
          <p:cNvSpPr/>
          <p:nvPr/>
        </p:nvSpPr>
        <p:spPr>
          <a:xfrm>
            <a:off x="2601725" y="5545788"/>
            <a:ext cx="1461788" cy="46797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Matched?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9266541-5633-6B41-829D-50BE89885B72}"/>
              </a:ext>
            </a:extLst>
          </p:cNvPr>
          <p:cNvCxnSpPr>
            <a:cxnSpLocks/>
            <a:stCxn id="91" idx="3"/>
            <a:endCxn id="79" idx="1"/>
          </p:cNvCxnSpPr>
          <p:nvPr/>
        </p:nvCxnSpPr>
        <p:spPr>
          <a:xfrm>
            <a:off x="3583954" y="4698927"/>
            <a:ext cx="1044831" cy="1362082"/>
          </a:xfrm>
          <a:prstGeom prst="bentConnector3">
            <a:avLst>
              <a:gd name="adj1" fmla="val 53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7EAF3E7-4A9E-5440-911E-AA409E9B10F2}"/>
              </a:ext>
            </a:extLst>
          </p:cNvPr>
          <p:cNvCxnSpPr>
            <a:stCxn id="91" idx="2"/>
          </p:cNvCxnSpPr>
          <p:nvPr/>
        </p:nvCxnSpPr>
        <p:spPr>
          <a:xfrm rot="16200000" flipH="1">
            <a:off x="2936316" y="5087816"/>
            <a:ext cx="240842" cy="628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DC064F0-C7BB-4248-9A74-575848F36A4B}"/>
              </a:ext>
            </a:extLst>
          </p:cNvPr>
          <p:cNvCxnSpPr>
            <a:cxnSpLocks/>
            <a:stCxn id="105" idx="2"/>
            <a:endCxn id="79" idx="0"/>
          </p:cNvCxnSpPr>
          <p:nvPr/>
        </p:nvCxnSpPr>
        <p:spPr>
          <a:xfrm rot="5400000" flipH="1" flipV="1">
            <a:off x="4074061" y="4888470"/>
            <a:ext cx="383847" cy="1866733"/>
          </a:xfrm>
          <a:prstGeom prst="bentConnector5">
            <a:avLst>
              <a:gd name="adj1" fmla="val -34740"/>
              <a:gd name="adj2" fmla="val 54294"/>
              <a:gd name="adj3" fmla="val 159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711BCFC-1E04-3E44-A1EC-A2373CB25F2C}"/>
              </a:ext>
            </a:extLst>
          </p:cNvPr>
          <p:cNvCxnSpPr>
            <a:stCxn id="105" idx="1"/>
          </p:cNvCxnSpPr>
          <p:nvPr/>
        </p:nvCxnSpPr>
        <p:spPr>
          <a:xfrm rot="10800000" flipV="1">
            <a:off x="2466189" y="5779774"/>
            <a:ext cx="135537" cy="461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AF25040-2EC3-624A-B635-9D544D375D36}"/>
              </a:ext>
            </a:extLst>
          </p:cNvPr>
          <p:cNvSpPr/>
          <p:nvPr/>
        </p:nvSpPr>
        <p:spPr>
          <a:xfrm>
            <a:off x="2388703" y="5831145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94692E8-E299-6B42-B310-953C83EEFCA1}"/>
              </a:ext>
            </a:extLst>
          </p:cNvPr>
          <p:cNvSpPr/>
          <p:nvPr/>
        </p:nvSpPr>
        <p:spPr>
          <a:xfrm>
            <a:off x="2842000" y="5183243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7D2595-AF77-384C-8B28-4865F448B479}"/>
              </a:ext>
            </a:extLst>
          </p:cNvPr>
          <p:cNvSpPr/>
          <p:nvPr/>
        </p:nvSpPr>
        <p:spPr>
          <a:xfrm>
            <a:off x="3658608" y="4434050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A95B6B9-DAC6-514D-879C-4CA189C80F20}"/>
              </a:ext>
            </a:extLst>
          </p:cNvPr>
          <p:cNvSpPr/>
          <p:nvPr/>
        </p:nvSpPr>
        <p:spPr>
          <a:xfrm>
            <a:off x="3677683" y="6113718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9539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2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189</Words>
  <Application>Microsoft Macintosh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116</cp:revision>
  <dcterms:created xsi:type="dcterms:W3CDTF">2017-09-05T18:04:55Z</dcterms:created>
  <dcterms:modified xsi:type="dcterms:W3CDTF">2018-04-02T14:35:51Z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