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45"/>
    <p:restoredTop sz="93717"/>
  </p:normalViewPr>
  <p:slideViewPr>
    <p:cSldViewPr snapToGrid="0" snapToObjects="1">
      <p:cViewPr varScale="1">
        <p:scale>
          <a:sx n="92" d="100"/>
          <a:sy n="92" d="100"/>
        </p:scale>
        <p:origin x="11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CE612-9DC5-9C43-8A44-70324E9108AD}" type="datetimeFigureOut">
              <a:rPr lang="en-US" smtClean="0"/>
              <a:t>4/30/18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26D31-CA1E-CC41-A3A6-A314E2601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79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26D31-CA1E-CC41-A3A6-A314E26013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63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5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9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0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85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5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4/30/18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6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4/30/18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6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4/30/18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7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8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C9837-5406-ED4C-A78E-6E0B5F9546EE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0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190308"/>
              </p:ext>
            </p:extLst>
          </p:nvPr>
        </p:nvGraphicFramePr>
        <p:xfrm>
          <a:off x="0" y="599440"/>
          <a:ext cx="12145617" cy="6258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6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9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593">
                <a:tc gridSpan="2">
                  <a:txBody>
                    <a:bodyPr/>
                    <a:lstStyle/>
                    <a:p>
                      <a:r>
                        <a:rPr lang="en-US" baseline="0" dirty="0"/>
                        <a:t>Native Change Process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28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Native Change Feature</a:t>
                      </a:r>
                      <a:endParaRPr lang="en-US" dirty="0"/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996092" y="1558530"/>
            <a:ext cx="1414185" cy="103803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LifeCycle or Certification or Operations </a:t>
            </a:r>
            <a:r>
              <a:rPr lang="en-US" sz="1000" dirty="0" err="1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QuickLink</a:t>
            </a:r>
            <a:endParaRPr lang="en-US" sz="1000" dirty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C1D9C4A-722C-9A4F-A799-7B533769C9AA}"/>
              </a:ext>
            </a:extLst>
          </p:cNvPr>
          <p:cNvSpPr/>
          <p:nvPr/>
        </p:nvSpPr>
        <p:spPr>
          <a:xfrm>
            <a:off x="792824" y="3143671"/>
            <a:ext cx="1752354" cy="711334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Get All Native Changes from an Identity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D4065C2-B381-F944-9709-92B57A46DCAE}"/>
              </a:ext>
            </a:extLst>
          </p:cNvPr>
          <p:cNvSpPr/>
          <p:nvPr/>
        </p:nvSpPr>
        <p:spPr>
          <a:xfrm>
            <a:off x="10408829" y="1218009"/>
            <a:ext cx="1414185" cy="103803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End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EC0BF23C-29CB-2B4A-8689-D71FAA53D9EC}"/>
              </a:ext>
            </a:extLst>
          </p:cNvPr>
          <p:cNvSpPr/>
          <p:nvPr/>
        </p:nvSpPr>
        <p:spPr>
          <a:xfrm>
            <a:off x="9659424" y="3744854"/>
            <a:ext cx="1892581" cy="727327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Save Native Changes to a Configuration Object (only in case of LifeCycle Event)</a:t>
            </a:r>
          </a:p>
        </p:txBody>
      </p:sp>
      <p:sp>
        <p:nvSpPr>
          <p:cNvPr id="65" name="Diamond 64">
            <a:extLst>
              <a:ext uri="{FF2B5EF4-FFF2-40B4-BE49-F238E27FC236}">
                <a16:creationId xmlns:a16="http://schemas.microsoft.com/office/drawing/2014/main" id="{ED3DFAE9-2D74-8F47-89B2-5E8F50EA1D88}"/>
              </a:ext>
            </a:extLst>
          </p:cNvPr>
          <p:cNvSpPr/>
          <p:nvPr/>
        </p:nvSpPr>
        <p:spPr>
          <a:xfrm>
            <a:off x="2240054" y="4977443"/>
            <a:ext cx="2439683" cy="1636487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Native Change option for application requires certification for native added access?</a:t>
            </a:r>
          </a:p>
        </p:txBody>
      </p: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68DFBFD2-FC65-2E42-9341-D09F6233A87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09779" y="2711055"/>
            <a:ext cx="504930" cy="3181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6BC39FA3-EFDD-CA4C-B637-3E48CD3B11F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37135" y="4104989"/>
            <a:ext cx="656977" cy="1932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70E0366-DB28-6348-BAC7-AFFCECF3C5EC}"/>
              </a:ext>
            </a:extLst>
          </p:cNvPr>
          <p:cNvSpPr/>
          <p:nvPr/>
        </p:nvSpPr>
        <p:spPr>
          <a:xfrm>
            <a:off x="827006" y="4548217"/>
            <a:ext cx="1752354" cy="711334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Scan All Native Changes from Identity/ Application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05D1119B-CF90-AE4B-8904-DD04E743864B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2579360" y="4903884"/>
            <a:ext cx="647041" cy="2249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2EB825F8-5911-3F44-8A55-6513D4FDD6D6}"/>
              </a:ext>
            </a:extLst>
          </p:cNvPr>
          <p:cNvSpPr/>
          <p:nvPr/>
        </p:nvSpPr>
        <p:spPr>
          <a:xfrm>
            <a:off x="7170570" y="3190935"/>
            <a:ext cx="1695933" cy="711334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Build Add Account Request for each application</a:t>
            </a:r>
          </a:p>
        </p:txBody>
      </p:sp>
      <p:sp>
        <p:nvSpPr>
          <p:cNvPr id="62" name="Diamond 61">
            <a:extLst>
              <a:ext uri="{FF2B5EF4-FFF2-40B4-BE49-F238E27FC236}">
                <a16:creationId xmlns:a16="http://schemas.microsoft.com/office/drawing/2014/main" id="{426F14A7-AEAC-8545-9950-7E04C3D1AA1D}"/>
              </a:ext>
            </a:extLst>
          </p:cNvPr>
          <p:cNvSpPr/>
          <p:nvPr/>
        </p:nvSpPr>
        <p:spPr>
          <a:xfrm>
            <a:off x="4633416" y="1084342"/>
            <a:ext cx="2699651" cy="1587488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Native Change option for application requires automated recovery for native removed access?</a:t>
            </a:r>
          </a:p>
        </p:txBody>
      </p:sp>
      <p:sp>
        <p:nvSpPr>
          <p:cNvPr id="64" name="Diamond 63">
            <a:extLst>
              <a:ext uri="{FF2B5EF4-FFF2-40B4-BE49-F238E27FC236}">
                <a16:creationId xmlns:a16="http://schemas.microsoft.com/office/drawing/2014/main" id="{298E42F1-ADC1-4744-BEE2-1FA96D4F7326}"/>
              </a:ext>
            </a:extLst>
          </p:cNvPr>
          <p:cNvSpPr/>
          <p:nvPr/>
        </p:nvSpPr>
        <p:spPr>
          <a:xfrm>
            <a:off x="2688889" y="2433212"/>
            <a:ext cx="2788059" cy="1587964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Native Change option for application requires automated revocation for native added access?</a:t>
            </a:r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7CAF5B0E-CA90-6F4E-98EF-CAACA65BB1F1}"/>
              </a:ext>
            </a:extLst>
          </p:cNvPr>
          <p:cNvCxnSpPr>
            <a:cxnSpLocks/>
            <a:stCxn id="65" idx="2"/>
            <a:endCxn id="70" idx="1"/>
          </p:cNvCxnSpPr>
          <p:nvPr/>
        </p:nvCxnSpPr>
        <p:spPr>
          <a:xfrm rot="5400000" flipH="1" flipV="1">
            <a:off x="4193887" y="5351118"/>
            <a:ext cx="528820" cy="1996803"/>
          </a:xfrm>
          <a:prstGeom prst="bentConnector4">
            <a:avLst>
              <a:gd name="adj1" fmla="val -43228"/>
              <a:gd name="adj2" fmla="val 805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81B60E49-F49C-4141-9E70-17BDED75F992}"/>
              </a:ext>
            </a:extLst>
          </p:cNvPr>
          <p:cNvSpPr/>
          <p:nvPr/>
        </p:nvSpPr>
        <p:spPr>
          <a:xfrm>
            <a:off x="5456699" y="5729443"/>
            <a:ext cx="1752354" cy="711334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Collect Certification Based Applications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10DBEF9A-2A8E-DB4E-B483-CB55591716FE}"/>
              </a:ext>
            </a:extLst>
          </p:cNvPr>
          <p:cNvCxnSpPr>
            <a:cxnSpLocks/>
            <a:stCxn id="65" idx="3"/>
          </p:cNvCxnSpPr>
          <p:nvPr/>
        </p:nvCxnSpPr>
        <p:spPr>
          <a:xfrm flipH="1" flipV="1">
            <a:off x="4102300" y="4021176"/>
            <a:ext cx="577437" cy="1774511"/>
          </a:xfrm>
          <a:prstGeom prst="bentConnector4">
            <a:avLst>
              <a:gd name="adj1" fmla="val -39589"/>
              <a:gd name="adj2" fmla="val 730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1E7CFFB6-F4A6-034B-B443-021684CA6F3B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37605" y="4098769"/>
            <a:ext cx="3029766" cy="1758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9537A900-CA28-AF42-B63F-DC65E73D4BAF}"/>
              </a:ext>
            </a:extLst>
          </p:cNvPr>
          <p:cNvCxnSpPr>
            <a:cxnSpLocks/>
            <a:stCxn id="64" idx="3"/>
            <a:endCxn id="82" idx="1"/>
          </p:cNvCxnSpPr>
          <p:nvPr/>
        </p:nvCxnSpPr>
        <p:spPr>
          <a:xfrm>
            <a:off x="5476948" y="3227194"/>
            <a:ext cx="1856120" cy="15926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DA80734B-8113-C240-9FDC-E868F7DDBB86}"/>
              </a:ext>
            </a:extLst>
          </p:cNvPr>
          <p:cNvSpPr/>
          <p:nvPr/>
        </p:nvSpPr>
        <p:spPr>
          <a:xfrm>
            <a:off x="7333068" y="4464185"/>
            <a:ext cx="1695933" cy="711334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Build Remove Account Request for each application</a:t>
            </a:r>
          </a:p>
        </p:txBody>
      </p: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E6F78150-968B-9149-AC07-3A5B38AA6BAA}"/>
              </a:ext>
            </a:extLst>
          </p:cNvPr>
          <p:cNvCxnSpPr>
            <a:cxnSpLocks/>
            <a:stCxn id="64" idx="0"/>
            <a:endCxn id="62" idx="1"/>
          </p:cNvCxnSpPr>
          <p:nvPr/>
        </p:nvCxnSpPr>
        <p:spPr>
          <a:xfrm rot="5400000" flipH="1" flipV="1">
            <a:off x="4080604" y="1880401"/>
            <a:ext cx="555126" cy="5504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8DD6675E-F1DC-3C46-BB91-60EBB118F509}"/>
              </a:ext>
            </a:extLst>
          </p:cNvPr>
          <p:cNvCxnSpPr>
            <a:cxnSpLocks/>
            <a:endCxn id="53" idx="0"/>
          </p:cNvCxnSpPr>
          <p:nvPr/>
        </p:nvCxnSpPr>
        <p:spPr>
          <a:xfrm rot="16200000" flipH="1">
            <a:off x="7036996" y="2209393"/>
            <a:ext cx="1277615" cy="6854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D14E06FB-A7DF-6143-8B04-3D596D33E41E}"/>
              </a:ext>
            </a:extLst>
          </p:cNvPr>
          <p:cNvSpPr/>
          <p:nvPr/>
        </p:nvSpPr>
        <p:spPr>
          <a:xfrm>
            <a:off x="9659424" y="2475059"/>
            <a:ext cx="1881412" cy="1054230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Launch Native Change Workflow for Provisioning Plan and Certification for certification based applications 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D1C1AC0D-01F7-D245-B48A-ED1F975EDA8B}"/>
              </a:ext>
            </a:extLst>
          </p:cNvPr>
          <p:cNvSpPr/>
          <p:nvPr/>
        </p:nvSpPr>
        <p:spPr>
          <a:xfrm>
            <a:off x="9648255" y="5701596"/>
            <a:ext cx="1695933" cy="711334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Build Provisioning Plan for All Account Request and Build a Certification</a:t>
            </a: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AD6BF2FE-3307-754A-BBBD-0306735A1D8E}"/>
              </a:ext>
            </a:extLst>
          </p:cNvPr>
          <p:cNvCxnSpPr>
            <a:cxnSpLocks/>
            <a:stCxn id="53" idx="3"/>
            <a:endCxn id="101" idx="1"/>
          </p:cNvCxnSpPr>
          <p:nvPr/>
        </p:nvCxnSpPr>
        <p:spPr>
          <a:xfrm>
            <a:off x="8866503" y="3546602"/>
            <a:ext cx="781752" cy="25106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72982BF2-7BE8-DF43-990C-A5D7AC860B20}"/>
              </a:ext>
            </a:extLst>
          </p:cNvPr>
          <p:cNvCxnSpPr>
            <a:cxnSpLocks/>
            <a:stCxn id="82" idx="3"/>
            <a:endCxn id="101" idx="0"/>
          </p:cNvCxnSpPr>
          <p:nvPr/>
        </p:nvCxnSpPr>
        <p:spPr>
          <a:xfrm>
            <a:off x="9029001" y="4819852"/>
            <a:ext cx="1467221" cy="8817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12171A92-0DAC-C945-A1B2-C82A51F85DB6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377774" y="4963893"/>
            <a:ext cx="1153380" cy="3220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DB8FA5D9-F36C-C348-BFEE-C8BC718EB3C0}"/>
              </a:ext>
            </a:extLst>
          </p:cNvPr>
          <p:cNvCxnSpPr>
            <a:cxnSpLocks/>
            <a:stCxn id="54" idx="0"/>
            <a:endCxn id="100" idx="2"/>
          </p:cNvCxnSpPr>
          <p:nvPr/>
        </p:nvCxnSpPr>
        <p:spPr>
          <a:xfrm rot="16200000" flipV="1">
            <a:off x="10495141" y="3634279"/>
            <a:ext cx="215565" cy="55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35E610EC-6118-5341-841D-6E8F3A82EF87}"/>
              </a:ext>
            </a:extLst>
          </p:cNvPr>
          <p:cNvCxnSpPr>
            <a:cxnSpLocks/>
            <a:stCxn id="100" idx="0"/>
            <a:endCxn id="55" idx="2"/>
          </p:cNvCxnSpPr>
          <p:nvPr/>
        </p:nvCxnSpPr>
        <p:spPr>
          <a:xfrm rot="16200000" flipV="1">
            <a:off x="10135463" y="2010391"/>
            <a:ext cx="738035" cy="191301"/>
          </a:xfrm>
          <a:prstGeom prst="bentConnector4">
            <a:avLst>
              <a:gd name="adj1" fmla="val 14838"/>
              <a:gd name="adj2" fmla="val 6112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79602D6-B6C8-4142-8D99-4D5AE6D9C191}"/>
              </a:ext>
            </a:extLst>
          </p:cNvPr>
          <p:cNvSpPr/>
          <p:nvPr/>
        </p:nvSpPr>
        <p:spPr>
          <a:xfrm>
            <a:off x="4308041" y="5370047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D2F956B-76BF-2D42-BD27-40B3E7083501}"/>
              </a:ext>
            </a:extLst>
          </p:cNvPr>
          <p:cNvSpPr/>
          <p:nvPr/>
        </p:nvSpPr>
        <p:spPr>
          <a:xfrm>
            <a:off x="4308041" y="2141713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9EE4A8A-8756-524C-B305-0D8DC9347EED}"/>
              </a:ext>
            </a:extLst>
          </p:cNvPr>
          <p:cNvSpPr/>
          <p:nvPr/>
        </p:nvSpPr>
        <p:spPr>
          <a:xfrm>
            <a:off x="6796136" y="1084342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9C92D21-64A6-9644-85D5-A36745618C02}"/>
              </a:ext>
            </a:extLst>
          </p:cNvPr>
          <p:cNvSpPr/>
          <p:nvPr/>
        </p:nvSpPr>
        <p:spPr>
          <a:xfrm>
            <a:off x="3938757" y="6424309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0F4842D-79AD-634D-B106-AE4772955A13}"/>
              </a:ext>
            </a:extLst>
          </p:cNvPr>
          <p:cNvSpPr/>
          <p:nvPr/>
        </p:nvSpPr>
        <p:spPr>
          <a:xfrm>
            <a:off x="5456699" y="3263116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DE749FF-FD12-494F-8DA9-0413CD417FCD}"/>
              </a:ext>
            </a:extLst>
          </p:cNvPr>
          <p:cNvSpPr/>
          <p:nvPr/>
        </p:nvSpPr>
        <p:spPr>
          <a:xfrm>
            <a:off x="7333067" y="2212502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FB3335D1-5627-BF4F-92BC-767CACDDB84B}"/>
              </a:ext>
            </a:extLst>
          </p:cNvPr>
          <p:cNvCxnSpPr>
            <a:cxnSpLocks/>
            <a:stCxn id="62" idx="0"/>
          </p:cNvCxnSpPr>
          <p:nvPr/>
        </p:nvCxnSpPr>
        <p:spPr>
          <a:xfrm rot="16200000" flipH="1">
            <a:off x="6169934" y="897650"/>
            <a:ext cx="2900752" cy="3274137"/>
          </a:xfrm>
          <a:prstGeom prst="bentConnector4">
            <a:avLst>
              <a:gd name="adj1" fmla="val 716"/>
              <a:gd name="adj2" fmla="val 921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564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F51A599235694384FB79719A9FAE0A" ma:contentTypeVersion="4" ma:contentTypeDescription="Create a new document." ma:contentTypeScope="" ma:versionID="c1f529c01d9e8e240f1e0820498893e3">
  <xsd:schema xmlns:xsd="http://www.w3.org/2001/XMLSchema" xmlns:xs="http://www.w3.org/2001/XMLSchema" xmlns:p="http://schemas.microsoft.com/office/2006/metadata/properties" xmlns:ns2="893ae2ee-cb38-46e8-a2a8-91ff814c60f6" xmlns:ns3="c54639ba-90e7-4a9a-9391-b486170165d5" xmlns:ns4="http://schemas.microsoft.com/sharepoint/v4" targetNamespace="http://schemas.microsoft.com/office/2006/metadata/properties" ma:root="true" ma:fieldsID="cfef1904ebf0095b95f04576c393b4e0" ns2:_="" ns3:_="" ns4:_="">
    <xsd:import namespace="893ae2ee-cb38-46e8-a2a8-91ff814c60f6"/>
    <xsd:import namespace="c54639ba-90e7-4a9a-9391-b486170165d5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35b235699204a489217bbd987766bcc" minOccurs="0"/>
                <xsd:element ref="ns3:TaxCatchAll" minOccurs="0"/>
                <xsd:element ref="ns4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3ae2ee-cb38-46e8-a2a8-91ff814c60f6" elementFormDefault="qualified">
    <xsd:import namespace="http://schemas.microsoft.com/office/2006/documentManagement/types"/>
    <xsd:import namespace="http://schemas.microsoft.com/office/infopath/2007/PartnerControls"/>
    <xsd:element name="i35b235699204a489217bbd987766bcc" ma:index="9" nillable="true" ma:taxonomy="true" ma:internalName="i35b235699204a489217bbd987766bcc" ma:taxonomyFieldName="Document_x0020_type" ma:displayName="Document type" ma:default="" ma:fieldId="{235b2356-9920-4a48-9217-bbd987766bcc}" ma:taxonomyMulti="true" ma:sspId="a2422bf6-4460-4dcf-8a89-b51b58388b6d" ma:termSetId="0662e58e-5d76-454d-95ad-a202c5fd0d06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4639ba-90e7-4a9a-9391-b486170165d5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29e9844f-9cd2-44ef-85ea-07f6b2250f6d}" ma:internalName="TaxCatchAll" ma:showField="CatchAllData" ma:web="a015294f-c90b-44e3-accb-053d1f46c86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1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35b235699204a489217bbd987766bcc xmlns="893ae2ee-cb38-46e8-a2a8-91ff814c60f6">
      <Terms xmlns="http://schemas.microsoft.com/office/infopath/2007/PartnerControls"/>
    </i35b235699204a489217bbd987766bcc>
    <IconOverlay xmlns="http://schemas.microsoft.com/sharepoint/v4" xsi:nil="true"/>
    <TaxCatchAll xmlns="c54639ba-90e7-4a9a-9391-b486170165d5"/>
  </documentManagement>
</p:properties>
</file>

<file path=customXml/itemProps1.xml><?xml version="1.0" encoding="utf-8"?>
<ds:datastoreItem xmlns:ds="http://schemas.openxmlformats.org/officeDocument/2006/customXml" ds:itemID="{A9CF648F-3170-478B-AE00-FE14FA4931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CD3046-C57A-43BE-968F-ADA6F53964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3ae2ee-cb38-46e8-a2a8-91ff814c60f6"/>
    <ds:schemaRef ds:uri="c54639ba-90e7-4a9a-9391-b486170165d5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B5BDF1E-78D9-4817-BD36-78CCFE250FD4}">
  <ds:schemaRefs>
    <ds:schemaRef ds:uri="http://schemas.microsoft.com/office/2006/metadata/properties"/>
    <ds:schemaRef ds:uri="http://schemas.microsoft.com/office/infopath/2007/PartnerControls"/>
    <ds:schemaRef ds:uri="893ae2ee-cb38-46e8-a2a8-91ff814c60f6"/>
    <ds:schemaRef ds:uri="http://schemas.microsoft.com/sharepoint/v4"/>
    <ds:schemaRef ds:uri="c54639ba-90e7-4a9a-9391-b486170165d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130</Words>
  <Application>Microsoft Macintosh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Lucida Grande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Sheetal Khera</dc:creator>
  <cp:lastModifiedBy>Rohit Gupta</cp:lastModifiedBy>
  <cp:revision>79</cp:revision>
  <dcterms:created xsi:type="dcterms:W3CDTF">2017-09-05T18:04:55Z</dcterms:created>
  <dcterms:modified xsi:type="dcterms:W3CDTF">2018-04-30T14:24:42Z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0x01010096F51A599235694384FB79719A9FAE0A</vt:lpwstr>
  </property>
</Properties>
</file>