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4"/>
    <p:restoredTop sz="93784"/>
  </p:normalViewPr>
  <p:slideViewPr>
    <p:cSldViewPr snapToGrid="0" snapToObjects="1">
      <p:cViewPr varScale="1">
        <p:scale>
          <a:sx n="87" d="100"/>
          <a:sy n="87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90877"/>
              </p:ext>
            </p:extLst>
          </p:nvPr>
        </p:nvGraphicFramePr>
        <p:xfrm>
          <a:off x="0" y="599440"/>
          <a:ext cx="12145617" cy="62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3">
                <a:tc gridSpan="2">
                  <a:txBody>
                    <a:bodyPr/>
                    <a:lstStyle/>
                    <a:p>
                      <a:r>
                        <a:rPr lang="en-US" dirty="0"/>
                        <a:t>New Account Dependency Entitlements </a:t>
                      </a:r>
                      <a:r>
                        <a:rPr lang="en-US" baseline="0" dirty="0"/>
                        <a:t>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Account Dependency Entitlements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16060" y="1218473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New Account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Dependency Entitlement Start 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1D9C4A-722C-9A4F-A799-7B533769C9AA}"/>
              </a:ext>
            </a:extLst>
          </p:cNvPr>
          <p:cNvSpPr/>
          <p:nvPr/>
        </p:nvSpPr>
        <p:spPr>
          <a:xfrm>
            <a:off x="916060" y="2725968"/>
            <a:ext cx="1195793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Access To Main Application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3BD276D4-5F18-DF46-B7FF-B63BAAD68D1E}"/>
              </a:ext>
            </a:extLst>
          </p:cNvPr>
          <p:cNvSpPr/>
          <p:nvPr/>
        </p:nvSpPr>
        <p:spPr>
          <a:xfrm>
            <a:off x="649758" y="4118222"/>
            <a:ext cx="2269593" cy="174307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account dependency after provisioning  rule defined on main application?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4FFCD90C-B074-1442-95D5-C28F2EEF6336}"/>
              </a:ext>
            </a:extLst>
          </p:cNvPr>
          <p:cNvSpPr/>
          <p:nvPr/>
        </p:nvSpPr>
        <p:spPr>
          <a:xfrm>
            <a:off x="2764523" y="1218473"/>
            <a:ext cx="1889059" cy="143113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Provisioning Successful?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437E853B-896F-0B4D-99D7-6F2B54823977}"/>
              </a:ext>
            </a:extLst>
          </p:cNvPr>
          <p:cNvSpPr/>
          <p:nvPr/>
        </p:nvSpPr>
        <p:spPr>
          <a:xfrm>
            <a:off x="5008859" y="4023233"/>
            <a:ext cx="1985980" cy="1402198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Omit Dependency Entitlements Rule result is TRUE?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B20CCC79-73E3-AE40-8DEE-56735D2F31DE}"/>
              </a:ext>
            </a:extLst>
          </p:cNvPr>
          <p:cNvSpPr/>
          <p:nvPr/>
        </p:nvSpPr>
        <p:spPr>
          <a:xfrm>
            <a:off x="4839325" y="1194208"/>
            <a:ext cx="1929022" cy="163184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 has dependency entitlement on dependency application?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B9BCDC-BE9B-144C-BC1D-12CCAFAB15C1}"/>
              </a:ext>
            </a:extLst>
          </p:cNvPr>
          <p:cNvSpPr/>
          <p:nvPr/>
        </p:nvSpPr>
        <p:spPr>
          <a:xfrm>
            <a:off x="7223356" y="1131221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Go To Next Entitlement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FC02C10-A33F-9740-BFB0-C7C908F00357}"/>
              </a:ext>
            </a:extLst>
          </p:cNvPr>
          <p:cNvSpPr/>
          <p:nvPr/>
        </p:nvSpPr>
        <p:spPr>
          <a:xfrm>
            <a:off x="7228529" y="2857869"/>
            <a:ext cx="1195793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Provisioning Plan</a:t>
            </a: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70270D85-FDC5-1D47-9DDA-7CE9CFB98FC5}"/>
              </a:ext>
            </a:extLst>
          </p:cNvPr>
          <p:cNvSpPr/>
          <p:nvPr/>
        </p:nvSpPr>
        <p:spPr>
          <a:xfrm>
            <a:off x="9256847" y="4118222"/>
            <a:ext cx="1411739" cy="995936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3354676-09AF-1A44-B5E0-F4614EF09188}"/>
              </a:ext>
            </a:extLst>
          </p:cNvPr>
          <p:cNvSpPr/>
          <p:nvPr/>
        </p:nvSpPr>
        <p:spPr>
          <a:xfrm>
            <a:off x="7228529" y="4442010"/>
            <a:ext cx="1195793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D615315-213E-0346-89D0-A7AA4BB11129}"/>
              </a:ext>
            </a:extLst>
          </p:cNvPr>
          <p:cNvSpPr/>
          <p:nvPr/>
        </p:nvSpPr>
        <p:spPr>
          <a:xfrm>
            <a:off x="9256847" y="2843520"/>
            <a:ext cx="1195793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4065C2-B381-F944-9709-92B57A46DCAE}"/>
              </a:ext>
            </a:extLst>
          </p:cNvPr>
          <p:cNvSpPr/>
          <p:nvPr/>
        </p:nvSpPr>
        <p:spPr>
          <a:xfrm>
            <a:off x="4998562" y="5639884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71CB1499-49C6-A044-9C66-055FF2A5FA89}"/>
              </a:ext>
            </a:extLst>
          </p:cNvPr>
          <p:cNvSpPr/>
          <p:nvPr/>
        </p:nvSpPr>
        <p:spPr>
          <a:xfrm>
            <a:off x="3049222" y="3357227"/>
            <a:ext cx="2021119" cy="157503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this a new account on main application?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F7E583C-41B4-0442-BAEF-4D81F22A7CD0}"/>
              </a:ext>
            </a:extLst>
          </p:cNvPr>
          <p:cNvCxnSpPr>
            <a:endCxn id="35" idx="0"/>
          </p:cNvCxnSpPr>
          <p:nvPr/>
        </p:nvCxnSpPr>
        <p:spPr>
          <a:xfrm rot="5400000">
            <a:off x="1333823" y="2436638"/>
            <a:ext cx="469465" cy="109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C668648-AA34-0B45-861A-29ED66432C49}"/>
              </a:ext>
            </a:extLst>
          </p:cNvPr>
          <p:cNvCxnSpPr>
            <a:endCxn id="39" idx="0"/>
          </p:cNvCxnSpPr>
          <p:nvPr/>
        </p:nvCxnSpPr>
        <p:spPr>
          <a:xfrm rot="16200000" flipH="1">
            <a:off x="1286069" y="3619735"/>
            <a:ext cx="726373" cy="270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1E8DB0A-60A9-C342-B071-15013ABC0375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H="1" flipV="1">
            <a:off x="2764523" y="1934039"/>
            <a:ext cx="154828" cy="3055720"/>
          </a:xfrm>
          <a:prstGeom prst="bentConnector5">
            <a:avLst>
              <a:gd name="adj1" fmla="val 14288"/>
              <a:gd name="adj2" fmla="val 52552"/>
              <a:gd name="adj3" fmla="val 247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D0C83DD-955A-A047-990B-F3E0CEE5E668}"/>
              </a:ext>
            </a:extLst>
          </p:cNvPr>
          <p:cNvCxnSpPr>
            <a:stCxn id="40" idx="2"/>
            <a:endCxn id="57" idx="0"/>
          </p:cNvCxnSpPr>
          <p:nvPr/>
        </p:nvCxnSpPr>
        <p:spPr>
          <a:xfrm rot="16200000" flipH="1">
            <a:off x="3530606" y="2828050"/>
            <a:ext cx="707623" cy="350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268416C-042E-CA42-BB30-D4059ED8B048}"/>
              </a:ext>
            </a:extLst>
          </p:cNvPr>
          <p:cNvCxnSpPr>
            <a:cxnSpLocks/>
            <a:stCxn id="57" idx="3"/>
            <a:endCxn id="105" idx="2"/>
          </p:cNvCxnSpPr>
          <p:nvPr/>
        </p:nvCxnSpPr>
        <p:spPr>
          <a:xfrm flipV="1">
            <a:off x="5070341" y="3628132"/>
            <a:ext cx="14425" cy="516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2A3A8B93-EBCA-5F44-AD04-D17C88D55AA3}"/>
              </a:ext>
            </a:extLst>
          </p:cNvPr>
          <p:cNvCxnSpPr>
            <a:stCxn id="48" idx="0"/>
          </p:cNvCxnSpPr>
          <p:nvPr/>
        </p:nvCxnSpPr>
        <p:spPr>
          <a:xfrm rot="5400000" flipH="1" flipV="1">
            <a:off x="9772316" y="3714151"/>
            <a:ext cx="594472" cy="213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5F0DAF2-A55D-3844-A193-BD886D728DA0}"/>
              </a:ext>
            </a:extLst>
          </p:cNvPr>
          <p:cNvCxnSpPr>
            <a:stCxn id="51" idx="3"/>
          </p:cNvCxnSpPr>
          <p:nvPr/>
        </p:nvCxnSpPr>
        <p:spPr>
          <a:xfrm flipV="1">
            <a:off x="8424322" y="4616190"/>
            <a:ext cx="832525" cy="15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7B48D05-1DFB-8447-A87B-DC3DA622B337}"/>
              </a:ext>
            </a:extLst>
          </p:cNvPr>
          <p:cNvCxnSpPr>
            <a:stCxn id="53" idx="3"/>
            <a:endCxn id="55" idx="6"/>
          </p:cNvCxnSpPr>
          <p:nvPr/>
        </p:nvCxnSpPr>
        <p:spPr>
          <a:xfrm flipH="1">
            <a:off x="6412747" y="3176461"/>
            <a:ext cx="4039893" cy="2982438"/>
          </a:xfrm>
          <a:prstGeom prst="bentConnector3">
            <a:avLst>
              <a:gd name="adj1" fmla="val -15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734251B-2691-9744-8B57-9F213549D22D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7744827" y="3566116"/>
            <a:ext cx="669849" cy="3765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003579A-7088-1C4F-A7EB-24DB2D9CBCFD}"/>
              </a:ext>
            </a:extLst>
          </p:cNvPr>
          <p:cNvCxnSpPr/>
          <p:nvPr/>
        </p:nvCxnSpPr>
        <p:spPr>
          <a:xfrm>
            <a:off x="1784554" y="5861295"/>
            <a:ext cx="3224305" cy="421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A85950D-1C5B-FB49-8769-4D00258061E1}"/>
              </a:ext>
            </a:extLst>
          </p:cNvPr>
          <p:cNvCxnSpPr>
            <a:stCxn id="57" idx="2"/>
            <a:endCxn id="55" idx="1"/>
          </p:cNvCxnSpPr>
          <p:nvPr/>
        </p:nvCxnSpPr>
        <p:spPr>
          <a:xfrm rot="16200000" flipH="1">
            <a:off x="4202904" y="4789138"/>
            <a:ext cx="859639" cy="1145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F96285D0-3BCC-A541-976A-9EAE068D8F2C}"/>
              </a:ext>
            </a:extLst>
          </p:cNvPr>
          <p:cNvCxnSpPr>
            <a:cxnSpLocks/>
            <a:stCxn id="40" idx="0"/>
          </p:cNvCxnSpPr>
          <p:nvPr/>
        </p:nvCxnSpPr>
        <p:spPr>
          <a:xfrm rot="16200000" flipH="1">
            <a:off x="5939727" y="-1012202"/>
            <a:ext cx="1614549" cy="6075898"/>
          </a:xfrm>
          <a:prstGeom prst="bentConnector4">
            <a:avLst>
              <a:gd name="adj1" fmla="val -10505"/>
              <a:gd name="adj2" fmla="val 100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996FC69-802E-BA44-90EF-EA3FE1F8B19B}"/>
              </a:ext>
            </a:extLst>
          </p:cNvPr>
          <p:cNvSpPr/>
          <p:nvPr/>
        </p:nvSpPr>
        <p:spPr>
          <a:xfrm>
            <a:off x="5010495" y="3826439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DF11D9B-05B5-C94F-83B2-0FD9F6E3F864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 rot="5400000">
            <a:off x="5746526" y="5384560"/>
            <a:ext cx="214453" cy="296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5E2D5AB-188F-8A45-AA99-78C349C8BB0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5820907" y="1194208"/>
            <a:ext cx="1402449" cy="4560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2AA41AB-D81D-D74F-8C7F-775B4450E228}"/>
              </a:ext>
            </a:extLst>
          </p:cNvPr>
          <p:cNvSpPr/>
          <p:nvPr/>
        </p:nvSpPr>
        <p:spPr>
          <a:xfrm>
            <a:off x="2299976" y="559459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547F9FA-0042-0E45-A8E4-1209B842E6F5}"/>
              </a:ext>
            </a:extLst>
          </p:cNvPr>
          <p:cNvSpPr/>
          <p:nvPr/>
        </p:nvSpPr>
        <p:spPr>
          <a:xfrm>
            <a:off x="2511977" y="429788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E9C9125-087B-7E47-B4CA-461A99B4ADB9}"/>
              </a:ext>
            </a:extLst>
          </p:cNvPr>
          <p:cNvSpPr/>
          <p:nvPr/>
        </p:nvSpPr>
        <p:spPr>
          <a:xfrm>
            <a:off x="3709051" y="272596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9B6E4CA7-A7B7-0A4E-BB30-B709684460F1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6994839" y="3190810"/>
            <a:ext cx="233690" cy="1533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DEE3B432-3785-CC4C-B2A5-45E9997DC573}"/>
              </a:ext>
            </a:extLst>
          </p:cNvPr>
          <p:cNvCxnSpPr/>
          <p:nvPr/>
        </p:nvCxnSpPr>
        <p:spPr>
          <a:xfrm rot="5400000">
            <a:off x="7259167" y="3874752"/>
            <a:ext cx="918260" cy="216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B9B849-BDE7-8B43-AFBC-2F1A9896EB3A}"/>
              </a:ext>
            </a:extLst>
          </p:cNvPr>
          <p:cNvSpPr/>
          <p:nvPr/>
        </p:nvSpPr>
        <p:spPr>
          <a:xfrm>
            <a:off x="9941238" y="385063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A515594-F068-BE4E-930F-A647E8DD8DA5}"/>
              </a:ext>
            </a:extLst>
          </p:cNvPr>
          <p:cNvSpPr/>
          <p:nvPr/>
        </p:nvSpPr>
        <p:spPr>
          <a:xfrm>
            <a:off x="9414707" y="544791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29E5309-7BE4-0542-97AC-FE4671A5413F}"/>
              </a:ext>
            </a:extLst>
          </p:cNvPr>
          <p:cNvSpPr/>
          <p:nvPr/>
        </p:nvSpPr>
        <p:spPr>
          <a:xfrm>
            <a:off x="5525291" y="522710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74D21592-7AE3-2140-B79B-1D9009B34C0F}"/>
              </a:ext>
            </a:extLst>
          </p:cNvPr>
          <p:cNvSpPr/>
          <p:nvPr/>
        </p:nvSpPr>
        <p:spPr>
          <a:xfrm>
            <a:off x="4397133" y="2557420"/>
            <a:ext cx="1375265" cy="107071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Any Omit Rule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0978687-ECF3-EF45-870E-02B2E1236EF5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5772398" y="3003414"/>
            <a:ext cx="1450958" cy="89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410230-89DF-1F41-9D94-6FC3839B3E22}"/>
              </a:ext>
            </a:extLst>
          </p:cNvPr>
          <p:cNvSpPr/>
          <p:nvPr/>
        </p:nvSpPr>
        <p:spPr>
          <a:xfrm>
            <a:off x="6047562" y="309565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5373578-F987-BF46-9B00-7F676704D74A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5407991" y="3429375"/>
            <a:ext cx="609278" cy="578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0189CEC-45A6-D448-A607-8EB8080FD5B1}"/>
              </a:ext>
            </a:extLst>
          </p:cNvPr>
          <p:cNvSpPr/>
          <p:nvPr/>
        </p:nvSpPr>
        <p:spPr>
          <a:xfrm>
            <a:off x="5521989" y="343730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C5405634-9376-4A46-85CD-00A59FEBD0E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393736" y="2366045"/>
            <a:ext cx="1432690" cy="4918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96ED00F-AE59-F24D-B542-10DC8FCDAB68}"/>
              </a:ext>
            </a:extLst>
          </p:cNvPr>
          <p:cNvSpPr/>
          <p:nvPr/>
        </p:nvSpPr>
        <p:spPr>
          <a:xfrm>
            <a:off x="7048410" y="384136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24F0ABC-B935-8F4D-BB34-534593353C4C}"/>
              </a:ext>
            </a:extLst>
          </p:cNvPr>
          <p:cNvSpPr/>
          <p:nvPr/>
        </p:nvSpPr>
        <p:spPr>
          <a:xfrm>
            <a:off x="3729159" y="103505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500BF6-5FFA-4F4E-B414-FE1818310963}"/>
              </a:ext>
            </a:extLst>
          </p:cNvPr>
          <p:cNvSpPr/>
          <p:nvPr/>
        </p:nvSpPr>
        <p:spPr>
          <a:xfrm>
            <a:off x="4100382" y="502050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A6F0B6-5033-E44F-8757-F56C5F3452AD}"/>
              </a:ext>
            </a:extLst>
          </p:cNvPr>
          <p:cNvSpPr/>
          <p:nvPr/>
        </p:nvSpPr>
        <p:spPr>
          <a:xfrm>
            <a:off x="6570010" y="230642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239743B-B2CA-8B4C-91C8-BD182E7A54E9}"/>
              </a:ext>
            </a:extLst>
          </p:cNvPr>
          <p:cNvSpPr/>
          <p:nvPr/>
        </p:nvSpPr>
        <p:spPr>
          <a:xfrm>
            <a:off x="6560135" y="137699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2256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2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94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69</cp:revision>
  <dcterms:created xsi:type="dcterms:W3CDTF">2017-09-05T18:04:55Z</dcterms:created>
  <dcterms:modified xsi:type="dcterms:W3CDTF">2018-02-22T18:31:38Z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