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4"/>
    <p:restoredTop sz="93750"/>
  </p:normalViewPr>
  <p:slideViewPr>
    <p:cSldViewPr snapToGrid="0" snapToObjects="1">
      <p:cViewPr varScale="1">
        <p:scale>
          <a:sx n="67" d="100"/>
          <a:sy n="6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5577"/>
              </p:ext>
            </p:extLst>
          </p:nvPr>
        </p:nvGraphicFramePr>
        <p:xfrm>
          <a:off x="13861" y="0"/>
          <a:ext cx="1217814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21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Recovery Process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9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Recover Identity Access Quick Link 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9D07D9-81DD-7849-A846-754E6BD575CB}"/>
              </a:ext>
            </a:extLst>
          </p:cNvPr>
          <p:cNvSpPr/>
          <p:nvPr/>
        </p:nvSpPr>
        <p:spPr>
          <a:xfrm>
            <a:off x="796066" y="2223695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Request Id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B3246549-9412-BD49-ACDD-D11AF56971CE}"/>
              </a:ext>
            </a:extLst>
          </p:cNvPr>
          <p:cNvSpPr/>
          <p:nvPr/>
        </p:nvSpPr>
        <p:spPr>
          <a:xfrm>
            <a:off x="654116" y="4994633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Was Request Successful?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FAF3FAFC-2B0B-714D-9A91-0D32CED407EA}"/>
              </a:ext>
            </a:extLst>
          </p:cNvPr>
          <p:cNvSpPr/>
          <p:nvPr/>
        </p:nvSpPr>
        <p:spPr>
          <a:xfrm>
            <a:off x="531902" y="3327951"/>
            <a:ext cx="2129655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Provisioning Project tied to Request?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B893761A-91A1-4245-9C9B-ADE4C3551987}"/>
              </a:ext>
            </a:extLst>
          </p:cNvPr>
          <p:cNvSpPr/>
          <p:nvPr/>
        </p:nvSpPr>
        <p:spPr>
          <a:xfrm>
            <a:off x="5709882" y="693512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Move Account Request?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2055CF3E-9614-9549-9E63-D844807FE4DE}"/>
              </a:ext>
            </a:extLst>
          </p:cNvPr>
          <p:cNvSpPr/>
          <p:nvPr/>
        </p:nvSpPr>
        <p:spPr>
          <a:xfrm>
            <a:off x="5592527" y="2610550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Rename Account Request?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A6CEF7E-ACB1-2244-B89B-CC646697FC2A}"/>
              </a:ext>
            </a:extLst>
          </p:cNvPr>
          <p:cNvSpPr/>
          <p:nvPr/>
        </p:nvSpPr>
        <p:spPr>
          <a:xfrm>
            <a:off x="2856792" y="562426"/>
            <a:ext cx="2296137" cy="183524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Reverse Account Operations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(Create To Delete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Delete To Create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Enable To Disable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Disable To Enable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Lock To Unlock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Unlock To Lock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Modify To Modify)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D2B9E96-C6B4-F74D-9A62-CE7056416DCB}"/>
              </a:ext>
            </a:extLst>
          </p:cNvPr>
          <p:cNvSpPr/>
          <p:nvPr/>
        </p:nvSpPr>
        <p:spPr>
          <a:xfrm>
            <a:off x="3292311" y="2677374"/>
            <a:ext cx="1292585" cy="93703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Revert Attribute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Operations (Add To Remove and Remove To Add)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81CC25CA-CB0E-3048-8724-E6CDDEBCB44B}"/>
              </a:ext>
            </a:extLst>
          </p:cNvPr>
          <p:cNvSpPr/>
          <p:nvPr/>
        </p:nvSpPr>
        <p:spPr>
          <a:xfrm>
            <a:off x="3652468" y="4825593"/>
            <a:ext cx="1528749" cy="137646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Set Attribute Value  Request?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EEF59D6-2BC1-8B44-8919-EE05F57D8D1A}"/>
              </a:ext>
            </a:extLst>
          </p:cNvPr>
          <p:cNvSpPr/>
          <p:nvPr/>
        </p:nvSpPr>
        <p:spPr>
          <a:xfrm>
            <a:off x="5914672" y="4846788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Snapshot for Set Attribute?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344A681D-D250-3C44-BD2B-78513BE69C6A}"/>
              </a:ext>
            </a:extLst>
          </p:cNvPr>
          <p:cNvSpPr/>
          <p:nvPr/>
        </p:nvSpPr>
        <p:spPr>
          <a:xfrm>
            <a:off x="8529447" y="693512"/>
            <a:ext cx="1380827" cy="65851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Reverse Move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6AEEB7C-237C-4A48-9A8C-5C36DADCD587}"/>
              </a:ext>
            </a:extLst>
          </p:cNvPr>
          <p:cNvSpPr/>
          <p:nvPr/>
        </p:nvSpPr>
        <p:spPr>
          <a:xfrm>
            <a:off x="10514245" y="1898563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720EF9D-651A-F542-8D34-EC3D848BA316}"/>
              </a:ext>
            </a:extLst>
          </p:cNvPr>
          <p:cNvSpPr/>
          <p:nvPr/>
        </p:nvSpPr>
        <p:spPr>
          <a:xfrm>
            <a:off x="8443006" y="3316309"/>
            <a:ext cx="1380826" cy="50419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Reverse Rename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FC97E18E-C9A9-1E4B-A9BC-F99315414CA1}"/>
              </a:ext>
            </a:extLst>
          </p:cNvPr>
          <p:cNvSpPr/>
          <p:nvPr/>
        </p:nvSpPr>
        <p:spPr>
          <a:xfrm>
            <a:off x="8447912" y="4509782"/>
            <a:ext cx="1101125" cy="67589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Latest Snapshot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BB345C22-4C8C-B24E-B7FD-BFD6ADFC2D5A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2661557" y="2627027"/>
            <a:ext cx="7852687" cy="1319660"/>
          </a:xfrm>
          <a:prstGeom prst="bentConnector3">
            <a:avLst>
              <a:gd name="adj1" fmla="val 66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68F4A21-A54B-BA4F-98F9-4111006283E4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 flipV="1">
            <a:off x="1413433" y="4085493"/>
            <a:ext cx="2304421" cy="1988804"/>
          </a:xfrm>
          <a:prstGeom prst="bentConnector3">
            <a:avLst>
              <a:gd name="adj1" fmla="val -9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4E959BA-ED80-6842-A2F5-50DF353D7ABE}"/>
              </a:ext>
            </a:extLst>
          </p:cNvPr>
          <p:cNvSpPr/>
          <p:nvPr/>
        </p:nvSpPr>
        <p:spPr>
          <a:xfrm>
            <a:off x="10428222" y="4994633"/>
            <a:ext cx="1597080" cy="69326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Launch Recovery Request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84985857-09B8-B44A-A2F2-CE13A89BEE45}"/>
              </a:ext>
            </a:extLst>
          </p:cNvPr>
          <p:cNvCxnSpPr>
            <a:cxnSpLocks/>
            <a:stCxn id="133" idx="0"/>
          </p:cNvCxnSpPr>
          <p:nvPr/>
        </p:nvCxnSpPr>
        <p:spPr>
          <a:xfrm rot="5400000" flipH="1" flipV="1">
            <a:off x="10370883" y="3837546"/>
            <a:ext cx="2012967" cy="301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1CC73A9-BD87-DA4C-8E7E-4F97F6CA017A}"/>
              </a:ext>
            </a:extLst>
          </p:cNvPr>
          <p:cNvCxnSpPr>
            <a:cxnSpLocks/>
            <a:stCxn id="117" idx="0"/>
          </p:cNvCxnSpPr>
          <p:nvPr/>
        </p:nvCxnSpPr>
        <p:spPr>
          <a:xfrm rot="5400000" flipH="1" flipV="1">
            <a:off x="6655008" y="4078310"/>
            <a:ext cx="945269" cy="59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1A4D6C9-A014-7440-B8BF-21347B596768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5181217" y="5513826"/>
            <a:ext cx="1057712" cy="174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5AF68A1C-AC8F-DE49-BD22-A415B6BCB39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2488367" y="2397673"/>
            <a:ext cx="612934" cy="3215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E57D704A-5805-2342-AF69-8D565332D172}"/>
              </a:ext>
            </a:extLst>
          </p:cNvPr>
          <p:cNvCxnSpPr>
            <a:cxnSpLocks/>
            <a:stCxn id="117" idx="3"/>
            <a:endCxn id="130" idx="1"/>
          </p:cNvCxnSpPr>
          <p:nvPr/>
        </p:nvCxnSpPr>
        <p:spPr>
          <a:xfrm flipV="1">
            <a:off x="7748923" y="4847728"/>
            <a:ext cx="698989" cy="617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D2819D8B-FA47-B348-B343-3850C196C3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7414" y="2691967"/>
            <a:ext cx="3811065" cy="1039936"/>
          </a:xfrm>
          <a:prstGeom prst="bentConnector3">
            <a:avLst>
              <a:gd name="adj1" fmla="val 59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CB6A8188-6062-7448-864A-7009AD3467A8}"/>
              </a:ext>
            </a:extLst>
          </p:cNvPr>
          <p:cNvCxnSpPr>
            <a:cxnSpLocks/>
            <a:stCxn id="108" idx="3"/>
            <a:endCxn id="129" idx="0"/>
          </p:cNvCxnSpPr>
          <p:nvPr/>
        </p:nvCxnSpPr>
        <p:spPr>
          <a:xfrm>
            <a:off x="7426778" y="3229286"/>
            <a:ext cx="1706641" cy="87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B0A4678B-BBBC-C840-AED6-9C5DB29B18EA}"/>
              </a:ext>
            </a:extLst>
          </p:cNvPr>
          <p:cNvCxnSpPr>
            <a:cxnSpLocks/>
            <a:stCxn id="107" idx="2"/>
          </p:cNvCxnSpPr>
          <p:nvPr/>
        </p:nvCxnSpPr>
        <p:spPr>
          <a:xfrm rot="5400000">
            <a:off x="6107659" y="2158025"/>
            <a:ext cx="746391" cy="292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5C7120A6-83C4-5C47-8823-2D7F14E376EC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7544133" y="1143000"/>
            <a:ext cx="985314" cy="169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3FC36F1C-21AC-754D-836F-9FFF97EA93D3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>
            <a:off x="7502496" y="502805"/>
            <a:ext cx="868142" cy="2566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6AC9FD55-C941-6746-87F9-35D21D554C54}"/>
              </a:ext>
            </a:extLst>
          </p:cNvPr>
          <p:cNvCxnSpPr>
            <a:cxnSpLocks/>
            <a:stCxn id="130" idx="2"/>
          </p:cNvCxnSpPr>
          <p:nvPr/>
        </p:nvCxnSpPr>
        <p:spPr>
          <a:xfrm rot="16200000" flipH="1">
            <a:off x="9643687" y="4540462"/>
            <a:ext cx="139324" cy="1429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C2C88C64-4CE8-EE48-8106-613725E0EF57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9823832" y="3568405"/>
            <a:ext cx="1050997" cy="1433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F731D9FC-BBCC-784A-AD4B-B4375BA63A95}"/>
              </a:ext>
            </a:extLst>
          </p:cNvPr>
          <p:cNvCxnSpPr>
            <a:cxnSpLocks/>
            <a:stCxn id="108" idx="1"/>
            <a:endCxn id="133" idx="2"/>
          </p:cNvCxnSpPr>
          <p:nvPr/>
        </p:nvCxnSpPr>
        <p:spPr>
          <a:xfrm rot="10800000" flipH="1" flipV="1">
            <a:off x="5592526" y="3229286"/>
            <a:ext cx="5634235" cy="2458614"/>
          </a:xfrm>
          <a:prstGeom prst="bentConnector4">
            <a:avLst>
              <a:gd name="adj1" fmla="val -4057"/>
              <a:gd name="adj2" fmla="val 12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F7161D38-87B0-2042-8A3C-5B4A8A0D2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7477" y="1816405"/>
            <a:ext cx="558903" cy="24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2FB63108-066C-5042-A8F5-02F216600392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921824" y="3169597"/>
            <a:ext cx="617001" cy="272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692FE2D-4F29-414E-855C-EA2BE5BBC3D3}"/>
              </a:ext>
            </a:extLst>
          </p:cNvPr>
          <p:cNvCxnSpPr>
            <a:cxnSpLocks/>
            <a:stCxn id="106" idx="2"/>
            <a:endCxn id="102" idx="1"/>
          </p:cNvCxnSpPr>
          <p:nvPr/>
        </p:nvCxnSpPr>
        <p:spPr>
          <a:xfrm rot="5400000">
            <a:off x="601450" y="4618089"/>
            <a:ext cx="1047946" cy="942614"/>
          </a:xfrm>
          <a:prstGeom prst="bentConnector4">
            <a:avLst>
              <a:gd name="adj1" fmla="val 20479"/>
              <a:gd name="adj2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73AE225B-E296-674F-954E-167AED7936F6}"/>
              </a:ext>
            </a:extLst>
          </p:cNvPr>
          <p:cNvCxnSpPr>
            <a:cxnSpLocks/>
            <a:stCxn id="109" idx="2"/>
          </p:cNvCxnSpPr>
          <p:nvPr/>
        </p:nvCxnSpPr>
        <p:spPr>
          <a:xfrm rot="16200000" flipH="1">
            <a:off x="3974097" y="2428436"/>
            <a:ext cx="279701" cy="218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3AEB127B-E1CB-6D4E-AB3E-1035BA69D41C}"/>
              </a:ext>
            </a:extLst>
          </p:cNvPr>
          <p:cNvCxnSpPr>
            <a:cxnSpLocks/>
            <a:stCxn id="110" idx="2"/>
            <a:endCxn id="116" idx="0"/>
          </p:cNvCxnSpPr>
          <p:nvPr/>
        </p:nvCxnSpPr>
        <p:spPr>
          <a:xfrm rot="16200000" flipH="1">
            <a:off x="3572130" y="3980880"/>
            <a:ext cx="1211186" cy="478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56CBD7F-BC97-9843-94EA-93CF491D86AA}"/>
              </a:ext>
            </a:extLst>
          </p:cNvPr>
          <p:cNvSpPr/>
          <p:nvPr/>
        </p:nvSpPr>
        <p:spPr>
          <a:xfrm>
            <a:off x="1556201" y="6202059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F7BD56D-0F36-F545-AE21-92FC3566D860}"/>
              </a:ext>
            </a:extLst>
          </p:cNvPr>
          <p:cNvSpPr/>
          <p:nvPr/>
        </p:nvSpPr>
        <p:spPr>
          <a:xfrm>
            <a:off x="5268761" y="5262194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CCF3846-8006-1145-BE8D-D8CB7436C1DE}"/>
              </a:ext>
            </a:extLst>
          </p:cNvPr>
          <p:cNvSpPr/>
          <p:nvPr/>
        </p:nvSpPr>
        <p:spPr>
          <a:xfrm>
            <a:off x="7646085" y="5155914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C7BC91-31A0-324C-BF25-8B2DB1494B25}"/>
              </a:ext>
            </a:extLst>
          </p:cNvPr>
          <p:cNvSpPr/>
          <p:nvPr/>
        </p:nvSpPr>
        <p:spPr>
          <a:xfrm>
            <a:off x="966518" y="4507282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D7DEE90-B387-9941-9634-9999DE20C502}"/>
              </a:ext>
            </a:extLst>
          </p:cNvPr>
          <p:cNvSpPr/>
          <p:nvPr/>
        </p:nvSpPr>
        <p:spPr>
          <a:xfrm>
            <a:off x="7317967" y="2933626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93F45F1-F534-524E-80FC-4F01CF61E183}"/>
              </a:ext>
            </a:extLst>
          </p:cNvPr>
          <p:cNvSpPr/>
          <p:nvPr/>
        </p:nvSpPr>
        <p:spPr>
          <a:xfrm>
            <a:off x="7500936" y="1026983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A6C4F9B-0D53-AA4E-92F5-53A8B1BC8AD0}"/>
              </a:ext>
            </a:extLst>
          </p:cNvPr>
          <p:cNvSpPr/>
          <p:nvPr/>
        </p:nvSpPr>
        <p:spPr>
          <a:xfrm>
            <a:off x="6608544" y="1886373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F7D37F0-02F2-F24C-AAA4-842088E8E7B9}"/>
              </a:ext>
            </a:extLst>
          </p:cNvPr>
          <p:cNvSpPr/>
          <p:nvPr/>
        </p:nvSpPr>
        <p:spPr>
          <a:xfrm>
            <a:off x="5272265" y="3557419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A0DA61B-6669-6142-8E04-182D1526282E}"/>
              </a:ext>
            </a:extLst>
          </p:cNvPr>
          <p:cNvSpPr/>
          <p:nvPr/>
        </p:nvSpPr>
        <p:spPr>
          <a:xfrm>
            <a:off x="2518308" y="3646820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1BF05D9-D74E-E04C-B87D-38DB3D5CF2B1}"/>
              </a:ext>
            </a:extLst>
          </p:cNvPr>
          <p:cNvSpPr/>
          <p:nvPr/>
        </p:nvSpPr>
        <p:spPr>
          <a:xfrm>
            <a:off x="2475915" y="5317196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D595091-C0EE-5A4F-B7A3-76DB8B310D7B}"/>
              </a:ext>
            </a:extLst>
          </p:cNvPr>
          <p:cNvSpPr/>
          <p:nvPr/>
        </p:nvSpPr>
        <p:spPr>
          <a:xfrm>
            <a:off x="4605427" y="4749870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EE4D107-77A8-4C46-8252-95B3BEFC4672}"/>
              </a:ext>
            </a:extLst>
          </p:cNvPr>
          <p:cNvSpPr/>
          <p:nvPr/>
        </p:nvSpPr>
        <p:spPr>
          <a:xfrm>
            <a:off x="6782510" y="4613260"/>
            <a:ext cx="452332" cy="30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223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40518"/>
              </p:ext>
            </p:extLst>
          </p:nvPr>
        </p:nvGraphicFramePr>
        <p:xfrm>
          <a:off x="13860" y="-152400"/>
          <a:ext cx="1217814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21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Process Identity Event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9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1199009" y="568482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Process Identity  Event QuickLink 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9D07D9-81DD-7849-A846-754E6BD575CB}"/>
              </a:ext>
            </a:extLst>
          </p:cNvPr>
          <p:cNvSpPr/>
          <p:nvPr/>
        </p:nvSpPr>
        <p:spPr>
          <a:xfrm>
            <a:off x="1340959" y="2229751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 Identity</a:t>
            </a:r>
          </a:p>
        </p:txBody>
      </p: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F7161D38-87B0-2042-8A3C-5B4A8A0D2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370" y="1822461"/>
            <a:ext cx="558903" cy="24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2E73897-70D1-BC4E-A7EF-933246224322}"/>
              </a:ext>
            </a:extLst>
          </p:cNvPr>
          <p:cNvCxnSpPr>
            <a:cxnSpLocks/>
          </p:cNvCxnSpPr>
          <p:nvPr/>
        </p:nvCxnSpPr>
        <p:spPr>
          <a:xfrm rot="5400000">
            <a:off x="1661196" y="3209775"/>
            <a:ext cx="536937" cy="124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6934B27-CDBE-4345-96FD-45E9C00133F4}"/>
              </a:ext>
            </a:extLst>
          </p:cNvPr>
          <p:cNvSpPr/>
          <p:nvPr/>
        </p:nvSpPr>
        <p:spPr>
          <a:xfrm>
            <a:off x="5855955" y="930358"/>
            <a:ext cx="3612041" cy="338375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Joiner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Rehire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LOA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LTD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Return To Work LOA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Return To Work LTD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Reverse Leaver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Native Change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Mover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Mitigation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Attribute Sync Workflow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 Link/Unlink Workflow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5F8C8E6-6BD8-A440-A586-4E458A82B8C2}"/>
              </a:ext>
            </a:extLst>
          </p:cNvPr>
          <p:cNvSpPr/>
          <p:nvPr/>
        </p:nvSpPr>
        <p:spPr>
          <a:xfrm>
            <a:off x="1340959" y="3540400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Reason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D82B943-79D5-F44F-9DF2-CBA822F620D7}"/>
              </a:ext>
            </a:extLst>
          </p:cNvPr>
          <p:cNvSpPr/>
          <p:nvPr/>
        </p:nvSpPr>
        <p:spPr>
          <a:xfrm>
            <a:off x="3649347" y="3540400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Tasks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5A465F1-1B27-864C-B09E-9B46F4B85159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482093" y="3927256"/>
            <a:ext cx="1167254" cy="154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61B854A3-EA94-F44D-A437-B47CC9A8502B}"/>
              </a:ext>
            </a:extLst>
          </p:cNvPr>
          <p:cNvCxnSpPr>
            <a:cxnSpLocks/>
            <a:stCxn id="70" idx="3"/>
            <a:endCxn id="64" idx="1"/>
          </p:cNvCxnSpPr>
          <p:nvPr/>
        </p:nvCxnSpPr>
        <p:spPr>
          <a:xfrm flipV="1">
            <a:off x="4790481" y="2622235"/>
            <a:ext cx="1065474" cy="1305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5EC5F62-2212-B541-93DA-6DAF9CC2EF1D}"/>
              </a:ext>
            </a:extLst>
          </p:cNvPr>
          <p:cNvCxnSpPr>
            <a:cxnSpLocks/>
            <a:stCxn id="64" idx="2"/>
            <a:endCxn id="80" idx="0"/>
          </p:cNvCxnSpPr>
          <p:nvPr/>
        </p:nvCxnSpPr>
        <p:spPr>
          <a:xfrm rot="5400000">
            <a:off x="5941895" y="3162698"/>
            <a:ext cx="568669" cy="2871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1B61CC4-ED7F-5F4C-8C5D-B0CDE0E4FF7C}"/>
              </a:ext>
            </a:extLst>
          </p:cNvPr>
          <p:cNvSpPr/>
          <p:nvPr/>
        </p:nvSpPr>
        <p:spPr>
          <a:xfrm>
            <a:off x="3951689" y="4882780"/>
            <a:ext cx="1677584" cy="147270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See process flow diagram for each tasks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3189240-0403-4A46-A6BE-D05FAD211E0F}"/>
              </a:ext>
            </a:extLst>
          </p:cNvPr>
          <p:cNvSpPr/>
          <p:nvPr/>
        </p:nvSpPr>
        <p:spPr>
          <a:xfrm>
            <a:off x="9467996" y="5038825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850FFD83-9828-6F45-A0BA-16D3BBB0A90F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5629273" y="5588247"/>
            <a:ext cx="3838723" cy="75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861" y="0"/>
          <a:ext cx="1217814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21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Termination Process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94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2863916" y="16673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Termination Identity Access Quick Link 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9D07D9-81DD-7849-A846-754E6BD575CB}"/>
              </a:ext>
            </a:extLst>
          </p:cNvPr>
          <p:cNvSpPr/>
          <p:nvPr/>
        </p:nvSpPr>
        <p:spPr>
          <a:xfrm>
            <a:off x="3005866" y="3328595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Select Identity</a:t>
            </a:r>
          </a:p>
        </p:txBody>
      </p: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F7161D38-87B0-2042-8A3C-5B4A8A0D2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77277" y="2921305"/>
            <a:ext cx="558903" cy="24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546B6C3-A9D0-6645-BA91-281201C2F25B}"/>
              </a:ext>
            </a:extLst>
          </p:cNvPr>
          <p:cNvSpPr/>
          <p:nvPr/>
        </p:nvSpPr>
        <p:spPr>
          <a:xfrm>
            <a:off x="5409429" y="3325072"/>
            <a:ext cx="2452883" cy="7827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Termination Process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2E73897-70D1-BC4E-A7EF-933246224322}"/>
              </a:ext>
            </a:extLst>
          </p:cNvPr>
          <p:cNvCxnSpPr>
            <a:cxnSpLocks/>
          </p:cNvCxnSpPr>
          <p:nvPr/>
        </p:nvCxnSpPr>
        <p:spPr>
          <a:xfrm>
            <a:off x="4147000" y="3715450"/>
            <a:ext cx="1262429" cy="246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7D8049-B45B-F44E-BDAB-97C9CF2D7647}"/>
              </a:ext>
            </a:extLst>
          </p:cNvPr>
          <p:cNvSpPr/>
          <p:nvPr/>
        </p:nvSpPr>
        <p:spPr>
          <a:xfrm>
            <a:off x="8174294" y="16673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C286F48-8097-8744-AEEE-612B3A6C119E}"/>
              </a:ext>
            </a:extLst>
          </p:cNvPr>
          <p:cNvCxnSpPr>
            <a:cxnSpLocks/>
            <a:endCxn id="56" idx="4"/>
          </p:cNvCxnSpPr>
          <p:nvPr/>
        </p:nvCxnSpPr>
        <p:spPr>
          <a:xfrm rot="16200000" flipV="1">
            <a:off x="8066224" y="3586758"/>
            <a:ext cx="2049137" cy="40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24E1FD-058A-4A46-B332-77E77EFF98F4}"/>
              </a:ext>
            </a:extLst>
          </p:cNvPr>
          <p:cNvSpPr/>
          <p:nvPr/>
        </p:nvSpPr>
        <p:spPr>
          <a:xfrm>
            <a:off x="7660369" y="4815306"/>
            <a:ext cx="2452883" cy="7827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Do not send any email to requestee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1C4CC4-FDBD-1D49-BFE0-F9F6BE9D7395}"/>
              </a:ext>
            </a:extLst>
          </p:cNvPr>
          <p:cNvCxnSpPr>
            <a:cxnSpLocks/>
            <a:stCxn id="51" idx="2"/>
            <a:endCxn id="10" idx="1"/>
          </p:cNvCxnSpPr>
          <p:nvPr/>
        </p:nvCxnSpPr>
        <p:spPr>
          <a:xfrm rot="16200000" flipH="1">
            <a:off x="6598698" y="4145026"/>
            <a:ext cx="1098844" cy="1024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5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203</Words>
  <Application>Microsoft Macintosh PowerPoint</Application>
  <PresentationFormat>Widescreen</PresentationFormat>
  <Paragraphs>70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129</cp:revision>
  <dcterms:created xsi:type="dcterms:W3CDTF">2017-09-05T18:04:55Z</dcterms:created>
  <dcterms:modified xsi:type="dcterms:W3CDTF">2018-03-30T14:19:44Z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