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6"/>
    <p:restoredTop sz="93721"/>
  </p:normalViewPr>
  <p:slideViewPr>
    <p:cSldViewPr snapToGrid="0" snapToObjects="1">
      <p:cViewPr varScale="1">
        <p:scale>
          <a:sx n="80" d="100"/>
          <a:sy n="80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CE612-9DC5-9C43-8A44-70324E9108AD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26D31-CA1E-CC41-A3A6-A314E260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6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9837-5406-ED4C-A78E-6E0B5F9546E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30998"/>
              </p:ext>
            </p:extLst>
          </p:nvPr>
        </p:nvGraphicFramePr>
        <p:xfrm>
          <a:off x="0" y="599440"/>
          <a:ext cx="12145617" cy="625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9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93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Policy Violation Process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2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 Violations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96092" y="1558530"/>
            <a:ext cx="1414185" cy="10380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Cart Request or Batch Request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Start 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C1D9C4A-722C-9A4F-A799-7B533769C9AA}"/>
              </a:ext>
            </a:extLst>
          </p:cNvPr>
          <p:cNvSpPr/>
          <p:nvPr/>
        </p:nvSpPr>
        <p:spPr>
          <a:xfrm>
            <a:off x="709610" y="3128039"/>
            <a:ext cx="1752354" cy="711334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Get Application Names from Requested Roles and Entitlements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D4065C2-B381-F944-9709-92B57A46DCAE}"/>
              </a:ext>
            </a:extLst>
          </p:cNvPr>
          <p:cNvSpPr/>
          <p:nvPr/>
        </p:nvSpPr>
        <p:spPr>
          <a:xfrm>
            <a:off x="10408829" y="1218009"/>
            <a:ext cx="1414185" cy="10380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C0BF23C-29CB-2B4A-8689-D71FAA53D9EC}"/>
              </a:ext>
            </a:extLst>
          </p:cNvPr>
          <p:cNvSpPr/>
          <p:nvPr/>
        </p:nvSpPr>
        <p:spPr>
          <a:xfrm>
            <a:off x="714344" y="4352597"/>
            <a:ext cx="1695933" cy="711334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Get All Policy Names that are configured for applications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447180E-D03C-2643-B0BF-8BA1CD5DBFBF}"/>
              </a:ext>
            </a:extLst>
          </p:cNvPr>
          <p:cNvSpPr/>
          <p:nvPr/>
        </p:nvSpPr>
        <p:spPr>
          <a:xfrm>
            <a:off x="709610" y="5453233"/>
            <a:ext cx="1752354" cy="1091946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Get All Policy Names that are configured in a custom artifact for policies between multiple applications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3144B5A3-DF9D-4747-BCCE-ABC99055BA96}"/>
              </a:ext>
            </a:extLst>
          </p:cNvPr>
          <p:cNvSpPr/>
          <p:nvPr/>
        </p:nvSpPr>
        <p:spPr>
          <a:xfrm>
            <a:off x="3271850" y="5608788"/>
            <a:ext cx="1744316" cy="91548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Merge all these policies in one list. This list will be used for preventive policy violation checks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7F5BBEC-8DC4-5A43-A363-2031CDA81577}"/>
              </a:ext>
            </a:extLst>
          </p:cNvPr>
          <p:cNvSpPr/>
          <p:nvPr/>
        </p:nvSpPr>
        <p:spPr>
          <a:xfrm>
            <a:off x="3370651" y="4542309"/>
            <a:ext cx="1443340" cy="711334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Interrogate Policy Violations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13B4110-6B56-AC46-B004-F43BC0B74C16}"/>
              </a:ext>
            </a:extLst>
          </p:cNvPr>
          <p:cNvSpPr/>
          <p:nvPr/>
        </p:nvSpPr>
        <p:spPr>
          <a:xfrm>
            <a:off x="6523664" y="1223294"/>
            <a:ext cx="1845100" cy="80736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Prepare a list of soft violations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from requested application and custom artifact 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8AD4CED-959B-9448-84FD-534E54F09884}"/>
              </a:ext>
            </a:extLst>
          </p:cNvPr>
          <p:cNvSpPr/>
          <p:nvPr/>
        </p:nvSpPr>
        <p:spPr>
          <a:xfrm>
            <a:off x="3598373" y="1417076"/>
            <a:ext cx="1883373" cy="839026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Prepare a list of hard violations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from requested application and custom artifact </a:t>
            </a: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ED3DFAE9-2D74-8F47-89B2-5E8F50EA1D88}"/>
              </a:ext>
            </a:extLst>
          </p:cNvPr>
          <p:cNvSpPr/>
          <p:nvPr/>
        </p:nvSpPr>
        <p:spPr>
          <a:xfrm>
            <a:off x="3323808" y="2888301"/>
            <a:ext cx="1682044" cy="119081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there any Preventive Policy Violation?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225AC68-23D3-F343-84E0-B03AB5BEF6E7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5005852" y="2723753"/>
            <a:ext cx="4775754" cy="759953"/>
          </a:xfrm>
          <a:prstGeom prst="bentConnector3">
            <a:avLst>
              <a:gd name="adj1" fmla="val 22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3FB265C-FE37-B64C-9D47-EBF6837F6D3A}"/>
              </a:ext>
            </a:extLst>
          </p:cNvPr>
          <p:cNvSpPr/>
          <p:nvPr/>
        </p:nvSpPr>
        <p:spPr>
          <a:xfrm>
            <a:off x="5419053" y="3177775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B9203CD3-9EBD-5F4D-8227-FB116531C229}"/>
              </a:ext>
            </a:extLst>
          </p:cNvPr>
          <p:cNvCxnSpPr>
            <a:cxnSpLocks/>
            <a:stCxn id="65" idx="0"/>
          </p:cNvCxnSpPr>
          <p:nvPr/>
        </p:nvCxnSpPr>
        <p:spPr>
          <a:xfrm rot="5400000" flipH="1" flipV="1">
            <a:off x="4038762" y="2408719"/>
            <a:ext cx="605651" cy="353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52BEFF46-43E9-9149-A9B6-501E9E055C46}"/>
              </a:ext>
            </a:extLst>
          </p:cNvPr>
          <p:cNvSpPr/>
          <p:nvPr/>
        </p:nvSpPr>
        <p:spPr>
          <a:xfrm>
            <a:off x="5924631" y="3167842"/>
            <a:ext cx="2009092" cy="1820286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</a:t>
            </a:r>
            <a:r>
              <a:rPr lang="en-US" sz="1000" b="1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Any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of the Preventive Policy Violation matches with hard policy violation list?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3C42579-3CF4-3047-AF95-CB9EA60AF65F}"/>
              </a:ext>
            </a:extLst>
          </p:cNvPr>
          <p:cNvSpPr/>
          <p:nvPr/>
        </p:nvSpPr>
        <p:spPr>
          <a:xfrm>
            <a:off x="8859056" y="2921359"/>
            <a:ext cx="1845100" cy="80736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Grey out “Submit” button on Preventive Policy Violation Work Item</a:t>
            </a: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BEEBCF9E-3E84-9A47-8C52-AF3E9AFE5A61}"/>
              </a:ext>
            </a:extLst>
          </p:cNvPr>
          <p:cNvSpPr/>
          <p:nvPr/>
        </p:nvSpPr>
        <p:spPr>
          <a:xfrm>
            <a:off x="5584226" y="5063931"/>
            <a:ext cx="2272999" cy="166032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Are </a:t>
            </a:r>
            <a:r>
              <a:rPr lang="en-US" sz="1000" b="1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All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of the Preventive Policy Violations matches with soft policy violation list?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54CDE067-43F6-8842-AF21-ADB9F3548A58}"/>
              </a:ext>
            </a:extLst>
          </p:cNvPr>
          <p:cNvSpPr/>
          <p:nvPr/>
        </p:nvSpPr>
        <p:spPr>
          <a:xfrm>
            <a:off x="10140500" y="5278920"/>
            <a:ext cx="1845100" cy="80736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Show “Submit” button on Preventive Policy Violation Work Item (Required Comments for Submission)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E0199CC1-4AF8-8D43-A3B2-9D6B83F8A35D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 flipV="1">
            <a:off x="5481746" y="1626975"/>
            <a:ext cx="1041918" cy="209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D0AB7D40-D4D3-C543-9468-4A75E18F9EFB}"/>
              </a:ext>
            </a:extLst>
          </p:cNvPr>
          <p:cNvCxnSpPr>
            <a:cxnSpLocks/>
          </p:cNvCxnSpPr>
          <p:nvPr/>
        </p:nvCxnSpPr>
        <p:spPr>
          <a:xfrm>
            <a:off x="8371442" y="1568032"/>
            <a:ext cx="562499" cy="58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D8CF91A4-CC09-8A49-A85A-EF7188018A7F}"/>
              </a:ext>
            </a:extLst>
          </p:cNvPr>
          <p:cNvCxnSpPr>
            <a:cxnSpLocks/>
            <a:stCxn id="72" idx="1"/>
            <a:endCxn id="76" idx="1"/>
          </p:cNvCxnSpPr>
          <p:nvPr/>
        </p:nvCxnSpPr>
        <p:spPr>
          <a:xfrm rot="10800000" flipV="1">
            <a:off x="5584227" y="4077984"/>
            <a:ext cx="340405" cy="1816111"/>
          </a:xfrm>
          <a:prstGeom prst="bentConnector3">
            <a:avLst>
              <a:gd name="adj1" fmla="val 1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718B5D3C-5F3E-A64F-9DDF-44B47ED6EC2E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7260098" y="3728720"/>
            <a:ext cx="2521508" cy="1724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B9B3439-6E5A-4A4F-9D53-F4ED29E5F7BD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7857224" y="3325040"/>
            <a:ext cx="1001832" cy="677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94F8EB4F-43FE-7540-8EB6-9D0BDA448D29}"/>
              </a:ext>
            </a:extLst>
          </p:cNvPr>
          <p:cNvCxnSpPr>
            <a:cxnSpLocks/>
            <a:stCxn id="76" idx="3"/>
            <a:endCxn id="78" idx="2"/>
          </p:cNvCxnSpPr>
          <p:nvPr/>
        </p:nvCxnSpPr>
        <p:spPr>
          <a:xfrm>
            <a:off x="7857225" y="5894096"/>
            <a:ext cx="3205825" cy="192185"/>
          </a:xfrm>
          <a:prstGeom prst="bentConnector4">
            <a:avLst>
              <a:gd name="adj1" fmla="val 35611"/>
              <a:gd name="adj2" fmla="val 218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2A6D68CB-25D2-474E-9F90-A331516CAA4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14318" y="3647678"/>
            <a:ext cx="2997603" cy="214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A51CD957-28FE-7244-AC40-41636800DAFA}"/>
              </a:ext>
            </a:extLst>
          </p:cNvPr>
          <p:cNvCxnSpPr>
            <a:cxnSpLocks/>
            <a:stCxn id="74" idx="0"/>
            <a:endCxn id="55" idx="3"/>
          </p:cNvCxnSpPr>
          <p:nvPr/>
        </p:nvCxnSpPr>
        <p:spPr>
          <a:xfrm rot="5400000" flipH="1" flipV="1">
            <a:off x="9790101" y="2095528"/>
            <a:ext cx="817336" cy="834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8DFBFD2-FC65-2E42-9341-D09F6233A8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09779" y="2711055"/>
            <a:ext cx="504930" cy="318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A8CCF927-A319-0C41-954E-39CCA98B5D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92383" y="3918925"/>
            <a:ext cx="504930" cy="318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E304FD9F-F32C-204F-82AF-9E99BE4232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23081" y="5114069"/>
            <a:ext cx="401873" cy="276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AADA60F-6101-4D40-A89E-94D7D45B8926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461964" y="5999206"/>
            <a:ext cx="809886" cy="67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EBB60352-AB9C-204A-9629-13C1F6DA4850}"/>
              </a:ext>
            </a:extLst>
          </p:cNvPr>
          <p:cNvCxnSpPr>
            <a:cxnSpLocks/>
            <a:stCxn id="59" idx="0"/>
          </p:cNvCxnSpPr>
          <p:nvPr/>
        </p:nvCxnSpPr>
        <p:spPr>
          <a:xfrm rot="5400000" flipH="1" flipV="1">
            <a:off x="4031138" y="5365168"/>
            <a:ext cx="356490" cy="130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2F7D4F5F-1456-6E47-82C2-BF6D25571110}"/>
              </a:ext>
            </a:extLst>
          </p:cNvPr>
          <p:cNvCxnSpPr>
            <a:cxnSpLocks/>
            <a:stCxn id="60" idx="0"/>
          </p:cNvCxnSpPr>
          <p:nvPr/>
        </p:nvCxnSpPr>
        <p:spPr>
          <a:xfrm rot="5400000" flipH="1" flipV="1">
            <a:off x="3910251" y="4287729"/>
            <a:ext cx="436651" cy="725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DEB53EB-1C77-EF49-874B-AF97005BAC44}"/>
              </a:ext>
            </a:extLst>
          </p:cNvPr>
          <p:cNvSpPr/>
          <p:nvPr/>
        </p:nvSpPr>
        <p:spPr>
          <a:xfrm>
            <a:off x="5634245" y="4411805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D9D6F88-CFC3-8148-812E-49AE43E0C58E}"/>
              </a:ext>
            </a:extLst>
          </p:cNvPr>
          <p:cNvSpPr/>
          <p:nvPr/>
        </p:nvSpPr>
        <p:spPr>
          <a:xfrm>
            <a:off x="8012368" y="5196207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1B9A351-FB80-E74B-83F6-24CB0584BFC0}"/>
              </a:ext>
            </a:extLst>
          </p:cNvPr>
          <p:cNvSpPr/>
          <p:nvPr/>
        </p:nvSpPr>
        <p:spPr>
          <a:xfrm>
            <a:off x="7797722" y="3633052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342AF5B-5651-F949-9B06-3C643C33E712}"/>
              </a:ext>
            </a:extLst>
          </p:cNvPr>
          <p:cNvSpPr/>
          <p:nvPr/>
        </p:nvSpPr>
        <p:spPr>
          <a:xfrm>
            <a:off x="7805909" y="5907376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22C231B-8432-004A-8FE5-97F39206BD14}"/>
              </a:ext>
            </a:extLst>
          </p:cNvPr>
          <p:cNvSpPr/>
          <p:nvPr/>
        </p:nvSpPr>
        <p:spPr>
          <a:xfrm>
            <a:off x="4141204" y="2606555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57" name="Diamond 156">
            <a:extLst>
              <a:ext uri="{FF2B5EF4-FFF2-40B4-BE49-F238E27FC236}">
                <a16:creationId xmlns:a16="http://schemas.microsoft.com/office/drawing/2014/main" id="{0B5509CF-3801-B844-B932-7E2AE1C03FB9}"/>
              </a:ext>
            </a:extLst>
          </p:cNvPr>
          <p:cNvSpPr/>
          <p:nvPr/>
        </p:nvSpPr>
        <p:spPr>
          <a:xfrm>
            <a:off x="8859055" y="1081762"/>
            <a:ext cx="1522673" cy="953535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soft and hard list is empty?</a:t>
            </a: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1115731B-F9DE-1F44-8CD1-F7515BA3E918}"/>
              </a:ext>
            </a:extLst>
          </p:cNvPr>
          <p:cNvCxnSpPr>
            <a:cxnSpLocks/>
            <a:stCxn id="157" idx="2"/>
          </p:cNvCxnSpPr>
          <p:nvPr/>
        </p:nvCxnSpPr>
        <p:spPr>
          <a:xfrm rot="5400000">
            <a:off x="9057232" y="2358201"/>
            <a:ext cx="886064" cy="24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07A8BE5-86A5-6749-AAA6-636455977270}"/>
              </a:ext>
            </a:extLst>
          </p:cNvPr>
          <p:cNvSpPr/>
          <p:nvPr/>
        </p:nvSpPr>
        <p:spPr>
          <a:xfrm>
            <a:off x="9575235" y="2035234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B36DF810-DC95-9940-B1B9-7759D7859A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8816" y="1832594"/>
            <a:ext cx="2273097" cy="1353048"/>
          </a:xfrm>
          <a:prstGeom prst="bentConnector3">
            <a:avLst>
              <a:gd name="adj1" fmla="val 28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218B817-F173-FC4F-87AA-F3B7D3246409}"/>
              </a:ext>
            </a:extLst>
          </p:cNvPr>
          <p:cNvSpPr/>
          <p:nvPr/>
        </p:nvSpPr>
        <p:spPr>
          <a:xfrm>
            <a:off x="8314393" y="2061294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2256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51A599235694384FB79719A9FAE0A" ma:contentTypeVersion="4" ma:contentTypeDescription="Create a new document." ma:contentTypeScope="" ma:versionID="c1f529c01d9e8e240f1e0820498893e3">
  <xsd:schema xmlns:xsd="http://www.w3.org/2001/XMLSchema" xmlns:xs="http://www.w3.org/2001/XMLSchema" xmlns:p="http://schemas.microsoft.com/office/2006/metadata/properties" xmlns:ns2="893ae2ee-cb38-46e8-a2a8-91ff814c60f6" xmlns:ns3="c54639ba-90e7-4a9a-9391-b486170165d5" xmlns:ns4="http://schemas.microsoft.com/sharepoint/v4" targetNamespace="http://schemas.microsoft.com/office/2006/metadata/properties" ma:root="true" ma:fieldsID="cfef1904ebf0095b95f04576c393b4e0" ns2:_="" ns3:_="" ns4:_="">
    <xsd:import namespace="893ae2ee-cb38-46e8-a2a8-91ff814c60f6"/>
    <xsd:import namespace="c54639ba-90e7-4a9a-9391-b486170165d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35b235699204a489217bbd987766bcc" minOccurs="0"/>
                <xsd:element ref="ns3:TaxCatchAl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ae2ee-cb38-46e8-a2a8-91ff814c60f6" elementFormDefault="qualified">
    <xsd:import namespace="http://schemas.microsoft.com/office/2006/documentManagement/types"/>
    <xsd:import namespace="http://schemas.microsoft.com/office/infopath/2007/PartnerControls"/>
    <xsd:element name="i35b235699204a489217bbd987766bcc" ma:index="9" nillable="true" ma:taxonomy="true" ma:internalName="i35b235699204a489217bbd987766bcc" ma:taxonomyFieldName="Document_x0020_type" ma:displayName="Document type" ma:default="" ma:fieldId="{235b2356-9920-4a48-9217-bbd987766bcc}" ma:taxonomyMulti="true" ma:sspId="a2422bf6-4460-4dcf-8a89-b51b58388b6d" ma:termSetId="0662e58e-5d76-454d-95ad-a202c5fd0d0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639ba-90e7-4a9a-9391-b486170165d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9e9844f-9cd2-44ef-85ea-07f6b2250f6d}" ma:internalName="TaxCatchAll" ma:showField="CatchAllData" ma:web="a015294f-c90b-44e3-accb-053d1f46c8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35b235699204a489217bbd987766bcc xmlns="893ae2ee-cb38-46e8-a2a8-91ff814c60f6">
      <Terms xmlns="http://schemas.microsoft.com/office/infopath/2007/PartnerControls"/>
    </i35b235699204a489217bbd987766bcc>
    <IconOverlay xmlns="http://schemas.microsoft.com/sharepoint/v4" xsi:nil="true"/>
    <TaxCatchAll xmlns="c54639ba-90e7-4a9a-9391-b486170165d5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CD3046-C57A-43BE-968F-ADA6F5396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3ae2ee-cb38-46e8-a2a8-91ff814c60f6"/>
    <ds:schemaRef ds:uri="c54639ba-90e7-4a9a-9391-b486170165d5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5BDF1E-78D9-4817-BD36-78CCFE250FD4}">
  <ds:schemaRefs>
    <ds:schemaRef ds:uri="http://schemas.microsoft.com/office/2006/metadata/properties"/>
    <ds:schemaRef ds:uri="http://schemas.microsoft.com/office/infopath/2007/PartnerControls"/>
    <ds:schemaRef ds:uri="893ae2ee-cb38-46e8-a2a8-91ff814c60f6"/>
    <ds:schemaRef ds:uri="http://schemas.microsoft.com/sharepoint/v4"/>
    <ds:schemaRef ds:uri="c54639ba-90e7-4a9a-9391-b486170165d5"/>
  </ds:schemaRefs>
</ds:datastoreItem>
</file>

<file path=customXml/itemProps3.xml><?xml version="1.0" encoding="utf-8"?>
<ds:datastoreItem xmlns:ds="http://schemas.openxmlformats.org/officeDocument/2006/customXml" ds:itemID="{A9CF648F-3170-478B-AE00-FE14FA4931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172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Grande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Khera</dc:creator>
  <cp:lastModifiedBy>Rohit Gupta</cp:lastModifiedBy>
  <cp:revision>75</cp:revision>
  <dcterms:created xsi:type="dcterms:W3CDTF">2017-09-05T18:04:55Z</dcterms:created>
  <dcterms:modified xsi:type="dcterms:W3CDTF">2018-04-19T11:49:56Z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0x01010096F51A599235694384FB79719A9FAE0A</vt:lpwstr>
  </property>
</Properties>
</file>