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7"/>
  </p:notesMasterIdLst>
  <p:sldIdLst>
    <p:sldId id="256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27"/>
    <p:restoredTop sz="85265"/>
  </p:normalViewPr>
  <p:slideViewPr>
    <p:cSldViewPr snapToGrid="0" snapToObjects="1">
      <p:cViewPr varScale="1">
        <p:scale>
          <a:sx n="72" d="100"/>
          <a:sy n="72" d="100"/>
        </p:scale>
        <p:origin x="124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2CE612-9DC5-9C43-8A44-70324E9108AD}" type="datetimeFigureOut">
              <a:rPr lang="en-US" smtClean="0"/>
              <a:t>5/21/18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726D31-CA1E-CC41-A3A6-A314E2601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79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Provisioning Policies must be written to handle privileged account creation based on “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secondaryAccount</a:t>
            </a:r>
            <a:r>
              <a:rPr lang="en-US" dirty="0"/>
              <a:t>” value “True”. This is passed to all application provisioning policies in an Attribute object “</a:t>
            </a:r>
            <a:r>
              <a:rPr lang="en-US" dirty="0" err="1"/>
              <a:t>spExtAttrs</a:t>
            </a:r>
            <a:r>
              <a:rPr lang="en-US" dirty="0"/>
              <a:t>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726D31-CA1E-CC41-A3A6-A314E26013C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0637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Provisioning Policies must be written to handle privileged account creation based on “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secondaryAccount</a:t>
            </a:r>
            <a:r>
              <a:rPr lang="en-US" dirty="0"/>
              <a:t>” value “True”. This is passed to all application provisioning policies in an Attribute object “</a:t>
            </a:r>
            <a:r>
              <a:rPr lang="en-US" dirty="0" err="1"/>
              <a:t>spExtAttrs</a:t>
            </a:r>
            <a:r>
              <a:rPr lang="en-US"/>
              <a:t>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726D31-CA1E-CC41-A3A6-A314E26013C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563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9837-5406-ED4C-A78E-6E0B5F9546EE}" type="datetimeFigureOut">
              <a:rPr lang="en-US" smtClean="0"/>
              <a:t>5/21/18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EEEE-3752-4B45-B7A9-5E152D196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156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9837-5406-ED4C-A78E-6E0B5F9546EE}" type="datetimeFigureOut">
              <a:rPr lang="en-US" smtClean="0"/>
              <a:t>5/21/18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EEEE-3752-4B45-B7A9-5E152D196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790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9837-5406-ED4C-A78E-6E0B5F9546EE}" type="datetimeFigureOut">
              <a:rPr lang="en-US" smtClean="0"/>
              <a:t>5/21/18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EEEE-3752-4B45-B7A9-5E152D196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5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9837-5406-ED4C-A78E-6E0B5F9546EE}" type="datetimeFigureOut">
              <a:rPr lang="en-US" smtClean="0"/>
              <a:t>5/21/18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EEEE-3752-4B45-B7A9-5E152D196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009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9837-5406-ED4C-A78E-6E0B5F9546EE}" type="datetimeFigureOut">
              <a:rPr lang="en-US" smtClean="0"/>
              <a:t>5/21/18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EEEE-3752-4B45-B7A9-5E152D196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285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9837-5406-ED4C-A78E-6E0B5F9546EE}" type="datetimeFigureOut">
              <a:rPr lang="en-US" smtClean="0"/>
              <a:t>5/21/18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EEEE-3752-4B45-B7A9-5E152D196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853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9837-5406-ED4C-A78E-6E0B5F9546EE}" type="datetimeFigureOut">
              <a:rPr lang="en-US" smtClean="0"/>
              <a:t>5/21/18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EEEE-3752-4B45-B7A9-5E152D196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663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9837-5406-ED4C-A78E-6E0B5F9546EE}" type="datetimeFigureOut">
              <a:rPr lang="en-US" smtClean="0"/>
              <a:t>5/21/18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EEEE-3752-4B45-B7A9-5E152D196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660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9837-5406-ED4C-A78E-6E0B5F9546EE}" type="datetimeFigureOut">
              <a:rPr lang="en-US" smtClean="0"/>
              <a:t>5/21/18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EEEE-3752-4B45-B7A9-5E152D196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21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9837-5406-ED4C-A78E-6E0B5F9546EE}" type="datetimeFigureOut">
              <a:rPr lang="en-US" smtClean="0"/>
              <a:t>5/21/18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EEEE-3752-4B45-B7A9-5E152D196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974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9837-5406-ED4C-A78E-6E0B5F9546EE}" type="datetimeFigureOut">
              <a:rPr lang="en-US" smtClean="0"/>
              <a:t>5/21/18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EEEE-3752-4B45-B7A9-5E152D196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889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C9837-5406-ED4C-A78E-6E0B5F9546EE}" type="datetimeFigureOut">
              <a:rPr lang="en-US" smtClean="0"/>
              <a:t>5/21/18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5DEEEE-3752-4B45-B7A9-5E152D196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905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688959"/>
              </p:ext>
            </p:extLst>
          </p:nvPr>
        </p:nvGraphicFramePr>
        <p:xfrm>
          <a:off x="0" y="6590"/>
          <a:ext cx="12145617" cy="62862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63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49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3453">
                <a:tc gridSpan="2">
                  <a:txBody>
                    <a:bodyPr/>
                    <a:lstStyle/>
                    <a:p>
                      <a:r>
                        <a:rPr lang="en-US" dirty="0"/>
                        <a:t>Privileged</a:t>
                      </a:r>
                      <a:r>
                        <a:rPr lang="en-US" baseline="0" dirty="0"/>
                        <a:t> Account Request Process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928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Request Privileged Account</a:t>
                      </a: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856128" y="886324"/>
            <a:ext cx="1304867" cy="91141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Privileged Account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878666" y="1009090"/>
            <a:ext cx="1195793" cy="665881"/>
          </a:xfrm>
          <a:prstGeom prst="roundRect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Click Manage Accounts QuickLink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792130" y="1009090"/>
            <a:ext cx="1201272" cy="665881"/>
          </a:xfrm>
          <a:prstGeom prst="roundRect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Select Application to Create New Account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525234" y="991367"/>
            <a:ext cx="1099174" cy="682813"/>
          </a:xfrm>
          <a:prstGeom prst="roundRect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Submit Request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785406" y="2007912"/>
            <a:ext cx="1201272" cy="665881"/>
          </a:xfrm>
          <a:prstGeom prst="roundRect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Approval Email to Manager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6525234" y="2011930"/>
            <a:ext cx="1099174" cy="673557"/>
          </a:xfrm>
          <a:prstGeom prst="roundRect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Submission Email to </a:t>
            </a:r>
            <a:r>
              <a:rPr lang="en-US" sz="1000" dirty="0" err="1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Requestee</a:t>
            </a:r>
            <a:endParaRPr lang="en-US" sz="1000" dirty="0">
              <a:solidFill>
                <a:schemeClr val="tx1"/>
              </a:solidFill>
              <a:latin typeface="Lucida Grande" charset="0"/>
              <a:ea typeface="Lucida Grande" charset="0"/>
              <a:cs typeface="Lucida Grande" charset="0"/>
            </a:endParaRPr>
          </a:p>
        </p:txBody>
      </p:sp>
      <p:sp>
        <p:nvSpPr>
          <p:cNvPr id="12" name="Diamond 11"/>
          <p:cNvSpPr/>
          <p:nvPr/>
        </p:nvSpPr>
        <p:spPr>
          <a:xfrm>
            <a:off x="4545020" y="2934767"/>
            <a:ext cx="1682044" cy="1190810"/>
          </a:xfrm>
          <a:prstGeom prst="diamond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Manager Approval Complete?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4785406" y="4487366"/>
            <a:ext cx="1201272" cy="665881"/>
          </a:xfrm>
          <a:prstGeom prst="roundRect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Create Privileged Account in Application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6423136" y="5473406"/>
            <a:ext cx="1201272" cy="665881"/>
          </a:xfrm>
          <a:prstGeom prst="roundRect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Completion Email to Requestor / </a:t>
            </a:r>
            <a:r>
              <a:rPr lang="en-US" sz="1000" dirty="0" err="1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Requestee</a:t>
            </a:r>
            <a:endParaRPr lang="en-US" sz="1000" dirty="0">
              <a:solidFill>
                <a:schemeClr val="tx1"/>
              </a:solidFill>
              <a:latin typeface="Lucida Grande" charset="0"/>
              <a:ea typeface="Lucida Grande" charset="0"/>
              <a:cs typeface="Lucida Grande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513096" y="4467993"/>
            <a:ext cx="1201272" cy="665881"/>
          </a:xfrm>
          <a:prstGeom prst="roundRect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Continue with Access Request </a:t>
            </a:r>
          </a:p>
        </p:txBody>
      </p:sp>
      <p:sp>
        <p:nvSpPr>
          <p:cNvPr id="17" name="Oval 16"/>
          <p:cNvSpPr/>
          <p:nvPr/>
        </p:nvSpPr>
        <p:spPr>
          <a:xfrm>
            <a:off x="7624408" y="3164998"/>
            <a:ext cx="978647" cy="91141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Manage User Access</a:t>
            </a:r>
          </a:p>
        </p:txBody>
      </p:sp>
      <p:cxnSp>
        <p:nvCxnSpPr>
          <p:cNvPr id="19" name="Straight Arrow Connector 18"/>
          <p:cNvCxnSpPr>
            <a:cxnSpLocks/>
          </p:cNvCxnSpPr>
          <p:nvPr/>
        </p:nvCxnSpPr>
        <p:spPr>
          <a:xfrm flipV="1">
            <a:off x="2160995" y="1338668"/>
            <a:ext cx="717671" cy="3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5993402" y="1332773"/>
            <a:ext cx="531832" cy="9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3"/>
            <a:endCxn id="8" idx="1"/>
          </p:cNvCxnSpPr>
          <p:nvPr/>
        </p:nvCxnSpPr>
        <p:spPr>
          <a:xfrm>
            <a:off x="4074459" y="1342031"/>
            <a:ext cx="7176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3329608" y="3295018"/>
            <a:ext cx="884087" cy="470308"/>
          </a:xfrm>
          <a:prstGeom prst="roundRect">
            <a:avLst/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95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Wait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42446" y="3021858"/>
            <a:ext cx="2304522" cy="9782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tx1"/>
                </a:solidFill>
              </a:rPr>
              <a:t>Total Reminders: 3</a:t>
            </a:r>
          </a:p>
          <a:p>
            <a:r>
              <a:rPr lang="en-US" sz="1200" dirty="0">
                <a:solidFill>
                  <a:schemeClr val="tx1"/>
                </a:solidFill>
              </a:rPr>
              <a:t>Time Between Reminders: 24 </a:t>
            </a:r>
            <a:r>
              <a:rPr lang="en-US" sz="1200" dirty="0" err="1">
                <a:solidFill>
                  <a:schemeClr val="tx1"/>
                </a:solidFill>
              </a:rPr>
              <a:t>hrs</a:t>
            </a:r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Escalate After: 4 days</a:t>
            </a:r>
          </a:p>
          <a:p>
            <a:r>
              <a:rPr lang="en-US" sz="1200" dirty="0">
                <a:solidFill>
                  <a:schemeClr val="tx1"/>
                </a:solidFill>
              </a:rPr>
              <a:t>Expire Work Item After: 7 days</a:t>
            </a:r>
          </a:p>
        </p:txBody>
      </p:sp>
      <p:sp>
        <p:nvSpPr>
          <p:cNvPr id="34" name="Right Brace 33"/>
          <p:cNvSpPr/>
          <p:nvPr/>
        </p:nvSpPr>
        <p:spPr>
          <a:xfrm>
            <a:off x="3043848" y="2841811"/>
            <a:ext cx="205022" cy="137672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>
            <a:endCxn id="12" idx="0"/>
          </p:cNvCxnSpPr>
          <p:nvPr/>
        </p:nvCxnSpPr>
        <p:spPr>
          <a:xfrm>
            <a:off x="5376672" y="2673793"/>
            <a:ext cx="9370" cy="260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2" idx="2"/>
            <a:endCxn id="13" idx="0"/>
          </p:cNvCxnSpPr>
          <p:nvPr/>
        </p:nvCxnSpPr>
        <p:spPr>
          <a:xfrm>
            <a:off x="5386042" y="4125577"/>
            <a:ext cx="0" cy="361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2" idx="1"/>
            <a:endCxn id="31" idx="3"/>
          </p:cNvCxnSpPr>
          <p:nvPr/>
        </p:nvCxnSpPr>
        <p:spPr>
          <a:xfrm flipH="1">
            <a:off x="4213695" y="3530172"/>
            <a:ext cx="3313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31" idx="0"/>
            <a:endCxn id="10" idx="1"/>
          </p:cNvCxnSpPr>
          <p:nvPr/>
        </p:nvCxnSpPr>
        <p:spPr>
          <a:xfrm rot="5400000" flipH="1" flipV="1">
            <a:off x="3801447" y="2311059"/>
            <a:ext cx="954165" cy="10137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5420334" y="4032075"/>
            <a:ext cx="423074" cy="3183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Yes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202370" y="3120930"/>
            <a:ext cx="423074" cy="3183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8160790" y="997261"/>
            <a:ext cx="1099174" cy="682813"/>
          </a:xfrm>
          <a:prstGeom prst="roundRect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Create Account Request</a:t>
            </a:r>
          </a:p>
        </p:txBody>
      </p:sp>
      <p:cxnSp>
        <p:nvCxnSpPr>
          <p:cNvPr id="50" name="Straight Arrow Connector 49"/>
          <p:cNvCxnSpPr>
            <a:stCxn id="9" idx="3"/>
            <a:endCxn id="46" idx="1"/>
          </p:cNvCxnSpPr>
          <p:nvPr/>
        </p:nvCxnSpPr>
        <p:spPr>
          <a:xfrm>
            <a:off x="7624408" y="1332774"/>
            <a:ext cx="536382" cy="5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46" idx="2"/>
            <a:endCxn id="11" idx="3"/>
          </p:cNvCxnSpPr>
          <p:nvPr/>
        </p:nvCxnSpPr>
        <p:spPr>
          <a:xfrm rot="5400000">
            <a:off x="7833076" y="1471407"/>
            <a:ext cx="668635" cy="10859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1" idx="1"/>
            <a:endCxn id="10" idx="3"/>
          </p:cNvCxnSpPr>
          <p:nvPr/>
        </p:nvCxnSpPr>
        <p:spPr>
          <a:xfrm flipH="1" flipV="1">
            <a:off x="5986678" y="2340853"/>
            <a:ext cx="538556" cy="7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13" idx="2"/>
          </p:cNvCxnSpPr>
          <p:nvPr/>
        </p:nvCxnSpPr>
        <p:spPr>
          <a:xfrm rot="16200000" flipH="1">
            <a:off x="5578041" y="4961248"/>
            <a:ext cx="653099" cy="10370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15" idx="3"/>
          </p:cNvCxnSpPr>
          <p:nvPr/>
        </p:nvCxnSpPr>
        <p:spPr>
          <a:xfrm flipV="1">
            <a:off x="7624408" y="5153248"/>
            <a:ext cx="489323" cy="6530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6" idx="0"/>
          </p:cNvCxnSpPr>
          <p:nvPr/>
        </p:nvCxnSpPr>
        <p:spPr>
          <a:xfrm flipH="1" flipV="1">
            <a:off x="8113731" y="4095785"/>
            <a:ext cx="1" cy="372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2564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9883378"/>
              </p:ext>
            </p:extLst>
          </p:nvPr>
        </p:nvGraphicFramePr>
        <p:xfrm>
          <a:off x="0" y="6590"/>
          <a:ext cx="12145617" cy="68514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63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49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8826">
                <a:tc gridSpan="2">
                  <a:txBody>
                    <a:bodyPr/>
                    <a:lstStyle/>
                    <a:p>
                      <a:r>
                        <a:rPr lang="en-US" dirty="0"/>
                        <a:t>Privileged</a:t>
                      </a:r>
                      <a:r>
                        <a:rPr lang="en-US" baseline="0" dirty="0"/>
                        <a:t> Access Request Process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2258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Request Privileged Access</a:t>
                      </a: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val 2"/>
          <p:cNvSpPr/>
          <p:nvPr/>
        </p:nvSpPr>
        <p:spPr>
          <a:xfrm>
            <a:off x="659987" y="660299"/>
            <a:ext cx="1184313" cy="91141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Manage Access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237595" y="786582"/>
            <a:ext cx="1195793" cy="665881"/>
          </a:xfrm>
          <a:prstGeom prst="roundRect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Click Manage Privileged Access QuickLink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732143" y="786582"/>
            <a:ext cx="1434934" cy="665881"/>
          </a:xfrm>
          <a:prstGeom prst="roundRect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Select Identity + Access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7617263" y="769650"/>
            <a:ext cx="1099174" cy="682813"/>
          </a:xfrm>
          <a:prstGeom prst="roundRect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Submit Request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268532" y="3096208"/>
            <a:ext cx="1099174" cy="682813"/>
          </a:xfrm>
          <a:prstGeom prst="roundRect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Submission Email to Requester/ </a:t>
            </a:r>
            <a:r>
              <a:rPr lang="en-US" sz="1000" dirty="0" err="1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Requestee</a:t>
            </a:r>
            <a:endParaRPr lang="en-US" sz="1000" dirty="0">
              <a:solidFill>
                <a:schemeClr val="tx1"/>
              </a:solidFill>
              <a:latin typeface="Lucida Grande" charset="0"/>
              <a:ea typeface="Lucida Grande" charset="0"/>
              <a:cs typeface="Lucida Grande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205518" y="2076445"/>
            <a:ext cx="635858" cy="336950"/>
          </a:xfrm>
          <a:prstGeom prst="roundRect">
            <a:avLst/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95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Wait</a:t>
            </a:r>
          </a:p>
        </p:txBody>
      </p:sp>
      <p:sp>
        <p:nvSpPr>
          <p:cNvPr id="10" name="Rectangle 9"/>
          <p:cNvSpPr/>
          <p:nvPr/>
        </p:nvSpPr>
        <p:spPr>
          <a:xfrm>
            <a:off x="739708" y="1832675"/>
            <a:ext cx="2304522" cy="8484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tx1"/>
                </a:solidFill>
              </a:rPr>
              <a:t>Total Reminders: 3</a:t>
            </a:r>
          </a:p>
          <a:p>
            <a:r>
              <a:rPr lang="en-US" sz="1200" dirty="0">
                <a:solidFill>
                  <a:schemeClr val="tx1"/>
                </a:solidFill>
              </a:rPr>
              <a:t>Time Between Reminders: 24 </a:t>
            </a:r>
            <a:r>
              <a:rPr lang="en-US" sz="1200" dirty="0" err="1">
                <a:solidFill>
                  <a:schemeClr val="tx1"/>
                </a:solidFill>
              </a:rPr>
              <a:t>hrs</a:t>
            </a:r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Escalate After: 4 days</a:t>
            </a:r>
          </a:p>
          <a:p>
            <a:r>
              <a:rPr lang="en-US" sz="1200" dirty="0">
                <a:solidFill>
                  <a:schemeClr val="tx1"/>
                </a:solidFill>
              </a:rPr>
              <a:t>Expire Work Item After: 7 days</a:t>
            </a:r>
          </a:p>
        </p:txBody>
      </p:sp>
      <p:sp>
        <p:nvSpPr>
          <p:cNvPr id="11" name="Right Brace 10"/>
          <p:cNvSpPr/>
          <p:nvPr/>
        </p:nvSpPr>
        <p:spPr>
          <a:xfrm>
            <a:off x="2875171" y="1742080"/>
            <a:ext cx="211937" cy="102849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iamond 20"/>
          <p:cNvSpPr/>
          <p:nvPr/>
        </p:nvSpPr>
        <p:spPr>
          <a:xfrm>
            <a:off x="8716437" y="1776008"/>
            <a:ext cx="1759436" cy="778304"/>
          </a:xfrm>
          <a:prstGeom prst="diamond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Validations Passed?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2981138" y="4364764"/>
            <a:ext cx="1389697" cy="665881"/>
          </a:xfrm>
          <a:prstGeom prst="roundRect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Create Privileged Account + Provision Access</a:t>
            </a:r>
          </a:p>
        </p:txBody>
      </p:sp>
      <p:sp>
        <p:nvSpPr>
          <p:cNvPr id="23" name="Diamond 22"/>
          <p:cNvSpPr/>
          <p:nvPr/>
        </p:nvSpPr>
        <p:spPr>
          <a:xfrm>
            <a:off x="912310" y="4110766"/>
            <a:ext cx="1682044" cy="1190810"/>
          </a:xfrm>
          <a:prstGeom prst="diamond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Is Privileged Account Creation Required?</a:t>
            </a:r>
          </a:p>
        </p:txBody>
      </p:sp>
      <p:sp>
        <p:nvSpPr>
          <p:cNvPr id="24" name="Oval 23"/>
          <p:cNvSpPr/>
          <p:nvPr/>
        </p:nvSpPr>
        <p:spPr>
          <a:xfrm>
            <a:off x="10874294" y="995334"/>
            <a:ext cx="978647" cy="91141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End (</a:t>
            </a:r>
            <a:r>
              <a:rPr lang="en-US" sz="9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Invalid Request</a:t>
            </a:r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)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7798826" y="3096208"/>
            <a:ext cx="1099174" cy="682813"/>
          </a:xfrm>
          <a:prstGeom prst="roundRect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Create Access Request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4687189" y="3108465"/>
            <a:ext cx="1201272" cy="665881"/>
          </a:xfrm>
          <a:prstGeom prst="roundRect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Approval Emails</a:t>
            </a:r>
          </a:p>
        </p:txBody>
      </p:sp>
      <p:sp>
        <p:nvSpPr>
          <p:cNvPr id="27" name="Diamond 26"/>
          <p:cNvSpPr/>
          <p:nvPr/>
        </p:nvSpPr>
        <p:spPr>
          <a:xfrm>
            <a:off x="2688792" y="2983340"/>
            <a:ext cx="1682044" cy="916129"/>
          </a:xfrm>
          <a:prstGeom prst="diamond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Approved?</a:t>
            </a:r>
          </a:p>
        </p:txBody>
      </p:sp>
      <p:sp>
        <p:nvSpPr>
          <p:cNvPr id="28" name="Diamond 27"/>
          <p:cNvSpPr/>
          <p:nvPr/>
        </p:nvSpPr>
        <p:spPr>
          <a:xfrm>
            <a:off x="5564829" y="520601"/>
            <a:ext cx="1682044" cy="1190810"/>
          </a:xfrm>
          <a:prstGeom prst="diamond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Identity Has Multiple Accounts?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5856264" y="2071988"/>
            <a:ext cx="1099174" cy="682813"/>
          </a:xfrm>
          <a:prstGeom prst="roundRect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Account Select Form (pop-up)</a:t>
            </a:r>
          </a:p>
        </p:txBody>
      </p:sp>
      <p:cxnSp>
        <p:nvCxnSpPr>
          <p:cNvPr id="31" name="Straight Arrow Connector 30"/>
          <p:cNvCxnSpPr>
            <a:cxnSpLocks/>
            <a:stCxn id="3" idx="6"/>
            <a:endCxn id="4" idx="1"/>
          </p:cNvCxnSpPr>
          <p:nvPr/>
        </p:nvCxnSpPr>
        <p:spPr>
          <a:xfrm>
            <a:off x="1844300" y="1116006"/>
            <a:ext cx="393295" cy="3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4" idx="3"/>
            <a:endCxn id="5" idx="1"/>
          </p:cNvCxnSpPr>
          <p:nvPr/>
        </p:nvCxnSpPr>
        <p:spPr>
          <a:xfrm>
            <a:off x="3433388" y="1119523"/>
            <a:ext cx="2987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5" idx="3"/>
            <a:endCxn id="28" idx="1"/>
          </p:cNvCxnSpPr>
          <p:nvPr/>
        </p:nvCxnSpPr>
        <p:spPr>
          <a:xfrm flipV="1">
            <a:off x="5167077" y="1116006"/>
            <a:ext cx="397752" cy="3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29" idx="0"/>
          </p:cNvCxnSpPr>
          <p:nvPr/>
        </p:nvCxnSpPr>
        <p:spPr>
          <a:xfrm>
            <a:off x="6405851" y="1711411"/>
            <a:ext cx="0" cy="360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8" idx="3"/>
            <a:endCxn id="6" idx="1"/>
          </p:cNvCxnSpPr>
          <p:nvPr/>
        </p:nvCxnSpPr>
        <p:spPr>
          <a:xfrm flipV="1">
            <a:off x="7246873" y="1111057"/>
            <a:ext cx="370390" cy="4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29" idx="3"/>
            <a:endCxn id="6" idx="2"/>
          </p:cNvCxnSpPr>
          <p:nvPr/>
        </p:nvCxnSpPr>
        <p:spPr>
          <a:xfrm flipV="1">
            <a:off x="6955438" y="1452463"/>
            <a:ext cx="1211412" cy="9609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5993277" y="1711411"/>
            <a:ext cx="423074" cy="3183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Yes</a:t>
            </a:r>
          </a:p>
        </p:txBody>
      </p:sp>
      <p:sp>
        <p:nvSpPr>
          <p:cNvPr id="43" name="Rectangle 42"/>
          <p:cNvSpPr/>
          <p:nvPr/>
        </p:nvSpPr>
        <p:spPr>
          <a:xfrm>
            <a:off x="7225610" y="722621"/>
            <a:ext cx="412917" cy="3183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No</a:t>
            </a:r>
          </a:p>
        </p:txBody>
      </p:sp>
      <p:cxnSp>
        <p:nvCxnSpPr>
          <p:cNvPr id="45" name="Elbow Connector 44"/>
          <p:cNvCxnSpPr>
            <a:stCxn id="6" idx="3"/>
            <a:endCxn id="38" idx="1"/>
          </p:cNvCxnSpPr>
          <p:nvPr/>
        </p:nvCxnSpPr>
        <p:spPr>
          <a:xfrm flipV="1">
            <a:off x="8716437" y="1109748"/>
            <a:ext cx="320987" cy="130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21" idx="3"/>
            <a:endCxn id="24" idx="4"/>
          </p:cNvCxnSpPr>
          <p:nvPr/>
        </p:nvCxnSpPr>
        <p:spPr>
          <a:xfrm flipV="1">
            <a:off x="10475873" y="1906747"/>
            <a:ext cx="887745" cy="2584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54"/>
          <p:cNvSpPr/>
          <p:nvPr/>
        </p:nvSpPr>
        <p:spPr>
          <a:xfrm>
            <a:off x="2980300" y="5460728"/>
            <a:ext cx="1086529" cy="665881"/>
          </a:xfrm>
          <a:prstGeom prst="roundRect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Provision Access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6276124" y="5446595"/>
            <a:ext cx="1480854" cy="682813"/>
          </a:xfrm>
          <a:prstGeom prst="roundRect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Completion Email to Requester/</a:t>
            </a:r>
            <a:r>
              <a:rPr lang="en-US" sz="1000" dirty="0" err="1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Requestee</a:t>
            </a:r>
            <a:endParaRPr lang="en-US" sz="1000" dirty="0">
              <a:solidFill>
                <a:schemeClr val="tx1"/>
              </a:solidFill>
              <a:latin typeface="Lucida Grande" charset="0"/>
              <a:ea typeface="Lucida Grande" charset="0"/>
              <a:cs typeface="Lucida Grande" charset="0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8260627" y="5329676"/>
            <a:ext cx="978647" cy="91141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End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9037424" y="768341"/>
            <a:ext cx="1099174" cy="682813"/>
          </a:xfrm>
          <a:prstGeom prst="roundRect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Perform Validations</a:t>
            </a:r>
          </a:p>
        </p:txBody>
      </p:sp>
      <p:cxnSp>
        <p:nvCxnSpPr>
          <p:cNvPr id="12" name="Straight Arrow Connector 11"/>
          <p:cNvCxnSpPr>
            <a:endCxn id="21" idx="0"/>
          </p:cNvCxnSpPr>
          <p:nvPr/>
        </p:nvCxnSpPr>
        <p:spPr>
          <a:xfrm>
            <a:off x="9596155" y="1452463"/>
            <a:ext cx="0" cy="323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1826956" y="5301576"/>
            <a:ext cx="412917" cy="3183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48" name="Rectangle 47"/>
          <p:cNvSpPr/>
          <p:nvPr/>
        </p:nvSpPr>
        <p:spPr>
          <a:xfrm>
            <a:off x="2547316" y="4364764"/>
            <a:ext cx="412917" cy="3183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Yes</a:t>
            </a:r>
          </a:p>
        </p:txBody>
      </p:sp>
      <p:cxnSp>
        <p:nvCxnSpPr>
          <p:cNvPr id="58" name="Straight Arrow Connector 57"/>
          <p:cNvCxnSpPr>
            <a:stCxn id="25" idx="1"/>
            <a:endCxn id="7" idx="3"/>
          </p:cNvCxnSpPr>
          <p:nvPr/>
        </p:nvCxnSpPr>
        <p:spPr>
          <a:xfrm flipH="1">
            <a:off x="7367706" y="3437615"/>
            <a:ext cx="4311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26" idx="3"/>
          </p:cNvCxnSpPr>
          <p:nvPr/>
        </p:nvCxnSpPr>
        <p:spPr>
          <a:xfrm flipH="1">
            <a:off x="5888461" y="3437614"/>
            <a:ext cx="380071" cy="3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26" idx="1"/>
            <a:endCxn id="27" idx="3"/>
          </p:cNvCxnSpPr>
          <p:nvPr/>
        </p:nvCxnSpPr>
        <p:spPr>
          <a:xfrm flipH="1" flipV="1">
            <a:off x="4370836" y="3441405"/>
            <a:ext cx="3163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27" idx="0"/>
            <a:endCxn id="9" idx="2"/>
          </p:cNvCxnSpPr>
          <p:nvPr/>
        </p:nvCxnSpPr>
        <p:spPr>
          <a:xfrm flipH="1" flipV="1">
            <a:off x="3523447" y="2413395"/>
            <a:ext cx="6367" cy="569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9" idx="3"/>
            <a:endCxn id="26" idx="0"/>
          </p:cNvCxnSpPr>
          <p:nvPr/>
        </p:nvCxnSpPr>
        <p:spPr>
          <a:xfrm>
            <a:off x="3841376" y="2244920"/>
            <a:ext cx="1446449" cy="8635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56" idx="3"/>
            <a:endCxn id="57" idx="2"/>
          </p:cNvCxnSpPr>
          <p:nvPr/>
        </p:nvCxnSpPr>
        <p:spPr>
          <a:xfrm flipV="1">
            <a:off x="7756978" y="5785383"/>
            <a:ext cx="503649" cy="2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3577479" y="2554311"/>
            <a:ext cx="412917" cy="3183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76" name="Rectangle 75"/>
          <p:cNvSpPr/>
          <p:nvPr/>
        </p:nvSpPr>
        <p:spPr>
          <a:xfrm>
            <a:off x="2353968" y="3083293"/>
            <a:ext cx="412917" cy="3183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Yes</a:t>
            </a:r>
          </a:p>
        </p:txBody>
      </p:sp>
      <p:sp>
        <p:nvSpPr>
          <p:cNvPr id="77" name="Rectangle 76"/>
          <p:cNvSpPr/>
          <p:nvPr/>
        </p:nvSpPr>
        <p:spPr>
          <a:xfrm>
            <a:off x="10514715" y="1800945"/>
            <a:ext cx="412917" cy="3183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78" name="Rectangle 77"/>
          <p:cNvSpPr/>
          <p:nvPr/>
        </p:nvSpPr>
        <p:spPr>
          <a:xfrm>
            <a:off x="9144396" y="2490510"/>
            <a:ext cx="412917" cy="3183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Yes</a:t>
            </a:r>
          </a:p>
        </p:txBody>
      </p:sp>
      <p:cxnSp>
        <p:nvCxnSpPr>
          <p:cNvPr id="89" name="Elbow Connector 88"/>
          <p:cNvCxnSpPr>
            <a:stCxn id="21" idx="2"/>
            <a:endCxn id="25" idx="3"/>
          </p:cNvCxnSpPr>
          <p:nvPr/>
        </p:nvCxnSpPr>
        <p:spPr>
          <a:xfrm rot="5400000">
            <a:off x="8805427" y="2646886"/>
            <a:ext cx="883303" cy="6981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23" idx="3"/>
            <a:endCxn id="22" idx="1"/>
          </p:cNvCxnSpPr>
          <p:nvPr/>
        </p:nvCxnSpPr>
        <p:spPr>
          <a:xfrm flipV="1">
            <a:off x="2594354" y="4697705"/>
            <a:ext cx="386784" cy="8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Elbow Connector 114"/>
          <p:cNvCxnSpPr>
            <a:stCxn id="23" idx="2"/>
            <a:endCxn id="55" idx="1"/>
          </p:cNvCxnSpPr>
          <p:nvPr/>
        </p:nvCxnSpPr>
        <p:spPr>
          <a:xfrm rot="16200000" flipH="1">
            <a:off x="2120770" y="4934138"/>
            <a:ext cx="492093" cy="12269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lbow Connector 125"/>
          <p:cNvCxnSpPr>
            <a:stCxn id="27" idx="1"/>
            <a:endCxn id="23" idx="0"/>
          </p:cNvCxnSpPr>
          <p:nvPr/>
        </p:nvCxnSpPr>
        <p:spPr>
          <a:xfrm rot="10800000" flipV="1">
            <a:off x="1753332" y="3441404"/>
            <a:ext cx="935460" cy="6693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55" idx="3"/>
            <a:endCxn id="56" idx="1"/>
          </p:cNvCxnSpPr>
          <p:nvPr/>
        </p:nvCxnSpPr>
        <p:spPr>
          <a:xfrm flipV="1">
            <a:off x="4066829" y="5788002"/>
            <a:ext cx="2209295" cy="5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/>
          <p:nvPr/>
        </p:nvCxnSpPr>
        <p:spPr>
          <a:xfrm rot="16200000" flipH="1">
            <a:off x="4267428" y="4836380"/>
            <a:ext cx="1126013" cy="819391"/>
          </a:xfrm>
          <a:prstGeom prst="bentConnector3">
            <a:avLst>
              <a:gd name="adj1" fmla="val -7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0532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35b235699204a489217bbd987766bcc xmlns="893ae2ee-cb38-46e8-a2a8-91ff814c60f6">
      <Terms xmlns="http://schemas.microsoft.com/office/infopath/2007/PartnerControls"/>
    </i35b235699204a489217bbd987766bcc>
    <IconOverlay xmlns="http://schemas.microsoft.com/sharepoint/v4" xsi:nil="true"/>
    <TaxCatchAll xmlns="c54639ba-90e7-4a9a-9391-b486170165d5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6F51A599235694384FB79719A9FAE0A" ma:contentTypeVersion="4" ma:contentTypeDescription="Create a new document." ma:contentTypeScope="" ma:versionID="c1f529c01d9e8e240f1e0820498893e3">
  <xsd:schema xmlns:xsd="http://www.w3.org/2001/XMLSchema" xmlns:xs="http://www.w3.org/2001/XMLSchema" xmlns:p="http://schemas.microsoft.com/office/2006/metadata/properties" xmlns:ns2="893ae2ee-cb38-46e8-a2a8-91ff814c60f6" xmlns:ns3="c54639ba-90e7-4a9a-9391-b486170165d5" xmlns:ns4="http://schemas.microsoft.com/sharepoint/v4" targetNamespace="http://schemas.microsoft.com/office/2006/metadata/properties" ma:root="true" ma:fieldsID="cfef1904ebf0095b95f04576c393b4e0" ns2:_="" ns3:_="" ns4:_="">
    <xsd:import namespace="893ae2ee-cb38-46e8-a2a8-91ff814c60f6"/>
    <xsd:import namespace="c54639ba-90e7-4a9a-9391-b486170165d5"/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i35b235699204a489217bbd987766bcc" minOccurs="0"/>
                <xsd:element ref="ns3:TaxCatchAll" minOccurs="0"/>
                <xsd:element ref="ns4:IconOverla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3ae2ee-cb38-46e8-a2a8-91ff814c60f6" elementFormDefault="qualified">
    <xsd:import namespace="http://schemas.microsoft.com/office/2006/documentManagement/types"/>
    <xsd:import namespace="http://schemas.microsoft.com/office/infopath/2007/PartnerControls"/>
    <xsd:element name="i35b235699204a489217bbd987766bcc" ma:index="9" nillable="true" ma:taxonomy="true" ma:internalName="i35b235699204a489217bbd987766bcc" ma:taxonomyFieldName="Document_x0020_type" ma:displayName="Document type" ma:default="" ma:fieldId="{235b2356-9920-4a48-9217-bbd987766bcc}" ma:taxonomyMulti="true" ma:sspId="a2422bf6-4460-4dcf-8a89-b51b58388b6d" ma:termSetId="0662e58e-5d76-454d-95ad-a202c5fd0d06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4639ba-90e7-4a9a-9391-b486170165d5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29e9844f-9cd2-44ef-85ea-07f6b2250f6d}" ma:internalName="TaxCatchAll" ma:showField="CatchAllData" ma:web="a015294f-c90b-44e3-accb-053d1f46c86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11" nillable="true" ma:displayName="IconOverlay" ma:hidden="true" ma:internalName="IconOverla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B5BDF1E-78D9-4817-BD36-78CCFE250FD4}">
  <ds:schemaRefs>
    <ds:schemaRef ds:uri="http://schemas.microsoft.com/office/2006/metadata/properties"/>
    <ds:schemaRef ds:uri="http://schemas.microsoft.com/office/infopath/2007/PartnerControls"/>
    <ds:schemaRef ds:uri="893ae2ee-cb38-46e8-a2a8-91ff814c60f6"/>
    <ds:schemaRef ds:uri="http://schemas.microsoft.com/sharepoint/v4"/>
    <ds:schemaRef ds:uri="c54639ba-90e7-4a9a-9391-b486170165d5"/>
  </ds:schemaRefs>
</ds:datastoreItem>
</file>

<file path=customXml/itemProps2.xml><?xml version="1.0" encoding="utf-8"?>
<ds:datastoreItem xmlns:ds="http://schemas.openxmlformats.org/officeDocument/2006/customXml" ds:itemID="{F2CD3046-C57A-43BE-968F-ADA6F53964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93ae2ee-cb38-46e8-a2a8-91ff814c60f6"/>
    <ds:schemaRef ds:uri="c54639ba-90e7-4a9a-9391-b486170165d5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9CF648F-3170-478B-AE00-FE14FA4931C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743</TotalTime>
  <Words>255</Words>
  <Application>Microsoft Macintosh PowerPoint</Application>
  <PresentationFormat>Widescreen</PresentationFormat>
  <Paragraphs>58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Lucida Grande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Sheetal Khera</dc:creator>
  <cp:lastModifiedBy>Rohit Gupta</cp:lastModifiedBy>
  <cp:revision>67</cp:revision>
  <dcterms:created xsi:type="dcterms:W3CDTF">2017-09-05T18:04:55Z</dcterms:created>
  <dcterms:modified xsi:type="dcterms:W3CDTF">2018-05-21T12:18:23Z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0x01010096F51A599235694384FB79719A9FAE0A</vt:lpwstr>
  </property>
</Properties>
</file>