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3076"/>
  </p:normalViewPr>
  <p:slideViewPr>
    <p:cSldViewPr snapToGrid="0" snapToObjects="1">
      <p:cViewPr varScale="1">
        <p:scale>
          <a:sx n="117" d="100"/>
          <a:sy n="117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2499"/>
              </p:ext>
            </p:extLst>
          </p:nvPr>
        </p:nvGraphicFramePr>
        <p:xfrm>
          <a:off x="0" y="6590"/>
          <a:ext cx="12063534" cy="685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6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826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Register Identity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Oval 133">
            <a:extLst>
              <a:ext uri="{FF2B5EF4-FFF2-40B4-BE49-F238E27FC236}">
                <a16:creationId xmlns:a16="http://schemas.microsoft.com/office/drawing/2014/main" id="{BEAA94A8-8923-9F45-A763-31506C7D7BF8}"/>
              </a:ext>
            </a:extLst>
          </p:cNvPr>
          <p:cNvSpPr/>
          <p:nvPr/>
        </p:nvSpPr>
        <p:spPr>
          <a:xfrm>
            <a:off x="654116" y="562426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Register Identity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9DFDA2E-8B4C-1140-8577-63B054BD6A1A}"/>
              </a:ext>
            </a:extLst>
          </p:cNvPr>
          <p:cNvSpPr/>
          <p:nvPr/>
        </p:nvSpPr>
        <p:spPr>
          <a:xfrm>
            <a:off x="624986" y="4839794"/>
            <a:ext cx="1349115" cy="59032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86102F0-FABF-4647-9809-EC62748B1030}"/>
              </a:ext>
            </a:extLst>
          </p:cNvPr>
          <p:cNvSpPr/>
          <p:nvPr/>
        </p:nvSpPr>
        <p:spPr>
          <a:xfrm>
            <a:off x="4501762" y="1394036"/>
            <a:ext cx="1468127" cy="8346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Create Cube and Set Manager, Email ,Correlated, and  Joiner Attributes</a:t>
            </a: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6E33705C-31C4-6D4C-8A5A-9D9712719553}"/>
              </a:ext>
            </a:extLst>
          </p:cNvPr>
          <p:cNvSpPr/>
          <p:nvPr/>
        </p:nvSpPr>
        <p:spPr>
          <a:xfrm>
            <a:off x="4501762" y="2714995"/>
            <a:ext cx="1833338" cy="119081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Manager Approval Required?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378F14CC-C17D-2348-ABA8-753EABCF95E8}"/>
              </a:ext>
            </a:extLst>
          </p:cNvPr>
          <p:cNvSpPr/>
          <p:nvPr/>
        </p:nvSpPr>
        <p:spPr>
          <a:xfrm>
            <a:off x="6792607" y="1448858"/>
            <a:ext cx="1679995" cy="119081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Approved?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45D7575-BA19-3140-A2B7-B1DA58C47B7E}"/>
              </a:ext>
            </a:extLst>
          </p:cNvPr>
          <p:cNvSpPr/>
          <p:nvPr/>
        </p:nvSpPr>
        <p:spPr>
          <a:xfrm>
            <a:off x="8985164" y="1148202"/>
            <a:ext cx="1468127" cy="8346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Edit and Save Cube with Create Form Attributes for Contractor Cube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1692D52-5F7E-074C-A2A7-6CB62EF3EC38}"/>
              </a:ext>
            </a:extLst>
          </p:cNvPr>
          <p:cNvSpPr/>
          <p:nvPr/>
        </p:nvSpPr>
        <p:spPr>
          <a:xfrm>
            <a:off x="9504321" y="3456567"/>
            <a:ext cx="1468127" cy="8346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Kick off Joiner Process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3F54061C-AB1A-B441-B155-DE22027B6D6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2079151" y="1179772"/>
            <a:ext cx="2422611" cy="631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9E0F7B7-A6C2-F44E-B77D-F6048F3FE3BD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5845789" y="2044263"/>
            <a:ext cx="946818" cy="916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7AAC3CB2-7446-6544-B2D9-01077C766E63}"/>
              </a:ext>
            </a:extLst>
          </p:cNvPr>
          <p:cNvCxnSpPr>
            <a:cxnSpLocks/>
            <a:stCxn id="74" idx="3"/>
            <a:endCxn id="78" idx="2"/>
          </p:cNvCxnSpPr>
          <p:nvPr/>
        </p:nvCxnSpPr>
        <p:spPr>
          <a:xfrm flipV="1">
            <a:off x="6335100" y="1982831"/>
            <a:ext cx="3384128" cy="1327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626902-AB7C-BC47-9736-2D2418021D7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8472602" y="1565517"/>
            <a:ext cx="512562" cy="5018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BD90B5BC-D0C4-404C-B14E-07F21DAC7E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55628" y="2614862"/>
            <a:ext cx="1432017" cy="251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9D9E25A5-23BC-E841-96DE-0AB6F2B3430D}"/>
              </a:ext>
            </a:extLst>
          </p:cNvPr>
          <p:cNvCxnSpPr>
            <a:cxnSpLocks/>
            <a:stCxn id="79" idx="2"/>
            <a:endCxn id="42" idx="3"/>
          </p:cNvCxnSpPr>
          <p:nvPr/>
        </p:nvCxnSpPr>
        <p:spPr>
          <a:xfrm rot="5400000">
            <a:off x="8860318" y="3458043"/>
            <a:ext cx="544914" cy="2211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8E62CF2-8ED4-3044-B454-A654ED0017B8}"/>
              </a:ext>
            </a:extLst>
          </p:cNvPr>
          <p:cNvSpPr/>
          <p:nvPr/>
        </p:nvSpPr>
        <p:spPr>
          <a:xfrm>
            <a:off x="8304420" y="1725958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92255B3-173D-B945-B83C-2F97BCFCCF02}"/>
              </a:ext>
            </a:extLst>
          </p:cNvPr>
          <p:cNvSpPr/>
          <p:nvPr/>
        </p:nvSpPr>
        <p:spPr>
          <a:xfrm>
            <a:off x="6000730" y="2590596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791203D-E341-C74E-BAB3-5A436D54F7C1}"/>
              </a:ext>
            </a:extLst>
          </p:cNvPr>
          <p:cNvSpPr/>
          <p:nvPr/>
        </p:nvSpPr>
        <p:spPr>
          <a:xfrm>
            <a:off x="6428845" y="3052456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06E6035-9ED3-AE4A-B7BA-D1D9A1FEEC1B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rot="16200000" flipH="1">
            <a:off x="5083963" y="2380527"/>
            <a:ext cx="486330" cy="182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BF8B0446-E251-574C-ADE3-9ABD7BE538FF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7559367" y="2748989"/>
            <a:ext cx="970918" cy="766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411C6DC-778A-9242-9942-B7EB8C941663}"/>
              </a:ext>
            </a:extLst>
          </p:cNvPr>
          <p:cNvSpPr/>
          <p:nvPr/>
        </p:nvSpPr>
        <p:spPr>
          <a:xfrm>
            <a:off x="7593372" y="2801676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B3D687D2-D6DA-C74A-9F03-BD8930527A21}"/>
              </a:ext>
            </a:extLst>
          </p:cNvPr>
          <p:cNvSpPr/>
          <p:nvPr/>
        </p:nvSpPr>
        <p:spPr>
          <a:xfrm>
            <a:off x="5845789" y="4030204"/>
            <a:ext cx="2181375" cy="161181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there any Non Employee Repository?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51442BE-3F93-0A42-81AA-1E36B9D97943}"/>
              </a:ext>
            </a:extLst>
          </p:cNvPr>
          <p:cNvCxnSpPr>
            <a:cxnSpLocks/>
            <a:stCxn id="42" idx="1"/>
            <a:endCxn id="144" idx="6"/>
          </p:cNvCxnSpPr>
          <p:nvPr/>
        </p:nvCxnSpPr>
        <p:spPr>
          <a:xfrm rot="10800000" flipV="1">
            <a:off x="1974101" y="4836109"/>
            <a:ext cx="3871688" cy="2988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23F78BB-24C5-9343-AAC5-9D0C259DC043}"/>
              </a:ext>
            </a:extLst>
          </p:cNvPr>
          <p:cNvSpPr/>
          <p:nvPr/>
        </p:nvSpPr>
        <p:spPr>
          <a:xfrm>
            <a:off x="4014621" y="491671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6B4CDEC-A1AF-4844-B757-4828BE2F76CA}"/>
              </a:ext>
            </a:extLst>
          </p:cNvPr>
          <p:cNvSpPr/>
          <p:nvPr/>
        </p:nvSpPr>
        <p:spPr>
          <a:xfrm>
            <a:off x="2197290" y="3653863"/>
            <a:ext cx="1437277" cy="96798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 to Authoritative Applications (invoke create provision policy for create)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AFA5521-46E7-C549-8CD2-DF98FC488B1C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3634568" y="4137854"/>
            <a:ext cx="2788697" cy="245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005932F2-923E-3549-9FD2-EA0B5FB0083B}"/>
              </a:ext>
            </a:extLst>
          </p:cNvPr>
          <p:cNvCxnSpPr>
            <a:cxnSpLocks/>
            <a:stCxn id="51" idx="1"/>
            <a:endCxn id="144" idx="0"/>
          </p:cNvCxnSpPr>
          <p:nvPr/>
        </p:nvCxnSpPr>
        <p:spPr>
          <a:xfrm rot="10800000" flipV="1">
            <a:off x="1299544" y="4137854"/>
            <a:ext cx="897746" cy="701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3DBB397-D725-E946-9789-C738A0508755}"/>
              </a:ext>
            </a:extLst>
          </p:cNvPr>
          <p:cNvSpPr/>
          <p:nvPr/>
        </p:nvSpPr>
        <p:spPr>
          <a:xfrm>
            <a:off x="5270686" y="4109640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A88595-D2A1-6044-8DC2-0D60B42BDBDC}"/>
              </a:ext>
            </a:extLst>
          </p:cNvPr>
          <p:cNvSpPr/>
          <p:nvPr/>
        </p:nvSpPr>
        <p:spPr>
          <a:xfrm>
            <a:off x="7753351" y="3617531"/>
            <a:ext cx="1349115" cy="59032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397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customXml/itemProps2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70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129</cp:revision>
  <dcterms:created xsi:type="dcterms:W3CDTF">2017-09-05T18:04:55Z</dcterms:created>
  <dcterms:modified xsi:type="dcterms:W3CDTF">2018-09-25T08:25:29Z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