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2"/>
    <p:restoredTop sz="89698"/>
  </p:normalViewPr>
  <p:slideViewPr>
    <p:cSldViewPr snapToGrid="0" snapToObjects="1">
      <p:cViewPr varScale="1">
        <p:scale>
          <a:sx n="91" d="100"/>
          <a:sy n="91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6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01682"/>
              </p:ext>
            </p:extLst>
          </p:nvPr>
        </p:nvGraphicFramePr>
        <p:xfrm>
          <a:off x="261" y="6590"/>
          <a:ext cx="12006506" cy="685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826">
                <a:tc gridSpan="2">
                  <a:txBody>
                    <a:bodyPr/>
                    <a:lstStyle/>
                    <a:p>
                      <a:r>
                        <a:rPr lang="en-US" dirty="0"/>
                        <a:t>Creation Rule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Account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849324" y="946960"/>
            <a:ext cx="1344147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Creation Rule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1AC425-CBFD-5543-9F93-1628BD0A8AF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193471" y="1664561"/>
            <a:ext cx="802941" cy="147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678005C4-826F-7245-BF8E-425C35C4B769}"/>
              </a:ext>
            </a:extLst>
          </p:cNvPr>
          <p:cNvSpPr/>
          <p:nvPr/>
        </p:nvSpPr>
        <p:spPr>
          <a:xfrm>
            <a:off x="3044587" y="1233711"/>
            <a:ext cx="1545535" cy="1157519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Creation Rule Defined?</a:t>
            </a:r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EF6CA41D-C39B-6344-9559-CE26B974D204}"/>
              </a:ext>
            </a:extLst>
          </p:cNvPr>
          <p:cNvSpPr/>
          <p:nvPr/>
        </p:nvSpPr>
        <p:spPr>
          <a:xfrm>
            <a:off x="817770" y="2787548"/>
            <a:ext cx="1796800" cy="157187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Service Account Defined on Application?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5053B056-A867-A84C-9297-FC7DBE565BC7}"/>
              </a:ext>
            </a:extLst>
          </p:cNvPr>
          <p:cNvSpPr/>
          <p:nvPr/>
        </p:nvSpPr>
        <p:spPr>
          <a:xfrm>
            <a:off x="817770" y="4883994"/>
            <a:ext cx="2290628" cy="1703417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Service Account Match (Java Regex or String Comparison)?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E2D02A2B-63C9-8247-AFA0-855E9CD38221}"/>
              </a:ext>
            </a:extLst>
          </p:cNvPr>
          <p:cNvSpPr/>
          <p:nvPr/>
        </p:nvSpPr>
        <p:spPr>
          <a:xfrm>
            <a:off x="7759402" y="4395163"/>
            <a:ext cx="3998797" cy="1352494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Service Account Cube Name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(Application Name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+ Account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Name)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Cube  First Name (Application Name)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Cube  Last Name (Account Name)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Correlation (True)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Override Correlation (True)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Service Cube (True)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C0C4492-3A8E-3F47-840A-627AD714AAB1}"/>
              </a:ext>
            </a:extLst>
          </p:cNvPr>
          <p:cNvSpPr/>
          <p:nvPr/>
        </p:nvSpPr>
        <p:spPr>
          <a:xfrm>
            <a:off x="6003514" y="5352961"/>
            <a:ext cx="1461198" cy="98088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Service Account Name</a:t>
            </a: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776AA394-26BD-854D-B195-4259B9DEABE3}"/>
              </a:ext>
            </a:extLst>
          </p:cNvPr>
          <p:cNvSpPr/>
          <p:nvPr/>
        </p:nvSpPr>
        <p:spPr>
          <a:xfrm>
            <a:off x="4133687" y="3802792"/>
            <a:ext cx="2155145" cy="1944865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Distinguished Name?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75B17F2-251E-3E41-BAD5-54D470230363}"/>
              </a:ext>
            </a:extLst>
          </p:cNvPr>
          <p:cNvSpPr/>
          <p:nvPr/>
        </p:nvSpPr>
        <p:spPr>
          <a:xfrm>
            <a:off x="7017287" y="2101674"/>
            <a:ext cx="1404574" cy="103056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Common Name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DA8E787-2F3F-0740-BB13-6C9D28FFD412}"/>
              </a:ext>
            </a:extLst>
          </p:cNvPr>
          <p:cNvSpPr/>
          <p:nvPr/>
        </p:nvSpPr>
        <p:spPr>
          <a:xfrm>
            <a:off x="8842961" y="2101674"/>
            <a:ext cx="1404574" cy="1030567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Get Common Name as Account Name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1D1EAB9-D1C4-1541-AF62-7328A3DEB43E}"/>
              </a:ext>
            </a:extLst>
          </p:cNvPr>
          <p:cNvSpPr/>
          <p:nvPr/>
        </p:nvSpPr>
        <p:spPr>
          <a:xfrm>
            <a:off x="10414052" y="1061433"/>
            <a:ext cx="1344147" cy="14352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Creation Rule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5097059-157C-CF40-B45E-E198C49EB79D}"/>
              </a:ext>
            </a:extLst>
          </p:cNvPr>
          <p:cNvCxnSpPr>
            <a:cxnSpLocks/>
            <a:stCxn id="78" idx="0"/>
            <a:endCxn id="90" idx="0"/>
          </p:cNvCxnSpPr>
          <p:nvPr/>
        </p:nvCxnSpPr>
        <p:spPr>
          <a:xfrm rot="5400000" flipH="1" flipV="1">
            <a:off x="7365601" y="-2486813"/>
            <a:ext cx="172278" cy="7268771"/>
          </a:xfrm>
          <a:prstGeom prst="bentConnector3">
            <a:avLst>
              <a:gd name="adj1" fmla="val 232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209EFC57-7551-2A42-BC60-C0E059C027B6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2642002" y="1612195"/>
            <a:ext cx="396318" cy="1954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C0E32D1A-F865-554B-A830-C56714D9C42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2614571" y="1779034"/>
            <a:ext cx="7799481" cy="1859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F83B0317-69F6-9548-A1B2-95F0D4AC197C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108398" y="3719433"/>
            <a:ext cx="530666" cy="2016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2BE2C35-12C8-F349-8128-962DDCEF391D}"/>
              </a:ext>
            </a:extLst>
          </p:cNvPr>
          <p:cNvCxnSpPr>
            <a:cxnSpLocks/>
            <a:endCxn id="82" idx="0"/>
          </p:cNvCxnSpPr>
          <p:nvPr/>
        </p:nvCxnSpPr>
        <p:spPr>
          <a:xfrm rot="16200000" flipH="1">
            <a:off x="1602534" y="4523444"/>
            <a:ext cx="474184" cy="246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56537AB-6C99-4848-A292-1DF899E5847C}"/>
              </a:ext>
            </a:extLst>
          </p:cNvPr>
          <p:cNvCxnSpPr>
            <a:cxnSpLocks/>
          </p:cNvCxnSpPr>
          <p:nvPr/>
        </p:nvCxnSpPr>
        <p:spPr>
          <a:xfrm flipV="1">
            <a:off x="2004717" y="5780871"/>
            <a:ext cx="3206542" cy="844719"/>
          </a:xfrm>
          <a:prstGeom prst="bentConnector3">
            <a:avLst>
              <a:gd name="adj1" fmla="val 6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D79E3478-9CE0-2B43-B0E6-A0521E0FE9D4}"/>
              </a:ext>
            </a:extLst>
          </p:cNvPr>
          <p:cNvCxnSpPr>
            <a:cxnSpLocks/>
            <a:stCxn id="86" idx="3"/>
            <a:endCxn id="84" idx="0"/>
          </p:cNvCxnSpPr>
          <p:nvPr/>
        </p:nvCxnSpPr>
        <p:spPr>
          <a:xfrm>
            <a:off x="6288832" y="4775225"/>
            <a:ext cx="445281" cy="577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26314AAC-7390-374A-ABBD-50EC0D687BF9}"/>
              </a:ext>
            </a:extLst>
          </p:cNvPr>
          <p:cNvCxnSpPr>
            <a:cxnSpLocks/>
            <a:stCxn id="84" idx="3"/>
            <a:endCxn id="83" idx="1"/>
          </p:cNvCxnSpPr>
          <p:nvPr/>
        </p:nvCxnSpPr>
        <p:spPr>
          <a:xfrm flipV="1">
            <a:off x="7464712" y="5071410"/>
            <a:ext cx="294690" cy="7719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E8A28476-0641-2A4C-8761-3817D67AD0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09184" y="3623964"/>
            <a:ext cx="1171522" cy="299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B10EB26B-4186-4142-995B-C6B34DEDDB45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421861" y="2616958"/>
            <a:ext cx="421100" cy="920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B5035EE0-F146-EB4E-A99D-FCD4250DF6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94507" y="3307802"/>
            <a:ext cx="1767043" cy="216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E9EBAAB-F4C6-7A43-BC36-8A51A03262C2}"/>
              </a:ext>
            </a:extLst>
          </p:cNvPr>
          <p:cNvCxnSpPr>
            <a:cxnSpLocks/>
            <a:stCxn id="86" idx="0"/>
            <a:endCxn id="88" idx="1"/>
          </p:cNvCxnSpPr>
          <p:nvPr/>
        </p:nvCxnSpPr>
        <p:spPr>
          <a:xfrm rot="5400000" flipH="1" flipV="1">
            <a:off x="5521356" y="2306862"/>
            <a:ext cx="1185834" cy="1806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992CD22-EA38-5A47-9121-18D271EDE03E}"/>
              </a:ext>
            </a:extLst>
          </p:cNvPr>
          <p:cNvSpPr/>
          <p:nvPr/>
        </p:nvSpPr>
        <p:spPr>
          <a:xfrm>
            <a:off x="3237963" y="2452709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342D0AF-241E-4948-A277-18269CC6A4E4}"/>
              </a:ext>
            </a:extLst>
          </p:cNvPr>
          <p:cNvSpPr/>
          <p:nvPr/>
        </p:nvSpPr>
        <p:spPr>
          <a:xfrm>
            <a:off x="1637623" y="428633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551F8C6-6386-B248-9D29-A58F6BA00990}"/>
              </a:ext>
            </a:extLst>
          </p:cNvPr>
          <p:cNvSpPr/>
          <p:nvPr/>
        </p:nvSpPr>
        <p:spPr>
          <a:xfrm>
            <a:off x="2538111" y="6317760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7BF9187-8B8C-714B-898E-7756A03B1006}"/>
              </a:ext>
            </a:extLst>
          </p:cNvPr>
          <p:cNvSpPr/>
          <p:nvPr/>
        </p:nvSpPr>
        <p:spPr>
          <a:xfrm>
            <a:off x="5284176" y="2282877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A6D54E4-8FC5-6D42-8F8D-98B41166A835}"/>
              </a:ext>
            </a:extLst>
          </p:cNvPr>
          <p:cNvSpPr/>
          <p:nvPr/>
        </p:nvSpPr>
        <p:spPr>
          <a:xfrm>
            <a:off x="6244793" y="4456674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6037782-A483-A64B-863D-346574981AAD}"/>
              </a:ext>
            </a:extLst>
          </p:cNvPr>
          <p:cNvSpPr/>
          <p:nvPr/>
        </p:nvSpPr>
        <p:spPr>
          <a:xfrm>
            <a:off x="3039271" y="5353341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8BF3BA3-4795-0A48-967E-8BEAB7274A7B}"/>
              </a:ext>
            </a:extLst>
          </p:cNvPr>
          <p:cNvSpPr/>
          <p:nvPr/>
        </p:nvSpPr>
        <p:spPr>
          <a:xfrm>
            <a:off x="2836840" y="3248516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EFE2AF7-C653-5F40-A9AD-E512D4695664}"/>
              </a:ext>
            </a:extLst>
          </p:cNvPr>
          <p:cNvSpPr/>
          <p:nvPr/>
        </p:nvSpPr>
        <p:spPr>
          <a:xfrm>
            <a:off x="4702222" y="487866"/>
            <a:ext cx="506476" cy="404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6278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3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97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135</cp:revision>
  <dcterms:created xsi:type="dcterms:W3CDTF">2017-09-05T18:04:55Z</dcterms:created>
  <dcterms:modified xsi:type="dcterms:W3CDTF">2018-03-25T14:13:01Z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