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/>
    <p:restoredTop sz="93808"/>
  </p:normalViewPr>
  <p:slideViewPr>
    <p:cSldViewPr snapToGrid="0" snapToObjects="1">
      <p:cViewPr varScale="1">
        <p:scale>
          <a:sx n="122" d="100"/>
          <a:sy n="122" d="100"/>
        </p:scale>
        <p:origin x="1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CE612-9DC5-9C43-8A44-70324E9108AD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26D31-CA1E-CC41-A3A6-A314E2601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3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837-5406-ED4C-A78E-6E0B5F9546E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9837-5406-ED4C-A78E-6E0B5F9546EE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EEEE-3752-4B45-B7A9-5E152D1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74975"/>
              </p:ext>
            </p:extLst>
          </p:nvPr>
        </p:nvGraphicFramePr>
        <p:xfrm>
          <a:off x="0" y="599440"/>
          <a:ext cx="12192000" cy="625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3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Ticket Integration Configuration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2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 Integration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16060" y="1218473"/>
            <a:ext cx="1195793" cy="7692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Start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E6A8630-E147-1540-82E9-6EC3D81B1D37}"/>
              </a:ext>
            </a:extLst>
          </p:cNvPr>
          <p:cNvSpPr/>
          <p:nvPr/>
        </p:nvSpPr>
        <p:spPr>
          <a:xfrm>
            <a:off x="916060" y="2757000"/>
            <a:ext cx="1958469" cy="784418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SmartServices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Plan Initializer Rule Configure Ticket Integration (Quick Link)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9CC1B380-8A4C-F84E-A625-6FDCE852E796}"/>
              </a:ext>
            </a:extLst>
          </p:cNvPr>
          <p:cNvSpPr/>
          <p:nvPr/>
        </p:nvSpPr>
        <p:spPr>
          <a:xfrm>
            <a:off x="916060" y="4160450"/>
            <a:ext cx="1920649" cy="887800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Ticket Connection and Managed Resources (Configure Ticket Integration Quick Link)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F32B146-E619-1F49-9AA5-E5D2B0C95B3D}"/>
              </a:ext>
            </a:extLst>
          </p:cNvPr>
          <p:cNvSpPr/>
          <p:nvPr/>
        </p:nvSpPr>
        <p:spPr>
          <a:xfrm>
            <a:off x="916060" y="5445364"/>
            <a:ext cx="1920649" cy="887800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Ticket Closure and Failure Statuses (Configure Ticket Integration Quick Link)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Lucida Grande" charset="0"/>
              <a:ea typeface="Lucida Grande" charset="0"/>
              <a:cs typeface="Lucida Grande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9EC8151-0B3B-504F-B879-E1200D7D9C0E}"/>
              </a:ext>
            </a:extLst>
          </p:cNvPr>
          <p:cNvSpPr/>
          <p:nvPr/>
        </p:nvSpPr>
        <p:spPr>
          <a:xfrm>
            <a:off x="3141882" y="1218473"/>
            <a:ext cx="2386350" cy="887800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Default Requestor for System Events (Configure Ticket Integration Quick Link)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</a:t>
            </a: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E7A2A5EE-D72D-8240-B343-702C248BEF10}"/>
              </a:ext>
            </a:extLst>
          </p:cNvPr>
          <p:cNvSpPr/>
          <p:nvPr/>
        </p:nvSpPr>
        <p:spPr>
          <a:xfrm>
            <a:off x="3386917" y="2908711"/>
            <a:ext cx="2709084" cy="1575034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Ticket Group By (Configure Ticket Integration Quick Link)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. Is this a Group By Application?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7448D35F-ACAA-054E-9F21-803F25AC73FA}"/>
              </a:ext>
            </a:extLst>
          </p:cNvPr>
          <p:cNvSpPr/>
          <p:nvPr/>
        </p:nvSpPr>
        <p:spPr>
          <a:xfrm>
            <a:off x="6734408" y="3042504"/>
            <a:ext cx="2499657" cy="92203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Assignment Group Name, Set Ticket SLA’s using (Self Service Onboarding Quick Link)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3E0E9E1-4B9B-AD49-8F76-309F94C0E479}"/>
              </a:ext>
            </a:extLst>
          </p:cNvPr>
          <p:cNvSpPr/>
          <p:nvPr/>
        </p:nvSpPr>
        <p:spPr>
          <a:xfrm>
            <a:off x="3161688" y="5101983"/>
            <a:ext cx="2867703" cy="92203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Ticket SLA’s (Modify ROAD Global Settings Quick Link)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BF800FC-E760-364B-B167-2AE0E3FD2FA9}"/>
              </a:ext>
            </a:extLst>
          </p:cNvPr>
          <p:cNvSpPr/>
          <p:nvPr/>
        </p:nvSpPr>
        <p:spPr>
          <a:xfrm>
            <a:off x="10286290" y="1359302"/>
            <a:ext cx="1414185" cy="10380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E65296A-D751-BA4A-BDA7-51C0E13362EF}"/>
              </a:ext>
            </a:extLst>
          </p:cNvPr>
          <p:cNvCxnSpPr>
            <a:cxnSpLocks/>
          </p:cNvCxnSpPr>
          <p:nvPr/>
        </p:nvCxnSpPr>
        <p:spPr>
          <a:xfrm rot="5400000">
            <a:off x="1144155" y="2220437"/>
            <a:ext cx="769265" cy="303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974C24B-5AFF-E045-8C91-DB1FAAD8CAD3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1519878" y="3785031"/>
            <a:ext cx="619031" cy="1318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00C4EB1-2A5D-A74D-8EF3-40BB48FF7D68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1621379" y="5190358"/>
            <a:ext cx="397114" cy="112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FF1E40E-8C73-1840-BD0C-82F14C210DFC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2836709" y="1662373"/>
            <a:ext cx="305173" cy="4226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F019E43-DDD5-454B-939A-ED8166A41807}"/>
              </a:ext>
            </a:extLst>
          </p:cNvPr>
          <p:cNvCxnSpPr>
            <a:cxnSpLocks/>
            <a:endCxn id="60" idx="0"/>
          </p:cNvCxnSpPr>
          <p:nvPr/>
        </p:nvCxnSpPr>
        <p:spPr>
          <a:xfrm rot="16200000" flipH="1">
            <a:off x="4167485" y="2334737"/>
            <a:ext cx="802436" cy="345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14D05BF-5DE0-5147-8D78-F86817BE4BB9}"/>
              </a:ext>
            </a:extLst>
          </p:cNvPr>
          <p:cNvSpPr/>
          <p:nvPr/>
        </p:nvSpPr>
        <p:spPr>
          <a:xfrm>
            <a:off x="6465329" y="4806358"/>
            <a:ext cx="2386350" cy="1178630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Set Default Assignment Group Name (Configure Ticket Integration Quick Link)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B70A9B9-86D7-0549-B879-6E72FF526389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4515550" y="4709653"/>
            <a:ext cx="647500" cy="195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C85439B-FD9B-1E40-8889-60768A7CAF89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6046228" y="3503521"/>
            <a:ext cx="688180" cy="192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1B85732-D3B5-F940-B8F0-B4DC174A1814}"/>
              </a:ext>
            </a:extLst>
          </p:cNvPr>
          <p:cNvCxnSpPr/>
          <p:nvPr/>
        </p:nvCxnSpPr>
        <p:spPr>
          <a:xfrm rot="16200000" flipH="1">
            <a:off x="7542483" y="4135570"/>
            <a:ext cx="786808" cy="554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460E2F6-9898-C74F-8372-2BCAE2C18852}"/>
              </a:ext>
            </a:extLst>
          </p:cNvPr>
          <p:cNvCxnSpPr>
            <a:cxnSpLocks/>
            <a:stCxn id="36" idx="3"/>
            <a:endCxn id="83" idx="1"/>
          </p:cNvCxnSpPr>
          <p:nvPr/>
        </p:nvCxnSpPr>
        <p:spPr>
          <a:xfrm>
            <a:off x="8851679" y="5395673"/>
            <a:ext cx="387829" cy="756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CA27F5E-05FA-1D48-B603-1863A7F5232F}"/>
              </a:ext>
            </a:extLst>
          </p:cNvPr>
          <p:cNvSpPr/>
          <p:nvPr/>
        </p:nvSpPr>
        <p:spPr>
          <a:xfrm>
            <a:off x="4354946" y="4474558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2CF66A-C4B7-7845-B456-D1D7A342E6FA}"/>
              </a:ext>
            </a:extLst>
          </p:cNvPr>
          <p:cNvSpPr/>
          <p:nvPr/>
        </p:nvSpPr>
        <p:spPr>
          <a:xfrm>
            <a:off x="6292326" y="3223112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3DBCD0D4-80E5-3946-BABC-53DB92574539}"/>
              </a:ext>
            </a:extLst>
          </p:cNvPr>
          <p:cNvCxnSpPr>
            <a:cxnSpLocks/>
          </p:cNvCxnSpPr>
          <p:nvPr/>
        </p:nvCxnSpPr>
        <p:spPr>
          <a:xfrm flipV="1">
            <a:off x="6046231" y="5101983"/>
            <a:ext cx="452554" cy="343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04734E9-3A14-4449-A42C-B84505E9D409}"/>
              </a:ext>
            </a:extLst>
          </p:cNvPr>
          <p:cNvSpPr/>
          <p:nvPr/>
        </p:nvSpPr>
        <p:spPr>
          <a:xfrm>
            <a:off x="9239508" y="5562999"/>
            <a:ext cx="2386350" cy="1178630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Configure SOAP Envelope for Provisioning and Polling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FBE703B-4CB3-6D4C-B3A1-F62036A73B1D}"/>
              </a:ext>
            </a:extLst>
          </p:cNvPr>
          <p:cNvCxnSpPr>
            <a:cxnSpLocks/>
            <a:endCxn id="89" idx="2"/>
          </p:cNvCxnSpPr>
          <p:nvPr/>
        </p:nvCxnSpPr>
        <p:spPr>
          <a:xfrm rot="16200000" flipV="1">
            <a:off x="10030448" y="5160765"/>
            <a:ext cx="710284" cy="94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D8B3379-675C-4E48-A63D-4365EC91FEC8}"/>
              </a:ext>
            </a:extLst>
          </p:cNvPr>
          <p:cNvSpPr/>
          <p:nvPr/>
        </p:nvSpPr>
        <p:spPr>
          <a:xfrm>
            <a:off x="6496746" y="1354369"/>
            <a:ext cx="1383360" cy="1089666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Implement Rule</a:t>
            </a:r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E1A53C78-93A8-D44C-B166-1ED8B40241AD}"/>
              </a:ext>
            </a:extLst>
          </p:cNvPr>
          <p:cNvSpPr/>
          <p:nvPr/>
        </p:nvSpPr>
        <p:spPr>
          <a:xfrm>
            <a:off x="9426604" y="3277684"/>
            <a:ext cx="1823782" cy="1575034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After Provision Rule/Application Required?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4B21F6B5-2475-D142-9275-54F8752A8788}"/>
              </a:ext>
            </a:extLst>
          </p:cNvPr>
          <p:cNvCxnSpPr>
            <a:cxnSpLocks/>
            <a:stCxn id="89" idx="0"/>
            <a:endCxn id="87" idx="2"/>
          </p:cNvCxnSpPr>
          <p:nvPr/>
        </p:nvCxnSpPr>
        <p:spPr>
          <a:xfrm rot="16200000" flipV="1">
            <a:off x="8346637" y="1285825"/>
            <a:ext cx="833649" cy="3150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3D21E28-512A-EB43-A435-B47FFF3A07CC}"/>
              </a:ext>
            </a:extLst>
          </p:cNvPr>
          <p:cNvCxnSpPr>
            <a:cxnSpLocks/>
            <a:stCxn id="87" idx="3"/>
            <a:endCxn id="99" idx="1"/>
          </p:cNvCxnSpPr>
          <p:nvPr/>
        </p:nvCxnSpPr>
        <p:spPr>
          <a:xfrm flipV="1">
            <a:off x="7880106" y="1502806"/>
            <a:ext cx="333166" cy="3963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9CF6752E-0147-2B41-BCDC-0017DBCA72BC}"/>
              </a:ext>
            </a:extLst>
          </p:cNvPr>
          <p:cNvSpPr/>
          <p:nvPr/>
        </p:nvSpPr>
        <p:spPr>
          <a:xfrm>
            <a:off x="8213272" y="1041789"/>
            <a:ext cx="1812472" cy="922033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Save Rule om Application (SailPoint Application Administrative Interface)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85B360BF-1FC6-7343-A9C6-F70A1D74122C}"/>
              </a:ext>
            </a:extLst>
          </p:cNvPr>
          <p:cNvCxnSpPr>
            <a:cxnSpLocks/>
            <a:stCxn id="99" idx="2"/>
            <a:endCxn id="70" idx="4"/>
          </p:cNvCxnSpPr>
          <p:nvPr/>
        </p:nvCxnSpPr>
        <p:spPr>
          <a:xfrm rot="16200000" flipH="1">
            <a:off x="9839690" y="1243639"/>
            <a:ext cx="433510" cy="1873875"/>
          </a:xfrm>
          <a:prstGeom prst="bentConnector3">
            <a:avLst>
              <a:gd name="adj1" fmla="val 152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5F566638-3910-5D42-85E7-FDC09743A3D8}"/>
              </a:ext>
            </a:extLst>
          </p:cNvPr>
          <p:cNvCxnSpPr>
            <a:cxnSpLocks/>
            <a:stCxn id="89" idx="3"/>
            <a:endCxn id="70" idx="5"/>
          </p:cNvCxnSpPr>
          <p:nvPr/>
        </p:nvCxnSpPr>
        <p:spPr>
          <a:xfrm flipV="1">
            <a:off x="11250386" y="2245316"/>
            <a:ext cx="242986" cy="1819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840BE1-A9A4-3741-A225-938DF38A7C21}"/>
              </a:ext>
            </a:extLst>
          </p:cNvPr>
          <p:cNvSpPr/>
          <p:nvPr/>
        </p:nvSpPr>
        <p:spPr>
          <a:xfrm>
            <a:off x="11130957" y="3842145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63EFE0C-2C31-084C-89E0-C4AD93FF44B9}"/>
              </a:ext>
            </a:extLst>
          </p:cNvPr>
          <p:cNvSpPr/>
          <p:nvPr/>
        </p:nvSpPr>
        <p:spPr>
          <a:xfrm>
            <a:off x="10286290" y="3063959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48543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43866"/>
              </p:ext>
            </p:extLst>
          </p:nvPr>
        </p:nvGraphicFramePr>
        <p:xfrm>
          <a:off x="0" y="599440"/>
          <a:ext cx="12192000" cy="625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93">
                <a:tc gridSpan="2">
                  <a:txBody>
                    <a:bodyPr/>
                    <a:lstStyle/>
                    <a:p>
                      <a:r>
                        <a:rPr lang="en-US" baseline="0" dirty="0"/>
                        <a:t>Ticket Integration Managed Resource Access Provisioning Process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2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 Integration Feature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16060" y="1218473"/>
            <a:ext cx="1414185" cy="10380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Start Ticket Managed Resource Access  Provisioning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E6A8630-E147-1540-82E9-6EC3D81B1D37}"/>
              </a:ext>
            </a:extLst>
          </p:cNvPr>
          <p:cNvSpPr/>
          <p:nvPr/>
        </p:nvSpPr>
        <p:spPr>
          <a:xfrm>
            <a:off x="916059" y="2540099"/>
            <a:ext cx="4376767" cy="887800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SmartServices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Plan Initializer Rule injects requestor profile attributes in plan arguments (key is requestor+&lt;attribute name&gt;). In case, requestor not found, default requestor Is used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78448BF-B56E-8B4A-8528-44FFCEB05B95}"/>
              </a:ext>
            </a:extLst>
          </p:cNvPr>
          <p:cNvSpPr/>
          <p:nvPr/>
        </p:nvSpPr>
        <p:spPr>
          <a:xfrm>
            <a:off x="916059" y="3729151"/>
            <a:ext cx="4376767" cy="80258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SmartServices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Plan Initializer Rule injects requestee profile attributes in plan arguments (key is requestee+&lt;attribute name&gt;)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7F56F56-6DA4-864C-B0BF-D194D3E383FE}"/>
              </a:ext>
            </a:extLst>
          </p:cNvPr>
          <p:cNvSpPr/>
          <p:nvPr/>
        </p:nvSpPr>
        <p:spPr>
          <a:xfrm>
            <a:off x="932035" y="4785237"/>
            <a:ext cx="4376767" cy="80258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SmartServices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Plan Initializer Rule injects manager profile attributes in plan arguments (key is manager +&lt;attribute name&gt;). In case, manager not found, “No Manager Found” is used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E6068FE-C2B2-F04E-9F52-A79AE7565625}"/>
              </a:ext>
            </a:extLst>
          </p:cNvPr>
          <p:cNvSpPr/>
          <p:nvPr/>
        </p:nvSpPr>
        <p:spPr>
          <a:xfrm>
            <a:off x="932035" y="5792317"/>
            <a:ext cx="4376767" cy="80258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SmartServices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Plan Initializer Rule injects assignment group name from application (key is assignmentGroupName). In case, assignment group name is not defined, default assignment group name is used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9462CA6-D5B6-374E-90AF-F112FE7B7E0E}"/>
              </a:ext>
            </a:extLst>
          </p:cNvPr>
          <p:cNvSpPr/>
          <p:nvPr/>
        </p:nvSpPr>
        <p:spPr>
          <a:xfrm>
            <a:off x="5645672" y="2540099"/>
            <a:ext cx="4073677" cy="80258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SmartServices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Plan Initializer Rule injects requestType attribute in plan arguments (key is requestType , some examples on this key value JOINER FEATURE, LEAVER FEATURE , etc.)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C53FFB-531E-564F-9D09-39F00E7C3545}"/>
              </a:ext>
            </a:extLst>
          </p:cNvPr>
          <p:cNvSpPr/>
          <p:nvPr/>
        </p:nvSpPr>
        <p:spPr>
          <a:xfrm>
            <a:off x="5645672" y="3670900"/>
            <a:ext cx="4039897" cy="80258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SmartServices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Plan Initializer Rule injects flow attribute in plan arguments (key is flow, some examples on this key value 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Lifecycle,AccessRequest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etc.)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45F9AB0-DE2B-D046-BFCF-A26B720BC378}"/>
              </a:ext>
            </a:extLst>
          </p:cNvPr>
          <p:cNvSpPr/>
          <p:nvPr/>
        </p:nvSpPr>
        <p:spPr>
          <a:xfrm>
            <a:off x="5645672" y="4801701"/>
            <a:ext cx="4039897" cy="80258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SmartServices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Plan Initializer Rule injects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requestId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attribute in plan arguments (key is </a:t>
            </a:r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identityRequestId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, SailPoint Request Id)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C749637-943B-6E45-9DB4-65FB9BDFFE8C}"/>
              </a:ext>
            </a:extLst>
          </p:cNvPr>
          <p:cNvSpPr/>
          <p:nvPr/>
        </p:nvSpPr>
        <p:spPr>
          <a:xfrm>
            <a:off x="5645672" y="5886335"/>
            <a:ext cx="4073677" cy="80258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SmartServices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Plan Initializer Rule injects source attribute in plan arguments (key is source, for example LCM)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95EE78D9-0106-9643-AA87-47E2290258E5}"/>
              </a:ext>
            </a:extLst>
          </p:cNvPr>
          <p:cNvCxnSpPr>
            <a:cxnSpLocks/>
            <a:stCxn id="6" idx="5"/>
            <a:endCxn id="50" idx="0"/>
          </p:cNvCxnSpPr>
          <p:nvPr/>
        </p:nvCxnSpPr>
        <p:spPr>
          <a:xfrm rot="16200000" flipH="1">
            <a:off x="2395986" y="1831642"/>
            <a:ext cx="435612" cy="981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D98A6F-BB8A-B745-9540-D5699081C8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8714" y="3472390"/>
            <a:ext cx="301249" cy="212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1146D78-5DF2-AC46-A5CB-CAB3714C4858}"/>
              </a:ext>
            </a:extLst>
          </p:cNvPr>
          <p:cNvCxnSpPr>
            <a:cxnSpLocks/>
          </p:cNvCxnSpPr>
          <p:nvPr/>
        </p:nvCxnSpPr>
        <p:spPr>
          <a:xfrm rot="5400000">
            <a:off x="2722590" y="4552350"/>
            <a:ext cx="253501" cy="212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7D9F320-4D4A-7F46-8036-73936D576698}"/>
              </a:ext>
            </a:extLst>
          </p:cNvPr>
          <p:cNvCxnSpPr>
            <a:cxnSpLocks/>
          </p:cNvCxnSpPr>
          <p:nvPr/>
        </p:nvCxnSpPr>
        <p:spPr>
          <a:xfrm rot="5400000">
            <a:off x="2946837" y="5612925"/>
            <a:ext cx="166247" cy="148969"/>
          </a:xfrm>
          <a:prstGeom prst="bentConnector3">
            <a:avLst>
              <a:gd name="adj1" fmla="val 40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B254113-AD86-104D-A7CE-933047234DEB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5308802" y="2941390"/>
            <a:ext cx="336870" cy="3252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740469C-E6CF-7943-8D5C-D2A6F0B33A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5443" y="3351671"/>
            <a:ext cx="328217" cy="310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C2C5AB2-15B6-5B47-8863-16F3F38D3739}"/>
              </a:ext>
            </a:extLst>
          </p:cNvPr>
          <p:cNvCxnSpPr>
            <a:cxnSpLocks/>
          </p:cNvCxnSpPr>
          <p:nvPr/>
        </p:nvCxnSpPr>
        <p:spPr>
          <a:xfrm rot="5400000">
            <a:off x="7363435" y="4474238"/>
            <a:ext cx="311751" cy="310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F95716E-B2DE-6048-AD68-32B52351AC31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7691281" y="5578623"/>
            <a:ext cx="282054" cy="333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amond 38">
            <a:extLst>
              <a:ext uri="{FF2B5EF4-FFF2-40B4-BE49-F238E27FC236}">
                <a16:creationId xmlns:a16="http://schemas.microsoft.com/office/drawing/2014/main" id="{E82300D2-FC2E-EC4B-8315-58E4071AAD51}"/>
              </a:ext>
            </a:extLst>
          </p:cNvPr>
          <p:cNvSpPr/>
          <p:nvPr/>
        </p:nvSpPr>
        <p:spPr>
          <a:xfrm>
            <a:off x="3691685" y="1048767"/>
            <a:ext cx="1956669" cy="1131511"/>
          </a:xfrm>
          <a:prstGeom prst="diamond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After Provisioning Rule Defined/ Application?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D56DFF8-F18E-A046-91C1-89CF41E981F3}"/>
              </a:ext>
            </a:extLst>
          </p:cNvPr>
          <p:cNvCxnSpPr>
            <a:cxnSpLocks/>
            <a:stCxn id="25" idx="3"/>
            <a:endCxn id="45" idx="2"/>
          </p:cNvCxnSpPr>
          <p:nvPr/>
        </p:nvCxnSpPr>
        <p:spPr>
          <a:xfrm flipV="1">
            <a:off x="9719349" y="4922865"/>
            <a:ext cx="1235125" cy="1364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2248307-B0E5-6944-940F-9C0311B5474A}"/>
              </a:ext>
            </a:extLst>
          </p:cNvPr>
          <p:cNvSpPr/>
          <p:nvPr/>
        </p:nvSpPr>
        <p:spPr>
          <a:xfrm>
            <a:off x="10037233" y="4120283"/>
            <a:ext cx="1834482" cy="80258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Create Ticket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6F2BC19-F0D4-B34A-B7F9-79D64F1E530C}"/>
              </a:ext>
            </a:extLst>
          </p:cNvPr>
          <p:cNvSpPr/>
          <p:nvPr/>
        </p:nvSpPr>
        <p:spPr>
          <a:xfrm>
            <a:off x="11112694" y="5587819"/>
            <a:ext cx="959978" cy="802582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Poll Ticket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72232C7-ADC7-8A48-AD71-CE5507BE4693}"/>
              </a:ext>
            </a:extLst>
          </p:cNvPr>
          <p:cNvSpPr/>
          <p:nvPr/>
        </p:nvSpPr>
        <p:spPr>
          <a:xfrm>
            <a:off x="10013431" y="2746224"/>
            <a:ext cx="1834482" cy="802582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Ticket Closed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BDC5AB9E-9738-6D47-B83C-25245E205A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22325" y="5104624"/>
            <a:ext cx="664954" cy="30143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82D99C6-90DF-3B47-BD49-5E6219D59607}"/>
              </a:ext>
            </a:extLst>
          </p:cNvPr>
          <p:cNvCxnSpPr>
            <a:cxnSpLocks/>
            <a:stCxn id="49" idx="0"/>
            <a:endCxn id="39" idx="2"/>
          </p:cNvCxnSpPr>
          <p:nvPr/>
        </p:nvCxnSpPr>
        <p:spPr>
          <a:xfrm rot="16200000" flipV="1">
            <a:off x="7517373" y="-667075"/>
            <a:ext cx="565946" cy="6260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3C26ABA-414E-7945-ADD9-532635C125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76683" y="3669808"/>
            <a:ext cx="529736" cy="287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673827C-A415-F940-AC5F-766BA290BD57}"/>
              </a:ext>
            </a:extLst>
          </p:cNvPr>
          <p:cNvSpPr/>
          <p:nvPr/>
        </p:nvSpPr>
        <p:spPr>
          <a:xfrm>
            <a:off x="10117225" y="1089785"/>
            <a:ext cx="1414185" cy="10380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End Ticket Managed </a:t>
            </a:r>
            <a:r>
              <a:rPr lang="en-US"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Resource Access </a:t>
            </a:r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Provisioning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F7EF5B4-E78E-C741-AE3F-E4868BE37FA6}"/>
              </a:ext>
            </a:extLst>
          </p:cNvPr>
          <p:cNvSpPr/>
          <p:nvPr/>
        </p:nvSpPr>
        <p:spPr>
          <a:xfrm>
            <a:off x="7738904" y="1162807"/>
            <a:ext cx="1295615" cy="528538"/>
          </a:xfrm>
          <a:prstGeom prst="roundRect">
            <a:avLst/>
          </a:prstGeom>
          <a:gradFill flip="none" rotWithShape="1">
            <a:gsLst>
              <a:gs pos="51009">
                <a:srgbClr val="FFEBAC"/>
              </a:gs>
              <a:gs pos="100000">
                <a:srgbClr val="FFEBAC"/>
              </a:gs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Execute Rule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060393B3-0B12-D549-BF93-214E01FA35F3}"/>
              </a:ext>
            </a:extLst>
          </p:cNvPr>
          <p:cNvCxnSpPr>
            <a:cxnSpLocks/>
            <a:stCxn id="39" idx="3"/>
            <a:endCxn id="59" idx="3"/>
          </p:cNvCxnSpPr>
          <p:nvPr/>
        </p:nvCxnSpPr>
        <p:spPr>
          <a:xfrm>
            <a:off x="5648354" y="1614523"/>
            <a:ext cx="4675974" cy="361276"/>
          </a:xfrm>
          <a:prstGeom prst="bentConnector4">
            <a:avLst>
              <a:gd name="adj1" fmla="val 36261"/>
              <a:gd name="adj2" fmla="val 163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A9476C0F-FF11-D646-A58C-4EA9D8438514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4821005" y="1119214"/>
            <a:ext cx="2917899" cy="307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A62006DC-9931-B747-9C81-E63C59DB4CAA}"/>
              </a:ext>
            </a:extLst>
          </p:cNvPr>
          <p:cNvCxnSpPr>
            <a:cxnSpLocks/>
            <a:stCxn id="61" idx="3"/>
            <a:endCxn id="59" idx="2"/>
          </p:cNvCxnSpPr>
          <p:nvPr/>
        </p:nvCxnSpPr>
        <p:spPr>
          <a:xfrm>
            <a:off x="9034519" y="1427076"/>
            <a:ext cx="1082706" cy="181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912B3DE-05FD-BD4D-B716-A27877C53F90}"/>
              </a:ext>
            </a:extLst>
          </p:cNvPr>
          <p:cNvSpPr/>
          <p:nvPr/>
        </p:nvSpPr>
        <p:spPr>
          <a:xfrm>
            <a:off x="5477237" y="893997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9AD890-3660-AA48-9E95-E87D125DEB94}"/>
              </a:ext>
            </a:extLst>
          </p:cNvPr>
          <p:cNvSpPr/>
          <p:nvPr/>
        </p:nvSpPr>
        <p:spPr>
          <a:xfrm>
            <a:off x="5645672" y="1579920"/>
            <a:ext cx="412917" cy="31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8679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35b235699204a489217bbd987766bcc xmlns="893ae2ee-cb38-46e8-a2a8-91ff814c60f6">
      <Terms xmlns="http://schemas.microsoft.com/office/infopath/2007/PartnerControls"/>
    </i35b235699204a489217bbd987766bcc>
    <IconOverlay xmlns="http://schemas.microsoft.com/sharepoint/v4" xsi:nil="true"/>
    <TaxCatchAll xmlns="c54639ba-90e7-4a9a-9391-b486170165d5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51A599235694384FB79719A9FAE0A" ma:contentTypeVersion="4" ma:contentTypeDescription="Create a new document." ma:contentTypeScope="" ma:versionID="c1f529c01d9e8e240f1e0820498893e3">
  <xsd:schema xmlns:xsd="http://www.w3.org/2001/XMLSchema" xmlns:xs="http://www.w3.org/2001/XMLSchema" xmlns:p="http://schemas.microsoft.com/office/2006/metadata/properties" xmlns:ns2="893ae2ee-cb38-46e8-a2a8-91ff814c60f6" xmlns:ns3="c54639ba-90e7-4a9a-9391-b486170165d5" xmlns:ns4="http://schemas.microsoft.com/sharepoint/v4" targetNamespace="http://schemas.microsoft.com/office/2006/metadata/properties" ma:root="true" ma:fieldsID="cfef1904ebf0095b95f04576c393b4e0" ns2:_="" ns3:_="" ns4:_="">
    <xsd:import namespace="893ae2ee-cb38-46e8-a2a8-91ff814c60f6"/>
    <xsd:import namespace="c54639ba-90e7-4a9a-9391-b486170165d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35b235699204a489217bbd987766bcc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ae2ee-cb38-46e8-a2a8-91ff814c60f6" elementFormDefault="qualified">
    <xsd:import namespace="http://schemas.microsoft.com/office/2006/documentManagement/types"/>
    <xsd:import namespace="http://schemas.microsoft.com/office/infopath/2007/PartnerControls"/>
    <xsd:element name="i35b235699204a489217bbd987766bcc" ma:index="9" nillable="true" ma:taxonomy="true" ma:internalName="i35b235699204a489217bbd987766bcc" ma:taxonomyFieldName="Document_x0020_type" ma:displayName="Document type" ma:default="" ma:fieldId="{235b2356-9920-4a48-9217-bbd987766bcc}" ma:taxonomyMulti="true" ma:sspId="a2422bf6-4460-4dcf-8a89-b51b58388b6d" ma:termSetId="0662e58e-5d76-454d-95ad-a202c5fd0d0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639ba-90e7-4a9a-9391-b486170165d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9e9844f-9cd2-44ef-85ea-07f6b2250f6d}" ma:internalName="TaxCatchAll" ma:showField="CatchAllData" ma:web="a015294f-c90b-44e3-accb-053d1f46c8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BDF1E-78D9-4817-BD36-78CCFE250FD4}">
  <ds:schemaRefs>
    <ds:schemaRef ds:uri="http://schemas.microsoft.com/office/2006/metadata/properties"/>
    <ds:schemaRef ds:uri="http://schemas.microsoft.com/office/infopath/2007/PartnerControls"/>
    <ds:schemaRef ds:uri="893ae2ee-cb38-46e8-a2a8-91ff814c60f6"/>
    <ds:schemaRef ds:uri="http://schemas.microsoft.com/sharepoint/v4"/>
    <ds:schemaRef ds:uri="c54639ba-90e7-4a9a-9391-b486170165d5"/>
  </ds:schemaRefs>
</ds:datastoreItem>
</file>

<file path=customXml/itemProps2.xml><?xml version="1.0" encoding="utf-8"?>
<ds:datastoreItem xmlns:ds="http://schemas.openxmlformats.org/officeDocument/2006/customXml" ds:itemID="{A9CF648F-3170-478B-AE00-FE14FA493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CD3046-C57A-43BE-968F-ADA6F5396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3ae2ee-cb38-46e8-a2a8-91ff814c60f6"/>
    <ds:schemaRef ds:uri="c54639ba-90e7-4a9a-9391-b486170165d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396</Words>
  <Application>Microsoft Macintosh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Khera</dc:creator>
  <cp:lastModifiedBy>Rohit Gupta</cp:lastModifiedBy>
  <cp:revision>84</cp:revision>
  <dcterms:created xsi:type="dcterms:W3CDTF">2017-09-05T18:04:55Z</dcterms:created>
  <dcterms:modified xsi:type="dcterms:W3CDTF">2018-06-25T13:47:10Z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0x01010096F51A599235694384FB79719A9FAE0A</vt:lpwstr>
  </property>
</Properties>
</file>