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8" r:id="rId8"/>
    <p:sldId id="267" r:id="rId9"/>
    <p:sldId id="263" r:id="rId10"/>
    <p:sldId id="264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26119-D4E5-4508-8523-CE741D24F34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1DE8C966-7491-42CE-BDFF-7938A4D994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Dashboard Creation Process</a:t>
          </a:r>
        </a:p>
      </dgm:t>
    </dgm:pt>
    <dgm:pt modelId="{59F32372-ED7D-4FFC-8B87-B4EC5DA2C17C}" type="parTrans" cxnId="{D12FEC2D-E4ED-49B1-A1AB-AE630C09B7CE}">
      <dgm:prSet/>
      <dgm:spPr/>
      <dgm:t>
        <a:bodyPr/>
        <a:lstStyle/>
        <a:p>
          <a:endParaRPr lang="en-US"/>
        </a:p>
      </dgm:t>
    </dgm:pt>
    <dgm:pt modelId="{11C5D1BF-89CE-4F01-8BFC-2BF771F2C4B2}" type="sibTrans" cxnId="{D12FEC2D-E4ED-49B1-A1AB-AE630C09B7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894415-D667-43F2-9688-96D9651AC4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Performance Indicators (KPI)</a:t>
          </a:r>
        </a:p>
      </dgm:t>
    </dgm:pt>
    <dgm:pt modelId="{41B5C4ED-3C26-4B0C-A7C9-767E757B60EB}" type="parTrans" cxnId="{F91DEBD3-304C-473E-92DD-FE97BF2B3DE7}">
      <dgm:prSet/>
      <dgm:spPr/>
      <dgm:t>
        <a:bodyPr/>
        <a:lstStyle/>
        <a:p>
          <a:endParaRPr lang="en-US"/>
        </a:p>
      </dgm:t>
    </dgm:pt>
    <dgm:pt modelId="{D4C3298B-EB41-4EF9-9DD7-A8E79BEFEA62}" type="sibTrans" cxnId="{F91DEBD3-304C-473E-92DD-FE97BF2B3D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D3C5B7-1191-4F3D-A339-39BD810C8D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Strengths of the Dashboard</a:t>
          </a:r>
        </a:p>
      </dgm:t>
    </dgm:pt>
    <dgm:pt modelId="{4FA03054-6902-4B01-A663-BF954F2778E4}" type="parTrans" cxnId="{01A97B15-9293-4A35-882C-7E58C1D8597A}">
      <dgm:prSet/>
      <dgm:spPr/>
      <dgm:t>
        <a:bodyPr/>
        <a:lstStyle/>
        <a:p>
          <a:endParaRPr lang="en-US"/>
        </a:p>
      </dgm:t>
    </dgm:pt>
    <dgm:pt modelId="{13EFE582-4F0F-4B43-AB49-DCB126738A15}" type="sibTrans" cxnId="{01A97B15-9293-4A35-882C-7E58C1D859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8FEEFB-FCBB-475B-A8AC-05DA158860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Insights </a:t>
          </a:r>
        </a:p>
      </dgm:t>
    </dgm:pt>
    <dgm:pt modelId="{7C32DED1-0835-43BA-B924-68498F25B1C6}" type="parTrans" cxnId="{A1599709-E294-46A3-95EE-2F8A1BA7800A}">
      <dgm:prSet/>
      <dgm:spPr/>
      <dgm:t>
        <a:bodyPr/>
        <a:lstStyle/>
        <a:p>
          <a:endParaRPr lang="en-US"/>
        </a:p>
      </dgm:t>
    </dgm:pt>
    <dgm:pt modelId="{4EBE7F91-B8E2-4782-9210-7206C0AD788D}" type="sibTrans" cxnId="{A1599709-E294-46A3-95EE-2F8A1BA780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5DC889-9CEB-4E83-8009-5C06B5C2D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Stakeholders Benefiting from the Dashboard</a:t>
          </a:r>
        </a:p>
      </dgm:t>
    </dgm:pt>
    <dgm:pt modelId="{E981396B-D901-4CC9-8B8A-50111E4F2512}" type="parTrans" cxnId="{A42F4E5F-7A8E-461A-A33C-FAF57FB95011}">
      <dgm:prSet/>
      <dgm:spPr/>
      <dgm:t>
        <a:bodyPr/>
        <a:lstStyle/>
        <a:p>
          <a:endParaRPr lang="en-US"/>
        </a:p>
      </dgm:t>
    </dgm:pt>
    <dgm:pt modelId="{9C9D8BF2-D10D-4E8D-A4CC-885A80BD7620}" type="sibTrans" cxnId="{A42F4E5F-7A8E-461A-A33C-FAF57FB95011}">
      <dgm:prSet/>
      <dgm:spPr/>
      <dgm:t>
        <a:bodyPr/>
        <a:lstStyle/>
        <a:p>
          <a:endParaRPr lang="en-US"/>
        </a:p>
      </dgm:t>
    </dgm:pt>
    <dgm:pt modelId="{63264845-E998-4E75-9787-2E15E29096F1}" type="pres">
      <dgm:prSet presAssocID="{7B826119-D4E5-4508-8523-CE741D24F34B}" presName="root" presStyleCnt="0">
        <dgm:presLayoutVars>
          <dgm:dir/>
          <dgm:resizeHandles val="exact"/>
        </dgm:presLayoutVars>
      </dgm:prSet>
      <dgm:spPr/>
    </dgm:pt>
    <dgm:pt modelId="{CCDC5576-16E1-43B0-A50B-B09512ADC469}" type="pres">
      <dgm:prSet presAssocID="{7B826119-D4E5-4508-8523-CE741D24F34B}" presName="container" presStyleCnt="0">
        <dgm:presLayoutVars>
          <dgm:dir/>
          <dgm:resizeHandles val="exact"/>
        </dgm:presLayoutVars>
      </dgm:prSet>
      <dgm:spPr/>
    </dgm:pt>
    <dgm:pt modelId="{D8E72878-C0BD-40FE-8980-889A98577106}" type="pres">
      <dgm:prSet presAssocID="{1DE8C966-7491-42CE-BDFF-7938A4D99407}" presName="compNode" presStyleCnt="0"/>
      <dgm:spPr/>
    </dgm:pt>
    <dgm:pt modelId="{8E4BC9B6-358C-4806-9BF8-11FDE4972280}" type="pres">
      <dgm:prSet presAssocID="{1DE8C966-7491-42CE-BDFF-7938A4D99407}" presName="iconBgRect" presStyleLbl="bgShp" presStyleIdx="0" presStyleCnt="5"/>
      <dgm:spPr/>
    </dgm:pt>
    <dgm:pt modelId="{420F070C-A8F3-4ABF-B3CE-D69F4B85B897}" type="pres">
      <dgm:prSet presAssocID="{1DE8C966-7491-42CE-BDFF-7938A4D9940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9CAB88E-C5EC-4947-A59A-AFF8B7E942F2}" type="pres">
      <dgm:prSet presAssocID="{1DE8C966-7491-42CE-BDFF-7938A4D99407}" presName="spaceRect" presStyleCnt="0"/>
      <dgm:spPr/>
    </dgm:pt>
    <dgm:pt modelId="{9B6E696D-3BAD-48A5-9605-B9BB5B6425FB}" type="pres">
      <dgm:prSet presAssocID="{1DE8C966-7491-42CE-BDFF-7938A4D99407}" presName="textRect" presStyleLbl="revTx" presStyleIdx="0" presStyleCnt="5">
        <dgm:presLayoutVars>
          <dgm:chMax val="1"/>
          <dgm:chPref val="1"/>
        </dgm:presLayoutVars>
      </dgm:prSet>
      <dgm:spPr/>
    </dgm:pt>
    <dgm:pt modelId="{04A26DB4-93DB-4B87-82E6-AF20B0E2F0DA}" type="pres">
      <dgm:prSet presAssocID="{11C5D1BF-89CE-4F01-8BFC-2BF771F2C4B2}" presName="sibTrans" presStyleLbl="sibTrans2D1" presStyleIdx="0" presStyleCnt="0"/>
      <dgm:spPr/>
    </dgm:pt>
    <dgm:pt modelId="{C3AFCB24-A7E9-4FB9-B83F-13DD53314C67}" type="pres">
      <dgm:prSet presAssocID="{E5894415-D667-43F2-9688-96D9651AC4A2}" presName="compNode" presStyleCnt="0"/>
      <dgm:spPr/>
    </dgm:pt>
    <dgm:pt modelId="{A48B072D-65FD-4070-9613-1F83842FA4E2}" type="pres">
      <dgm:prSet presAssocID="{E5894415-D667-43F2-9688-96D9651AC4A2}" presName="iconBgRect" presStyleLbl="bgShp" presStyleIdx="1" presStyleCnt="5"/>
      <dgm:spPr/>
    </dgm:pt>
    <dgm:pt modelId="{96A7D5B4-B802-4EF7-861E-2A7F17AA9656}" type="pres">
      <dgm:prSet presAssocID="{E5894415-D667-43F2-9688-96D9651AC4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758DA13-0F7F-4BF7-BA50-3B127FB5672B}" type="pres">
      <dgm:prSet presAssocID="{E5894415-D667-43F2-9688-96D9651AC4A2}" presName="spaceRect" presStyleCnt="0"/>
      <dgm:spPr/>
    </dgm:pt>
    <dgm:pt modelId="{950E15B7-F41E-43B9-9DF3-8DAD762C03FD}" type="pres">
      <dgm:prSet presAssocID="{E5894415-D667-43F2-9688-96D9651AC4A2}" presName="textRect" presStyleLbl="revTx" presStyleIdx="1" presStyleCnt="5">
        <dgm:presLayoutVars>
          <dgm:chMax val="1"/>
          <dgm:chPref val="1"/>
        </dgm:presLayoutVars>
      </dgm:prSet>
      <dgm:spPr/>
    </dgm:pt>
    <dgm:pt modelId="{BD2A340F-D172-4327-955B-E8E64C9900A5}" type="pres">
      <dgm:prSet presAssocID="{D4C3298B-EB41-4EF9-9DD7-A8E79BEFEA62}" presName="sibTrans" presStyleLbl="sibTrans2D1" presStyleIdx="0" presStyleCnt="0"/>
      <dgm:spPr/>
    </dgm:pt>
    <dgm:pt modelId="{6E2441A4-35AF-4E83-8B78-A79EABDD290E}" type="pres">
      <dgm:prSet presAssocID="{C8D3C5B7-1191-4F3D-A339-39BD810C8D17}" presName="compNode" presStyleCnt="0"/>
      <dgm:spPr/>
    </dgm:pt>
    <dgm:pt modelId="{D33719E6-FC2C-4FD2-886F-E8A8BBFFA266}" type="pres">
      <dgm:prSet presAssocID="{C8D3C5B7-1191-4F3D-A339-39BD810C8D17}" presName="iconBgRect" presStyleLbl="bgShp" presStyleIdx="2" presStyleCnt="5"/>
      <dgm:spPr/>
    </dgm:pt>
    <dgm:pt modelId="{5622BFD2-1A0B-4C49-99A4-E8382DB25F40}" type="pres">
      <dgm:prSet presAssocID="{C8D3C5B7-1191-4F3D-A339-39BD810C8D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C2A69E8-C98D-4AFF-8EF2-F4905954EBBA}" type="pres">
      <dgm:prSet presAssocID="{C8D3C5B7-1191-4F3D-A339-39BD810C8D17}" presName="spaceRect" presStyleCnt="0"/>
      <dgm:spPr/>
    </dgm:pt>
    <dgm:pt modelId="{F291E4E5-601F-41F4-8BCE-4A846EF943BD}" type="pres">
      <dgm:prSet presAssocID="{C8D3C5B7-1191-4F3D-A339-39BD810C8D17}" presName="textRect" presStyleLbl="revTx" presStyleIdx="2" presStyleCnt="5">
        <dgm:presLayoutVars>
          <dgm:chMax val="1"/>
          <dgm:chPref val="1"/>
        </dgm:presLayoutVars>
      </dgm:prSet>
      <dgm:spPr/>
    </dgm:pt>
    <dgm:pt modelId="{2783D922-1779-411C-A416-9D923DC5C603}" type="pres">
      <dgm:prSet presAssocID="{13EFE582-4F0F-4B43-AB49-DCB126738A15}" presName="sibTrans" presStyleLbl="sibTrans2D1" presStyleIdx="0" presStyleCnt="0"/>
      <dgm:spPr/>
    </dgm:pt>
    <dgm:pt modelId="{F78F675E-6461-4B86-AF8D-DD3DD2B1F87E}" type="pres">
      <dgm:prSet presAssocID="{798FEEFB-FCBB-475B-A8AC-05DA1588609E}" presName="compNode" presStyleCnt="0"/>
      <dgm:spPr/>
    </dgm:pt>
    <dgm:pt modelId="{6D372502-C6B7-4259-B47F-E112763B79BA}" type="pres">
      <dgm:prSet presAssocID="{798FEEFB-FCBB-475B-A8AC-05DA1588609E}" presName="iconBgRect" presStyleLbl="bgShp" presStyleIdx="3" presStyleCnt="5"/>
      <dgm:spPr/>
    </dgm:pt>
    <dgm:pt modelId="{581411D7-4F45-4C70-90B5-B3D000C515A2}" type="pres">
      <dgm:prSet presAssocID="{798FEEFB-FCBB-475B-A8AC-05DA1588609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35F2577-732A-4894-8BA2-002BEEC35D21}" type="pres">
      <dgm:prSet presAssocID="{798FEEFB-FCBB-475B-A8AC-05DA1588609E}" presName="spaceRect" presStyleCnt="0"/>
      <dgm:spPr/>
    </dgm:pt>
    <dgm:pt modelId="{F83D0C74-D8D2-415C-8C48-E7B4E30C7ED7}" type="pres">
      <dgm:prSet presAssocID="{798FEEFB-FCBB-475B-A8AC-05DA1588609E}" presName="textRect" presStyleLbl="revTx" presStyleIdx="3" presStyleCnt="5">
        <dgm:presLayoutVars>
          <dgm:chMax val="1"/>
          <dgm:chPref val="1"/>
        </dgm:presLayoutVars>
      </dgm:prSet>
      <dgm:spPr/>
    </dgm:pt>
    <dgm:pt modelId="{1C58F969-9C2F-416B-80CD-496B1015035F}" type="pres">
      <dgm:prSet presAssocID="{4EBE7F91-B8E2-4782-9210-7206C0AD788D}" presName="sibTrans" presStyleLbl="sibTrans2D1" presStyleIdx="0" presStyleCnt="0"/>
      <dgm:spPr/>
    </dgm:pt>
    <dgm:pt modelId="{34E042AD-0CE5-4107-8F75-B636E3ACA7CB}" type="pres">
      <dgm:prSet presAssocID="{DB5DC889-9CEB-4E83-8009-5C06B5C2DD8D}" presName="compNode" presStyleCnt="0"/>
      <dgm:spPr/>
    </dgm:pt>
    <dgm:pt modelId="{8A2AD72C-88E5-4BCD-9678-CED7A13C7E97}" type="pres">
      <dgm:prSet presAssocID="{DB5DC889-9CEB-4E83-8009-5C06B5C2DD8D}" presName="iconBgRect" presStyleLbl="bgShp" presStyleIdx="4" presStyleCnt="5"/>
      <dgm:spPr/>
    </dgm:pt>
    <dgm:pt modelId="{48ABB9EA-92A0-4DAF-81C0-671887C4C929}" type="pres">
      <dgm:prSet presAssocID="{DB5DC889-9CEB-4E83-8009-5C06B5C2DD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EAE6A72-7AD1-4FFB-9561-373DFA30E5B6}" type="pres">
      <dgm:prSet presAssocID="{DB5DC889-9CEB-4E83-8009-5C06B5C2DD8D}" presName="spaceRect" presStyleCnt="0"/>
      <dgm:spPr/>
    </dgm:pt>
    <dgm:pt modelId="{DAB031A9-76F6-482E-948E-43C542730A0C}" type="pres">
      <dgm:prSet presAssocID="{DB5DC889-9CEB-4E83-8009-5C06B5C2DD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4ABE902-D283-44B9-B127-494D77F5D352}" type="presOf" srcId="{4EBE7F91-B8E2-4782-9210-7206C0AD788D}" destId="{1C58F969-9C2F-416B-80CD-496B1015035F}" srcOrd="0" destOrd="0" presId="urn:microsoft.com/office/officeart/2018/2/layout/IconCircleList"/>
    <dgm:cxn modelId="{AF973003-4687-44E0-9768-E3BE927FCF8B}" type="presOf" srcId="{7B826119-D4E5-4508-8523-CE741D24F34B}" destId="{63264845-E998-4E75-9787-2E15E29096F1}" srcOrd="0" destOrd="0" presId="urn:microsoft.com/office/officeart/2018/2/layout/IconCircleList"/>
    <dgm:cxn modelId="{A1599709-E294-46A3-95EE-2F8A1BA7800A}" srcId="{7B826119-D4E5-4508-8523-CE741D24F34B}" destId="{798FEEFB-FCBB-475B-A8AC-05DA1588609E}" srcOrd="3" destOrd="0" parTransId="{7C32DED1-0835-43BA-B924-68498F25B1C6}" sibTransId="{4EBE7F91-B8E2-4782-9210-7206C0AD788D}"/>
    <dgm:cxn modelId="{01A97B15-9293-4A35-882C-7E58C1D8597A}" srcId="{7B826119-D4E5-4508-8523-CE741D24F34B}" destId="{C8D3C5B7-1191-4F3D-A339-39BD810C8D17}" srcOrd="2" destOrd="0" parTransId="{4FA03054-6902-4B01-A663-BF954F2778E4}" sibTransId="{13EFE582-4F0F-4B43-AB49-DCB126738A15}"/>
    <dgm:cxn modelId="{578E6926-E6E3-4E5B-9024-887B02F04A9D}" type="presOf" srcId="{11C5D1BF-89CE-4F01-8BFC-2BF771F2C4B2}" destId="{04A26DB4-93DB-4B87-82E6-AF20B0E2F0DA}" srcOrd="0" destOrd="0" presId="urn:microsoft.com/office/officeart/2018/2/layout/IconCircleList"/>
    <dgm:cxn modelId="{3D03E527-F03A-495F-9BF0-3FCFB4F981E2}" type="presOf" srcId="{1DE8C966-7491-42CE-BDFF-7938A4D99407}" destId="{9B6E696D-3BAD-48A5-9605-B9BB5B6425FB}" srcOrd="0" destOrd="0" presId="urn:microsoft.com/office/officeart/2018/2/layout/IconCircleList"/>
    <dgm:cxn modelId="{69C06C28-155A-4F44-B98B-A7D5893BD8DA}" type="presOf" srcId="{DB5DC889-9CEB-4E83-8009-5C06B5C2DD8D}" destId="{DAB031A9-76F6-482E-948E-43C542730A0C}" srcOrd="0" destOrd="0" presId="urn:microsoft.com/office/officeart/2018/2/layout/IconCircleList"/>
    <dgm:cxn modelId="{D12FEC2D-E4ED-49B1-A1AB-AE630C09B7CE}" srcId="{7B826119-D4E5-4508-8523-CE741D24F34B}" destId="{1DE8C966-7491-42CE-BDFF-7938A4D99407}" srcOrd="0" destOrd="0" parTransId="{59F32372-ED7D-4FFC-8B87-B4EC5DA2C17C}" sibTransId="{11C5D1BF-89CE-4F01-8BFC-2BF771F2C4B2}"/>
    <dgm:cxn modelId="{A42F4E5F-7A8E-461A-A33C-FAF57FB95011}" srcId="{7B826119-D4E5-4508-8523-CE741D24F34B}" destId="{DB5DC889-9CEB-4E83-8009-5C06B5C2DD8D}" srcOrd="4" destOrd="0" parTransId="{E981396B-D901-4CC9-8B8A-50111E4F2512}" sibTransId="{9C9D8BF2-D10D-4E8D-A4CC-885A80BD7620}"/>
    <dgm:cxn modelId="{DB3F1C7B-E572-48DD-B3C3-1C28F7D48296}" type="presOf" srcId="{E5894415-D667-43F2-9688-96D9651AC4A2}" destId="{950E15B7-F41E-43B9-9DF3-8DAD762C03FD}" srcOrd="0" destOrd="0" presId="urn:microsoft.com/office/officeart/2018/2/layout/IconCircleList"/>
    <dgm:cxn modelId="{C6C12586-2168-4C34-8ADF-B04F1986BDEA}" type="presOf" srcId="{798FEEFB-FCBB-475B-A8AC-05DA1588609E}" destId="{F83D0C74-D8D2-415C-8C48-E7B4E30C7ED7}" srcOrd="0" destOrd="0" presId="urn:microsoft.com/office/officeart/2018/2/layout/IconCircleList"/>
    <dgm:cxn modelId="{17259192-748C-479E-AF3F-385561825063}" type="presOf" srcId="{D4C3298B-EB41-4EF9-9DD7-A8E79BEFEA62}" destId="{BD2A340F-D172-4327-955B-E8E64C9900A5}" srcOrd="0" destOrd="0" presId="urn:microsoft.com/office/officeart/2018/2/layout/IconCircleList"/>
    <dgm:cxn modelId="{F91DEBD3-304C-473E-92DD-FE97BF2B3DE7}" srcId="{7B826119-D4E5-4508-8523-CE741D24F34B}" destId="{E5894415-D667-43F2-9688-96D9651AC4A2}" srcOrd="1" destOrd="0" parTransId="{41B5C4ED-3C26-4B0C-A7C9-767E757B60EB}" sibTransId="{D4C3298B-EB41-4EF9-9DD7-A8E79BEFEA62}"/>
    <dgm:cxn modelId="{17D5E1E5-0090-4C7D-A685-10110259C366}" type="presOf" srcId="{C8D3C5B7-1191-4F3D-A339-39BD810C8D17}" destId="{F291E4E5-601F-41F4-8BCE-4A846EF943BD}" srcOrd="0" destOrd="0" presId="urn:microsoft.com/office/officeart/2018/2/layout/IconCircleList"/>
    <dgm:cxn modelId="{8E9790F1-934C-4831-A9D8-4F946C96E848}" type="presOf" srcId="{13EFE582-4F0F-4B43-AB49-DCB126738A15}" destId="{2783D922-1779-411C-A416-9D923DC5C603}" srcOrd="0" destOrd="0" presId="urn:microsoft.com/office/officeart/2018/2/layout/IconCircleList"/>
    <dgm:cxn modelId="{6E056F91-30B9-4A95-9547-F6A883C1D6DA}" type="presParOf" srcId="{63264845-E998-4E75-9787-2E15E29096F1}" destId="{CCDC5576-16E1-43B0-A50B-B09512ADC469}" srcOrd="0" destOrd="0" presId="urn:microsoft.com/office/officeart/2018/2/layout/IconCircleList"/>
    <dgm:cxn modelId="{F1647611-5238-4BD4-8FE0-1434CF296222}" type="presParOf" srcId="{CCDC5576-16E1-43B0-A50B-B09512ADC469}" destId="{D8E72878-C0BD-40FE-8980-889A98577106}" srcOrd="0" destOrd="0" presId="urn:microsoft.com/office/officeart/2018/2/layout/IconCircleList"/>
    <dgm:cxn modelId="{29EFC92A-9C1F-4592-BD6B-B10406F0BB40}" type="presParOf" srcId="{D8E72878-C0BD-40FE-8980-889A98577106}" destId="{8E4BC9B6-358C-4806-9BF8-11FDE4972280}" srcOrd="0" destOrd="0" presId="urn:microsoft.com/office/officeart/2018/2/layout/IconCircleList"/>
    <dgm:cxn modelId="{A8896345-5909-4208-93DF-6BE7C947880C}" type="presParOf" srcId="{D8E72878-C0BD-40FE-8980-889A98577106}" destId="{420F070C-A8F3-4ABF-B3CE-D69F4B85B897}" srcOrd="1" destOrd="0" presId="urn:microsoft.com/office/officeart/2018/2/layout/IconCircleList"/>
    <dgm:cxn modelId="{17AA6E23-F1B7-4FC1-999A-66922BBBC1A5}" type="presParOf" srcId="{D8E72878-C0BD-40FE-8980-889A98577106}" destId="{D9CAB88E-C5EC-4947-A59A-AFF8B7E942F2}" srcOrd="2" destOrd="0" presId="urn:microsoft.com/office/officeart/2018/2/layout/IconCircleList"/>
    <dgm:cxn modelId="{075DA27B-DEFC-469B-83FF-AAA79F468F04}" type="presParOf" srcId="{D8E72878-C0BD-40FE-8980-889A98577106}" destId="{9B6E696D-3BAD-48A5-9605-B9BB5B6425FB}" srcOrd="3" destOrd="0" presId="urn:microsoft.com/office/officeart/2018/2/layout/IconCircleList"/>
    <dgm:cxn modelId="{E2E187AA-22A2-40BC-B354-C5A530F1CAD1}" type="presParOf" srcId="{CCDC5576-16E1-43B0-A50B-B09512ADC469}" destId="{04A26DB4-93DB-4B87-82E6-AF20B0E2F0DA}" srcOrd="1" destOrd="0" presId="urn:microsoft.com/office/officeart/2018/2/layout/IconCircleList"/>
    <dgm:cxn modelId="{EA0F6CD1-F23B-4BBE-AA39-1EFF680E97FC}" type="presParOf" srcId="{CCDC5576-16E1-43B0-A50B-B09512ADC469}" destId="{C3AFCB24-A7E9-4FB9-B83F-13DD53314C67}" srcOrd="2" destOrd="0" presId="urn:microsoft.com/office/officeart/2018/2/layout/IconCircleList"/>
    <dgm:cxn modelId="{7CD3A5AA-00E4-4B44-87F8-D44E4E4C8C8C}" type="presParOf" srcId="{C3AFCB24-A7E9-4FB9-B83F-13DD53314C67}" destId="{A48B072D-65FD-4070-9613-1F83842FA4E2}" srcOrd="0" destOrd="0" presId="urn:microsoft.com/office/officeart/2018/2/layout/IconCircleList"/>
    <dgm:cxn modelId="{664C4EC8-ADF1-425D-82FE-C39AB0A99B41}" type="presParOf" srcId="{C3AFCB24-A7E9-4FB9-B83F-13DD53314C67}" destId="{96A7D5B4-B802-4EF7-861E-2A7F17AA9656}" srcOrd="1" destOrd="0" presId="urn:microsoft.com/office/officeart/2018/2/layout/IconCircleList"/>
    <dgm:cxn modelId="{124B277C-1158-4F04-9B8C-C21072D0569C}" type="presParOf" srcId="{C3AFCB24-A7E9-4FB9-B83F-13DD53314C67}" destId="{E758DA13-0F7F-4BF7-BA50-3B127FB5672B}" srcOrd="2" destOrd="0" presId="urn:microsoft.com/office/officeart/2018/2/layout/IconCircleList"/>
    <dgm:cxn modelId="{144BA85D-8301-43CC-B143-E3F441645369}" type="presParOf" srcId="{C3AFCB24-A7E9-4FB9-B83F-13DD53314C67}" destId="{950E15B7-F41E-43B9-9DF3-8DAD762C03FD}" srcOrd="3" destOrd="0" presId="urn:microsoft.com/office/officeart/2018/2/layout/IconCircleList"/>
    <dgm:cxn modelId="{6F68D40D-D9C8-445E-8EA7-870732EC3171}" type="presParOf" srcId="{CCDC5576-16E1-43B0-A50B-B09512ADC469}" destId="{BD2A340F-D172-4327-955B-E8E64C9900A5}" srcOrd="3" destOrd="0" presId="urn:microsoft.com/office/officeart/2018/2/layout/IconCircleList"/>
    <dgm:cxn modelId="{6DE4BACF-4830-4C12-AA1E-F7D6EDB71EEC}" type="presParOf" srcId="{CCDC5576-16E1-43B0-A50B-B09512ADC469}" destId="{6E2441A4-35AF-4E83-8B78-A79EABDD290E}" srcOrd="4" destOrd="0" presId="urn:microsoft.com/office/officeart/2018/2/layout/IconCircleList"/>
    <dgm:cxn modelId="{25016A92-33E8-4629-9D76-AAAAD6A5A407}" type="presParOf" srcId="{6E2441A4-35AF-4E83-8B78-A79EABDD290E}" destId="{D33719E6-FC2C-4FD2-886F-E8A8BBFFA266}" srcOrd="0" destOrd="0" presId="urn:microsoft.com/office/officeart/2018/2/layout/IconCircleList"/>
    <dgm:cxn modelId="{F7A974B2-6DEC-4927-9048-587898A3D2ED}" type="presParOf" srcId="{6E2441A4-35AF-4E83-8B78-A79EABDD290E}" destId="{5622BFD2-1A0B-4C49-99A4-E8382DB25F40}" srcOrd="1" destOrd="0" presId="urn:microsoft.com/office/officeart/2018/2/layout/IconCircleList"/>
    <dgm:cxn modelId="{1230D016-DBA1-49CD-A474-17870C129765}" type="presParOf" srcId="{6E2441A4-35AF-4E83-8B78-A79EABDD290E}" destId="{EC2A69E8-C98D-4AFF-8EF2-F4905954EBBA}" srcOrd="2" destOrd="0" presId="urn:microsoft.com/office/officeart/2018/2/layout/IconCircleList"/>
    <dgm:cxn modelId="{4CD90CC4-1193-4417-8CBD-2B4F531C72D2}" type="presParOf" srcId="{6E2441A4-35AF-4E83-8B78-A79EABDD290E}" destId="{F291E4E5-601F-41F4-8BCE-4A846EF943BD}" srcOrd="3" destOrd="0" presId="urn:microsoft.com/office/officeart/2018/2/layout/IconCircleList"/>
    <dgm:cxn modelId="{B79EAB20-C723-4CE7-AAA1-B0B290FCFF4B}" type="presParOf" srcId="{CCDC5576-16E1-43B0-A50B-B09512ADC469}" destId="{2783D922-1779-411C-A416-9D923DC5C603}" srcOrd="5" destOrd="0" presId="urn:microsoft.com/office/officeart/2018/2/layout/IconCircleList"/>
    <dgm:cxn modelId="{399ABAF1-E03B-4C11-8557-7BD4E8DAFA71}" type="presParOf" srcId="{CCDC5576-16E1-43B0-A50B-B09512ADC469}" destId="{F78F675E-6461-4B86-AF8D-DD3DD2B1F87E}" srcOrd="6" destOrd="0" presId="urn:microsoft.com/office/officeart/2018/2/layout/IconCircleList"/>
    <dgm:cxn modelId="{3950D8C4-A12A-4C42-BA01-BB5C6EE498D9}" type="presParOf" srcId="{F78F675E-6461-4B86-AF8D-DD3DD2B1F87E}" destId="{6D372502-C6B7-4259-B47F-E112763B79BA}" srcOrd="0" destOrd="0" presId="urn:microsoft.com/office/officeart/2018/2/layout/IconCircleList"/>
    <dgm:cxn modelId="{C5309B0A-8232-4A02-8D51-FD4C26C6286F}" type="presParOf" srcId="{F78F675E-6461-4B86-AF8D-DD3DD2B1F87E}" destId="{581411D7-4F45-4C70-90B5-B3D000C515A2}" srcOrd="1" destOrd="0" presId="urn:microsoft.com/office/officeart/2018/2/layout/IconCircleList"/>
    <dgm:cxn modelId="{51AA44B6-9D8A-4DC0-8AB8-17D89EA1A638}" type="presParOf" srcId="{F78F675E-6461-4B86-AF8D-DD3DD2B1F87E}" destId="{F35F2577-732A-4894-8BA2-002BEEC35D21}" srcOrd="2" destOrd="0" presId="urn:microsoft.com/office/officeart/2018/2/layout/IconCircleList"/>
    <dgm:cxn modelId="{CBA294F9-22D2-4A1D-A1A0-39B9DC523972}" type="presParOf" srcId="{F78F675E-6461-4B86-AF8D-DD3DD2B1F87E}" destId="{F83D0C74-D8D2-415C-8C48-E7B4E30C7ED7}" srcOrd="3" destOrd="0" presId="urn:microsoft.com/office/officeart/2018/2/layout/IconCircleList"/>
    <dgm:cxn modelId="{BF6CE7CC-6EDC-491E-8EE7-363DA95A5C1E}" type="presParOf" srcId="{CCDC5576-16E1-43B0-A50B-B09512ADC469}" destId="{1C58F969-9C2F-416B-80CD-496B1015035F}" srcOrd="7" destOrd="0" presId="urn:microsoft.com/office/officeart/2018/2/layout/IconCircleList"/>
    <dgm:cxn modelId="{CD646892-646B-44BB-A405-9B6A015F6CFD}" type="presParOf" srcId="{CCDC5576-16E1-43B0-A50B-B09512ADC469}" destId="{34E042AD-0CE5-4107-8F75-B636E3ACA7CB}" srcOrd="8" destOrd="0" presId="urn:microsoft.com/office/officeart/2018/2/layout/IconCircleList"/>
    <dgm:cxn modelId="{EDF9B4F4-EBBF-41B4-B44A-EC2E05D404C4}" type="presParOf" srcId="{34E042AD-0CE5-4107-8F75-B636E3ACA7CB}" destId="{8A2AD72C-88E5-4BCD-9678-CED7A13C7E97}" srcOrd="0" destOrd="0" presId="urn:microsoft.com/office/officeart/2018/2/layout/IconCircleList"/>
    <dgm:cxn modelId="{E88269E5-D315-4A27-AE2B-6FEAA9E832CD}" type="presParOf" srcId="{34E042AD-0CE5-4107-8F75-B636E3ACA7CB}" destId="{48ABB9EA-92A0-4DAF-81C0-671887C4C929}" srcOrd="1" destOrd="0" presId="urn:microsoft.com/office/officeart/2018/2/layout/IconCircleList"/>
    <dgm:cxn modelId="{54FF72DD-1357-491B-B981-A19B97117F95}" type="presParOf" srcId="{34E042AD-0CE5-4107-8F75-B636E3ACA7CB}" destId="{0EAE6A72-7AD1-4FFB-9561-373DFA30E5B6}" srcOrd="2" destOrd="0" presId="urn:microsoft.com/office/officeart/2018/2/layout/IconCircleList"/>
    <dgm:cxn modelId="{D378BE38-4E6F-44F1-A602-6DF5C45BB184}" type="presParOf" srcId="{34E042AD-0CE5-4107-8F75-B636E3ACA7CB}" destId="{DAB031A9-76F6-482E-948E-43C542730A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39C2A-B6FD-4900-B354-EB09EFCD0C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78B464-2051-431E-92BB-CCA839CA638D}">
      <dgm:prSet/>
      <dgm:spPr/>
      <dgm:t>
        <a:bodyPr/>
        <a:lstStyle/>
        <a:p>
          <a:r>
            <a:rPr lang="en-US" b="1" u="sng" dirty="0"/>
            <a:t>Data Collection</a:t>
          </a:r>
          <a:r>
            <a:rPr lang="en-US" dirty="0"/>
            <a:t>: Gathered data from reliable sources.</a:t>
          </a:r>
        </a:p>
      </dgm:t>
    </dgm:pt>
    <dgm:pt modelId="{203A2320-A711-4E92-A7D5-212B216317DB}" type="parTrans" cxnId="{DDF7B1FA-6854-43A3-930C-77F92FF5C509}">
      <dgm:prSet/>
      <dgm:spPr/>
      <dgm:t>
        <a:bodyPr/>
        <a:lstStyle/>
        <a:p>
          <a:endParaRPr lang="en-US"/>
        </a:p>
      </dgm:t>
    </dgm:pt>
    <dgm:pt modelId="{947087BF-041B-4E8D-9042-61E7AB436D13}" type="sibTrans" cxnId="{DDF7B1FA-6854-43A3-930C-77F92FF5C509}">
      <dgm:prSet/>
      <dgm:spPr/>
      <dgm:t>
        <a:bodyPr/>
        <a:lstStyle/>
        <a:p>
          <a:endParaRPr lang="en-US"/>
        </a:p>
      </dgm:t>
    </dgm:pt>
    <dgm:pt modelId="{72E7810F-9AE3-452C-9A3C-31097F471C1E}">
      <dgm:prSet/>
      <dgm:spPr/>
      <dgm:t>
        <a:bodyPr/>
        <a:lstStyle/>
        <a:p>
          <a:r>
            <a:rPr lang="en-US" b="1" u="sng" dirty="0"/>
            <a:t>Visualization Tools</a:t>
          </a:r>
          <a:r>
            <a:rPr lang="en-US" dirty="0"/>
            <a:t>: Set up data in Tableau for analysis.</a:t>
          </a:r>
        </a:p>
      </dgm:t>
    </dgm:pt>
    <dgm:pt modelId="{6CA949B7-C90C-4BA6-8441-D826DD45FB90}" type="parTrans" cxnId="{766C05CD-C21F-4FAC-9F7B-369928AE5CDC}">
      <dgm:prSet/>
      <dgm:spPr/>
      <dgm:t>
        <a:bodyPr/>
        <a:lstStyle/>
        <a:p>
          <a:endParaRPr lang="en-US"/>
        </a:p>
      </dgm:t>
    </dgm:pt>
    <dgm:pt modelId="{15627D25-882C-4F88-9C13-643D05C3E0B5}" type="sibTrans" cxnId="{766C05CD-C21F-4FAC-9F7B-369928AE5CDC}">
      <dgm:prSet/>
      <dgm:spPr/>
      <dgm:t>
        <a:bodyPr/>
        <a:lstStyle/>
        <a:p>
          <a:endParaRPr lang="en-US"/>
        </a:p>
      </dgm:t>
    </dgm:pt>
    <dgm:pt modelId="{F7BDCAD1-37CE-458A-A30A-5143EAE26CE6}">
      <dgm:prSet/>
      <dgm:spPr/>
      <dgm:t>
        <a:bodyPr/>
        <a:lstStyle/>
        <a:p>
          <a:r>
            <a:rPr lang="en-US" b="1" u="sng" dirty="0"/>
            <a:t>Dashboard Layout</a:t>
          </a:r>
          <a:r>
            <a:rPr lang="en-US" dirty="0"/>
            <a:t>: Created a clear, intuitive layout for user interaction.</a:t>
          </a:r>
        </a:p>
      </dgm:t>
    </dgm:pt>
    <dgm:pt modelId="{BE515090-11EF-48D4-B339-88C40BB166F4}" type="parTrans" cxnId="{503B7F02-AFF9-448E-952A-2A5911892CED}">
      <dgm:prSet/>
      <dgm:spPr/>
      <dgm:t>
        <a:bodyPr/>
        <a:lstStyle/>
        <a:p>
          <a:endParaRPr lang="en-US"/>
        </a:p>
      </dgm:t>
    </dgm:pt>
    <dgm:pt modelId="{81145AE4-F234-4B20-8BB1-DE3B7E04A4EC}" type="sibTrans" cxnId="{503B7F02-AFF9-448E-952A-2A5911892CED}">
      <dgm:prSet/>
      <dgm:spPr/>
      <dgm:t>
        <a:bodyPr/>
        <a:lstStyle/>
        <a:p>
          <a:endParaRPr lang="en-US"/>
        </a:p>
      </dgm:t>
    </dgm:pt>
    <dgm:pt modelId="{B5B91120-03F7-42E9-AA86-C6DF677BB143}">
      <dgm:prSet/>
      <dgm:spPr/>
      <dgm:t>
        <a:bodyPr/>
        <a:lstStyle/>
        <a:p>
          <a:r>
            <a:rPr lang="en-US" b="1" u="sng" dirty="0"/>
            <a:t>Create Visualizations</a:t>
          </a:r>
          <a:r>
            <a:rPr lang="en-US" dirty="0"/>
            <a:t>: Used bar and pie charts to effectively present data.</a:t>
          </a:r>
        </a:p>
      </dgm:t>
    </dgm:pt>
    <dgm:pt modelId="{A15BE707-951D-48E2-9448-3E72D6414AF2}" type="parTrans" cxnId="{430C5345-4D73-46FD-9CDD-D67754270F0C}">
      <dgm:prSet/>
      <dgm:spPr/>
      <dgm:t>
        <a:bodyPr/>
        <a:lstStyle/>
        <a:p>
          <a:endParaRPr lang="en-US"/>
        </a:p>
      </dgm:t>
    </dgm:pt>
    <dgm:pt modelId="{DA147961-589E-44AF-B1BD-7E9E8D485407}" type="sibTrans" cxnId="{430C5345-4D73-46FD-9CDD-D67754270F0C}">
      <dgm:prSet/>
      <dgm:spPr/>
      <dgm:t>
        <a:bodyPr/>
        <a:lstStyle/>
        <a:p>
          <a:endParaRPr lang="en-US"/>
        </a:p>
      </dgm:t>
    </dgm:pt>
    <dgm:pt modelId="{2B45DC99-9100-407D-B712-AA94F809651F}">
      <dgm:prSet/>
      <dgm:spPr/>
      <dgm:t>
        <a:bodyPr/>
        <a:lstStyle/>
        <a:p>
          <a:r>
            <a:rPr lang="en-US" b="1" u="sng" dirty="0"/>
            <a:t>Filters and Interactivity</a:t>
          </a:r>
          <a:r>
            <a:rPr lang="en-US" dirty="0"/>
            <a:t>: Added filters for year, industry, and location to allow data drill-down.</a:t>
          </a:r>
        </a:p>
      </dgm:t>
    </dgm:pt>
    <dgm:pt modelId="{824AAC0C-3DB2-406C-8653-F6C6DE2C16F3}" type="parTrans" cxnId="{7453D746-CB57-4BE7-882E-65EDBBC2F777}">
      <dgm:prSet/>
      <dgm:spPr/>
      <dgm:t>
        <a:bodyPr/>
        <a:lstStyle/>
        <a:p>
          <a:endParaRPr lang="en-US"/>
        </a:p>
      </dgm:t>
    </dgm:pt>
    <dgm:pt modelId="{1932A2EB-83AA-473E-BD90-F0C1C621BDAF}" type="sibTrans" cxnId="{7453D746-CB57-4BE7-882E-65EDBBC2F777}">
      <dgm:prSet/>
      <dgm:spPr/>
      <dgm:t>
        <a:bodyPr/>
        <a:lstStyle/>
        <a:p>
          <a:endParaRPr lang="en-US"/>
        </a:p>
      </dgm:t>
    </dgm:pt>
    <dgm:pt modelId="{39992CF5-DF56-45FD-AF76-D8EECAF31C3C}" type="pres">
      <dgm:prSet presAssocID="{C0839C2A-B6FD-4900-B354-EB09EFCD0CB0}" presName="vert0" presStyleCnt="0">
        <dgm:presLayoutVars>
          <dgm:dir/>
          <dgm:animOne val="branch"/>
          <dgm:animLvl val="lvl"/>
        </dgm:presLayoutVars>
      </dgm:prSet>
      <dgm:spPr/>
    </dgm:pt>
    <dgm:pt modelId="{907AC5F2-6DAE-47B6-A077-6A0E565606A1}" type="pres">
      <dgm:prSet presAssocID="{6078B464-2051-431E-92BB-CCA839CA638D}" presName="thickLine" presStyleLbl="alignNode1" presStyleIdx="0" presStyleCnt="5"/>
      <dgm:spPr/>
    </dgm:pt>
    <dgm:pt modelId="{635D28FF-3FDB-4176-80C4-554D0EE676C3}" type="pres">
      <dgm:prSet presAssocID="{6078B464-2051-431E-92BB-CCA839CA638D}" presName="horz1" presStyleCnt="0"/>
      <dgm:spPr/>
    </dgm:pt>
    <dgm:pt modelId="{AA17FEC1-160D-4BFB-A494-84B2027E02EF}" type="pres">
      <dgm:prSet presAssocID="{6078B464-2051-431E-92BB-CCA839CA638D}" presName="tx1" presStyleLbl="revTx" presStyleIdx="0" presStyleCnt="5"/>
      <dgm:spPr/>
    </dgm:pt>
    <dgm:pt modelId="{74CCB3FB-98C6-403F-83C9-A0A228DC3B7F}" type="pres">
      <dgm:prSet presAssocID="{6078B464-2051-431E-92BB-CCA839CA638D}" presName="vert1" presStyleCnt="0"/>
      <dgm:spPr/>
    </dgm:pt>
    <dgm:pt modelId="{C2884BB6-163C-47A1-B762-A744DC56165F}" type="pres">
      <dgm:prSet presAssocID="{72E7810F-9AE3-452C-9A3C-31097F471C1E}" presName="thickLine" presStyleLbl="alignNode1" presStyleIdx="1" presStyleCnt="5"/>
      <dgm:spPr/>
    </dgm:pt>
    <dgm:pt modelId="{D22AFCA7-7F75-450E-A558-DFD75369CC9F}" type="pres">
      <dgm:prSet presAssocID="{72E7810F-9AE3-452C-9A3C-31097F471C1E}" presName="horz1" presStyleCnt="0"/>
      <dgm:spPr/>
    </dgm:pt>
    <dgm:pt modelId="{18BD98BF-8B6A-4CCD-B849-FA8EB11EDF78}" type="pres">
      <dgm:prSet presAssocID="{72E7810F-9AE3-452C-9A3C-31097F471C1E}" presName="tx1" presStyleLbl="revTx" presStyleIdx="1" presStyleCnt="5"/>
      <dgm:spPr/>
    </dgm:pt>
    <dgm:pt modelId="{F5A933E0-BECC-435F-AEF8-C6EF2ABFD01E}" type="pres">
      <dgm:prSet presAssocID="{72E7810F-9AE3-452C-9A3C-31097F471C1E}" presName="vert1" presStyleCnt="0"/>
      <dgm:spPr/>
    </dgm:pt>
    <dgm:pt modelId="{517E7E39-FDC7-4C14-865A-C97C23A84CE6}" type="pres">
      <dgm:prSet presAssocID="{F7BDCAD1-37CE-458A-A30A-5143EAE26CE6}" presName="thickLine" presStyleLbl="alignNode1" presStyleIdx="2" presStyleCnt="5"/>
      <dgm:spPr/>
    </dgm:pt>
    <dgm:pt modelId="{E53232CF-A90C-40B4-B4B5-49C0248BFBDE}" type="pres">
      <dgm:prSet presAssocID="{F7BDCAD1-37CE-458A-A30A-5143EAE26CE6}" presName="horz1" presStyleCnt="0"/>
      <dgm:spPr/>
    </dgm:pt>
    <dgm:pt modelId="{20C65C44-C764-45A2-B0D9-2EC2DB565CA0}" type="pres">
      <dgm:prSet presAssocID="{F7BDCAD1-37CE-458A-A30A-5143EAE26CE6}" presName="tx1" presStyleLbl="revTx" presStyleIdx="2" presStyleCnt="5"/>
      <dgm:spPr/>
    </dgm:pt>
    <dgm:pt modelId="{F7835CA1-A973-4BEB-95F2-342096D8A59A}" type="pres">
      <dgm:prSet presAssocID="{F7BDCAD1-37CE-458A-A30A-5143EAE26CE6}" presName="vert1" presStyleCnt="0"/>
      <dgm:spPr/>
    </dgm:pt>
    <dgm:pt modelId="{7A89256C-31FB-445B-A02A-587B07B020F4}" type="pres">
      <dgm:prSet presAssocID="{B5B91120-03F7-42E9-AA86-C6DF677BB143}" presName="thickLine" presStyleLbl="alignNode1" presStyleIdx="3" presStyleCnt="5"/>
      <dgm:spPr/>
    </dgm:pt>
    <dgm:pt modelId="{C0049295-C76E-4B4C-BCCC-FD051F0147B9}" type="pres">
      <dgm:prSet presAssocID="{B5B91120-03F7-42E9-AA86-C6DF677BB143}" presName="horz1" presStyleCnt="0"/>
      <dgm:spPr/>
    </dgm:pt>
    <dgm:pt modelId="{6A21A67C-3E95-4E90-ACCC-6C1FFAAC9FBB}" type="pres">
      <dgm:prSet presAssocID="{B5B91120-03F7-42E9-AA86-C6DF677BB143}" presName="tx1" presStyleLbl="revTx" presStyleIdx="3" presStyleCnt="5"/>
      <dgm:spPr/>
    </dgm:pt>
    <dgm:pt modelId="{0A9CA321-1A2B-4C74-9B4D-0FF3C3AFDF2D}" type="pres">
      <dgm:prSet presAssocID="{B5B91120-03F7-42E9-AA86-C6DF677BB143}" presName="vert1" presStyleCnt="0"/>
      <dgm:spPr/>
    </dgm:pt>
    <dgm:pt modelId="{8DF29A77-243D-4833-8F75-16BE0A67CA63}" type="pres">
      <dgm:prSet presAssocID="{2B45DC99-9100-407D-B712-AA94F809651F}" presName="thickLine" presStyleLbl="alignNode1" presStyleIdx="4" presStyleCnt="5"/>
      <dgm:spPr/>
    </dgm:pt>
    <dgm:pt modelId="{92234265-C8EE-4F43-84A4-22065DBD99DD}" type="pres">
      <dgm:prSet presAssocID="{2B45DC99-9100-407D-B712-AA94F809651F}" presName="horz1" presStyleCnt="0"/>
      <dgm:spPr/>
    </dgm:pt>
    <dgm:pt modelId="{A5DCF9BE-E097-4FBE-AA1F-01E79BE58B35}" type="pres">
      <dgm:prSet presAssocID="{2B45DC99-9100-407D-B712-AA94F809651F}" presName="tx1" presStyleLbl="revTx" presStyleIdx="4" presStyleCnt="5"/>
      <dgm:spPr/>
    </dgm:pt>
    <dgm:pt modelId="{D2054B87-861B-4B9E-BAD3-42D5E0C43A79}" type="pres">
      <dgm:prSet presAssocID="{2B45DC99-9100-407D-B712-AA94F809651F}" presName="vert1" presStyleCnt="0"/>
      <dgm:spPr/>
    </dgm:pt>
  </dgm:ptLst>
  <dgm:cxnLst>
    <dgm:cxn modelId="{503B7F02-AFF9-448E-952A-2A5911892CED}" srcId="{C0839C2A-B6FD-4900-B354-EB09EFCD0CB0}" destId="{F7BDCAD1-37CE-458A-A30A-5143EAE26CE6}" srcOrd="2" destOrd="0" parTransId="{BE515090-11EF-48D4-B339-88C40BB166F4}" sibTransId="{81145AE4-F234-4B20-8BB1-DE3B7E04A4EC}"/>
    <dgm:cxn modelId="{F0599F0F-C0AD-485E-845E-BB4A41B3D42B}" type="presOf" srcId="{2B45DC99-9100-407D-B712-AA94F809651F}" destId="{A5DCF9BE-E097-4FBE-AA1F-01E79BE58B35}" srcOrd="0" destOrd="0" presId="urn:microsoft.com/office/officeart/2008/layout/LinedList"/>
    <dgm:cxn modelId="{54631117-B308-436D-87D3-8736028878E1}" type="presOf" srcId="{6078B464-2051-431E-92BB-CCA839CA638D}" destId="{AA17FEC1-160D-4BFB-A494-84B2027E02EF}" srcOrd="0" destOrd="0" presId="urn:microsoft.com/office/officeart/2008/layout/LinedList"/>
    <dgm:cxn modelId="{737BF439-82A2-4EAB-AA2A-F67A5E40D217}" type="presOf" srcId="{C0839C2A-B6FD-4900-B354-EB09EFCD0CB0}" destId="{39992CF5-DF56-45FD-AF76-D8EECAF31C3C}" srcOrd="0" destOrd="0" presId="urn:microsoft.com/office/officeart/2008/layout/LinedList"/>
    <dgm:cxn modelId="{295F693B-BCCE-4B78-99E3-BB1B7A7DB0F6}" type="presOf" srcId="{B5B91120-03F7-42E9-AA86-C6DF677BB143}" destId="{6A21A67C-3E95-4E90-ACCC-6C1FFAAC9FBB}" srcOrd="0" destOrd="0" presId="urn:microsoft.com/office/officeart/2008/layout/LinedList"/>
    <dgm:cxn modelId="{430C5345-4D73-46FD-9CDD-D67754270F0C}" srcId="{C0839C2A-B6FD-4900-B354-EB09EFCD0CB0}" destId="{B5B91120-03F7-42E9-AA86-C6DF677BB143}" srcOrd="3" destOrd="0" parTransId="{A15BE707-951D-48E2-9448-3E72D6414AF2}" sibTransId="{DA147961-589E-44AF-B1BD-7E9E8D485407}"/>
    <dgm:cxn modelId="{7453D746-CB57-4BE7-882E-65EDBBC2F777}" srcId="{C0839C2A-B6FD-4900-B354-EB09EFCD0CB0}" destId="{2B45DC99-9100-407D-B712-AA94F809651F}" srcOrd="4" destOrd="0" parTransId="{824AAC0C-3DB2-406C-8653-F6C6DE2C16F3}" sibTransId="{1932A2EB-83AA-473E-BD90-F0C1C621BDAF}"/>
    <dgm:cxn modelId="{3A811C81-1AD6-4194-BCBA-8F52D985E1F5}" type="presOf" srcId="{72E7810F-9AE3-452C-9A3C-31097F471C1E}" destId="{18BD98BF-8B6A-4CCD-B849-FA8EB11EDF78}" srcOrd="0" destOrd="0" presId="urn:microsoft.com/office/officeart/2008/layout/LinedList"/>
    <dgm:cxn modelId="{87B2E6C8-8789-43CD-A128-65EBC99BB280}" type="presOf" srcId="{F7BDCAD1-37CE-458A-A30A-5143EAE26CE6}" destId="{20C65C44-C764-45A2-B0D9-2EC2DB565CA0}" srcOrd="0" destOrd="0" presId="urn:microsoft.com/office/officeart/2008/layout/LinedList"/>
    <dgm:cxn modelId="{766C05CD-C21F-4FAC-9F7B-369928AE5CDC}" srcId="{C0839C2A-B6FD-4900-B354-EB09EFCD0CB0}" destId="{72E7810F-9AE3-452C-9A3C-31097F471C1E}" srcOrd="1" destOrd="0" parTransId="{6CA949B7-C90C-4BA6-8441-D826DD45FB90}" sibTransId="{15627D25-882C-4F88-9C13-643D05C3E0B5}"/>
    <dgm:cxn modelId="{DDF7B1FA-6854-43A3-930C-77F92FF5C509}" srcId="{C0839C2A-B6FD-4900-B354-EB09EFCD0CB0}" destId="{6078B464-2051-431E-92BB-CCA839CA638D}" srcOrd="0" destOrd="0" parTransId="{203A2320-A711-4E92-A7D5-212B216317DB}" sibTransId="{947087BF-041B-4E8D-9042-61E7AB436D13}"/>
    <dgm:cxn modelId="{2BCBB695-AEC9-4B33-8C01-E1A098126C5D}" type="presParOf" srcId="{39992CF5-DF56-45FD-AF76-D8EECAF31C3C}" destId="{907AC5F2-6DAE-47B6-A077-6A0E565606A1}" srcOrd="0" destOrd="0" presId="urn:microsoft.com/office/officeart/2008/layout/LinedList"/>
    <dgm:cxn modelId="{89D08AA7-0E92-4BEE-8634-33BE875E88F4}" type="presParOf" srcId="{39992CF5-DF56-45FD-AF76-D8EECAF31C3C}" destId="{635D28FF-3FDB-4176-80C4-554D0EE676C3}" srcOrd="1" destOrd="0" presId="urn:microsoft.com/office/officeart/2008/layout/LinedList"/>
    <dgm:cxn modelId="{45441FD3-AD7C-4488-9D0B-BB01372C4E9E}" type="presParOf" srcId="{635D28FF-3FDB-4176-80C4-554D0EE676C3}" destId="{AA17FEC1-160D-4BFB-A494-84B2027E02EF}" srcOrd="0" destOrd="0" presId="urn:microsoft.com/office/officeart/2008/layout/LinedList"/>
    <dgm:cxn modelId="{5C1F61A2-53ED-4E3A-B904-908FBA636614}" type="presParOf" srcId="{635D28FF-3FDB-4176-80C4-554D0EE676C3}" destId="{74CCB3FB-98C6-403F-83C9-A0A228DC3B7F}" srcOrd="1" destOrd="0" presId="urn:microsoft.com/office/officeart/2008/layout/LinedList"/>
    <dgm:cxn modelId="{45C7B173-CFAE-400C-BD58-8446B9C4691D}" type="presParOf" srcId="{39992CF5-DF56-45FD-AF76-D8EECAF31C3C}" destId="{C2884BB6-163C-47A1-B762-A744DC56165F}" srcOrd="2" destOrd="0" presId="urn:microsoft.com/office/officeart/2008/layout/LinedList"/>
    <dgm:cxn modelId="{93D71A4C-2979-4418-B022-C1EC0B1BB037}" type="presParOf" srcId="{39992CF5-DF56-45FD-AF76-D8EECAF31C3C}" destId="{D22AFCA7-7F75-450E-A558-DFD75369CC9F}" srcOrd="3" destOrd="0" presId="urn:microsoft.com/office/officeart/2008/layout/LinedList"/>
    <dgm:cxn modelId="{7B20B42E-1D48-460B-BA0B-D567BE90BD16}" type="presParOf" srcId="{D22AFCA7-7F75-450E-A558-DFD75369CC9F}" destId="{18BD98BF-8B6A-4CCD-B849-FA8EB11EDF78}" srcOrd="0" destOrd="0" presId="urn:microsoft.com/office/officeart/2008/layout/LinedList"/>
    <dgm:cxn modelId="{22EAAF24-9483-4E83-8A54-BED8FA0A551D}" type="presParOf" srcId="{D22AFCA7-7F75-450E-A558-DFD75369CC9F}" destId="{F5A933E0-BECC-435F-AEF8-C6EF2ABFD01E}" srcOrd="1" destOrd="0" presId="urn:microsoft.com/office/officeart/2008/layout/LinedList"/>
    <dgm:cxn modelId="{2BCA3F1E-182F-48DE-992C-C1E7EA898E81}" type="presParOf" srcId="{39992CF5-DF56-45FD-AF76-D8EECAF31C3C}" destId="{517E7E39-FDC7-4C14-865A-C97C23A84CE6}" srcOrd="4" destOrd="0" presId="urn:microsoft.com/office/officeart/2008/layout/LinedList"/>
    <dgm:cxn modelId="{DD467956-2FDA-453C-B4A1-F9A8E6C0C2E3}" type="presParOf" srcId="{39992CF5-DF56-45FD-AF76-D8EECAF31C3C}" destId="{E53232CF-A90C-40B4-B4B5-49C0248BFBDE}" srcOrd="5" destOrd="0" presId="urn:microsoft.com/office/officeart/2008/layout/LinedList"/>
    <dgm:cxn modelId="{AEC7CF50-6FB7-4AF1-8B3A-03B1EB4F37AB}" type="presParOf" srcId="{E53232CF-A90C-40B4-B4B5-49C0248BFBDE}" destId="{20C65C44-C764-45A2-B0D9-2EC2DB565CA0}" srcOrd="0" destOrd="0" presId="urn:microsoft.com/office/officeart/2008/layout/LinedList"/>
    <dgm:cxn modelId="{D5F00513-78D5-44A1-A51F-D0919170EF57}" type="presParOf" srcId="{E53232CF-A90C-40B4-B4B5-49C0248BFBDE}" destId="{F7835CA1-A973-4BEB-95F2-342096D8A59A}" srcOrd="1" destOrd="0" presId="urn:microsoft.com/office/officeart/2008/layout/LinedList"/>
    <dgm:cxn modelId="{5A04D0E4-BC02-44F1-9707-1D28E3D2DA18}" type="presParOf" srcId="{39992CF5-DF56-45FD-AF76-D8EECAF31C3C}" destId="{7A89256C-31FB-445B-A02A-587B07B020F4}" srcOrd="6" destOrd="0" presId="urn:microsoft.com/office/officeart/2008/layout/LinedList"/>
    <dgm:cxn modelId="{BFE240F3-EA2F-48A6-870B-9BF7A263641B}" type="presParOf" srcId="{39992CF5-DF56-45FD-AF76-D8EECAF31C3C}" destId="{C0049295-C76E-4B4C-BCCC-FD051F0147B9}" srcOrd="7" destOrd="0" presId="urn:microsoft.com/office/officeart/2008/layout/LinedList"/>
    <dgm:cxn modelId="{8FD0A0E2-13D0-41F4-89F5-210C555D3779}" type="presParOf" srcId="{C0049295-C76E-4B4C-BCCC-FD051F0147B9}" destId="{6A21A67C-3E95-4E90-ACCC-6C1FFAAC9FBB}" srcOrd="0" destOrd="0" presId="urn:microsoft.com/office/officeart/2008/layout/LinedList"/>
    <dgm:cxn modelId="{73994071-6306-4011-B74A-1199D4187714}" type="presParOf" srcId="{C0049295-C76E-4B4C-BCCC-FD051F0147B9}" destId="{0A9CA321-1A2B-4C74-9B4D-0FF3C3AFDF2D}" srcOrd="1" destOrd="0" presId="urn:microsoft.com/office/officeart/2008/layout/LinedList"/>
    <dgm:cxn modelId="{09659044-B887-4728-894C-42B57E5CE1E8}" type="presParOf" srcId="{39992CF5-DF56-45FD-AF76-D8EECAF31C3C}" destId="{8DF29A77-243D-4833-8F75-16BE0A67CA63}" srcOrd="8" destOrd="0" presId="urn:microsoft.com/office/officeart/2008/layout/LinedList"/>
    <dgm:cxn modelId="{9064C8B4-B318-4DAD-AA60-133C8CCA4B0B}" type="presParOf" srcId="{39992CF5-DF56-45FD-AF76-D8EECAF31C3C}" destId="{92234265-C8EE-4F43-84A4-22065DBD99DD}" srcOrd="9" destOrd="0" presId="urn:microsoft.com/office/officeart/2008/layout/LinedList"/>
    <dgm:cxn modelId="{09FB9CA1-D5C4-414E-8401-40F0AC4D84BD}" type="presParOf" srcId="{92234265-C8EE-4F43-84A4-22065DBD99DD}" destId="{A5DCF9BE-E097-4FBE-AA1F-01E79BE58B35}" srcOrd="0" destOrd="0" presId="urn:microsoft.com/office/officeart/2008/layout/LinedList"/>
    <dgm:cxn modelId="{DEBA84C0-7ACF-4F58-8A41-003B9BF38ACA}" type="presParOf" srcId="{92234265-C8EE-4F43-84A4-22065DBD99DD}" destId="{D2054B87-861B-4B9E-BAD3-42D5E0C43A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789E6F-FD42-4547-B934-6DFAE089D17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1D03840-9893-42FB-A770-B49F0C68B961}">
      <dgm:prSet custT="1"/>
      <dgm:spPr/>
      <dgm:t>
        <a:bodyPr/>
        <a:lstStyle/>
        <a:p>
          <a:pPr>
            <a:defRPr cap="all"/>
          </a:pPr>
          <a:r>
            <a:rPr lang="en-US" sz="1600" dirty="0"/>
            <a:t>User-Friendly Interface</a:t>
          </a:r>
        </a:p>
      </dgm:t>
    </dgm:pt>
    <dgm:pt modelId="{78477711-B99F-4347-B152-D195B1A6555C}" type="parTrans" cxnId="{F11A069A-55BC-41D5-A581-9172502ADE96}">
      <dgm:prSet/>
      <dgm:spPr/>
      <dgm:t>
        <a:bodyPr/>
        <a:lstStyle/>
        <a:p>
          <a:endParaRPr lang="en-US"/>
        </a:p>
      </dgm:t>
    </dgm:pt>
    <dgm:pt modelId="{B98D0609-5F1C-495E-A8F7-EA52BC93E140}" type="sibTrans" cxnId="{F11A069A-55BC-41D5-A581-9172502ADE96}">
      <dgm:prSet/>
      <dgm:spPr/>
      <dgm:t>
        <a:bodyPr/>
        <a:lstStyle/>
        <a:p>
          <a:endParaRPr lang="en-US"/>
        </a:p>
      </dgm:t>
    </dgm:pt>
    <dgm:pt modelId="{C81D1233-BE95-47B7-A685-BECBC3B16133}">
      <dgm:prSet custT="1"/>
      <dgm:spPr/>
      <dgm:t>
        <a:bodyPr/>
        <a:lstStyle/>
        <a:p>
          <a:pPr>
            <a:defRPr cap="all"/>
          </a:pPr>
          <a:r>
            <a:rPr lang="en-US" sz="1600" dirty="0"/>
            <a:t>Interactivity and Flexibility</a:t>
          </a:r>
        </a:p>
      </dgm:t>
    </dgm:pt>
    <dgm:pt modelId="{07DAA29D-2CAD-4526-B020-4AA5718E4BAD}" type="parTrans" cxnId="{86737E3C-FBCD-4C3A-821F-38EF5B662814}">
      <dgm:prSet/>
      <dgm:spPr/>
      <dgm:t>
        <a:bodyPr/>
        <a:lstStyle/>
        <a:p>
          <a:endParaRPr lang="en-US"/>
        </a:p>
      </dgm:t>
    </dgm:pt>
    <dgm:pt modelId="{F6B491B2-D691-444C-8F45-EF2140E86415}" type="sibTrans" cxnId="{86737E3C-FBCD-4C3A-821F-38EF5B662814}">
      <dgm:prSet/>
      <dgm:spPr/>
      <dgm:t>
        <a:bodyPr/>
        <a:lstStyle/>
        <a:p>
          <a:endParaRPr lang="en-US"/>
        </a:p>
      </dgm:t>
    </dgm:pt>
    <dgm:pt modelId="{F6C76FC9-E692-4C2E-B54D-E0B9EE66A9FE}">
      <dgm:prSet custT="1"/>
      <dgm:spPr/>
      <dgm:t>
        <a:bodyPr/>
        <a:lstStyle/>
        <a:p>
          <a:pPr>
            <a:defRPr cap="all"/>
          </a:pPr>
          <a:r>
            <a:rPr lang="en-US" sz="1600" dirty="0"/>
            <a:t>Comprehensive</a:t>
          </a:r>
          <a:r>
            <a:rPr lang="en-US" sz="1200" dirty="0"/>
            <a:t> </a:t>
          </a:r>
          <a:r>
            <a:rPr lang="en-US" sz="1600" dirty="0"/>
            <a:t>Coverage</a:t>
          </a:r>
        </a:p>
      </dgm:t>
    </dgm:pt>
    <dgm:pt modelId="{E2C9EBAF-B77A-445E-B8D1-539F9E48571C}" type="parTrans" cxnId="{80A5F223-D67C-407C-B8C7-8E2BB4932878}">
      <dgm:prSet/>
      <dgm:spPr/>
      <dgm:t>
        <a:bodyPr/>
        <a:lstStyle/>
        <a:p>
          <a:endParaRPr lang="en-US"/>
        </a:p>
      </dgm:t>
    </dgm:pt>
    <dgm:pt modelId="{3E4A37EC-C011-4003-81FD-3AFAA123C06E}" type="sibTrans" cxnId="{80A5F223-D67C-407C-B8C7-8E2BB4932878}">
      <dgm:prSet/>
      <dgm:spPr/>
      <dgm:t>
        <a:bodyPr/>
        <a:lstStyle/>
        <a:p>
          <a:endParaRPr lang="en-US"/>
        </a:p>
      </dgm:t>
    </dgm:pt>
    <dgm:pt modelId="{F41A8A5B-AE6F-4B62-835E-3DE3B45B4F8D}">
      <dgm:prSet custT="1"/>
      <dgm:spPr/>
      <dgm:t>
        <a:bodyPr/>
        <a:lstStyle/>
        <a:p>
          <a:pPr>
            <a:defRPr cap="all"/>
          </a:pPr>
          <a:r>
            <a:rPr lang="en-US" sz="1600" dirty="0"/>
            <a:t>Real-Time Decision-Making</a:t>
          </a:r>
        </a:p>
      </dgm:t>
    </dgm:pt>
    <dgm:pt modelId="{D82C2440-EAA7-4E1F-BC89-551321622F53}" type="parTrans" cxnId="{28DF8226-8AB4-483F-8B6E-D67E13D6065B}">
      <dgm:prSet/>
      <dgm:spPr/>
      <dgm:t>
        <a:bodyPr/>
        <a:lstStyle/>
        <a:p>
          <a:endParaRPr lang="en-US"/>
        </a:p>
      </dgm:t>
    </dgm:pt>
    <dgm:pt modelId="{32FB3148-B4E5-4F5C-953F-502DB29D7EB5}" type="sibTrans" cxnId="{28DF8226-8AB4-483F-8B6E-D67E13D6065B}">
      <dgm:prSet/>
      <dgm:spPr/>
      <dgm:t>
        <a:bodyPr/>
        <a:lstStyle/>
        <a:p>
          <a:endParaRPr lang="en-US"/>
        </a:p>
      </dgm:t>
    </dgm:pt>
    <dgm:pt modelId="{780290F0-4663-44DA-B7E6-FA3667B1BE9E}" type="pres">
      <dgm:prSet presAssocID="{59789E6F-FD42-4547-B934-6DFAE089D177}" presName="root" presStyleCnt="0">
        <dgm:presLayoutVars>
          <dgm:dir/>
          <dgm:resizeHandles val="exact"/>
        </dgm:presLayoutVars>
      </dgm:prSet>
      <dgm:spPr/>
    </dgm:pt>
    <dgm:pt modelId="{8DA50746-3A45-471D-A283-8494C119605B}" type="pres">
      <dgm:prSet presAssocID="{71D03840-9893-42FB-A770-B49F0C68B961}" presName="compNode" presStyleCnt="0"/>
      <dgm:spPr/>
    </dgm:pt>
    <dgm:pt modelId="{D02063C4-3B4E-4EC2-8DCB-7DDAB0C3E3F6}" type="pres">
      <dgm:prSet presAssocID="{71D03840-9893-42FB-A770-B49F0C68B96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F9C5FA5-CD3A-4F55-9607-24653FAC7E68}" type="pres">
      <dgm:prSet presAssocID="{71D03840-9893-42FB-A770-B49F0C68B9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6EFD12A-A922-4CFC-912B-85D4248036DC}" type="pres">
      <dgm:prSet presAssocID="{71D03840-9893-42FB-A770-B49F0C68B961}" presName="spaceRect" presStyleCnt="0"/>
      <dgm:spPr/>
    </dgm:pt>
    <dgm:pt modelId="{53DA851C-ECCD-4A49-B39A-0E036C81A58B}" type="pres">
      <dgm:prSet presAssocID="{71D03840-9893-42FB-A770-B49F0C68B961}" presName="textRect" presStyleLbl="revTx" presStyleIdx="0" presStyleCnt="4">
        <dgm:presLayoutVars>
          <dgm:chMax val="1"/>
          <dgm:chPref val="1"/>
        </dgm:presLayoutVars>
      </dgm:prSet>
      <dgm:spPr/>
    </dgm:pt>
    <dgm:pt modelId="{21CC0695-D47B-429B-9D06-CE646F458474}" type="pres">
      <dgm:prSet presAssocID="{B98D0609-5F1C-495E-A8F7-EA52BC93E140}" presName="sibTrans" presStyleCnt="0"/>
      <dgm:spPr/>
    </dgm:pt>
    <dgm:pt modelId="{35BAA5E6-A459-488F-88A9-6907FCC5B318}" type="pres">
      <dgm:prSet presAssocID="{C81D1233-BE95-47B7-A685-BECBC3B16133}" presName="compNode" presStyleCnt="0"/>
      <dgm:spPr/>
    </dgm:pt>
    <dgm:pt modelId="{5BD26152-31F3-4A7E-9B2D-ECB1A99AAECA}" type="pres">
      <dgm:prSet presAssocID="{C81D1233-BE95-47B7-A685-BECBC3B1613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069199A-9261-4CDC-B528-C339256DD4E4}" type="pres">
      <dgm:prSet presAssocID="{C81D1233-BE95-47B7-A685-BECBC3B161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62EB185-00AA-40F8-9249-68C750C2CEF2}" type="pres">
      <dgm:prSet presAssocID="{C81D1233-BE95-47B7-A685-BECBC3B16133}" presName="spaceRect" presStyleCnt="0"/>
      <dgm:spPr/>
    </dgm:pt>
    <dgm:pt modelId="{B765FDE8-559C-4EC6-8A91-F38AD8CAF66A}" type="pres">
      <dgm:prSet presAssocID="{C81D1233-BE95-47B7-A685-BECBC3B16133}" presName="textRect" presStyleLbl="revTx" presStyleIdx="1" presStyleCnt="4">
        <dgm:presLayoutVars>
          <dgm:chMax val="1"/>
          <dgm:chPref val="1"/>
        </dgm:presLayoutVars>
      </dgm:prSet>
      <dgm:spPr/>
    </dgm:pt>
    <dgm:pt modelId="{5DFD0FD5-CF38-4776-ACC0-CBDBACE09170}" type="pres">
      <dgm:prSet presAssocID="{F6B491B2-D691-444C-8F45-EF2140E86415}" presName="sibTrans" presStyleCnt="0"/>
      <dgm:spPr/>
    </dgm:pt>
    <dgm:pt modelId="{B4A29062-538D-48FC-B3EC-56999C21973B}" type="pres">
      <dgm:prSet presAssocID="{F6C76FC9-E692-4C2E-B54D-E0B9EE66A9FE}" presName="compNode" presStyleCnt="0"/>
      <dgm:spPr/>
    </dgm:pt>
    <dgm:pt modelId="{960D1B7A-845A-4CFE-9E43-2B3F1AB57A38}" type="pres">
      <dgm:prSet presAssocID="{F6C76FC9-E692-4C2E-B54D-E0B9EE66A9F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701D18-84C9-4A8C-986E-2F2ECF9FE1EE}" type="pres">
      <dgm:prSet presAssocID="{F6C76FC9-E692-4C2E-B54D-E0B9EE66A9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AABF2667-8443-4C41-ADB1-6EFA28839D7E}" type="pres">
      <dgm:prSet presAssocID="{F6C76FC9-E692-4C2E-B54D-E0B9EE66A9FE}" presName="spaceRect" presStyleCnt="0"/>
      <dgm:spPr/>
    </dgm:pt>
    <dgm:pt modelId="{4B802C04-70BE-48F0-AED8-F40CCAD3D5BB}" type="pres">
      <dgm:prSet presAssocID="{F6C76FC9-E692-4C2E-B54D-E0B9EE66A9FE}" presName="textRect" presStyleLbl="revTx" presStyleIdx="2" presStyleCnt="4">
        <dgm:presLayoutVars>
          <dgm:chMax val="1"/>
          <dgm:chPref val="1"/>
        </dgm:presLayoutVars>
      </dgm:prSet>
      <dgm:spPr/>
    </dgm:pt>
    <dgm:pt modelId="{1F5EB1F8-5EAE-4BCA-91F4-B8215DDA26AE}" type="pres">
      <dgm:prSet presAssocID="{3E4A37EC-C011-4003-81FD-3AFAA123C06E}" presName="sibTrans" presStyleCnt="0"/>
      <dgm:spPr/>
    </dgm:pt>
    <dgm:pt modelId="{8A77C99A-1C52-4E65-8A86-C45053DB0208}" type="pres">
      <dgm:prSet presAssocID="{F41A8A5B-AE6F-4B62-835E-3DE3B45B4F8D}" presName="compNode" presStyleCnt="0"/>
      <dgm:spPr/>
    </dgm:pt>
    <dgm:pt modelId="{6E060EF7-B8BF-4580-BD45-DA8F336C6D20}" type="pres">
      <dgm:prSet presAssocID="{F41A8A5B-AE6F-4B62-835E-3DE3B45B4F8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1360FCC-A2B6-40E8-85FD-EC22CB5E6BB1}" type="pres">
      <dgm:prSet presAssocID="{F41A8A5B-AE6F-4B62-835E-3DE3B45B4F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DB8F754-4493-418D-BE1C-40437559F43D}" type="pres">
      <dgm:prSet presAssocID="{F41A8A5B-AE6F-4B62-835E-3DE3B45B4F8D}" presName="spaceRect" presStyleCnt="0"/>
      <dgm:spPr/>
    </dgm:pt>
    <dgm:pt modelId="{CE5CCB38-7A0E-450A-A276-032AFB645CC8}" type="pres">
      <dgm:prSet presAssocID="{F41A8A5B-AE6F-4B62-835E-3DE3B45B4F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A5F223-D67C-407C-B8C7-8E2BB4932878}" srcId="{59789E6F-FD42-4547-B934-6DFAE089D177}" destId="{F6C76FC9-E692-4C2E-B54D-E0B9EE66A9FE}" srcOrd="2" destOrd="0" parTransId="{E2C9EBAF-B77A-445E-B8D1-539F9E48571C}" sibTransId="{3E4A37EC-C011-4003-81FD-3AFAA123C06E}"/>
    <dgm:cxn modelId="{28DF8226-8AB4-483F-8B6E-D67E13D6065B}" srcId="{59789E6F-FD42-4547-B934-6DFAE089D177}" destId="{F41A8A5B-AE6F-4B62-835E-3DE3B45B4F8D}" srcOrd="3" destOrd="0" parTransId="{D82C2440-EAA7-4E1F-BC89-551321622F53}" sibTransId="{32FB3148-B4E5-4F5C-953F-502DB29D7EB5}"/>
    <dgm:cxn modelId="{6C793632-4002-47E0-8892-FE9128C7352E}" type="presOf" srcId="{C81D1233-BE95-47B7-A685-BECBC3B16133}" destId="{B765FDE8-559C-4EC6-8A91-F38AD8CAF66A}" srcOrd="0" destOrd="0" presId="urn:microsoft.com/office/officeart/2018/5/layout/IconLeafLabelList"/>
    <dgm:cxn modelId="{86737E3C-FBCD-4C3A-821F-38EF5B662814}" srcId="{59789E6F-FD42-4547-B934-6DFAE089D177}" destId="{C81D1233-BE95-47B7-A685-BECBC3B16133}" srcOrd="1" destOrd="0" parTransId="{07DAA29D-2CAD-4526-B020-4AA5718E4BAD}" sibTransId="{F6B491B2-D691-444C-8F45-EF2140E86415}"/>
    <dgm:cxn modelId="{2E3D806C-3951-4B1F-A710-A020420B7D38}" type="presOf" srcId="{F41A8A5B-AE6F-4B62-835E-3DE3B45B4F8D}" destId="{CE5CCB38-7A0E-450A-A276-032AFB645CC8}" srcOrd="0" destOrd="0" presId="urn:microsoft.com/office/officeart/2018/5/layout/IconLeafLabelList"/>
    <dgm:cxn modelId="{CEF65D8A-E249-4A3E-BFAC-75D8454BD96C}" type="presOf" srcId="{F6C76FC9-E692-4C2E-B54D-E0B9EE66A9FE}" destId="{4B802C04-70BE-48F0-AED8-F40CCAD3D5BB}" srcOrd="0" destOrd="0" presId="urn:microsoft.com/office/officeart/2018/5/layout/IconLeafLabelList"/>
    <dgm:cxn modelId="{F11A069A-55BC-41D5-A581-9172502ADE96}" srcId="{59789E6F-FD42-4547-B934-6DFAE089D177}" destId="{71D03840-9893-42FB-A770-B49F0C68B961}" srcOrd="0" destOrd="0" parTransId="{78477711-B99F-4347-B152-D195B1A6555C}" sibTransId="{B98D0609-5F1C-495E-A8F7-EA52BC93E140}"/>
    <dgm:cxn modelId="{F51A6AA8-2EBF-4056-BA9D-6FAFE94E9ADA}" type="presOf" srcId="{71D03840-9893-42FB-A770-B49F0C68B961}" destId="{53DA851C-ECCD-4A49-B39A-0E036C81A58B}" srcOrd="0" destOrd="0" presId="urn:microsoft.com/office/officeart/2018/5/layout/IconLeafLabelList"/>
    <dgm:cxn modelId="{2ECE26BF-B954-4E2E-8349-444C60004C4E}" type="presOf" srcId="{59789E6F-FD42-4547-B934-6DFAE089D177}" destId="{780290F0-4663-44DA-B7E6-FA3667B1BE9E}" srcOrd="0" destOrd="0" presId="urn:microsoft.com/office/officeart/2018/5/layout/IconLeafLabelList"/>
    <dgm:cxn modelId="{85801D4E-6990-4283-8921-55CC293ECBCB}" type="presParOf" srcId="{780290F0-4663-44DA-B7E6-FA3667B1BE9E}" destId="{8DA50746-3A45-471D-A283-8494C119605B}" srcOrd="0" destOrd="0" presId="urn:microsoft.com/office/officeart/2018/5/layout/IconLeafLabelList"/>
    <dgm:cxn modelId="{F9EC5C1D-DCA9-434A-95AC-D8D4FC0D701C}" type="presParOf" srcId="{8DA50746-3A45-471D-A283-8494C119605B}" destId="{D02063C4-3B4E-4EC2-8DCB-7DDAB0C3E3F6}" srcOrd="0" destOrd="0" presId="urn:microsoft.com/office/officeart/2018/5/layout/IconLeafLabelList"/>
    <dgm:cxn modelId="{8D85F0CA-124D-4CEC-9BCA-D371AEF81550}" type="presParOf" srcId="{8DA50746-3A45-471D-A283-8494C119605B}" destId="{EF9C5FA5-CD3A-4F55-9607-24653FAC7E68}" srcOrd="1" destOrd="0" presId="urn:microsoft.com/office/officeart/2018/5/layout/IconLeafLabelList"/>
    <dgm:cxn modelId="{22972C44-1C68-4EBC-BD06-3AD1D8235F07}" type="presParOf" srcId="{8DA50746-3A45-471D-A283-8494C119605B}" destId="{06EFD12A-A922-4CFC-912B-85D4248036DC}" srcOrd="2" destOrd="0" presId="urn:microsoft.com/office/officeart/2018/5/layout/IconLeafLabelList"/>
    <dgm:cxn modelId="{BDB2A75A-AF17-4155-8332-D7DDBAF2418B}" type="presParOf" srcId="{8DA50746-3A45-471D-A283-8494C119605B}" destId="{53DA851C-ECCD-4A49-B39A-0E036C81A58B}" srcOrd="3" destOrd="0" presId="urn:microsoft.com/office/officeart/2018/5/layout/IconLeafLabelList"/>
    <dgm:cxn modelId="{0AAD660F-BD8B-42DD-8D16-C8E1F977CFEA}" type="presParOf" srcId="{780290F0-4663-44DA-B7E6-FA3667B1BE9E}" destId="{21CC0695-D47B-429B-9D06-CE646F458474}" srcOrd="1" destOrd="0" presId="urn:microsoft.com/office/officeart/2018/5/layout/IconLeafLabelList"/>
    <dgm:cxn modelId="{51167FE9-6464-4C28-9A3E-3CF0DB55A92F}" type="presParOf" srcId="{780290F0-4663-44DA-B7E6-FA3667B1BE9E}" destId="{35BAA5E6-A459-488F-88A9-6907FCC5B318}" srcOrd="2" destOrd="0" presId="urn:microsoft.com/office/officeart/2018/5/layout/IconLeafLabelList"/>
    <dgm:cxn modelId="{3B7AAB76-4336-4883-9392-BEC7234B56C8}" type="presParOf" srcId="{35BAA5E6-A459-488F-88A9-6907FCC5B318}" destId="{5BD26152-31F3-4A7E-9B2D-ECB1A99AAECA}" srcOrd="0" destOrd="0" presId="urn:microsoft.com/office/officeart/2018/5/layout/IconLeafLabelList"/>
    <dgm:cxn modelId="{E254C8CD-779C-49CE-81B6-E9AC64774075}" type="presParOf" srcId="{35BAA5E6-A459-488F-88A9-6907FCC5B318}" destId="{5069199A-9261-4CDC-B528-C339256DD4E4}" srcOrd="1" destOrd="0" presId="urn:microsoft.com/office/officeart/2018/5/layout/IconLeafLabelList"/>
    <dgm:cxn modelId="{FA46EB54-293C-4CCE-A43E-95CFF76C216A}" type="presParOf" srcId="{35BAA5E6-A459-488F-88A9-6907FCC5B318}" destId="{662EB185-00AA-40F8-9249-68C750C2CEF2}" srcOrd="2" destOrd="0" presId="urn:microsoft.com/office/officeart/2018/5/layout/IconLeafLabelList"/>
    <dgm:cxn modelId="{DFD7AD32-F6E7-41F7-ACA5-2E3617B7B881}" type="presParOf" srcId="{35BAA5E6-A459-488F-88A9-6907FCC5B318}" destId="{B765FDE8-559C-4EC6-8A91-F38AD8CAF66A}" srcOrd="3" destOrd="0" presId="urn:microsoft.com/office/officeart/2018/5/layout/IconLeafLabelList"/>
    <dgm:cxn modelId="{7BE64736-59E8-4C37-9532-5565AF672892}" type="presParOf" srcId="{780290F0-4663-44DA-B7E6-FA3667B1BE9E}" destId="{5DFD0FD5-CF38-4776-ACC0-CBDBACE09170}" srcOrd="3" destOrd="0" presId="urn:microsoft.com/office/officeart/2018/5/layout/IconLeafLabelList"/>
    <dgm:cxn modelId="{2AC4B28F-87BD-467D-878F-98A68D989AF8}" type="presParOf" srcId="{780290F0-4663-44DA-B7E6-FA3667B1BE9E}" destId="{B4A29062-538D-48FC-B3EC-56999C21973B}" srcOrd="4" destOrd="0" presId="urn:microsoft.com/office/officeart/2018/5/layout/IconLeafLabelList"/>
    <dgm:cxn modelId="{8C5D0E40-B315-45A2-8DA2-2AFDE2EC2E7E}" type="presParOf" srcId="{B4A29062-538D-48FC-B3EC-56999C21973B}" destId="{960D1B7A-845A-4CFE-9E43-2B3F1AB57A38}" srcOrd="0" destOrd="0" presId="urn:microsoft.com/office/officeart/2018/5/layout/IconLeafLabelList"/>
    <dgm:cxn modelId="{405A2425-38F5-4863-B999-85EF4287177C}" type="presParOf" srcId="{B4A29062-538D-48FC-B3EC-56999C21973B}" destId="{16701D18-84C9-4A8C-986E-2F2ECF9FE1EE}" srcOrd="1" destOrd="0" presId="urn:microsoft.com/office/officeart/2018/5/layout/IconLeafLabelList"/>
    <dgm:cxn modelId="{359448F8-B304-43EC-9579-C250B2CD4FFF}" type="presParOf" srcId="{B4A29062-538D-48FC-B3EC-56999C21973B}" destId="{AABF2667-8443-4C41-ADB1-6EFA28839D7E}" srcOrd="2" destOrd="0" presId="urn:microsoft.com/office/officeart/2018/5/layout/IconLeafLabelList"/>
    <dgm:cxn modelId="{E6D1FEA4-7E6C-4BB6-AF05-F838DBF7826B}" type="presParOf" srcId="{B4A29062-538D-48FC-B3EC-56999C21973B}" destId="{4B802C04-70BE-48F0-AED8-F40CCAD3D5BB}" srcOrd="3" destOrd="0" presId="urn:microsoft.com/office/officeart/2018/5/layout/IconLeafLabelList"/>
    <dgm:cxn modelId="{727C9A69-D8B8-476B-A37C-0C5D7CFD0C83}" type="presParOf" srcId="{780290F0-4663-44DA-B7E6-FA3667B1BE9E}" destId="{1F5EB1F8-5EAE-4BCA-91F4-B8215DDA26AE}" srcOrd="5" destOrd="0" presId="urn:microsoft.com/office/officeart/2018/5/layout/IconLeafLabelList"/>
    <dgm:cxn modelId="{EECAC881-382A-4D36-8408-0BBFB1C65E02}" type="presParOf" srcId="{780290F0-4663-44DA-B7E6-FA3667B1BE9E}" destId="{8A77C99A-1C52-4E65-8A86-C45053DB0208}" srcOrd="6" destOrd="0" presId="urn:microsoft.com/office/officeart/2018/5/layout/IconLeafLabelList"/>
    <dgm:cxn modelId="{66B012A3-45CF-4C1F-9AD5-1607B15FFF3C}" type="presParOf" srcId="{8A77C99A-1C52-4E65-8A86-C45053DB0208}" destId="{6E060EF7-B8BF-4580-BD45-DA8F336C6D20}" srcOrd="0" destOrd="0" presId="urn:microsoft.com/office/officeart/2018/5/layout/IconLeafLabelList"/>
    <dgm:cxn modelId="{A38230D6-2904-41C6-BCB1-B7CF63D9714A}" type="presParOf" srcId="{8A77C99A-1C52-4E65-8A86-C45053DB0208}" destId="{C1360FCC-A2B6-40E8-85FD-EC22CB5E6BB1}" srcOrd="1" destOrd="0" presId="urn:microsoft.com/office/officeart/2018/5/layout/IconLeafLabelList"/>
    <dgm:cxn modelId="{E7E83549-2335-40E9-8D69-0B456AC424F7}" type="presParOf" srcId="{8A77C99A-1C52-4E65-8A86-C45053DB0208}" destId="{BDB8F754-4493-418D-BE1C-40437559F43D}" srcOrd="2" destOrd="0" presId="urn:microsoft.com/office/officeart/2018/5/layout/IconLeafLabelList"/>
    <dgm:cxn modelId="{DA5FD52B-A023-4AE8-81C7-100C659DD1A0}" type="presParOf" srcId="{8A77C99A-1C52-4E65-8A86-C45053DB0208}" destId="{CE5CCB38-7A0E-450A-A276-032AFB645CC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BC9B6-358C-4806-9BF8-11FDE4972280}">
      <dsp:nvSpPr>
        <dsp:cNvPr id="0" name=""/>
        <dsp:cNvSpPr/>
      </dsp:nvSpPr>
      <dsp:spPr>
        <a:xfrm>
          <a:off x="11444" y="133907"/>
          <a:ext cx="720477" cy="7204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F070C-A8F3-4ABF-B3CE-D69F4B85B897}">
      <dsp:nvSpPr>
        <dsp:cNvPr id="0" name=""/>
        <dsp:cNvSpPr/>
      </dsp:nvSpPr>
      <dsp:spPr>
        <a:xfrm>
          <a:off x="162744" y="285208"/>
          <a:ext cx="417876" cy="417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E696D-3BAD-48A5-9605-B9BB5B6425FB}">
      <dsp:nvSpPr>
        <dsp:cNvPr id="0" name=""/>
        <dsp:cNvSpPr/>
      </dsp:nvSpPr>
      <dsp:spPr>
        <a:xfrm>
          <a:off x="886309" y="133907"/>
          <a:ext cx="1698267" cy="72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Dashboard Creation Process</a:t>
          </a:r>
        </a:p>
      </dsp:txBody>
      <dsp:txXfrm>
        <a:off x="886309" y="133907"/>
        <a:ext cx="1698267" cy="720477"/>
      </dsp:txXfrm>
    </dsp:sp>
    <dsp:sp modelId="{A48B072D-65FD-4070-9613-1F83842FA4E2}">
      <dsp:nvSpPr>
        <dsp:cNvPr id="0" name=""/>
        <dsp:cNvSpPr/>
      </dsp:nvSpPr>
      <dsp:spPr>
        <a:xfrm>
          <a:off x="2880487" y="133907"/>
          <a:ext cx="720477" cy="7204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7D5B4-B802-4EF7-861E-2A7F17AA9656}">
      <dsp:nvSpPr>
        <dsp:cNvPr id="0" name=""/>
        <dsp:cNvSpPr/>
      </dsp:nvSpPr>
      <dsp:spPr>
        <a:xfrm>
          <a:off x="3031787" y="285208"/>
          <a:ext cx="417876" cy="417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E15B7-F41E-43B9-9DF3-8DAD762C03FD}">
      <dsp:nvSpPr>
        <dsp:cNvPr id="0" name=""/>
        <dsp:cNvSpPr/>
      </dsp:nvSpPr>
      <dsp:spPr>
        <a:xfrm>
          <a:off x="3755352" y="133907"/>
          <a:ext cx="1698267" cy="72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 Performance Indicators (KPI)</a:t>
          </a:r>
        </a:p>
      </dsp:txBody>
      <dsp:txXfrm>
        <a:off x="3755352" y="133907"/>
        <a:ext cx="1698267" cy="720477"/>
      </dsp:txXfrm>
    </dsp:sp>
    <dsp:sp modelId="{D33719E6-FC2C-4FD2-886F-E8A8BBFFA266}">
      <dsp:nvSpPr>
        <dsp:cNvPr id="0" name=""/>
        <dsp:cNvSpPr/>
      </dsp:nvSpPr>
      <dsp:spPr>
        <a:xfrm>
          <a:off x="11444" y="1480100"/>
          <a:ext cx="720477" cy="7204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2BFD2-1A0B-4C49-99A4-E8382DB25F40}">
      <dsp:nvSpPr>
        <dsp:cNvPr id="0" name=""/>
        <dsp:cNvSpPr/>
      </dsp:nvSpPr>
      <dsp:spPr>
        <a:xfrm>
          <a:off x="162744" y="1631400"/>
          <a:ext cx="417876" cy="417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1E4E5-601F-41F4-8BCE-4A846EF943BD}">
      <dsp:nvSpPr>
        <dsp:cNvPr id="0" name=""/>
        <dsp:cNvSpPr/>
      </dsp:nvSpPr>
      <dsp:spPr>
        <a:xfrm>
          <a:off x="886309" y="1480100"/>
          <a:ext cx="1698267" cy="72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Strengths of the Dashboard</a:t>
          </a:r>
        </a:p>
      </dsp:txBody>
      <dsp:txXfrm>
        <a:off x="886309" y="1480100"/>
        <a:ext cx="1698267" cy="720477"/>
      </dsp:txXfrm>
    </dsp:sp>
    <dsp:sp modelId="{6D372502-C6B7-4259-B47F-E112763B79BA}">
      <dsp:nvSpPr>
        <dsp:cNvPr id="0" name=""/>
        <dsp:cNvSpPr/>
      </dsp:nvSpPr>
      <dsp:spPr>
        <a:xfrm>
          <a:off x="2880487" y="1480100"/>
          <a:ext cx="720477" cy="7204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411D7-4F45-4C70-90B5-B3D000C515A2}">
      <dsp:nvSpPr>
        <dsp:cNvPr id="0" name=""/>
        <dsp:cNvSpPr/>
      </dsp:nvSpPr>
      <dsp:spPr>
        <a:xfrm>
          <a:off x="3031787" y="1631400"/>
          <a:ext cx="417876" cy="417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0C74-D8D2-415C-8C48-E7B4E30C7ED7}">
      <dsp:nvSpPr>
        <dsp:cNvPr id="0" name=""/>
        <dsp:cNvSpPr/>
      </dsp:nvSpPr>
      <dsp:spPr>
        <a:xfrm>
          <a:off x="3755352" y="1480100"/>
          <a:ext cx="1698267" cy="72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 Insights </a:t>
          </a:r>
        </a:p>
      </dsp:txBody>
      <dsp:txXfrm>
        <a:off x="3755352" y="1480100"/>
        <a:ext cx="1698267" cy="720477"/>
      </dsp:txXfrm>
    </dsp:sp>
    <dsp:sp modelId="{8A2AD72C-88E5-4BCD-9678-CED7A13C7E97}">
      <dsp:nvSpPr>
        <dsp:cNvPr id="0" name=""/>
        <dsp:cNvSpPr/>
      </dsp:nvSpPr>
      <dsp:spPr>
        <a:xfrm>
          <a:off x="11444" y="2826292"/>
          <a:ext cx="720477" cy="7204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BB9EA-92A0-4DAF-81C0-671887C4C929}">
      <dsp:nvSpPr>
        <dsp:cNvPr id="0" name=""/>
        <dsp:cNvSpPr/>
      </dsp:nvSpPr>
      <dsp:spPr>
        <a:xfrm>
          <a:off x="162744" y="2977593"/>
          <a:ext cx="417876" cy="417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031A9-76F6-482E-948E-43C542730A0C}">
      <dsp:nvSpPr>
        <dsp:cNvPr id="0" name=""/>
        <dsp:cNvSpPr/>
      </dsp:nvSpPr>
      <dsp:spPr>
        <a:xfrm>
          <a:off x="886309" y="2826292"/>
          <a:ext cx="1698267" cy="72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Stakeholders Benefiting from the Dashboard</a:t>
          </a:r>
        </a:p>
      </dsp:txBody>
      <dsp:txXfrm>
        <a:off x="886309" y="2826292"/>
        <a:ext cx="1698267" cy="720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AC5F2-6DAE-47B6-A077-6A0E565606A1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7FEC1-160D-4BFB-A494-84B2027E02EF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dirty="0"/>
            <a:t>Data Collection</a:t>
          </a:r>
          <a:r>
            <a:rPr lang="en-US" sz="2600" kern="1200" dirty="0"/>
            <a:t>: Gathered data from reliable sources.</a:t>
          </a:r>
        </a:p>
      </dsp:txBody>
      <dsp:txXfrm>
        <a:off x="0" y="675"/>
        <a:ext cx="6900512" cy="1106957"/>
      </dsp:txXfrm>
    </dsp:sp>
    <dsp:sp modelId="{C2884BB6-163C-47A1-B762-A744DC56165F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D98BF-8B6A-4CCD-B849-FA8EB11EDF78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dirty="0"/>
            <a:t>Visualization Tools</a:t>
          </a:r>
          <a:r>
            <a:rPr lang="en-US" sz="2600" kern="1200" dirty="0"/>
            <a:t>: Set up data in Tableau for analysis.</a:t>
          </a:r>
        </a:p>
      </dsp:txBody>
      <dsp:txXfrm>
        <a:off x="0" y="1107633"/>
        <a:ext cx="6900512" cy="1106957"/>
      </dsp:txXfrm>
    </dsp:sp>
    <dsp:sp modelId="{517E7E39-FDC7-4C14-865A-C97C23A84CE6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65C44-C764-45A2-B0D9-2EC2DB565CA0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dirty="0"/>
            <a:t>Dashboard Layout</a:t>
          </a:r>
          <a:r>
            <a:rPr lang="en-US" sz="2600" kern="1200" dirty="0"/>
            <a:t>: Created a clear, intuitive layout for user interaction.</a:t>
          </a:r>
        </a:p>
      </dsp:txBody>
      <dsp:txXfrm>
        <a:off x="0" y="2214591"/>
        <a:ext cx="6900512" cy="1106957"/>
      </dsp:txXfrm>
    </dsp:sp>
    <dsp:sp modelId="{7A89256C-31FB-445B-A02A-587B07B020F4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09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1A67C-3E95-4E90-ACCC-6C1FFAAC9FBB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dirty="0"/>
            <a:t>Create Visualizations</a:t>
          </a:r>
          <a:r>
            <a:rPr lang="en-US" sz="2600" kern="1200" dirty="0"/>
            <a:t>: Used bar and pie charts to effectively present data.</a:t>
          </a:r>
        </a:p>
      </dsp:txBody>
      <dsp:txXfrm>
        <a:off x="0" y="3321549"/>
        <a:ext cx="6900512" cy="1106957"/>
      </dsp:txXfrm>
    </dsp:sp>
    <dsp:sp modelId="{8DF29A77-243D-4833-8F75-16BE0A67CA63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CF9BE-E097-4FBE-AA1F-01E79BE58B35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dirty="0"/>
            <a:t>Filters and Interactivity</a:t>
          </a:r>
          <a:r>
            <a:rPr lang="en-US" sz="2600" kern="1200" dirty="0"/>
            <a:t>: Added filters for year, industry, and location to allow data drill-down.</a:t>
          </a:r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63C4-3B4E-4EC2-8DCB-7DDAB0C3E3F6}">
      <dsp:nvSpPr>
        <dsp:cNvPr id="0" name=""/>
        <dsp:cNvSpPr/>
      </dsp:nvSpPr>
      <dsp:spPr>
        <a:xfrm>
          <a:off x="969209" y="1078881"/>
          <a:ext cx="1263966" cy="126396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C5FA5-CD3A-4F55-9607-24653FAC7E68}">
      <dsp:nvSpPr>
        <dsp:cNvPr id="0" name=""/>
        <dsp:cNvSpPr/>
      </dsp:nvSpPr>
      <dsp:spPr>
        <a:xfrm>
          <a:off x="123857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A851C-ECCD-4A49-B39A-0E036C81A58B}">
      <dsp:nvSpPr>
        <dsp:cNvPr id="0" name=""/>
        <dsp:cNvSpPr/>
      </dsp:nvSpPr>
      <dsp:spPr>
        <a:xfrm>
          <a:off x="56515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User-Friendly Interface</a:t>
          </a:r>
        </a:p>
      </dsp:txBody>
      <dsp:txXfrm>
        <a:off x="565154" y="2736542"/>
        <a:ext cx="2072076" cy="720000"/>
      </dsp:txXfrm>
    </dsp:sp>
    <dsp:sp modelId="{5BD26152-31F3-4A7E-9B2D-ECB1A99AAECA}">
      <dsp:nvSpPr>
        <dsp:cNvPr id="0" name=""/>
        <dsp:cNvSpPr/>
      </dsp:nvSpPr>
      <dsp:spPr>
        <a:xfrm>
          <a:off x="3403899" y="1078881"/>
          <a:ext cx="1263966" cy="126396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9199A-9261-4CDC-B528-C339256DD4E4}">
      <dsp:nvSpPr>
        <dsp:cNvPr id="0" name=""/>
        <dsp:cNvSpPr/>
      </dsp:nvSpPr>
      <dsp:spPr>
        <a:xfrm>
          <a:off x="367326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5FDE8-559C-4EC6-8A91-F38AD8CAF66A}">
      <dsp:nvSpPr>
        <dsp:cNvPr id="0" name=""/>
        <dsp:cNvSpPr/>
      </dsp:nvSpPr>
      <dsp:spPr>
        <a:xfrm>
          <a:off x="299984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Interactivity and Flexibility</a:t>
          </a:r>
        </a:p>
      </dsp:txBody>
      <dsp:txXfrm>
        <a:off x="2999844" y="2736542"/>
        <a:ext cx="2072076" cy="720000"/>
      </dsp:txXfrm>
    </dsp:sp>
    <dsp:sp modelId="{960D1B7A-845A-4CFE-9E43-2B3F1AB57A38}">
      <dsp:nvSpPr>
        <dsp:cNvPr id="0" name=""/>
        <dsp:cNvSpPr/>
      </dsp:nvSpPr>
      <dsp:spPr>
        <a:xfrm>
          <a:off x="5838589" y="1078881"/>
          <a:ext cx="1263966" cy="126396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01D18-84C9-4A8C-986E-2F2ECF9FE1EE}">
      <dsp:nvSpPr>
        <dsp:cNvPr id="0" name=""/>
        <dsp:cNvSpPr/>
      </dsp:nvSpPr>
      <dsp:spPr>
        <a:xfrm>
          <a:off x="610795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02C04-70BE-48F0-AED8-F40CCAD3D5BB}">
      <dsp:nvSpPr>
        <dsp:cNvPr id="0" name=""/>
        <dsp:cNvSpPr/>
      </dsp:nvSpPr>
      <dsp:spPr>
        <a:xfrm>
          <a:off x="543453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Comprehensive</a:t>
          </a:r>
          <a:r>
            <a:rPr lang="en-US" sz="1200" kern="1200" dirty="0"/>
            <a:t> </a:t>
          </a:r>
          <a:r>
            <a:rPr lang="en-US" sz="1600" kern="1200" dirty="0"/>
            <a:t>Coverage</a:t>
          </a:r>
        </a:p>
      </dsp:txBody>
      <dsp:txXfrm>
        <a:off x="5434534" y="2736542"/>
        <a:ext cx="2072076" cy="720000"/>
      </dsp:txXfrm>
    </dsp:sp>
    <dsp:sp modelId="{6E060EF7-B8BF-4580-BD45-DA8F336C6D20}">
      <dsp:nvSpPr>
        <dsp:cNvPr id="0" name=""/>
        <dsp:cNvSpPr/>
      </dsp:nvSpPr>
      <dsp:spPr>
        <a:xfrm>
          <a:off x="8273279" y="1078881"/>
          <a:ext cx="1263966" cy="126396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60FCC-A2B6-40E8-85FD-EC22CB5E6BB1}">
      <dsp:nvSpPr>
        <dsp:cNvPr id="0" name=""/>
        <dsp:cNvSpPr/>
      </dsp:nvSpPr>
      <dsp:spPr>
        <a:xfrm>
          <a:off x="854264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CCB38-7A0E-450A-A276-032AFB645CC8}">
      <dsp:nvSpPr>
        <dsp:cNvPr id="0" name=""/>
        <dsp:cNvSpPr/>
      </dsp:nvSpPr>
      <dsp:spPr>
        <a:xfrm>
          <a:off x="786922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Real-Time Decision-Making</a:t>
          </a:r>
        </a:p>
      </dsp:txBody>
      <dsp:txXfrm>
        <a:off x="7869224" y="2736542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ABED-4FF5-7EE9-56D8-7F4FA5CB9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16D7F-1E6A-1881-F9C1-33C3488A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0042-8D62-5F07-7F54-0F51D0F2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3B-68B7-45AC-90AE-C46D811C177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26EE-231F-1FD3-7096-35061BEC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B3E6-4DBA-8777-1364-86D493A2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B161-97B6-47C0-8DCE-0A41F32C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9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352A-DC57-CB84-2A86-74538DF6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DDB00-2CF3-165D-F445-507DFFF9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EB5F9-3E9F-73C3-5434-2D8ECD6B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3B-68B7-45AC-90AE-C46D811C177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565D-DE3F-A851-8039-7ECF002B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1860-07DA-C576-B02E-DA93E7A6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B161-97B6-47C0-8DCE-0A41F32C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348C7-BCC9-D455-98C9-BF1F405EF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1628C-4EB5-EBBE-2489-5C10E4D59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9BC2-981A-EE15-E462-C7CF91DB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3B-68B7-45AC-90AE-C46D811C177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F0D12-5E23-BFAA-3FF2-0A5267D7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A583-76A2-F7A7-B130-7837FABE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B161-97B6-47C0-8DCE-0A41F32C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27DE-7D84-7F95-4A70-BD394302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22B0-2518-352F-9BAD-A8B1C510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2F827-C5B9-E810-A04E-29ED8C8F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3B-68B7-45AC-90AE-C46D811C177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B78F-5ADD-BA1A-9AD3-A5F92679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53E4-2A0E-93FC-31D8-A8D00AE4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B161-97B6-47C0-8DCE-0A41F32C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7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2B0E-C936-90DD-CC60-84368BF3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CD9D8-C434-5392-38E9-8B915F1B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9139-9FD8-7B9F-32CE-3FEA29AB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3B-68B7-45AC-90AE-C46D811C177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DC51-557F-F815-EF48-062DF117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811F-D608-F5E3-4A40-E95BDE7F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B161-97B6-47C0-8DCE-0A41F32C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8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4112-3B2B-4D76-DC75-15645B3F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DF89-187C-0862-3B9B-B7305102D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83701-EC3A-0946-F4C7-C7B067722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182E0-E0A9-6B11-143F-91E24723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3B-68B7-45AC-90AE-C46D811C177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7F16F-012C-A06B-1F12-C06E6A44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01326-9346-7153-3B5F-0FC77260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B161-97B6-47C0-8DCE-0A41F32C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9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A161-353C-B5BB-4577-7A932125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EB92B-4F68-F975-933F-A6BD31EF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EDC77-52E6-49AA-393C-6B7B83EF3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413A1-C7DC-CF13-DC7F-7BE7A3AE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969EA-79AD-5880-937F-E0255D4F0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F04C8-4EB5-2382-79DC-2AE0FAA4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3B-68B7-45AC-90AE-C46D811C177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3C4E9-FCBC-F876-6F22-956B91CC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CE706-66E1-D00D-500D-A0797C3C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B161-97B6-47C0-8DCE-0A41F32C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7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F1A6-C7FA-CA95-7AAC-30109BE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C5F16-C6A2-3064-EB69-D4B1DF30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3B-68B7-45AC-90AE-C46D811C177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F33CD-7293-0161-FABF-3B9DC16B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FDCE0-7267-67D9-44FF-B83A4E9F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B161-97B6-47C0-8DCE-0A41F32C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1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D7E46-834D-C51E-09B2-5DCA139C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3B-68B7-45AC-90AE-C46D811C177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FC4F7-7BEF-B637-C63B-BFB52C9B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EE78-1AC0-4EA0-D563-2D3B4BC8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B161-97B6-47C0-8DCE-0A41F32C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C44-97B3-79BC-DB9D-09D89C50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84A0-3B4C-FBE2-D1AF-AA69A5FF3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FBF35-C978-53FF-DEF6-6F2C1783A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1FA62-8ACE-D6A9-6185-19E3FE6A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3B-68B7-45AC-90AE-C46D811C177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7CB83-D89E-B6E0-6D46-22886FD2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11EF5-CE8F-9615-B602-04AFE20B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B161-97B6-47C0-8DCE-0A41F32C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0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1D56-53F4-2201-F9E3-4DCBC7C4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1CC66-A57C-A55C-3945-E9B59B054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70197-C996-9116-509F-9FA84FB69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DDFC9-9A6E-4229-E158-0BBC5BF2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3B-68B7-45AC-90AE-C46D811C177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89FA9-DE2E-27E3-C246-22D5126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13550-3001-315C-6057-6841706C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B161-97B6-47C0-8DCE-0A41F32C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6AEA6-71D6-86D9-0A82-4AFB1BC2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52367-4A2B-D541-6DE4-C389E069E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ED37-70B7-2135-B300-2E3735300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C223B-68B7-45AC-90AE-C46D811C177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EE13-0521-3800-8869-1AA999BCE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2FA5-E1D1-279A-21D1-2932D0A8C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EB161-97B6-47C0-8DCE-0A41F32C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AE971-0D69-6CE7-D9AF-9DC35D745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Global Layoffs Dashboard</a:t>
            </a:r>
            <a:br>
              <a:rPr lang="en-US" sz="4000" dirty="0"/>
            </a:br>
            <a:r>
              <a:rPr lang="en-US" sz="4000" dirty="0"/>
              <a:t>Trends and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E979E-1804-726C-073B-C31B3DFB2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Srikanth Kondapalli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B4AAA-7FC0-306D-668C-9E0DF7DB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Top Layoff Industries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051A-063C-F81F-3CDA-F78121F4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Retail and Consumer sectors were hit hardest (62K each).</a:t>
            </a:r>
          </a:p>
          <a:p>
            <a:r>
              <a:rPr lang="en-US" sz="2200"/>
              <a:t>Other key sectors: Transportation (42K), Food (40K), Finance (38K).</a:t>
            </a:r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FDF2F82-ACEA-C9B6-C851-C095BE51E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29" y="950758"/>
            <a:ext cx="7532915" cy="4956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09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86B7A-4271-E03C-3278-64BCB39D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USA Top Layoff Industries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81D6-907A-D370-5317-DECDCA9F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Consumer (20.04%) and Retail (17.79%) led layoffs.</a:t>
            </a:r>
          </a:p>
          <a:p>
            <a:r>
              <a:rPr lang="en-US" sz="2200"/>
              <a:t>Transportation (9.82%) and Finance (7.75%) also saw notable layoffs.</a:t>
            </a:r>
          </a:p>
        </p:txBody>
      </p:sp>
      <p:pic>
        <p:nvPicPr>
          <p:cNvPr id="7" name="Picture 6" descr="A pie chart with text on it&#10;&#10;Description automatically generated">
            <a:extLst>
              <a:ext uri="{FF2B5EF4-FFF2-40B4-BE49-F238E27FC236}">
                <a16:creationId xmlns:a16="http://schemas.microsoft.com/office/drawing/2014/main" id="{8672A0F2-F33D-9B55-1322-5271B5AC0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21" y="1262742"/>
            <a:ext cx="7576457" cy="4332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787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8F2A-0B29-FEB3-FB56-0E588E9D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Monthly Layoffs Trends (Line)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FEB3-DC98-100A-A2A0-8C96BE46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Layoffs peaked in November 2023.</a:t>
            </a:r>
          </a:p>
          <a:p>
            <a:r>
              <a:rPr lang="en-US" sz="2200"/>
              <a:t>Major decline in early 2024 after smaller spikes earlier.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73632FC-BB2E-D577-7C25-FA83C0EED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7" y="990600"/>
            <a:ext cx="8023206" cy="5227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0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559C8-4410-57F7-DB17-2F406AC4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Stakeholders Benefiting from the Dashboard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F924-CAC6-EB42-8308-8A35A225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 b="1" u="sng"/>
              <a:t>Job Seekers and Career Counselors </a:t>
            </a:r>
            <a:r>
              <a:rPr lang="en-US" sz="1700"/>
              <a:t>: Guide career shifts</a:t>
            </a:r>
          </a:p>
          <a:p>
            <a:r>
              <a:rPr lang="en-US" sz="1700" b="1" u="sng"/>
              <a:t>Government and Policy Makers </a:t>
            </a:r>
            <a:r>
              <a:rPr lang="en-US" sz="1700"/>
              <a:t>: Track employment trends and provide support.</a:t>
            </a:r>
          </a:p>
          <a:p>
            <a:r>
              <a:rPr lang="en-US" sz="1700" b="1" u="sng"/>
              <a:t>HR and Workforce Teams</a:t>
            </a:r>
            <a:r>
              <a:rPr lang="en-US" sz="1700"/>
              <a:t>: HR rehiring in affected regions.</a:t>
            </a:r>
          </a:p>
          <a:p>
            <a:r>
              <a:rPr lang="en-US" sz="1700" b="1" u="sng"/>
              <a:t>Industry Analysts and Consultants</a:t>
            </a:r>
            <a:r>
              <a:rPr lang="en-US" sz="1700"/>
              <a:t>: Consultants helping retail companies adapt to workforce changes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B7C2C-72ED-6492-7550-0F462EE6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39" r="-1" b="-1"/>
          <a:stretch/>
        </p:blipFill>
        <p:spPr>
          <a:xfrm>
            <a:off x="5308775" y="640080"/>
            <a:ext cx="559476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62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9EEF5-7B2B-D064-29CF-E4AB60BA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59C34-12D5-DF6A-896F-07949348B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9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D6A23-690D-6307-F2A5-D4F365E6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AAAD50-B9EE-400E-1D65-795A5A976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659942"/>
              </p:ext>
            </p:extLst>
          </p:nvPr>
        </p:nvGraphicFramePr>
        <p:xfrm>
          <a:off x="630935" y="2807208"/>
          <a:ext cx="5465065" cy="3680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cartoon of two people pointing at a piece of paper&#10;&#10;Description automatically generated">
            <a:extLst>
              <a:ext uri="{FF2B5EF4-FFF2-40B4-BE49-F238E27FC236}">
                <a16:creationId xmlns:a16="http://schemas.microsoft.com/office/drawing/2014/main" id="{725CB5BF-3FEA-7493-0063-1585586DBD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64" y="1249679"/>
            <a:ext cx="4821787" cy="504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8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EC12BAC-8630-F1DA-1BD8-BB84D895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" y="133180"/>
            <a:ext cx="12173576" cy="6591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56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78B15-3D88-F1E3-5995-90686588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Dashboard Creation Process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A96920-0782-1A61-BE78-8D7560E42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37885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788205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E2F74-8F5F-AE1A-BB1E-B45071D4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Key Performance Indicators (KPI)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16CD-5916-C919-CE34-034D098F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756008" cy="3923646"/>
          </a:xfrm>
        </p:spPr>
        <p:txBody>
          <a:bodyPr anchor="t">
            <a:normAutofit/>
          </a:bodyPr>
          <a:lstStyle/>
          <a:p>
            <a:r>
              <a:rPr lang="en-US" sz="1700" b="1" u="sng" dirty="0"/>
              <a:t>Total Layoffs</a:t>
            </a:r>
            <a:r>
              <a:rPr lang="en-US" sz="1700" dirty="0"/>
              <a:t>: Overall layoffs across 2020-2024.</a:t>
            </a:r>
          </a:p>
          <a:p>
            <a:r>
              <a:rPr lang="en-US" sz="1700" b="1" u="sng" dirty="0"/>
              <a:t>Monthly/Quarterly Trends</a:t>
            </a:r>
            <a:r>
              <a:rPr lang="en-US" sz="1700" dirty="0"/>
              <a:t>: Layoffs over time.</a:t>
            </a:r>
          </a:p>
          <a:p>
            <a:r>
              <a:rPr lang="en-US" sz="1700" b="1" u="sng" dirty="0"/>
              <a:t>Top Companies by Layoffs</a:t>
            </a:r>
            <a:r>
              <a:rPr lang="en-US" sz="1700" dirty="0"/>
              <a:t>: Companies with the highest layoffs.</a:t>
            </a:r>
          </a:p>
          <a:p>
            <a:r>
              <a:rPr lang="en-US" sz="1700" b="1" u="sng" dirty="0"/>
              <a:t>Top Industries by Layoffs</a:t>
            </a:r>
            <a:r>
              <a:rPr lang="en-US" sz="1700" dirty="0"/>
              <a:t>: Most affected industries.</a:t>
            </a:r>
          </a:p>
          <a:p>
            <a:r>
              <a:rPr lang="en-US" sz="1700" b="1" u="sng" dirty="0"/>
              <a:t>Layoffs by Industry in the USA</a:t>
            </a:r>
            <a:r>
              <a:rPr lang="en-US" sz="1700" dirty="0"/>
              <a:t>: Layoffs across various US industries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5E0E2B-3DF4-EE4F-3801-ABFE1475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12699"/>
            <a:ext cx="6903720" cy="4832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9297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747CE-3DD4-27E0-9F7B-635F5FBB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Strengths of the Dashboard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3E04160-980C-3B29-1571-09FF217C9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854015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964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A1D96-6687-7991-C4B6-0D579BA82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88" y="1283159"/>
            <a:ext cx="3368969" cy="4291682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13B4A-FFE4-F90C-240F-8C04FAB6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Key Insights 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65AD-B772-E622-6D23-A62347F5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Monthly Layoff Trends</a:t>
            </a:r>
          </a:p>
          <a:p>
            <a:r>
              <a:rPr lang="en-US" sz="2200">
                <a:solidFill>
                  <a:srgbClr val="FFFFFF"/>
                </a:solidFill>
              </a:rPr>
              <a:t>Top Companies by Layoffs</a:t>
            </a:r>
          </a:p>
          <a:p>
            <a:r>
              <a:rPr lang="en-US" sz="2200">
                <a:solidFill>
                  <a:srgbClr val="FFFFFF"/>
                </a:solidFill>
              </a:rPr>
              <a:t>Top Layoffs Industries</a:t>
            </a:r>
          </a:p>
          <a:p>
            <a:r>
              <a:rPr lang="en-US" sz="2200">
                <a:solidFill>
                  <a:srgbClr val="FFFFFF"/>
                </a:solidFill>
              </a:rPr>
              <a:t>Top Layoff Industries in the USA</a:t>
            </a:r>
          </a:p>
          <a:p>
            <a:r>
              <a:rPr lang="en-US" sz="2200">
                <a:solidFill>
                  <a:srgbClr val="FFFFFF"/>
                </a:solidFill>
              </a:rPr>
              <a:t>Monthly Layoffs by Date (Line Chart)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04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25013-1C0A-4162-4BC5-3A672D8B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Monthly Layoff Trends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30AB-88FE-CB7C-ACE2-8467C64C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Q4 2023 saw the highest layoffs (263K).</a:t>
            </a:r>
          </a:p>
          <a:p>
            <a:r>
              <a:rPr lang="en-US" sz="2200"/>
              <a:t>Significant layoffs in 2022m peaking in Q1 and Q2.</a:t>
            </a:r>
          </a:p>
          <a:p>
            <a:r>
              <a:rPr lang="en-US" sz="2200"/>
              <a:t>Decline in 2024, with only 6k layoffs so far.</a:t>
            </a:r>
          </a:p>
          <a:p>
            <a:endParaRPr lang="en-US" sz="2200"/>
          </a:p>
        </p:txBody>
      </p:sp>
      <p:pic>
        <p:nvPicPr>
          <p:cNvPr id="9" name="Picture 8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AFC6881-6D42-0D79-5FFA-6B61A6D4C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58" y="878260"/>
            <a:ext cx="7728857" cy="4923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7275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E9D9D-69F8-68D7-7987-4F8D495F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Top Companies by Layoffs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1EDF-783E-85CC-5065-CD0D28D9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Amazon had the highest layoffs (27K), followed by Meta (21K) and Google (13K).</a:t>
            </a:r>
          </a:p>
          <a:p>
            <a:r>
              <a:rPr lang="en-US" sz="2200"/>
              <a:t>Tech giants like Microsoft, Salesforce, and Philips were also impacted.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A graph of a company&#10;&#10;Description automatically generated">
            <a:extLst>
              <a:ext uri="{FF2B5EF4-FFF2-40B4-BE49-F238E27FC236}">
                <a16:creationId xmlns:a16="http://schemas.microsoft.com/office/drawing/2014/main" id="{B8AC1A63-6921-A3FA-C1E5-3C5F1A7A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57" y="417576"/>
            <a:ext cx="7924800" cy="5800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18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395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Global Layoffs Dashboard Trends and Insights</vt:lpstr>
      <vt:lpstr>Agenda</vt:lpstr>
      <vt:lpstr>PowerPoint Presentation</vt:lpstr>
      <vt:lpstr>Dashboard Creation Process</vt:lpstr>
      <vt:lpstr>Key Performance Indicators (KPI)</vt:lpstr>
      <vt:lpstr>Strengths of the Dashboard</vt:lpstr>
      <vt:lpstr>Key Insights </vt:lpstr>
      <vt:lpstr>Monthly Layoff Trends</vt:lpstr>
      <vt:lpstr>Top Companies by Layoffs</vt:lpstr>
      <vt:lpstr>Top Layoff Industries</vt:lpstr>
      <vt:lpstr>USA Top Layoff Industries</vt:lpstr>
      <vt:lpstr>Monthly Layoffs Trends (Line)</vt:lpstr>
      <vt:lpstr>Stakeholders Benefiting from the Dashboard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Duggaraju, Keerthana</dc:creator>
  <cp:lastModifiedBy>Kondapalli, Srikanth</cp:lastModifiedBy>
  <cp:revision>4</cp:revision>
  <dcterms:created xsi:type="dcterms:W3CDTF">2024-09-11T16:09:53Z</dcterms:created>
  <dcterms:modified xsi:type="dcterms:W3CDTF">2024-10-01T16:01:38Z</dcterms:modified>
</cp:coreProperties>
</file>