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A4E"/>
    <a:srgbClr val="EF412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F4213-C3D5-43E4-A5EF-B18E149D0C48}" v="1" dt="2024-05-07T17:21:28.447"/>
    <p1510:client id="{B95554DD-3643-4676-B0B3-3B6A20D3F5E2}" v="140" dt="2024-05-07T15:31:58.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SEKHAR LATTALA" userId="ea458047b362ca83" providerId="LiveId" clId="{B95554DD-3643-4676-B0B3-3B6A20D3F5E2}"/>
    <pc:docChg chg="undo redo custSel addSld modSld sldOrd">
      <pc:chgData name="VIJAY SEKHAR LATTALA" userId="ea458047b362ca83" providerId="LiveId" clId="{B95554DD-3643-4676-B0B3-3B6A20D3F5E2}" dt="2024-05-07T16:33:19.364" v="1170" actId="20577"/>
      <pc:docMkLst>
        <pc:docMk/>
      </pc:docMkLst>
      <pc:sldChg chg="modSp mod">
        <pc:chgData name="VIJAY SEKHAR LATTALA" userId="ea458047b362ca83" providerId="LiveId" clId="{B95554DD-3643-4676-B0B3-3B6A20D3F5E2}" dt="2024-05-07T16:31:36.037" v="1065" actId="313"/>
        <pc:sldMkLst>
          <pc:docMk/>
          <pc:sldMk cId="1390910538" sldId="258"/>
        </pc:sldMkLst>
        <pc:spChg chg="mod">
          <ac:chgData name="VIJAY SEKHAR LATTALA" userId="ea458047b362ca83" providerId="LiveId" clId="{B95554DD-3643-4676-B0B3-3B6A20D3F5E2}" dt="2024-05-07T16:31:36.037" v="1065" actId="313"/>
          <ac:spMkLst>
            <pc:docMk/>
            <pc:sldMk cId="1390910538" sldId="258"/>
            <ac:spMk id="3" creationId="{EAD6BDB2-FE98-3A2C-A0D1-6F08D9A4B0E3}"/>
          </ac:spMkLst>
        </pc:spChg>
      </pc:sldChg>
      <pc:sldChg chg="modSp mod">
        <pc:chgData name="VIJAY SEKHAR LATTALA" userId="ea458047b362ca83" providerId="LiveId" clId="{B95554DD-3643-4676-B0B3-3B6A20D3F5E2}" dt="2024-05-07T15:14:26.891" v="139" actId="20577"/>
        <pc:sldMkLst>
          <pc:docMk/>
          <pc:sldMk cId="2563320001" sldId="259"/>
        </pc:sldMkLst>
        <pc:graphicFrameChg chg="mod modGraphic">
          <ac:chgData name="VIJAY SEKHAR LATTALA" userId="ea458047b362ca83" providerId="LiveId" clId="{B95554DD-3643-4676-B0B3-3B6A20D3F5E2}" dt="2024-05-07T15:14:26.891" v="139" actId="20577"/>
          <ac:graphicFrameMkLst>
            <pc:docMk/>
            <pc:sldMk cId="2563320001" sldId="259"/>
            <ac:graphicFrameMk id="7" creationId="{6E73A8AD-1BEF-06A3-E4B2-54EBDF24647B}"/>
          </ac:graphicFrameMkLst>
        </pc:graphicFrameChg>
      </pc:sldChg>
      <pc:sldChg chg="addSp delSp modSp add mod ord modClrScheme chgLayout">
        <pc:chgData name="VIJAY SEKHAR LATTALA" userId="ea458047b362ca83" providerId="LiveId" clId="{B95554DD-3643-4676-B0B3-3B6A20D3F5E2}" dt="2024-05-07T15:29:22.442" v="256" actId="12"/>
        <pc:sldMkLst>
          <pc:docMk/>
          <pc:sldMk cId="1358528203" sldId="260"/>
        </pc:sldMkLst>
        <pc:spChg chg="mod ord">
          <ac:chgData name="VIJAY SEKHAR LATTALA" userId="ea458047b362ca83" providerId="LiveId" clId="{B95554DD-3643-4676-B0B3-3B6A20D3F5E2}" dt="2024-05-07T15:26:19.820" v="241" actId="14100"/>
          <ac:spMkLst>
            <pc:docMk/>
            <pc:sldMk cId="1358528203" sldId="260"/>
            <ac:spMk id="2" creationId="{43F4E366-1A31-016A-FC76-EC3380C973CD}"/>
          </ac:spMkLst>
        </pc:spChg>
        <pc:spChg chg="del">
          <ac:chgData name="VIJAY SEKHAR LATTALA" userId="ea458047b362ca83" providerId="LiveId" clId="{B95554DD-3643-4676-B0B3-3B6A20D3F5E2}" dt="2024-05-07T15:17:17.940" v="187" actId="478"/>
          <ac:spMkLst>
            <pc:docMk/>
            <pc:sldMk cId="1358528203" sldId="260"/>
            <ac:spMk id="3" creationId="{EAD6BDB2-FE98-3A2C-A0D1-6F08D9A4B0E3}"/>
          </ac:spMkLst>
        </pc:spChg>
        <pc:spChg chg="add del mod">
          <ac:chgData name="VIJAY SEKHAR LATTALA" userId="ea458047b362ca83" providerId="LiveId" clId="{B95554DD-3643-4676-B0B3-3B6A20D3F5E2}" dt="2024-05-07T15:18:24.060" v="188" actId="22"/>
          <ac:spMkLst>
            <pc:docMk/>
            <pc:sldMk cId="1358528203" sldId="260"/>
            <ac:spMk id="6" creationId="{384D4125-25C7-E635-7978-E9CAF31A67C5}"/>
          </ac:spMkLst>
        </pc:spChg>
        <pc:spChg chg="add del mod ord">
          <ac:chgData name="VIJAY SEKHAR LATTALA" userId="ea458047b362ca83" providerId="LiveId" clId="{B95554DD-3643-4676-B0B3-3B6A20D3F5E2}" dt="2024-05-07T15:20:36.174" v="197" actId="700"/>
          <ac:spMkLst>
            <pc:docMk/>
            <pc:sldMk cId="1358528203" sldId="260"/>
            <ac:spMk id="9" creationId="{5329454B-2472-FF18-15A1-90EE7CC47D1A}"/>
          </ac:spMkLst>
        </pc:spChg>
        <pc:spChg chg="add del mod">
          <ac:chgData name="VIJAY SEKHAR LATTALA" userId="ea458047b362ca83" providerId="LiveId" clId="{B95554DD-3643-4676-B0B3-3B6A20D3F5E2}" dt="2024-05-07T15:22:30.175" v="201"/>
          <ac:spMkLst>
            <pc:docMk/>
            <pc:sldMk cId="1358528203" sldId="260"/>
            <ac:spMk id="10" creationId="{F13D8571-7018-099D-407B-02DA75DE8FE0}"/>
          </ac:spMkLst>
        </pc:spChg>
        <pc:spChg chg="add mod ord">
          <ac:chgData name="VIJAY SEKHAR LATTALA" userId="ea458047b362ca83" providerId="LiveId" clId="{B95554DD-3643-4676-B0B3-3B6A20D3F5E2}" dt="2024-05-07T15:29:22.442" v="256" actId="12"/>
          <ac:spMkLst>
            <pc:docMk/>
            <pc:sldMk cId="1358528203" sldId="260"/>
            <ac:spMk id="12" creationId="{965CD9A4-AD12-25E4-86A7-765D1F0FC67D}"/>
          </ac:spMkLst>
        </pc:spChg>
        <pc:graphicFrameChg chg="add mod">
          <ac:chgData name="VIJAY SEKHAR LATTALA" userId="ea458047b362ca83" providerId="LiveId" clId="{B95554DD-3643-4676-B0B3-3B6A20D3F5E2}" dt="2024-05-07T15:22:28.241" v="199"/>
          <ac:graphicFrameMkLst>
            <pc:docMk/>
            <pc:sldMk cId="1358528203" sldId="260"/>
            <ac:graphicFrameMk id="11" creationId="{B4ED383E-39E4-4DFA-7663-97B41E4A6B4A}"/>
          </ac:graphicFrameMkLst>
        </pc:graphicFrameChg>
        <pc:picChg chg="add mod ord">
          <ac:chgData name="VIJAY SEKHAR LATTALA" userId="ea458047b362ca83" providerId="LiveId" clId="{B95554DD-3643-4676-B0B3-3B6A20D3F5E2}" dt="2024-05-07T15:22:58.404" v="203" actId="1076"/>
          <ac:picMkLst>
            <pc:docMk/>
            <pc:sldMk cId="1358528203" sldId="260"/>
            <ac:picMk id="8" creationId="{FD93C406-D5BE-3FA1-5FD2-09CE362AF474}"/>
          </ac:picMkLst>
        </pc:picChg>
      </pc:sldChg>
      <pc:sldChg chg="addSp delSp modSp add mod">
        <pc:chgData name="VIJAY SEKHAR LATTALA" userId="ea458047b362ca83" providerId="LiveId" clId="{B95554DD-3643-4676-B0B3-3B6A20D3F5E2}" dt="2024-05-07T15:38:31.176" v="352" actId="20577"/>
        <pc:sldMkLst>
          <pc:docMk/>
          <pc:sldMk cId="2175437240" sldId="261"/>
        </pc:sldMkLst>
        <pc:spChg chg="mod">
          <ac:chgData name="VIJAY SEKHAR LATTALA" userId="ea458047b362ca83" providerId="LiveId" clId="{B95554DD-3643-4676-B0B3-3B6A20D3F5E2}" dt="2024-05-07T15:38:31.176" v="352" actId="20577"/>
          <ac:spMkLst>
            <pc:docMk/>
            <pc:sldMk cId="2175437240" sldId="261"/>
            <ac:spMk id="2" creationId="{43F4E366-1A31-016A-FC76-EC3380C973CD}"/>
          </ac:spMkLst>
        </pc:spChg>
        <pc:spChg chg="add del mod">
          <ac:chgData name="VIJAY SEKHAR LATTALA" userId="ea458047b362ca83" providerId="LiveId" clId="{B95554DD-3643-4676-B0B3-3B6A20D3F5E2}" dt="2024-05-07T15:27:24.035" v="244" actId="22"/>
          <ac:spMkLst>
            <pc:docMk/>
            <pc:sldMk cId="2175437240" sldId="261"/>
            <ac:spMk id="4" creationId="{B984F303-67A1-7E23-C1A7-C17324ED8D7F}"/>
          </ac:spMkLst>
        </pc:spChg>
        <pc:spChg chg="mod">
          <ac:chgData name="VIJAY SEKHAR LATTALA" userId="ea458047b362ca83" providerId="LiveId" clId="{B95554DD-3643-4676-B0B3-3B6A20D3F5E2}" dt="2024-05-07T15:33:29.868" v="301" actId="14100"/>
          <ac:spMkLst>
            <pc:docMk/>
            <pc:sldMk cId="2175437240" sldId="261"/>
            <ac:spMk id="12" creationId="{965CD9A4-AD12-25E4-86A7-765D1F0FC67D}"/>
          </ac:spMkLst>
        </pc:spChg>
        <pc:picChg chg="add mod ord">
          <ac:chgData name="VIJAY SEKHAR LATTALA" userId="ea458047b362ca83" providerId="LiveId" clId="{B95554DD-3643-4676-B0B3-3B6A20D3F5E2}" dt="2024-05-07T15:32:19.568" v="285" actId="14100"/>
          <ac:picMkLst>
            <pc:docMk/>
            <pc:sldMk cId="2175437240" sldId="261"/>
            <ac:picMk id="7" creationId="{597A96D5-CEDF-1A0D-66DE-EEDB96AD2983}"/>
          </ac:picMkLst>
        </pc:picChg>
        <pc:picChg chg="del">
          <ac:chgData name="VIJAY SEKHAR LATTALA" userId="ea458047b362ca83" providerId="LiveId" clId="{B95554DD-3643-4676-B0B3-3B6A20D3F5E2}" dt="2024-05-07T15:25:19.433" v="216" actId="478"/>
          <ac:picMkLst>
            <pc:docMk/>
            <pc:sldMk cId="2175437240" sldId="261"/>
            <ac:picMk id="8" creationId="{FD93C406-D5BE-3FA1-5FD2-09CE362AF474}"/>
          </ac:picMkLst>
        </pc:picChg>
        <pc:picChg chg="add mod">
          <ac:chgData name="VIJAY SEKHAR LATTALA" userId="ea458047b362ca83" providerId="LiveId" clId="{B95554DD-3643-4676-B0B3-3B6A20D3F5E2}" dt="2024-05-07T15:33:52.664" v="302" actId="14100"/>
          <ac:picMkLst>
            <pc:docMk/>
            <pc:sldMk cId="2175437240" sldId="261"/>
            <ac:picMk id="9" creationId="{FCABC304-B840-D53B-E8B0-14647B0F91AD}"/>
          </ac:picMkLst>
        </pc:picChg>
      </pc:sldChg>
      <pc:sldChg chg="addSp delSp modSp add mod">
        <pc:chgData name="VIJAY SEKHAR LATTALA" userId="ea458047b362ca83" providerId="LiveId" clId="{B95554DD-3643-4676-B0B3-3B6A20D3F5E2}" dt="2024-05-07T15:38:38.762" v="353" actId="20577"/>
        <pc:sldMkLst>
          <pc:docMk/>
          <pc:sldMk cId="4241011567" sldId="262"/>
        </pc:sldMkLst>
        <pc:spChg chg="mod">
          <ac:chgData name="VIJAY SEKHAR LATTALA" userId="ea458047b362ca83" providerId="LiveId" clId="{B95554DD-3643-4676-B0B3-3B6A20D3F5E2}" dt="2024-05-07T15:38:38.762" v="353" actId="20577"/>
          <ac:spMkLst>
            <pc:docMk/>
            <pc:sldMk cId="4241011567" sldId="262"/>
            <ac:spMk id="2" creationId="{43F4E366-1A31-016A-FC76-EC3380C973CD}"/>
          </ac:spMkLst>
        </pc:spChg>
        <pc:spChg chg="add del mod">
          <ac:chgData name="VIJAY SEKHAR LATTALA" userId="ea458047b362ca83" providerId="LiveId" clId="{B95554DD-3643-4676-B0B3-3B6A20D3F5E2}" dt="2024-05-07T15:31:01.188" v="274" actId="22"/>
          <ac:spMkLst>
            <pc:docMk/>
            <pc:sldMk cId="4241011567" sldId="262"/>
            <ac:spMk id="4" creationId="{E450ADBC-29FD-DEB5-3B86-17B7DD8ABFF7}"/>
          </ac:spMkLst>
        </pc:spChg>
        <pc:spChg chg="add del mod">
          <ac:chgData name="VIJAY SEKHAR LATTALA" userId="ea458047b362ca83" providerId="LiveId" clId="{B95554DD-3643-4676-B0B3-3B6A20D3F5E2}" dt="2024-05-07T15:34:36.966" v="316" actId="478"/>
          <ac:spMkLst>
            <pc:docMk/>
            <pc:sldMk cId="4241011567" sldId="262"/>
            <ac:spMk id="10" creationId="{23785227-5B5A-598F-5B2C-CA6E88FEE60C}"/>
          </ac:spMkLst>
        </pc:spChg>
        <pc:spChg chg="mod">
          <ac:chgData name="VIJAY SEKHAR LATTALA" userId="ea458047b362ca83" providerId="LiveId" clId="{B95554DD-3643-4676-B0B3-3B6A20D3F5E2}" dt="2024-05-07T15:36:55.443" v="336"/>
          <ac:spMkLst>
            <pc:docMk/>
            <pc:sldMk cId="4241011567" sldId="262"/>
            <ac:spMk id="12" creationId="{965CD9A4-AD12-25E4-86A7-765D1F0FC67D}"/>
          </ac:spMkLst>
        </pc:spChg>
        <pc:picChg chg="del">
          <ac:chgData name="VIJAY SEKHAR LATTALA" userId="ea458047b362ca83" providerId="LiveId" clId="{B95554DD-3643-4676-B0B3-3B6A20D3F5E2}" dt="2024-05-07T15:30:43.055" v="273" actId="478"/>
          <ac:picMkLst>
            <pc:docMk/>
            <pc:sldMk cId="4241011567" sldId="262"/>
            <ac:picMk id="7" creationId="{597A96D5-CEDF-1A0D-66DE-EEDB96AD2983}"/>
          </ac:picMkLst>
        </pc:picChg>
        <pc:picChg chg="add del mod ord">
          <ac:chgData name="VIJAY SEKHAR LATTALA" userId="ea458047b362ca83" providerId="LiveId" clId="{B95554DD-3643-4676-B0B3-3B6A20D3F5E2}" dt="2024-05-07T15:31:54.884" v="280" actId="21"/>
          <ac:picMkLst>
            <pc:docMk/>
            <pc:sldMk cId="4241011567" sldId="262"/>
            <ac:picMk id="8" creationId="{FCABC304-B840-D53B-E8B0-14647B0F91AD}"/>
          </ac:picMkLst>
        </pc:picChg>
        <pc:picChg chg="add mod">
          <ac:chgData name="VIJAY SEKHAR LATTALA" userId="ea458047b362ca83" providerId="LiveId" clId="{B95554DD-3643-4676-B0B3-3B6A20D3F5E2}" dt="2024-05-07T15:36:28.809" v="334" actId="1076"/>
          <ac:picMkLst>
            <pc:docMk/>
            <pc:sldMk cId="4241011567" sldId="262"/>
            <ac:picMk id="13" creationId="{63018C6D-DB0D-57EF-37D3-13B42B7FE3B9}"/>
          </ac:picMkLst>
        </pc:picChg>
      </pc:sldChg>
      <pc:sldChg chg="addSp delSp modSp add mod">
        <pc:chgData name="VIJAY SEKHAR LATTALA" userId="ea458047b362ca83" providerId="LiveId" clId="{B95554DD-3643-4676-B0B3-3B6A20D3F5E2}" dt="2024-05-07T15:43:08.013" v="439" actId="255"/>
        <pc:sldMkLst>
          <pc:docMk/>
          <pc:sldMk cId="751311995" sldId="263"/>
        </pc:sldMkLst>
        <pc:spChg chg="mod">
          <ac:chgData name="VIJAY SEKHAR LATTALA" userId="ea458047b362ca83" providerId="LiveId" clId="{B95554DD-3643-4676-B0B3-3B6A20D3F5E2}" dt="2024-05-07T15:41:52.494" v="399" actId="20577"/>
          <ac:spMkLst>
            <pc:docMk/>
            <pc:sldMk cId="751311995" sldId="263"/>
            <ac:spMk id="2" creationId="{43F4E366-1A31-016A-FC76-EC3380C973CD}"/>
          </ac:spMkLst>
        </pc:spChg>
        <pc:spChg chg="mod">
          <ac:chgData name="VIJAY SEKHAR LATTALA" userId="ea458047b362ca83" providerId="LiveId" clId="{B95554DD-3643-4676-B0B3-3B6A20D3F5E2}" dt="2024-05-07T15:43:08.013" v="439" actId="255"/>
          <ac:spMkLst>
            <pc:docMk/>
            <pc:sldMk cId="751311995" sldId="263"/>
            <ac:spMk id="12" creationId="{965CD9A4-AD12-25E4-86A7-765D1F0FC67D}"/>
          </ac:spMkLst>
        </pc:spChg>
        <pc:picChg chg="add mod">
          <ac:chgData name="VIJAY SEKHAR LATTALA" userId="ea458047b362ca83" providerId="LiveId" clId="{B95554DD-3643-4676-B0B3-3B6A20D3F5E2}" dt="2024-05-07T15:40:08.048" v="389" actId="14100"/>
          <ac:picMkLst>
            <pc:docMk/>
            <pc:sldMk cId="751311995" sldId="263"/>
            <ac:picMk id="4" creationId="{D1D36C07-7563-3811-BF91-5A87C6AA605C}"/>
          </ac:picMkLst>
        </pc:picChg>
        <pc:picChg chg="del">
          <ac:chgData name="VIJAY SEKHAR LATTALA" userId="ea458047b362ca83" providerId="LiveId" clId="{B95554DD-3643-4676-B0B3-3B6A20D3F5E2}" dt="2024-05-07T15:39:24.595" v="384" actId="478"/>
          <ac:picMkLst>
            <pc:docMk/>
            <pc:sldMk cId="751311995" sldId="263"/>
            <ac:picMk id="13" creationId="{63018C6D-DB0D-57EF-37D3-13B42B7FE3B9}"/>
          </ac:picMkLst>
        </pc:picChg>
      </pc:sldChg>
      <pc:sldChg chg="addSp delSp modSp add mod">
        <pc:chgData name="VIJAY SEKHAR LATTALA" userId="ea458047b362ca83" providerId="LiveId" clId="{B95554DD-3643-4676-B0B3-3B6A20D3F5E2}" dt="2024-05-07T15:49:05.021" v="462" actId="255"/>
        <pc:sldMkLst>
          <pc:docMk/>
          <pc:sldMk cId="3669373239" sldId="264"/>
        </pc:sldMkLst>
        <pc:spChg chg="mod">
          <ac:chgData name="VIJAY SEKHAR LATTALA" userId="ea458047b362ca83" providerId="LiveId" clId="{B95554DD-3643-4676-B0B3-3B6A20D3F5E2}" dt="2024-05-07T15:47:51.738" v="453" actId="313"/>
          <ac:spMkLst>
            <pc:docMk/>
            <pc:sldMk cId="3669373239" sldId="264"/>
            <ac:spMk id="2" creationId="{43F4E366-1A31-016A-FC76-EC3380C973CD}"/>
          </ac:spMkLst>
        </pc:spChg>
        <pc:spChg chg="mod">
          <ac:chgData name="VIJAY SEKHAR LATTALA" userId="ea458047b362ca83" providerId="LiveId" clId="{B95554DD-3643-4676-B0B3-3B6A20D3F5E2}" dt="2024-05-07T15:49:05.021" v="462" actId="255"/>
          <ac:spMkLst>
            <pc:docMk/>
            <pc:sldMk cId="3669373239" sldId="264"/>
            <ac:spMk id="12" creationId="{965CD9A4-AD12-25E4-86A7-765D1F0FC67D}"/>
          </ac:spMkLst>
        </pc:spChg>
        <pc:picChg chg="del">
          <ac:chgData name="VIJAY SEKHAR LATTALA" userId="ea458047b362ca83" providerId="LiveId" clId="{B95554DD-3643-4676-B0B3-3B6A20D3F5E2}" dt="2024-05-07T15:47:44.966" v="452" actId="478"/>
          <ac:picMkLst>
            <pc:docMk/>
            <pc:sldMk cId="3669373239" sldId="264"/>
            <ac:picMk id="4" creationId="{D1D36C07-7563-3811-BF91-5A87C6AA605C}"/>
          </ac:picMkLst>
        </pc:picChg>
        <pc:picChg chg="add mod">
          <ac:chgData name="VIJAY SEKHAR LATTALA" userId="ea458047b362ca83" providerId="LiveId" clId="{B95554DD-3643-4676-B0B3-3B6A20D3F5E2}" dt="2024-05-07T15:48:42.712" v="458" actId="14100"/>
          <ac:picMkLst>
            <pc:docMk/>
            <pc:sldMk cId="3669373239" sldId="264"/>
            <ac:picMk id="6" creationId="{B03786F5-4EAB-83EB-424A-C2AEF4E964A1}"/>
          </ac:picMkLst>
        </pc:picChg>
      </pc:sldChg>
      <pc:sldChg chg="addSp delSp modSp add mod">
        <pc:chgData name="VIJAY SEKHAR LATTALA" userId="ea458047b362ca83" providerId="LiveId" clId="{B95554DD-3643-4676-B0B3-3B6A20D3F5E2}" dt="2024-05-07T15:50:57.381" v="483" actId="27636"/>
        <pc:sldMkLst>
          <pc:docMk/>
          <pc:sldMk cId="3693894531" sldId="265"/>
        </pc:sldMkLst>
        <pc:spChg chg="mod">
          <ac:chgData name="VIJAY SEKHAR LATTALA" userId="ea458047b362ca83" providerId="LiveId" clId="{B95554DD-3643-4676-B0B3-3B6A20D3F5E2}" dt="2024-05-07T15:50:01.785" v="476" actId="20577"/>
          <ac:spMkLst>
            <pc:docMk/>
            <pc:sldMk cId="3693894531" sldId="265"/>
            <ac:spMk id="2" creationId="{43F4E366-1A31-016A-FC76-EC3380C973CD}"/>
          </ac:spMkLst>
        </pc:spChg>
        <pc:spChg chg="mod">
          <ac:chgData name="VIJAY SEKHAR LATTALA" userId="ea458047b362ca83" providerId="LiveId" clId="{B95554DD-3643-4676-B0B3-3B6A20D3F5E2}" dt="2024-05-07T15:50:57.381" v="483" actId="27636"/>
          <ac:spMkLst>
            <pc:docMk/>
            <pc:sldMk cId="3693894531" sldId="265"/>
            <ac:spMk id="12" creationId="{965CD9A4-AD12-25E4-86A7-765D1F0FC67D}"/>
          </ac:spMkLst>
        </pc:spChg>
        <pc:picChg chg="add mod">
          <ac:chgData name="VIJAY SEKHAR LATTALA" userId="ea458047b362ca83" providerId="LiveId" clId="{B95554DD-3643-4676-B0B3-3B6A20D3F5E2}" dt="2024-05-07T15:50:28.150" v="481" actId="14100"/>
          <ac:picMkLst>
            <pc:docMk/>
            <pc:sldMk cId="3693894531" sldId="265"/>
            <ac:picMk id="4" creationId="{4BB23B48-3AD3-B10C-DBE9-94991085EA94}"/>
          </ac:picMkLst>
        </pc:picChg>
        <pc:picChg chg="del">
          <ac:chgData name="VIJAY SEKHAR LATTALA" userId="ea458047b362ca83" providerId="LiveId" clId="{B95554DD-3643-4676-B0B3-3B6A20D3F5E2}" dt="2024-05-07T15:50:05.086" v="477" actId="478"/>
          <ac:picMkLst>
            <pc:docMk/>
            <pc:sldMk cId="3693894531" sldId="265"/>
            <ac:picMk id="6" creationId="{B03786F5-4EAB-83EB-424A-C2AEF4E964A1}"/>
          </ac:picMkLst>
        </pc:picChg>
      </pc:sldChg>
      <pc:sldChg chg="addSp delSp modSp add mod">
        <pc:chgData name="VIJAY SEKHAR LATTALA" userId="ea458047b362ca83" providerId="LiveId" clId="{B95554DD-3643-4676-B0B3-3B6A20D3F5E2}" dt="2024-05-07T15:53:07.198" v="500" actId="27636"/>
        <pc:sldMkLst>
          <pc:docMk/>
          <pc:sldMk cId="1714425993" sldId="266"/>
        </pc:sldMkLst>
        <pc:spChg chg="mod">
          <ac:chgData name="VIJAY SEKHAR LATTALA" userId="ea458047b362ca83" providerId="LiveId" clId="{B95554DD-3643-4676-B0B3-3B6A20D3F5E2}" dt="2024-05-07T15:52:25.582" v="494" actId="20577"/>
          <ac:spMkLst>
            <pc:docMk/>
            <pc:sldMk cId="1714425993" sldId="266"/>
            <ac:spMk id="2" creationId="{43F4E366-1A31-016A-FC76-EC3380C973CD}"/>
          </ac:spMkLst>
        </pc:spChg>
        <pc:spChg chg="mod">
          <ac:chgData name="VIJAY SEKHAR LATTALA" userId="ea458047b362ca83" providerId="LiveId" clId="{B95554DD-3643-4676-B0B3-3B6A20D3F5E2}" dt="2024-05-07T15:53:07.198" v="500" actId="27636"/>
          <ac:spMkLst>
            <pc:docMk/>
            <pc:sldMk cId="1714425993" sldId="266"/>
            <ac:spMk id="12" creationId="{965CD9A4-AD12-25E4-86A7-765D1F0FC67D}"/>
          </ac:spMkLst>
        </pc:spChg>
        <pc:picChg chg="del">
          <ac:chgData name="VIJAY SEKHAR LATTALA" userId="ea458047b362ca83" providerId="LiveId" clId="{B95554DD-3643-4676-B0B3-3B6A20D3F5E2}" dt="2024-05-07T15:51:16.474" v="485" actId="478"/>
          <ac:picMkLst>
            <pc:docMk/>
            <pc:sldMk cId="1714425993" sldId="266"/>
            <ac:picMk id="4" creationId="{4BB23B48-3AD3-B10C-DBE9-94991085EA94}"/>
          </ac:picMkLst>
        </pc:picChg>
        <pc:picChg chg="add mod">
          <ac:chgData name="VIJAY SEKHAR LATTALA" userId="ea458047b362ca83" providerId="LiveId" clId="{B95554DD-3643-4676-B0B3-3B6A20D3F5E2}" dt="2024-05-07T15:52:51.937" v="498" actId="14100"/>
          <ac:picMkLst>
            <pc:docMk/>
            <pc:sldMk cId="1714425993" sldId="266"/>
            <ac:picMk id="6" creationId="{241B2CB6-3D0D-DCF4-4D85-A243FE2CD3BF}"/>
          </ac:picMkLst>
        </pc:picChg>
      </pc:sldChg>
      <pc:sldChg chg="addSp delSp modSp add mod">
        <pc:chgData name="VIJAY SEKHAR LATTALA" userId="ea458047b362ca83" providerId="LiveId" clId="{B95554DD-3643-4676-B0B3-3B6A20D3F5E2}" dt="2024-05-07T15:55:22.194" v="525" actId="27636"/>
        <pc:sldMkLst>
          <pc:docMk/>
          <pc:sldMk cId="1192461264" sldId="267"/>
        </pc:sldMkLst>
        <pc:spChg chg="mod">
          <ac:chgData name="VIJAY SEKHAR LATTALA" userId="ea458047b362ca83" providerId="LiveId" clId="{B95554DD-3643-4676-B0B3-3B6A20D3F5E2}" dt="2024-05-07T15:54:43.481" v="519" actId="20577"/>
          <ac:spMkLst>
            <pc:docMk/>
            <pc:sldMk cId="1192461264" sldId="267"/>
            <ac:spMk id="2" creationId="{43F4E366-1A31-016A-FC76-EC3380C973CD}"/>
          </ac:spMkLst>
        </pc:spChg>
        <pc:spChg chg="mod">
          <ac:chgData name="VIJAY SEKHAR LATTALA" userId="ea458047b362ca83" providerId="LiveId" clId="{B95554DD-3643-4676-B0B3-3B6A20D3F5E2}" dt="2024-05-07T15:55:22.194" v="525" actId="27636"/>
          <ac:spMkLst>
            <pc:docMk/>
            <pc:sldMk cId="1192461264" sldId="267"/>
            <ac:spMk id="12" creationId="{965CD9A4-AD12-25E4-86A7-765D1F0FC67D}"/>
          </ac:spMkLst>
        </pc:spChg>
        <pc:picChg chg="add mod">
          <ac:chgData name="VIJAY SEKHAR LATTALA" userId="ea458047b362ca83" providerId="LiveId" clId="{B95554DD-3643-4676-B0B3-3B6A20D3F5E2}" dt="2024-05-07T15:55:10.234" v="523" actId="14100"/>
          <ac:picMkLst>
            <pc:docMk/>
            <pc:sldMk cId="1192461264" sldId="267"/>
            <ac:picMk id="4" creationId="{0CD7A5FA-2BBE-14C4-93FC-7E9CB38B6FFC}"/>
          </ac:picMkLst>
        </pc:picChg>
        <pc:picChg chg="del">
          <ac:chgData name="VIJAY SEKHAR LATTALA" userId="ea458047b362ca83" providerId="LiveId" clId="{B95554DD-3643-4676-B0B3-3B6A20D3F5E2}" dt="2024-05-07T15:53:28.119" v="502" actId="478"/>
          <ac:picMkLst>
            <pc:docMk/>
            <pc:sldMk cId="1192461264" sldId="267"/>
            <ac:picMk id="6" creationId="{241B2CB6-3D0D-DCF4-4D85-A243FE2CD3BF}"/>
          </ac:picMkLst>
        </pc:picChg>
      </pc:sldChg>
      <pc:sldChg chg="addSp delSp modSp add mod">
        <pc:chgData name="VIJAY SEKHAR LATTALA" userId="ea458047b362ca83" providerId="LiveId" clId="{B95554DD-3643-4676-B0B3-3B6A20D3F5E2}" dt="2024-05-07T15:58:43.551" v="607" actId="20577"/>
        <pc:sldMkLst>
          <pc:docMk/>
          <pc:sldMk cId="3385454875" sldId="268"/>
        </pc:sldMkLst>
        <pc:spChg chg="mod">
          <ac:chgData name="VIJAY SEKHAR LATTALA" userId="ea458047b362ca83" providerId="LiveId" clId="{B95554DD-3643-4676-B0B3-3B6A20D3F5E2}" dt="2024-05-07T15:57:24.761" v="543" actId="20577"/>
          <ac:spMkLst>
            <pc:docMk/>
            <pc:sldMk cId="3385454875" sldId="268"/>
            <ac:spMk id="2" creationId="{43F4E366-1A31-016A-FC76-EC3380C973CD}"/>
          </ac:spMkLst>
        </pc:spChg>
        <pc:spChg chg="mod">
          <ac:chgData name="VIJAY SEKHAR LATTALA" userId="ea458047b362ca83" providerId="LiveId" clId="{B95554DD-3643-4676-B0B3-3B6A20D3F5E2}" dt="2024-05-07T15:58:43.551" v="607" actId="20577"/>
          <ac:spMkLst>
            <pc:docMk/>
            <pc:sldMk cId="3385454875" sldId="268"/>
            <ac:spMk id="12" creationId="{965CD9A4-AD12-25E4-86A7-765D1F0FC67D}"/>
          </ac:spMkLst>
        </pc:spChg>
        <pc:picChg chg="del">
          <ac:chgData name="VIJAY SEKHAR LATTALA" userId="ea458047b362ca83" providerId="LiveId" clId="{B95554DD-3643-4676-B0B3-3B6A20D3F5E2}" dt="2024-05-07T15:57:03.592" v="527" actId="478"/>
          <ac:picMkLst>
            <pc:docMk/>
            <pc:sldMk cId="3385454875" sldId="268"/>
            <ac:picMk id="4" creationId="{0CD7A5FA-2BBE-14C4-93FC-7E9CB38B6FFC}"/>
          </ac:picMkLst>
        </pc:picChg>
        <pc:picChg chg="add mod">
          <ac:chgData name="VIJAY SEKHAR LATTALA" userId="ea458047b362ca83" providerId="LiveId" clId="{B95554DD-3643-4676-B0B3-3B6A20D3F5E2}" dt="2024-05-07T15:57:51.765" v="547" actId="14100"/>
          <ac:picMkLst>
            <pc:docMk/>
            <pc:sldMk cId="3385454875" sldId="268"/>
            <ac:picMk id="6" creationId="{42616246-64CA-5737-4F3A-87101668866F}"/>
          </ac:picMkLst>
        </pc:picChg>
      </pc:sldChg>
      <pc:sldChg chg="addSp delSp modSp add mod">
        <pc:chgData name="VIJAY SEKHAR LATTALA" userId="ea458047b362ca83" providerId="LiveId" clId="{B95554DD-3643-4676-B0B3-3B6A20D3F5E2}" dt="2024-05-07T15:59:49.557" v="623" actId="20577"/>
        <pc:sldMkLst>
          <pc:docMk/>
          <pc:sldMk cId="636873275" sldId="269"/>
        </pc:sldMkLst>
        <pc:spChg chg="mod">
          <ac:chgData name="VIJAY SEKHAR LATTALA" userId="ea458047b362ca83" providerId="LiveId" clId="{B95554DD-3643-4676-B0B3-3B6A20D3F5E2}" dt="2024-05-07T15:59:06.564" v="613" actId="20577"/>
          <ac:spMkLst>
            <pc:docMk/>
            <pc:sldMk cId="636873275" sldId="269"/>
            <ac:spMk id="2" creationId="{43F4E366-1A31-016A-FC76-EC3380C973CD}"/>
          </ac:spMkLst>
        </pc:spChg>
        <pc:spChg chg="mod">
          <ac:chgData name="VIJAY SEKHAR LATTALA" userId="ea458047b362ca83" providerId="LiveId" clId="{B95554DD-3643-4676-B0B3-3B6A20D3F5E2}" dt="2024-05-07T15:59:49.557" v="623" actId="20577"/>
          <ac:spMkLst>
            <pc:docMk/>
            <pc:sldMk cId="636873275" sldId="269"/>
            <ac:spMk id="12" creationId="{965CD9A4-AD12-25E4-86A7-765D1F0FC67D}"/>
          </ac:spMkLst>
        </pc:spChg>
        <pc:picChg chg="add mod">
          <ac:chgData name="VIJAY SEKHAR LATTALA" userId="ea458047b362ca83" providerId="LiveId" clId="{B95554DD-3643-4676-B0B3-3B6A20D3F5E2}" dt="2024-05-07T15:59:31.181" v="618" actId="14100"/>
          <ac:picMkLst>
            <pc:docMk/>
            <pc:sldMk cId="636873275" sldId="269"/>
            <ac:picMk id="4" creationId="{296D6347-9F5A-3412-CCBA-DEB789D6412D}"/>
          </ac:picMkLst>
        </pc:picChg>
        <pc:picChg chg="del">
          <ac:chgData name="VIJAY SEKHAR LATTALA" userId="ea458047b362ca83" providerId="LiveId" clId="{B95554DD-3643-4676-B0B3-3B6A20D3F5E2}" dt="2024-05-07T15:59:08.775" v="614" actId="478"/>
          <ac:picMkLst>
            <pc:docMk/>
            <pc:sldMk cId="636873275" sldId="269"/>
            <ac:picMk id="6" creationId="{42616246-64CA-5737-4F3A-87101668866F}"/>
          </ac:picMkLst>
        </pc:picChg>
      </pc:sldChg>
      <pc:sldChg chg="addSp delSp modSp add mod">
        <pc:chgData name="VIJAY SEKHAR LATTALA" userId="ea458047b362ca83" providerId="LiveId" clId="{B95554DD-3643-4676-B0B3-3B6A20D3F5E2}" dt="2024-05-07T16:00:52.880" v="640" actId="20577"/>
        <pc:sldMkLst>
          <pc:docMk/>
          <pc:sldMk cId="1632875982" sldId="270"/>
        </pc:sldMkLst>
        <pc:spChg chg="mod">
          <ac:chgData name="VIJAY SEKHAR LATTALA" userId="ea458047b362ca83" providerId="LiveId" clId="{B95554DD-3643-4676-B0B3-3B6A20D3F5E2}" dt="2024-05-07T16:00:11.185" v="630" actId="20577"/>
          <ac:spMkLst>
            <pc:docMk/>
            <pc:sldMk cId="1632875982" sldId="270"/>
            <ac:spMk id="2" creationId="{43F4E366-1A31-016A-FC76-EC3380C973CD}"/>
          </ac:spMkLst>
        </pc:spChg>
        <pc:spChg chg="mod">
          <ac:chgData name="VIJAY SEKHAR LATTALA" userId="ea458047b362ca83" providerId="LiveId" clId="{B95554DD-3643-4676-B0B3-3B6A20D3F5E2}" dt="2024-05-07T16:00:52.880" v="640" actId="20577"/>
          <ac:spMkLst>
            <pc:docMk/>
            <pc:sldMk cId="1632875982" sldId="270"/>
            <ac:spMk id="12" creationId="{965CD9A4-AD12-25E4-86A7-765D1F0FC67D}"/>
          </ac:spMkLst>
        </pc:spChg>
        <pc:picChg chg="del">
          <ac:chgData name="VIJAY SEKHAR LATTALA" userId="ea458047b362ca83" providerId="LiveId" clId="{B95554DD-3643-4676-B0B3-3B6A20D3F5E2}" dt="2024-05-07T16:00:16.538" v="631" actId="478"/>
          <ac:picMkLst>
            <pc:docMk/>
            <pc:sldMk cId="1632875982" sldId="270"/>
            <ac:picMk id="4" creationId="{296D6347-9F5A-3412-CCBA-DEB789D6412D}"/>
          </ac:picMkLst>
        </pc:picChg>
        <pc:picChg chg="add mod">
          <ac:chgData name="VIJAY SEKHAR LATTALA" userId="ea458047b362ca83" providerId="LiveId" clId="{B95554DD-3643-4676-B0B3-3B6A20D3F5E2}" dt="2024-05-07T16:00:39.187" v="635" actId="14100"/>
          <ac:picMkLst>
            <pc:docMk/>
            <pc:sldMk cId="1632875982" sldId="270"/>
            <ac:picMk id="6" creationId="{DC4BDEF8-8AB9-A592-9AF3-BA5E0F119E74}"/>
          </ac:picMkLst>
        </pc:picChg>
      </pc:sldChg>
      <pc:sldChg chg="addSp delSp modSp add mod">
        <pc:chgData name="VIJAY SEKHAR LATTALA" userId="ea458047b362ca83" providerId="LiveId" clId="{B95554DD-3643-4676-B0B3-3B6A20D3F5E2}" dt="2024-05-07T16:02:25.891" v="673" actId="20577"/>
        <pc:sldMkLst>
          <pc:docMk/>
          <pc:sldMk cId="3197654124" sldId="271"/>
        </pc:sldMkLst>
        <pc:spChg chg="mod">
          <ac:chgData name="VIJAY SEKHAR LATTALA" userId="ea458047b362ca83" providerId="LiveId" clId="{B95554DD-3643-4676-B0B3-3B6A20D3F5E2}" dt="2024-05-07T16:01:28.699" v="658" actId="20577"/>
          <ac:spMkLst>
            <pc:docMk/>
            <pc:sldMk cId="3197654124" sldId="271"/>
            <ac:spMk id="2" creationId="{43F4E366-1A31-016A-FC76-EC3380C973CD}"/>
          </ac:spMkLst>
        </pc:spChg>
        <pc:spChg chg="mod">
          <ac:chgData name="VIJAY SEKHAR LATTALA" userId="ea458047b362ca83" providerId="LiveId" clId="{B95554DD-3643-4676-B0B3-3B6A20D3F5E2}" dt="2024-05-07T16:02:25.891" v="673" actId="20577"/>
          <ac:spMkLst>
            <pc:docMk/>
            <pc:sldMk cId="3197654124" sldId="271"/>
            <ac:spMk id="12" creationId="{965CD9A4-AD12-25E4-86A7-765D1F0FC67D}"/>
          </ac:spMkLst>
        </pc:spChg>
        <pc:picChg chg="add mod">
          <ac:chgData name="VIJAY SEKHAR LATTALA" userId="ea458047b362ca83" providerId="LiveId" clId="{B95554DD-3643-4676-B0B3-3B6A20D3F5E2}" dt="2024-05-07T16:01:52.180" v="663" actId="14100"/>
          <ac:picMkLst>
            <pc:docMk/>
            <pc:sldMk cId="3197654124" sldId="271"/>
            <ac:picMk id="4" creationId="{F21A31B0-2047-4ED2-F86A-3318A4361C68}"/>
          </ac:picMkLst>
        </pc:picChg>
        <pc:picChg chg="del">
          <ac:chgData name="VIJAY SEKHAR LATTALA" userId="ea458047b362ca83" providerId="LiveId" clId="{B95554DD-3643-4676-B0B3-3B6A20D3F5E2}" dt="2024-05-07T16:01:30.806" v="659" actId="478"/>
          <ac:picMkLst>
            <pc:docMk/>
            <pc:sldMk cId="3197654124" sldId="271"/>
            <ac:picMk id="6" creationId="{DC4BDEF8-8AB9-A592-9AF3-BA5E0F119E74}"/>
          </ac:picMkLst>
        </pc:picChg>
      </pc:sldChg>
      <pc:sldChg chg="addSp delSp modSp add mod">
        <pc:chgData name="VIJAY SEKHAR LATTALA" userId="ea458047b362ca83" providerId="LiveId" clId="{B95554DD-3643-4676-B0B3-3B6A20D3F5E2}" dt="2024-05-07T16:04:43.792" v="707" actId="313"/>
        <pc:sldMkLst>
          <pc:docMk/>
          <pc:sldMk cId="1018673639" sldId="272"/>
        </pc:sldMkLst>
        <pc:spChg chg="mod">
          <ac:chgData name="VIJAY SEKHAR LATTALA" userId="ea458047b362ca83" providerId="LiveId" clId="{B95554DD-3643-4676-B0B3-3B6A20D3F5E2}" dt="2024-05-07T16:03:45.283" v="693" actId="20577"/>
          <ac:spMkLst>
            <pc:docMk/>
            <pc:sldMk cId="1018673639" sldId="272"/>
            <ac:spMk id="2" creationId="{43F4E366-1A31-016A-FC76-EC3380C973CD}"/>
          </ac:spMkLst>
        </pc:spChg>
        <pc:spChg chg="mod">
          <ac:chgData name="VIJAY SEKHAR LATTALA" userId="ea458047b362ca83" providerId="LiveId" clId="{B95554DD-3643-4676-B0B3-3B6A20D3F5E2}" dt="2024-05-07T16:04:43.792" v="707" actId="313"/>
          <ac:spMkLst>
            <pc:docMk/>
            <pc:sldMk cId="1018673639" sldId="272"/>
            <ac:spMk id="12" creationId="{965CD9A4-AD12-25E4-86A7-765D1F0FC67D}"/>
          </ac:spMkLst>
        </pc:spChg>
        <pc:picChg chg="del">
          <ac:chgData name="VIJAY SEKHAR LATTALA" userId="ea458047b362ca83" providerId="LiveId" clId="{B95554DD-3643-4676-B0B3-3B6A20D3F5E2}" dt="2024-05-07T16:03:47.658" v="694" actId="478"/>
          <ac:picMkLst>
            <pc:docMk/>
            <pc:sldMk cId="1018673639" sldId="272"/>
            <ac:picMk id="4" creationId="{F21A31B0-2047-4ED2-F86A-3318A4361C68}"/>
          </ac:picMkLst>
        </pc:picChg>
        <pc:picChg chg="add mod">
          <ac:chgData name="VIJAY SEKHAR LATTALA" userId="ea458047b362ca83" providerId="LiveId" clId="{B95554DD-3643-4676-B0B3-3B6A20D3F5E2}" dt="2024-05-07T16:04:08.256" v="698" actId="14100"/>
          <ac:picMkLst>
            <pc:docMk/>
            <pc:sldMk cId="1018673639" sldId="272"/>
            <ac:picMk id="6" creationId="{8A79EA49-7CE4-7278-5CAB-74417EC33990}"/>
          </ac:picMkLst>
        </pc:picChg>
      </pc:sldChg>
      <pc:sldChg chg="addSp delSp modSp add mod">
        <pc:chgData name="VIJAY SEKHAR LATTALA" userId="ea458047b362ca83" providerId="LiveId" clId="{B95554DD-3643-4676-B0B3-3B6A20D3F5E2}" dt="2024-05-07T16:06:53.616" v="780" actId="20577"/>
        <pc:sldMkLst>
          <pc:docMk/>
          <pc:sldMk cId="1650801786" sldId="273"/>
        </pc:sldMkLst>
        <pc:spChg chg="mod">
          <ac:chgData name="VIJAY SEKHAR LATTALA" userId="ea458047b362ca83" providerId="LiveId" clId="{B95554DD-3643-4676-B0B3-3B6A20D3F5E2}" dt="2024-05-07T16:05:19.814" v="715" actId="20577"/>
          <ac:spMkLst>
            <pc:docMk/>
            <pc:sldMk cId="1650801786" sldId="273"/>
            <ac:spMk id="2" creationId="{43F4E366-1A31-016A-FC76-EC3380C973CD}"/>
          </ac:spMkLst>
        </pc:spChg>
        <pc:spChg chg="mod">
          <ac:chgData name="VIJAY SEKHAR LATTALA" userId="ea458047b362ca83" providerId="LiveId" clId="{B95554DD-3643-4676-B0B3-3B6A20D3F5E2}" dt="2024-05-07T16:06:53.616" v="780" actId="20577"/>
          <ac:spMkLst>
            <pc:docMk/>
            <pc:sldMk cId="1650801786" sldId="273"/>
            <ac:spMk id="12" creationId="{965CD9A4-AD12-25E4-86A7-765D1F0FC67D}"/>
          </ac:spMkLst>
        </pc:spChg>
        <pc:picChg chg="add mod">
          <ac:chgData name="VIJAY SEKHAR LATTALA" userId="ea458047b362ca83" providerId="LiveId" clId="{B95554DD-3643-4676-B0B3-3B6A20D3F5E2}" dt="2024-05-07T16:05:54.660" v="721" actId="1076"/>
          <ac:picMkLst>
            <pc:docMk/>
            <pc:sldMk cId="1650801786" sldId="273"/>
            <ac:picMk id="4" creationId="{0A301FFD-561E-B765-BEBE-9B6E5F79B12C}"/>
          </ac:picMkLst>
        </pc:picChg>
        <pc:picChg chg="del">
          <ac:chgData name="VIJAY SEKHAR LATTALA" userId="ea458047b362ca83" providerId="LiveId" clId="{B95554DD-3643-4676-B0B3-3B6A20D3F5E2}" dt="2024-05-07T16:05:22.603" v="716" actId="478"/>
          <ac:picMkLst>
            <pc:docMk/>
            <pc:sldMk cId="1650801786" sldId="273"/>
            <ac:picMk id="6" creationId="{8A79EA49-7CE4-7278-5CAB-74417EC33990}"/>
          </ac:picMkLst>
        </pc:picChg>
      </pc:sldChg>
      <pc:sldChg chg="addSp delSp modSp add mod">
        <pc:chgData name="VIJAY SEKHAR LATTALA" userId="ea458047b362ca83" providerId="LiveId" clId="{B95554DD-3643-4676-B0B3-3B6A20D3F5E2}" dt="2024-05-07T16:08:21.453" v="792" actId="27636"/>
        <pc:sldMkLst>
          <pc:docMk/>
          <pc:sldMk cId="4220418065" sldId="274"/>
        </pc:sldMkLst>
        <pc:spChg chg="mod">
          <ac:chgData name="VIJAY SEKHAR LATTALA" userId="ea458047b362ca83" providerId="LiveId" clId="{B95554DD-3643-4676-B0B3-3B6A20D3F5E2}" dt="2024-05-07T16:07:40.622" v="786"/>
          <ac:spMkLst>
            <pc:docMk/>
            <pc:sldMk cId="4220418065" sldId="274"/>
            <ac:spMk id="2" creationId="{43F4E366-1A31-016A-FC76-EC3380C973CD}"/>
          </ac:spMkLst>
        </pc:spChg>
        <pc:spChg chg="mod">
          <ac:chgData name="VIJAY SEKHAR LATTALA" userId="ea458047b362ca83" providerId="LiveId" clId="{B95554DD-3643-4676-B0B3-3B6A20D3F5E2}" dt="2024-05-07T16:08:21.453" v="792" actId="27636"/>
          <ac:spMkLst>
            <pc:docMk/>
            <pc:sldMk cId="4220418065" sldId="274"/>
            <ac:spMk id="12" creationId="{965CD9A4-AD12-25E4-86A7-765D1F0FC67D}"/>
          </ac:spMkLst>
        </pc:spChg>
        <pc:picChg chg="del">
          <ac:chgData name="VIJAY SEKHAR LATTALA" userId="ea458047b362ca83" providerId="LiveId" clId="{B95554DD-3643-4676-B0B3-3B6A20D3F5E2}" dt="2024-05-07T16:07:13.155" v="782" actId="478"/>
          <ac:picMkLst>
            <pc:docMk/>
            <pc:sldMk cId="4220418065" sldId="274"/>
            <ac:picMk id="4" creationId="{0A301FFD-561E-B765-BEBE-9B6E5F79B12C}"/>
          </ac:picMkLst>
        </pc:picChg>
        <pc:picChg chg="add mod">
          <ac:chgData name="VIJAY SEKHAR LATTALA" userId="ea458047b362ca83" providerId="LiveId" clId="{B95554DD-3643-4676-B0B3-3B6A20D3F5E2}" dt="2024-05-07T16:08:10.082" v="790" actId="14100"/>
          <ac:picMkLst>
            <pc:docMk/>
            <pc:sldMk cId="4220418065" sldId="274"/>
            <ac:picMk id="6" creationId="{05D10153-05AA-EE36-BC6D-E1BDBEE8BBBC}"/>
          </ac:picMkLst>
        </pc:picChg>
      </pc:sldChg>
      <pc:sldChg chg="addSp delSp modSp add mod">
        <pc:chgData name="VIJAY SEKHAR LATTALA" userId="ea458047b362ca83" providerId="LiveId" clId="{B95554DD-3643-4676-B0B3-3B6A20D3F5E2}" dt="2024-05-07T16:10:03.935" v="819" actId="27636"/>
        <pc:sldMkLst>
          <pc:docMk/>
          <pc:sldMk cId="305637883" sldId="275"/>
        </pc:sldMkLst>
        <pc:spChg chg="mod">
          <ac:chgData name="VIJAY SEKHAR LATTALA" userId="ea458047b362ca83" providerId="LiveId" clId="{B95554DD-3643-4676-B0B3-3B6A20D3F5E2}" dt="2024-05-07T16:09:30.033" v="813" actId="20577"/>
          <ac:spMkLst>
            <pc:docMk/>
            <pc:sldMk cId="305637883" sldId="275"/>
            <ac:spMk id="2" creationId="{43F4E366-1A31-016A-FC76-EC3380C973CD}"/>
          </ac:spMkLst>
        </pc:spChg>
        <pc:spChg chg="mod">
          <ac:chgData name="VIJAY SEKHAR LATTALA" userId="ea458047b362ca83" providerId="LiveId" clId="{B95554DD-3643-4676-B0B3-3B6A20D3F5E2}" dt="2024-05-07T16:10:03.935" v="819" actId="27636"/>
          <ac:spMkLst>
            <pc:docMk/>
            <pc:sldMk cId="305637883" sldId="275"/>
            <ac:spMk id="12" creationId="{965CD9A4-AD12-25E4-86A7-765D1F0FC67D}"/>
          </ac:spMkLst>
        </pc:spChg>
        <pc:picChg chg="add mod">
          <ac:chgData name="VIJAY SEKHAR LATTALA" userId="ea458047b362ca83" providerId="LiveId" clId="{B95554DD-3643-4676-B0B3-3B6A20D3F5E2}" dt="2024-05-07T16:09:51.383" v="817" actId="14100"/>
          <ac:picMkLst>
            <pc:docMk/>
            <pc:sldMk cId="305637883" sldId="275"/>
            <ac:picMk id="4" creationId="{676C2E0C-62AF-760A-A2C5-4413083BA32E}"/>
          </ac:picMkLst>
        </pc:picChg>
        <pc:picChg chg="del">
          <ac:chgData name="VIJAY SEKHAR LATTALA" userId="ea458047b362ca83" providerId="LiveId" clId="{B95554DD-3643-4676-B0B3-3B6A20D3F5E2}" dt="2024-05-07T16:08:58.365" v="794" actId="478"/>
          <ac:picMkLst>
            <pc:docMk/>
            <pc:sldMk cId="305637883" sldId="275"/>
            <ac:picMk id="6" creationId="{05D10153-05AA-EE36-BC6D-E1BDBEE8BBBC}"/>
          </ac:picMkLst>
        </pc:picChg>
      </pc:sldChg>
      <pc:sldChg chg="addSp delSp modSp add mod">
        <pc:chgData name="VIJAY SEKHAR LATTALA" userId="ea458047b362ca83" providerId="LiveId" clId="{B95554DD-3643-4676-B0B3-3B6A20D3F5E2}" dt="2024-05-07T16:12:23.285" v="864" actId="20577"/>
        <pc:sldMkLst>
          <pc:docMk/>
          <pc:sldMk cId="3810302655" sldId="276"/>
        </pc:sldMkLst>
        <pc:spChg chg="mod">
          <ac:chgData name="VIJAY SEKHAR LATTALA" userId="ea458047b362ca83" providerId="LiveId" clId="{B95554DD-3643-4676-B0B3-3B6A20D3F5E2}" dt="2024-05-07T16:10:34.808" v="851" actId="20577"/>
          <ac:spMkLst>
            <pc:docMk/>
            <pc:sldMk cId="3810302655" sldId="276"/>
            <ac:spMk id="2" creationId="{43F4E366-1A31-016A-FC76-EC3380C973CD}"/>
          </ac:spMkLst>
        </pc:spChg>
        <pc:spChg chg="mod">
          <ac:chgData name="VIJAY SEKHAR LATTALA" userId="ea458047b362ca83" providerId="LiveId" clId="{B95554DD-3643-4676-B0B3-3B6A20D3F5E2}" dt="2024-05-07T16:12:23.285" v="864" actId="20577"/>
          <ac:spMkLst>
            <pc:docMk/>
            <pc:sldMk cId="3810302655" sldId="276"/>
            <ac:spMk id="12" creationId="{965CD9A4-AD12-25E4-86A7-765D1F0FC67D}"/>
          </ac:spMkLst>
        </pc:spChg>
        <pc:picChg chg="del">
          <ac:chgData name="VIJAY SEKHAR LATTALA" userId="ea458047b362ca83" providerId="LiveId" clId="{B95554DD-3643-4676-B0B3-3B6A20D3F5E2}" dt="2024-05-07T16:10:24.535" v="821" actId="478"/>
          <ac:picMkLst>
            <pc:docMk/>
            <pc:sldMk cId="3810302655" sldId="276"/>
            <ac:picMk id="4" creationId="{676C2E0C-62AF-760A-A2C5-4413083BA32E}"/>
          </ac:picMkLst>
        </pc:picChg>
        <pc:picChg chg="add mod">
          <ac:chgData name="VIJAY SEKHAR LATTALA" userId="ea458047b362ca83" providerId="LiveId" clId="{B95554DD-3643-4676-B0B3-3B6A20D3F5E2}" dt="2024-05-07T16:11:01.675" v="855" actId="14100"/>
          <ac:picMkLst>
            <pc:docMk/>
            <pc:sldMk cId="3810302655" sldId="276"/>
            <ac:picMk id="6" creationId="{A3AFCD96-EF74-11D1-6A61-F15B2DF3FF82}"/>
          </ac:picMkLst>
        </pc:picChg>
      </pc:sldChg>
      <pc:sldChg chg="addSp delSp modSp add mod">
        <pc:chgData name="VIJAY SEKHAR LATTALA" userId="ea458047b362ca83" providerId="LiveId" clId="{B95554DD-3643-4676-B0B3-3B6A20D3F5E2}" dt="2024-05-07T16:15:00.889" v="916" actId="20577"/>
        <pc:sldMkLst>
          <pc:docMk/>
          <pc:sldMk cId="350928684" sldId="277"/>
        </pc:sldMkLst>
        <pc:spChg chg="mod">
          <ac:chgData name="VIJAY SEKHAR LATTALA" userId="ea458047b362ca83" providerId="LiveId" clId="{B95554DD-3643-4676-B0B3-3B6A20D3F5E2}" dt="2024-05-07T16:13:37.429" v="909" actId="20577"/>
          <ac:spMkLst>
            <pc:docMk/>
            <pc:sldMk cId="350928684" sldId="277"/>
            <ac:spMk id="2" creationId="{43F4E366-1A31-016A-FC76-EC3380C973CD}"/>
          </ac:spMkLst>
        </pc:spChg>
        <pc:spChg chg="mod">
          <ac:chgData name="VIJAY SEKHAR LATTALA" userId="ea458047b362ca83" providerId="LiveId" clId="{B95554DD-3643-4676-B0B3-3B6A20D3F5E2}" dt="2024-05-07T16:15:00.889" v="916" actId="20577"/>
          <ac:spMkLst>
            <pc:docMk/>
            <pc:sldMk cId="350928684" sldId="277"/>
            <ac:spMk id="12" creationId="{965CD9A4-AD12-25E4-86A7-765D1F0FC67D}"/>
          </ac:spMkLst>
        </pc:spChg>
        <pc:picChg chg="add mod">
          <ac:chgData name="VIJAY SEKHAR LATTALA" userId="ea458047b362ca83" providerId="LiveId" clId="{B95554DD-3643-4676-B0B3-3B6A20D3F5E2}" dt="2024-05-07T16:14:13.554" v="913" actId="14100"/>
          <ac:picMkLst>
            <pc:docMk/>
            <pc:sldMk cId="350928684" sldId="277"/>
            <ac:picMk id="4" creationId="{C1E966A3-6CD8-427F-C043-DE59147C0909}"/>
          </ac:picMkLst>
        </pc:picChg>
        <pc:picChg chg="del">
          <ac:chgData name="VIJAY SEKHAR LATTALA" userId="ea458047b362ca83" providerId="LiveId" clId="{B95554DD-3643-4676-B0B3-3B6A20D3F5E2}" dt="2024-05-07T16:13:14.921" v="866" actId="478"/>
          <ac:picMkLst>
            <pc:docMk/>
            <pc:sldMk cId="350928684" sldId="277"/>
            <ac:picMk id="6" creationId="{A3AFCD96-EF74-11D1-6A61-F15B2DF3FF82}"/>
          </ac:picMkLst>
        </pc:picChg>
      </pc:sldChg>
      <pc:sldChg chg="addSp delSp modSp add mod">
        <pc:chgData name="VIJAY SEKHAR LATTALA" userId="ea458047b362ca83" providerId="LiveId" clId="{B95554DD-3643-4676-B0B3-3B6A20D3F5E2}" dt="2024-05-07T16:17:03.046" v="953" actId="20577"/>
        <pc:sldMkLst>
          <pc:docMk/>
          <pc:sldMk cId="525055535" sldId="278"/>
        </pc:sldMkLst>
        <pc:spChg chg="mod">
          <ac:chgData name="VIJAY SEKHAR LATTALA" userId="ea458047b362ca83" providerId="LiveId" clId="{B95554DD-3643-4676-B0B3-3B6A20D3F5E2}" dt="2024-05-07T16:15:43.695" v="943" actId="20577"/>
          <ac:spMkLst>
            <pc:docMk/>
            <pc:sldMk cId="525055535" sldId="278"/>
            <ac:spMk id="2" creationId="{43F4E366-1A31-016A-FC76-EC3380C973CD}"/>
          </ac:spMkLst>
        </pc:spChg>
        <pc:spChg chg="mod">
          <ac:chgData name="VIJAY SEKHAR LATTALA" userId="ea458047b362ca83" providerId="LiveId" clId="{B95554DD-3643-4676-B0B3-3B6A20D3F5E2}" dt="2024-05-07T16:17:03.046" v="953" actId="20577"/>
          <ac:spMkLst>
            <pc:docMk/>
            <pc:sldMk cId="525055535" sldId="278"/>
            <ac:spMk id="12" creationId="{965CD9A4-AD12-25E4-86A7-765D1F0FC67D}"/>
          </ac:spMkLst>
        </pc:spChg>
        <pc:picChg chg="del">
          <ac:chgData name="VIJAY SEKHAR LATTALA" userId="ea458047b362ca83" providerId="LiveId" clId="{B95554DD-3643-4676-B0B3-3B6A20D3F5E2}" dt="2024-05-07T16:15:33.990" v="918" actId="478"/>
          <ac:picMkLst>
            <pc:docMk/>
            <pc:sldMk cId="525055535" sldId="278"/>
            <ac:picMk id="4" creationId="{C1E966A3-6CD8-427F-C043-DE59147C0909}"/>
          </ac:picMkLst>
        </pc:picChg>
        <pc:picChg chg="add mod">
          <ac:chgData name="VIJAY SEKHAR LATTALA" userId="ea458047b362ca83" providerId="LiveId" clId="{B95554DD-3643-4676-B0B3-3B6A20D3F5E2}" dt="2024-05-07T16:16:10.979" v="947" actId="14100"/>
          <ac:picMkLst>
            <pc:docMk/>
            <pc:sldMk cId="525055535" sldId="278"/>
            <ac:picMk id="6" creationId="{0D25B8A4-2B8B-9120-5A4F-B90D551FB3D2}"/>
          </ac:picMkLst>
        </pc:picChg>
      </pc:sldChg>
      <pc:sldChg chg="addSp delSp modSp add mod">
        <pc:chgData name="VIJAY SEKHAR LATTALA" userId="ea458047b362ca83" providerId="LiveId" clId="{B95554DD-3643-4676-B0B3-3B6A20D3F5E2}" dt="2024-05-07T16:18:22.903" v="972" actId="20577"/>
        <pc:sldMkLst>
          <pc:docMk/>
          <pc:sldMk cId="2827113762" sldId="279"/>
        </pc:sldMkLst>
        <pc:spChg chg="mod">
          <ac:chgData name="VIJAY SEKHAR LATTALA" userId="ea458047b362ca83" providerId="LiveId" clId="{B95554DD-3643-4676-B0B3-3B6A20D3F5E2}" dt="2024-05-07T16:17:39.134" v="965" actId="20577"/>
          <ac:spMkLst>
            <pc:docMk/>
            <pc:sldMk cId="2827113762" sldId="279"/>
            <ac:spMk id="2" creationId="{43F4E366-1A31-016A-FC76-EC3380C973CD}"/>
          </ac:spMkLst>
        </pc:spChg>
        <pc:spChg chg="mod">
          <ac:chgData name="VIJAY SEKHAR LATTALA" userId="ea458047b362ca83" providerId="LiveId" clId="{B95554DD-3643-4676-B0B3-3B6A20D3F5E2}" dt="2024-05-07T16:18:22.903" v="972" actId="20577"/>
          <ac:spMkLst>
            <pc:docMk/>
            <pc:sldMk cId="2827113762" sldId="279"/>
            <ac:spMk id="12" creationId="{965CD9A4-AD12-25E4-86A7-765D1F0FC67D}"/>
          </ac:spMkLst>
        </pc:spChg>
        <pc:picChg chg="add mod">
          <ac:chgData name="VIJAY SEKHAR LATTALA" userId="ea458047b362ca83" providerId="LiveId" clId="{B95554DD-3643-4676-B0B3-3B6A20D3F5E2}" dt="2024-05-07T16:17:57.279" v="968" actId="1076"/>
          <ac:picMkLst>
            <pc:docMk/>
            <pc:sldMk cId="2827113762" sldId="279"/>
            <ac:picMk id="4" creationId="{B0FE8839-5E24-CE44-BD6D-7A1FBFE6A02E}"/>
          </ac:picMkLst>
        </pc:picChg>
        <pc:picChg chg="del">
          <ac:chgData name="VIJAY SEKHAR LATTALA" userId="ea458047b362ca83" providerId="LiveId" clId="{B95554DD-3643-4676-B0B3-3B6A20D3F5E2}" dt="2024-05-07T16:17:41.297" v="966" actId="478"/>
          <ac:picMkLst>
            <pc:docMk/>
            <pc:sldMk cId="2827113762" sldId="279"/>
            <ac:picMk id="6" creationId="{0D25B8A4-2B8B-9120-5A4F-B90D551FB3D2}"/>
          </ac:picMkLst>
        </pc:picChg>
      </pc:sldChg>
      <pc:sldChg chg="addSp delSp modSp add mod">
        <pc:chgData name="VIJAY SEKHAR LATTALA" userId="ea458047b362ca83" providerId="LiveId" clId="{B95554DD-3643-4676-B0B3-3B6A20D3F5E2}" dt="2024-05-07T16:19:53.804" v="997" actId="20577"/>
        <pc:sldMkLst>
          <pc:docMk/>
          <pc:sldMk cId="1004281942" sldId="280"/>
        </pc:sldMkLst>
        <pc:spChg chg="mod">
          <ac:chgData name="VIJAY SEKHAR LATTALA" userId="ea458047b362ca83" providerId="LiveId" clId="{B95554DD-3643-4676-B0B3-3B6A20D3F5E2}" dt="2024-05-07T16:19:16.817" v="990" actId="20577"/>
          <ac:spMkLst>
            <pc:docMk/>
            <pc:sldMk cId="1004281942" sldId="280"/>
            <ac:spMk id="2" creationId="{43F4E366-1A31-016A-FC76-EC3380C973CD}"/>
          </ac:spMkLst>
        </pc:spChg>
        <pc:spChg chg="mod">
          <ac:chgData name="VIJAY SEKHAR LATTALA" userId="ea458047b362ca83" providerId="LiveId" clId="{B95554DD-3643-4676-B0B3-3B6A20D3F5E2}" dt="2024-05-07T16:19:53.804" v="997" actId="20577"/>
          <ac:spMkLst>
            <pc:docMk/>
            <pc:sldMk cId="1004281942" sldId="280"/>
            <ac:spMk id="12" creationId="{965CD9A4-AD12-25E4-86A7-765D1F0FC67D}"/>
          </ac:spMkLst>
        </pc:spChg>
        <pc:picChg chg="del">
          <ac:chgData name="VIJAY SEKHAR LATTALA" userId="ea458047b362ca83" providerId="LiveId" clId="{B95554DD-3643-4676-B0B3-3B6A20D3F5E2}" dt="2024-05-07T16:18:35.963" v="974" actId="478"/>
          <ac:picMkLst>
            <pc:docMk/>
            <pc:sldMk cId="1004281942" sldId="280"/>
            <ac:picMk id="4" creationId="{B0FE8839-5E24-CE44-BD6D-7A1FBFE6A02E}"/>
          </ac:picMkLst>
        </pc:picChg>
        <pc:picChg chg="add mod">
          <ac:chgData name="VIJAY SEKHAR LATTALA" userId="ea458047b362ca83" providerId="LiveId" clId="{B95554DD-3643-4676-B0B3-3B6A20D3F5E2}" dt="2024-05-07T16:19:38.712" v="994" actId="14100"/>
          <ac:picMkLst>
            <pc:docMk/>
            <pc:sldMk cId="1004281942" sldId="280"/>
            <ac:picMk id="6" creationId="{75E58AD2-C8CF-7432-D6DA-D4185D812235}"/>
          </ac:picMkLst>
        </pc:picChg>
      </pc:sldChg>
      <pc:sldChg chg="addSp delSp modSp add mod">
        <pc:chgData name="VIJAY SEKHAR LATTALA" userId="ea458047b362ca83" providerId="LiveId" clId="{B95554DD-3643-4676-B0B3-3B6A20D3F5E2}" dt="2024-05-07T16:21:40.441" v="1035" actId="14100"/>
        <pc:sldMkLst>
          <pc:docMk/>
          <pc:sldMk cId="462181018" sldId="281"/>
        </pc:sldMkLst>
        <pc:spChg chg="mod">
          <ac:chgData name="VIJAY SEKHAR LATTALA" userId="ea458047b362ca83" providerId="LiveId" clId="{B95554DD-3643-4676-B0B3-3B6A20D3F5E2}" dt="2024-05-07T16:20:46.049" v="1029" actId="20577"/>
          <ac:spMkLst>
            <pc:docMk/>
            <pc:sldMk cId="462181018" sldId="281"/>
            <ac:spMk id="2" creationId="{43F4E366-1A31-016A-FC76-EC3380C973CD}"/>
          </ac:spMkLst>
        </pc:spChg>
        <pc:spChg chg="mod">
          <ac:chgData name="VIJAY SEKHAR LATTALA" userId="ea458047b362ca83" providerId="LiveId" clId="{B95554DD-3643-4676-B0B3-3B6A20D3F5E2}" dt="2024-05-07T16:21:33.384" v="1034" actId="20577"/>
          <ac:spMkLst>
            <pc:docMk/>
            <pc:sldMk cId="462181018" sldId="281"/>
            <ac:spMk id="12" creationId="{965CD9A4-AD12-25E4-86A7-765D1F0FC67D}"/>
          </ac:spMkLst>
        </pc:spChg>
        <pc:picChg chg="add mod">
          <ac:chgData name="VIJAY SEKHAR LATTALA" userId="ea458047b362ca83" providerId="LiveId" clId="{B95554DD-3643-4676-B0B3-3B6A20D3F5E2}" dt="2024-05-07T16:21:40.441" v="1035" actId="14100"/>
          <ac:picMkLst>
            <pc:docMk/>
            <pc:sldMk cId="462181018" sldId="281"/>
            <ac:picMk id="4" creationId="{BCE22F0C-70BF-BE40-888C-DDEB5F6BBC65}"/>
          </ac:picMkLst>
        </pc:picChg>
        <pc:picChg chg="del">
          <ac:chgData name="VIJAY SEKHAR LATTALA" userId="ea458047b362ca83" providerId="LiveId" clId="{B95554DD-3643-4676-B0B3-3B6A20D3F5E2}" dt="2024-05-07T16:20:34.775" v="999" actId="478"/>
          <ac:picMkLst>
            <pc:docMk/>
            <pc:sldMk cId="462181018" sldId="281"/>
            <ac:picMk id="6" creationId="{75E58AD2-C8CF-7432-D6DA-D4185D812235}"/>
          </ac:picMkLst>
        </pc:picChg>
      </pc:sldChg>
      <pc:sldChg chg="delSp modSp add mod">
        <pc:chgData name="VIJAY SEKHAR LATTALA" userId="ea458047b362ca83" providerId="LiveId" clId="{B95554DD-3643-4676-B0B3-3B6A20D3F5E2}" dt="2024-05-07T16:33:19.364" v="1170" actId="20577"/>
        <pc:sldMkLst>
          <pc:docMk/>
          <pc:sldMk cId="1512923913" sldId="282"/>
        </pc:sldMkLst>
        <pc:spChg chg="mod">
          <ac:chgData name="VIJAY SEKHAR LATTALA" userId="ea458047b362ca83" providerId="LiveId" clId="{B95554DD-3643-4676-B0B3-3B6A20D3F5E2}" dt="2024-05-07T16:22:46.222" v="1044" actId="20577"/>
          <ac:spMkLst>
            <pc:docMk/>
            <pc:sldMk cId="1512923913" sldId="282"/>
            <ac:spMk id="2" creationId="{43F4E366-1A31-016A-FC76-EC3380C973CD}"/>
          </ac:spMkLst>
        </pc:spChg>
        <pc:spChg chg="mod">
          <ac:chgData name="VIJAY SEKHAR LATTALA" userId="ea458047b362ca83" providerId="LiveId" clId="{B95554DD-3643-4676-B0B3-3B6A20D3F5E2}" dt="2024-05-07T16:33:19.364" v="1170" actId="20577"/>
          <ac:spMkLst>
            <pc:docMk/>
            <pc:sldMk cId="1512923913" sldId="282"/>
            <ac:spMk id="12" creationId="{965CD9A4-AD12-25E4-86A7-765D1F0FC67D}"/>
          </ac:spMkLst>
        </pc:spChg>
        <pc:picChg chg="del">
          <ac:chgData name="VIJAY SEKHAR LATTALA" userId="ea458047b362ca83" providerId="LiveId" clId="{B95554DD-3643-4676-B0B3-3B6A20D3F5E2}" dt="2024-05-07T16:22:50.444" v="1045" actId="478"/>
          <ac:picMkLst>
            <pc:docMk/>
            <pc:sldMk cId="1512923913" sldId="282"/>
            <ac:picMk id="4" creationId="{BCE22F0C-70BF-BE40-888C-DDEB5F6BBC65}"/>
          </ac:picMkLst>
        </pc:picChg>
      </pc:sldChg>
    </pc:docChg>
  </pc:docChgLst>
  <pc:docChgLst>
    <pc:chgData name="VIJAY SEKHAR LATTALA" userId="ea458047b362ca83" providerId="LiveId" clId="{A17F4213-C3D5-43E4-A5EF-B18E149D0C48}"/>
    <pc:docChg chg="undo redo custSel addSld delSld modSld">
      <pc:chgData name="VIJAY SEKHAR LATTALA" userId="ea458047b362ca83" providerId="LiveId" clId="{A17F4213-C3D5-43E4-A5EF-B18E149D0C48}" dt="2024-05-08T11:36:36.996" v="105" actId="1076"/>
      <pc:docMkLst>
        <pc:docMk/>
      </pc:docMkLst>
      <pc:sldChg chg="modSp mod">
        <pc:chgData name="VIJAY SEKHAR LATTALA" userId="ea458047b362ca83" providerId="LiveId" clId="{A17F4213-C3D5-43E4-A5EF-B18E149D0C48}" dt="2024-05-08T11:34:29.808" v="84" actId="121"/>
        <pc:sldMkLst>
          <pc:docMk/>
          <pc:sldMk cId="1512923913" sldId="282"/>
        </pc:sldMkLst>
        <pc:spChg chg="mod">
          <ac:chgData name="VIJAY SEKHAR LATTALA" userId="ea458047b362ca83" providerId="LiveId" clId="{A17F4213-C3D5-43E4-A5EF-B18E149D0C48}" dt="2024-05-08T11:34:29.808" v="84" actId="121"/>
          <ac:spMkLst>
            <pc:docMk/>
            <pc:sldMk cId="1512923913" sldId="282"/>
            <ac:spMk id="12" creationId="{965CD9A4-AD12-25E4-86A7-765D1F0FC67D}"/>
          </ac:spMkLst>
        </pc:spChg>
      </pc:sldChg>
      <pc:sldChg chg="modSp add mod">
        <pc:chgData name="VIJAY SEKHAR LATTALA" userId="ea458047b362ca83" providerId="LiveId" clId="{A17F4213-C3D5-43E4-A5EF-B18E149D0C48}" dt="2024-05-08T11:33:09.103" v="39" actId="27636"/>
        <pc:sldMkLst>
          <pc:docMk/>
          <pc:sldMk cId="226071880" sldId="283"/>
        </pc:sldMkLst>
        <pc:spChg chg="mod">
          <ac:chgData name="VIJAY SEKHAR LATTALA" userId="ea458047b362ca83" providerId="LiveId" clId="{A17F4213-C3D5-43E4-A5EF-B18E149D0C48}" dt="2024-05-08T11:33:09.103" v="39" actId="27636"/>
          <ac:spMkLst>
            <pc:docMk/>
            <pc:sldMk cId="226071880" sldId="283"/>
            <ac:spMk id="12" creationId="{965CD9A4-AD12-25E4-86A7-765D1F0FC67D}"/>
          </ac:spMkLst>
        </pc:spChg>
      </pc:sldChg>
      <pc:sldChg chg="addSp delSp modSp new del mod">
        <pc:chgData name="VIJAY SEKHAR LATTALA" userId="ea458047b362ca83" providerId="LiveId" clId="{A17F4213-C3D5-43E4-A5EF-B18E149D0C48}" dt="2024-05-07T17:22:21.157" v="29" actId="2696"/>
        <pc:sldMkLst>
          <pc:docMk/>
          <pc:sldMk cId="284762750" sldId="283"/>
        </pc:sldMkLst>
        <pc:spChg chg="del mod">
          <ac:chgData name="VIJAY SEKHAR LATTALA" userId="ea458047b362ca83" providerId="LiveId" clId="{A17F4213-C3D5-43E4-A5EF-B18E149D0C48}" dt="2024-05-07T17:21:49.659" v="27" actId="478"/>
          <ac:spMkLst>
            <pc:docMk/>
            <pc:sldMk cId="284762750" sldId="283"/>
            <ac:spMk id="2" creationId="{144F9F1E-3879-7D66-C80B-0F4DBD96796F}"/>
          </ac:spMkLst>
        </pc:spChg>
        <pc:spChg chg="add mod">
          <ac:chgData name="VIJAY SEKHAR LATTALA" userId="ea458047b362ca83" providerId="LiveId" clId="{A17F4213-C3D5-43E4-A5EF-B18E149D0C48}" dt="2024-05-07T17:21:42.489" v="25"/>
          <ac:spMkLst>
            <pc:docMk/>
            <pc:sldMk cId="284762750" sldId="283"/>
            <ac:spMk id="3" creationId="{59E3791E-5213-50FF-9325-28A7385A0DA2}"/>
          </ac:spMkLst>
        </pc:spChg>
        <pc:spChg chg="add del mod">
          <ac:chgData name="VIJAY SEKHAR LATTALA" userId="ea458047b362ca83" providerId="LiveId" clId="{A17F4213-C3D5-43E4-A5EF-B18E149D0C48}" dt="2024-05-07T17:21:55.406" v="28" actId="478"/>
          <ac:spMkLst>
            <pc:docMk/>
            <pc:sldMk cId="284762750" sldId="283"/>
            <ac:spMk id="5" creationId="{9D327435-33DE-CA17-76C8-D39C0E666F78}"/>
          </ac:spMkLst>
        </pc:spChg>
      </pc:sldChg>
      <pc:sldChg chg="delSp modSp new del mod">
        <pc:chgData name="VIJAY SEKHAR LATTALA" userId="ea458047b362ca83" providerId="LiveId" clId="{A17F4213-C3D5-43E4-A5EF-B18E149D0C48}" dt="2024-05-08T11:31:53.575" v="34" actId="2696"/>
        <pc:sldMkLst>
          <pc:docMk/>
          <pc:sldMk cId="3291261209" sldId="283"/>
        </pc:sldMkLst>
        <pc:spChg chg="mod">
          <ac:chgData name="VIJAY SEKHAR LATTALA" userId="ea458047b362ca83" providerId="LiveId" clId="{A17F4213-C3D5-43E4-A5EF-B18E149D0C48}" dt="2024-05-08T11:30:51.048" v="33" actId="122"/>
          <ac:spMkLst>
            <pc:docMk/>
            <pc:sldMk cId="3291261209" sldId="283"/>
            <ac:spMk id="2" creationId="{03D9E979-0155-5FA5-504A-17B09DB28A55}"/>
          </ac:spMkLst>
        </pc:spChg>
        <pc:spChg chg="del">
          <ac:chgData name="VIJAY SEKHAR LATTALA" userId="ea458047b362ca83" providerId="LiveId" clId="{A17F4213-C3D5-43E4-A5EF-B18E149D0C48}" dt="2024-05-08T11:30:46.157" v="32" actId="478"/>
          <ac:spMkLst>
            <pc:docMk/>
            <pc:sldMk cId="3291261209" sldId="283"/>
            <ac:spMk id="3" creationId="{B1579DFA-AF82-F123-FA20-C38DA30005FE}"/>
          </ac:spMkLst>
        </pc:spChg>
      </pc:sldChg>
      <pc:sldChg chg="modSp new mod">
        <pc:chgData name="VIJAY SEKHAR LATTALA" userId="ea458047b362ca83" providerId="LiveId" clId="{A17F4213-C3D5-43E4-A5EF-B18E149D0C48}" dt="2024-05-08T11:36:36.996" v="105" actId="1076"/>
        <pc:sldMkLst>
          <pc:docMk/>
          <pc:sldMk cId="558406761" sldId="284"/>
        </pc:sldMkLst>
        <pc:spChg chg="mod">
          <ac:chgData name="VIJAY SEKHAR LATTALA" userId="ea458047b362ca83" providerId="LiveId" clId="{A17F4213-C3D5-43E4-A5EF-B18E149D0C48}" dt="2024-05-08T11:36:36.996" v="105" actId="1076"/>
          <ac:spMkLst>
            <pc:docMk/>
            <pc:sldMk cId="558406761" sldId="284"/>
            <ac:spMk id="2" creationId="{38E746BA-35E3-58D7-7DCC-A37E2045BAFD}"/>
          </ac:spMkLst>
        </pc:spChg>
      </pc:sldChg>
      <pc:sldChg chg="add del">
        <pc:chgData name="VIJAY SEKHAR LATTALA" userId="ea458047b362ca83" providerId="LiveId" clId="{A17F4213-C3D5-43E4-A5EF-B18E149D0C48}" dt="2024-05-08T11:35:14.282" v="86" actId="2696"/>
        <pc:sldMkLst>
          <pc:docMk/>
          <pc:sldMk cId="1802559561" sldId="284"/>
        </pc:sldMkLst>
      </pc:sldChg>
      <pc:sldChg chg="new del">
        <pc:chgData name="VIJAY SEKHAR LATTALA" userId="ea458047b362ca83" providerId="LiveId" clId="{A17F4213-C3D5-43E4-A5EF-B18E149D0C48}" dt="2024-05-08T11:35:46.145" v="90" actId="2696"/>
        <pc:sldMkLst>
          <pc:docMk/>
          <pc:sldMk cId="2428448164" sldId="284"/>
        </pc:sldMkLst>
      </pc:sldChg>
      <pc:sldChg chg="new del">
        <pc:chgData name="VIJAY SEKHAR LATTALA" userId="ea458047b362ca83" providerId="LiveId" clId="{A17F4213-C3D5-43E4-A5EF-B18E149D0C48}" dt="2024-05-08T11:35:28.047" v="88" actId="2696"/>
        <pc:sldMkLst>
          <pc:docMk/>
          <pc:sldMk cId="4017056933"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D21C2-817D-4D44-BD1D-477E6C56E47D}" type="doc">
      <dgm:prSet loTypeId="urn:microsoft.com/office/officeart/2005/8/layout/hProcess9" loCatId="process" qsTypeId="urn:microsoft.com/office/officeart/2005/8/quickstyle/simple1" qsCatId="simple" csTypeId="urn:microsoft.com/office/officeart/2005/8/colors/accent1_3" csCatId="accent1" phldr="1"/>
      <dgm:spPr/>
    </dgm:pt>
    <dgm:pt modelId="{4EA23C3C-49AC-4B58-88CE-1A7F46C30198}">
      <dgm:prSet phldrT="[Text]" custT="1"/>
      <dgm:spPr/>
      <dgm:t>
        <a:bodyPr/>
        <a:lstStyle/>
        <a:p>
          <a:r>
            <a:rPr lang="en-SG" sz="1000" b="1" dirty="0">
              <a:solidFill>
                <a:schemeClr val="tx1"/>
              </a:solidFill>
            </a:rPr>
            <a:t>Data Cleaning</a:t>
          </a:r>
        </a:p>
      </dgm:t>
    </dgm:pt>
    <dgm:pt modelId="{99A1ECE5-1501-43EB-A0C4-8D6C6B677D48}" type="parTrans" cxnId="{62EB3226-C6FB-4AFE-9090-DCCE5E6C3D37}">
      <dgm:prSet/>
      <dgm:spPr/>
      <dgm:t>
        <a:bodyPr/>
        <a:lstStyle/>
        <a:p>
          <a:endParaRPr lang="en-SG"/>
        </a:p>
      </dgm:t>
    </dgm:pt>
    <dgm:pt modelId="{E4D9E992-44F0-4D96-8F08-1F4BF1FB77BF}" type="sibTrans" cxnId="{62EB3226-C6FB-4AFE-9090-DCCE5E6C3D37}">
      <dgm:prSet/>
      <dgm:spPr/>
      <dgm:t>
        <a:bodyPr/>
        <a:lstStyle/>
        <a:p>
          <a:endParaRPr lang="en-SG"/>
        </a:p>
      </dgm:t>
    </dgm:pt>
    <dgm:pt modelId="{D0930C4D-CC60-4C4D-9986-D615B8E37B66}">
      <dgm:prSet custT="1"/>
      <dgm:spPr/>
      <dgm:t>
        <a:bodyPr/>
        <a:lstStyle/>
        <a:p>
          <a:r>
            <a:rPr lang="en-SG" sz="1000" b="1" i="0" dirty="0">
              <a:solidFill>
                <a:schemeClr val="tx1"/>
              </a:solidFill>
            </a:rPr>
            <a:t>Univariate Analysis</a:t>
          </a:r>
          <a:endParaRPr lang="en-SG" sz="1000" b="1" dirty="0">
            <a:solidFill>
              <a:schemeClr val="tx1"/>
            </a:solidFill>
          </a:endParaRPr>
        </a:p>
      </dgm:t>
    </dgm:pt>
    <dgm:pt modelId="{DB59A101-6308-4C4C-8D64-3FD144793827}" type="parTrans" cxnId="{5C4B1E87-C64E-455A-B235-A7B51EC4E87E}">
      <dgm:prSet/>
      <dgm:spPr/>
      <dgm:t>
        <a:bodyPr/>
        <a:lstStyle/>
        <a:p>
          <a:endParaRPr lang="en-SG"/>
        </a:p>
      </dgm:t>
    </dgm:pt>
    <dgm:pt modelId="{C1B49B0D-54C8-481D-9F67-0722F998ACB5}" type="sibTrans" cxnId="{5C4B1E87-C64E-455A-B235-A7B51EC4E87E}">
      <dgm:prSet/>
      <dgm:spPr/>
      <dgm:t>
        <a:bodyPr/>
        <a:lstStyle/>
        <a:p>
          <a:endParaRPr lang="en-SG"/>
        </a:p>
      </dgm:t>
    </dgm:pt>
    <dgm:pt modelId="{F58DEE78-2345-4DD7-9ED6-1F594C0B2604}">
      <dgm:prSet custT="1"/>
      <dgm:spPr/>
      <dgm:t>
        <a:bodyPr/>
        <a:lstStyle/>
        <a:p>
          <a:r>
            <a:rPr lang="en-SG" sz="1000" b="1" i="0" dirty="0">
              <a:solidFill>
                <a:schemeClr val="tx1"/>
              </a:solidFill>
            </a:rPr>
            <a:t>Segmented Univariate analysis</a:t>
          </a:r>
        </a:p>
      </dgm:t>
    </dgm:pt>
    <dgm:pt modelId="{DABD64E2-A1E8-4DDD-9820-0BAAB8693C8E}" type="parTrans" cxnId="{F9B83886-BCEC-40C8-9D74-D5397DD3DB67}">
      <dgm:prSet/>
      <dgm:spPr/>
      <dgm:t>
        <a:bodyPr/>
        <a:lstStyle/>
        <a:p>
          <a:endParaRPr lang="en-SG"/>
        </a:p>
      </dgm:t>
    </dgm:pt>
    <dgm:pt modelId="{3AC3177A-62B3-475F-B277-9AAD287E23D6}" type="sibTrans" cxnId="{F9B83886-BCEC-40C8-9D74-D5397DD3DB67}">
      <dgm:prSet/>
      <dgm:spPr/>
      <dgm:t>
        <a:bodyPr/>
        <a:lstStyle/>
        <a:p>
          <a:endParaRPr lang="en-SG"/>
        </a:p>
      </dgm:t>
    </dgm:pt>
    <dgm:pt modelId="{603A889C-51F4-43FA-8FC6-1DA9AAC26A5D}">
      <dgm:prSet custT="1"/>
      <dgm:spPr/>
      <dgm:t>
        <a:bodyPr/>
        <a:lstStyle/>
        <a:p>
          <a:r>
            <a:rPr lang="en-SG" sz="1000" b="1" i="0" dirty="0">
              <a:solidFill>
                <a:schemeClr val="tx1"/>
              </a:solidFill>
            </a:rPr>
            <a:t>Bivariate Analysis</a:t>
          </a:r>
          <a:endParaRPr lang="en-SG" sz="1000" dirty="0">
            <a:solidFill>
              <a:schemeClr val="tx1"/>
            </a:solidFill>
          </a:endParaRPr>
        </a:p>
      </dgm:t>
    </dgm:pt>
    <dgm:pt modelId="{86DDB0CE-5D8D-46DA-AD4A-B6E4E24D8821}" type="parTrans" cxnId="{EDE10E29-B4E4-4775-B7CB-B5CA4FCE3725}">
      <dgm:prSet/>
      <dgm:spPr/>
      <dgm:t>
        <a:bodyPr/>
        <a:lstStyle/>
        <a:p>
          <a:endParaRPr lang="en-SG"/>
        </a:p>
      </dgm:t>
    </dgm:pt>
    <dgm:pt modelId="{4CEF945F-C3EB-4142-BE82-1EB9545F32EB}" type="sibTrans" cxnId="{EDE10E29-B4E4-4775-B7CB-B5CA4FCE3725}">
      <dgm:prSet/>
      <dgm:spPr/>
      <dgm:t>
        <a:bodyPr/>
        <a:lstStyle/>
        <a:p>
          <a:endParaRPr lang="en-SG"/>
        </a:p>
      </dgm:t>
    </dgm:pt>
    <dgm:pt modelId="{7CE75F6A-6E43-4829-87BA-846A41844431}">
      <dgm:prSet custT="1"/>
      <dgm:spPr/>
      <dgm:t>
        <a:bodyPr/>
        <a:lstStyle/>
        <a:p>
          <a:r>
            <a:rPr lang="en-SG" sz="1000" b="1" i="0" dirty="0">
              <a:solidFill>
                <a:schemeClr val="tx1"/>
              </a:solidFill>
            </a:rPr>
            <a:t>Insights</a:t>
          </a:r>
          <a:endParaRPr lang="en-SG" sz="1000" dirty="0">
            <a:solidFill>
              <a:schemeClr val="tx1"/>
            </a:solidFill>
          </a:endParaRPr>
        </a:p>
      </dgm:t>
    </dgm:pt>
    <dgm:pt modelId="{74D5E763-FA8A-45DA-B880-617B6297B401}" type="parTrans" cxnId="{F211AA7F-B5D8-43D7-9BA2-F3D4E2617FDC}">
      <dgm:prSet/>
      <dgm:spPr/>
      <dgm:t>
        <a:bodyPr/>
        <a:lstStyle/>
        <a:p>
          <a:endParaRPr lang="en-SG"/>
        </a:p>
      </dgm:t>
    </dgm:pt>
    <dgm:pt modelId="{A112ECFC-CCF3-4CA1-A940-0B4005198653}" type="sibTrans" cxnId="{F211AA7F-B5D8-43D7-9BA2-F3D4E2617FDC}">
      <dgm:prSet/>
      <dgm:spPr/>
      <dgm:t>
        <a:bodyPr/>
        <a:lstStyle/>
        <a:p>
          <a:endParaRPr lang="en-SG"/>
        </a:p>
      </dgm:t>
    </dgm:pt>
    <dgm:pt modelId="{4CECF354-3853-40D9-AD88-C166D4B109A1}">
      <dgm:prSet custT="1"/>
      <dgm:spPr/>
      <dgm:t>
        <a:bodyPr/>
        <a:lstStyle/>
        <a:p>
          <a:r>
            <a:rPr lang="en-SG" sz="1000" b="1" i="0" dirty="0">
              <a:solidFill>
                <a:schemeClr val="tx1"/>
              </a:solidFill>
            </a:rPr>
            <a:t>Data Preparation</a:t>
          </a:r>
        </a:p>
      </dgm:t>
    </dgm:pt>
    <dgm:pt modelId="{45148077-00B3-4F52-AC38-4BE493506B08}" type="parTrans" cxnId="{02896F61-CA2A-4092-A578-A0E528402DBF}">
      <dgm:prSet/>
      <dgm:spPr/>
      <dgm:t>
        <a:bodyPr/>
        <a:lstStyle/>
        <a:p>
          <a:endParaRPr lang="en-SG"/>
        </a:p>
      </dgm:t>
    </dgm:pt>
    <dgm:pt modelId="{2DC25737-E63F-4556-8B49-48006DC4B4D3}" type="sibTrans" cxnId="{02896F61-CA2A-4092-A578-A0E528402DBF}">
      <dgm:prSet/>
      <dgm:spPr/>
      <dgm:t>
        <a:bodyPr/>
        <a:lstStyle/>
        <a:p>
          <a:endParaRPr lang="en-SG"/>
        </a:p>
      </dgm:t>
    </dgm:pt>
    <dgm:pt modelId="{CBC6510D-9656-4037-8898-C6BFDD370AEC}">
      <dgm:prSet custT="1"/>
      <dgm:spPr/>
      <dgm:t>
        <a:bodyPr/>
        <a:lstStyle/>
        <a:p>
          <a:r>
            <a:rPr lang="en-SG" sz="1000" b="1" i="0" dirty="0">
              <a:solidFill>
                <a:schemeClr val="tx1"/>
              </a:solidFill>
            </a:rPr>
            <a:t>Data Standardization</a:t>
          </a:r>
        </a:p>
      </dgm:t>
    </dgm:pt>
    <dgm:pt modelId="{D99E15C2-CCC7-40C6-95F6-9C230C5ED74E}" type="parTrans" cxnId="{8CCFA3D7-E323-498A-80EF-1EFB0B7900AC}">
      <dgm:prSet/>
      <dgm:spPr/>
      <dgm:t>
        <a:bodyPr/>
        <a:lstStyle/>
        <a:p>
          <a:endParaRPr lang="en-SG"/>
        </a:p>
      </dgm:t>
    </dgm:pt>
    <dgm:pt modelId="{E678965E-5EF7-4993-9DDB-96A806BA5DB1}" type="sibTrans" cxnId="{8CCFA3D7-E323-498A-80EF-1EFB0B7900AC}">
      <dgm:prSet/>
      <dgm:spPr/>
      <dgm:t>
        <a:bodyPr/>
        <a:lstStyle/>
        <a:p>
          <a:endParaRPr lang="en-SG"/>
        </a:p>
      </dgm:t>
    </dgm:pt>
    <dgm:pt modelId="{2B807752-421E-4BEA-BB49-F06DCA7A88F4}">
      <dgm:prSet custT="1"/>
      <dgm:spPr/>
      <dgm:t>
        <a:bodyPr/>
        <a:lstStyle/>
        <a:p>
          <a:r>
            <a:rPr lang="en-SG" sz="1000" b="1" i="0" dirty="0">
              <a:solidFill>
                <a:schemeClr val="tx1"/>
              </a:solidFill>
            </a:rPr>
            <a:t>Outliers Treatment</a:t>
          </a:r>
        </a:p>
      </dgm:t>
    </dgm:pt>
    <dgm:pt modelId="{9A459B3F-921D-4D6B-AE25-863867EAEFCC}" type="parTrans" cxnId="{4FDFDF0C-196D-48F2-95FD-C1061E73E7E4}">
      <dgm:prSet/>
      <dgm:spPr/>
      <dgm:t>
        <a:bodyPr/>
        <a:lstStyle/>
        <a:p>
          <a:endParaRPr lang="en-SG"/>
        </a:p>
      </dgm:t>
    </dgm:pt>
    <dgm:pt modelId="{742C5413-F69E-4BDB-9121-A6075F25EE7D}" type="sibTrans" cxnId="{4FDFDF0C-196D-48F2-95FD-C1061E73E7E4}">
      <dgm:prSet/>
      <dgm:spPr/>
      <dgm:t>
        <a:bodyPr/>
        <a:lstStyle/>
        <a:p>
          <a:endParaRPr lang="en-SG"/>
        </a:p>
      </dgm:t>
    </dgm:pt>
    <dgm:pt modelId="{64FF1881-FB8A-4BC1-9A2E-A380012B7B0F}" type="pres">
      <dgm:prSet presAssocID="{7D5D21C2-817D-4D44-BD1D-477E6C56E47D}" presName="CompostProcess" presStyleCnt="0">
        <dgm:presLayoutVars>
          <dgm:dir/>
          <dgm:resizeHandles val="exact"/>
        </dgm:presLayoutVars>
      </dgm:prSet>
      <dgm:spPr/>
    </dgm:pt>
    <dgm:pt modelId="{10FA92AC-7235-44B0-80C8-EAAF07491371}" type="pres">
      <dgm:prSet presAssocID="{7D5D21C2-817D-4D44-BD1D-477E6C56E47D}" presName="arrow" presStyleLbl="bgShp" presStyleIdx="0" presStyleCnt="1"/>
      <dgm:spPr/>
    </dgm:pt>
    <dgm:pt modelId="{B8C2928C-5B1D-4E43-BD4B-9A49B05B829B}" type="pres">
      <dgm:prSet presAssocID="{7D5D21C2-817D-4D44-BD1D-477E6C56E47D}" presName="linearProcess" presStyleCnt="0"/>
      <dgm:spPr/>
    </dgm:pt>
    <dgm:pt modelId="{AC3028FF-8343-40E1-8966-B02AF8F96F14}" type="pres">
      <dgm:prSet presAssocID="{4EA23C3C-49AC-4B58-88CE-1A7F46C30198}" presName="textNode" presStyleLbl="node1" presStyleIdx="0" presStyleCnt="8">
        <dgm:presLayoutVars>
          <dgm:bulletEnabled val="1"/>
        </dgm:presLayoutVars>
      </dgm:prSet>
      <dgm:spPr/>
    </dgm:pt>
    <dgm:pt modelId="{D529CEF8-EC5B-4048-AF8B-6CB6731D2D40}" type="pres">
      <dgm:prSet presAssocID="{E4D9E992-44F0-4D96-8F08-1F4BF1FB77BF}" presName="sibTrans" presStyleCnt="0"/>
      <dgm:spPr/>
    </dgm:pt>
    <dgm:pt modelId="{0FF9E7E8-D047-4A52-A024-562452A553A1}" type="pres">
      <dgm:prSet presAssocID="{4CECF354-3853-40D9-AD88-C166D4B109A1}" presName="textNode" presStyleLbl="node1" presStyleIdx="1" presStyleCnt="8">
        <dgm:presLayoutVars>
          <dgm:bulletEnabled val="1"/>
        </dgm:presLayoutVars>
      </dgm:prSet>
      <dgm:spPr/>
    </dgm:pt>
    <dgm:pt modelId="{26AF2DAB-E9D4-44DA-874A-B57AC997A5B8}" type="pres">
      <dgm:prSet presAssocID="{2DC25737-E63F-4556-8B49-48006DC4B4D3}" presName="sibTrans" presStyleCnt="0"/>
      <dgm:spPr/>
    </dgm:pt>
    <dgm:pt modelId="{399F3885-7B04-49FE-A6F2-C49444A36A48}" type="pres">
      <dgm:prSet presAssocID="{CBC6510D-9656-4037-8898-C6BFDD370AEC}" presName="textNode" presStyleLbl="node1" presStyleIdx="2" presStyleCnt="8">
        <dgm:presLayoutVars>
          <dgm:bulletEnabled val="1"/>
        </dgm:presLayoutVars>
      </dgm:prSet>
      <dgm:spPr/>
    </dgm:pt>
    <dgm:pt modelId="{C420874B-814B-4196-9EDF-DC527568B364}" type="pres">
      <dgm:prSet presAssocID="{E678965E-5EF7-4993-9DDB-96A806BA5DB1}" presName="sibTrans" presStyleCnt="0"/>
      <dgm:spPr/>
    </dgm:pt>
    <dgm:pt modelId="{CFD7FFE9-09EE-42E8-9B71-198062FF2FD8}" type="pres">
      <dgm:prSet presAssocID="{2B807752-421E-4BEA-BB49-F06DCA7A88F4}" presName="textNode" presStyleLbl="node1" presStyleIdx="3" presStyleCnt="8">
        <dgm:presLayoutVars>
          <dgm:bulletEnabled val="1"/>
        </dgm:presLayoutVars>
      </dgm:prSet>
      <dgm:spPr/>
    </dgm:pt>
    <dgm:pt modelId="{C35EFEE5-F69E-4B60-8F35-DA442B2F1F20}" type="pres">
      <dgm:prSet presAssocID="{742C5413-F69E-4BDB-9121-A6075F25EE7D}" presName="sibTrans" presStyleCnt="0"/>
      <dgm:spPr/>
    </dgm:pt>
    <dgm:pt modelId="{7EDE2F2C-5792-4C16-8594-70F5938DD8A4}" type="pres">
      <dgm:prSet presAssocID="{D0930C4D-CC60-4C4D-9986-D615B8E37B66}" presName="textNode" presStyleLbl="node1" presStyleIdx="4" presStyleCnt="8">
        <dgm:presLayoutVars>
          <dgm:bulletEnabled val="1"/>
        </dgm:presLayoutVars>
      </dgm:prSet>
      <dgm:spPr/>
    </dgm:pt>
    <dgm:pt modelId="{BE825313-5015-4808-80E6-CF85DE6F4C7F}" type="pres">
      <dgm:prSet presAssocID="{C1B49B0D-54C8-481D-9F67-0722F998ACB5}" presName="sibTrans" presStyleCnt="0"/>
      <dgm:spPr/>
    </dgm:pt>
    <dgm:pt modelId="{BE000F60-E0E8-49DD-993D-5D67E28B760A}" type="pres">
      <dgm:prSet presAssocID="{F58DEE78-2345-4DD7-9ED6-1F594C0B2604}" presName="textNode" presStyleLbl="node1" presStyleIdx="5" presStyleCnt="8">
        <dgm:presLayoutVars>
          <dgm:bulletEnabled val="1"/>
        </dgm:presLayoutVars>
      </dgm:prSet>
      <dgm:spPr/>
    </dgm:pt>
    <dgm:pt modelId="{F7D456A0-7239-4A28-9EF9-4C94C1093ECF}" type="pres">
      <dgm:prSet presAssocID="{3AC3177A-62B3-475F-B277-9AAD287E23D6}" presName="sibTrans" presStyleCnt="0"/>
      <dgm:spPr/>
    </dgm:pt>
    <dgm:pt modelId="{C314D666-E52F-4701-9BAB-D2E7FE51C59D}" type="pres">
      <dgm:prSet presAssocID="{603A889C-51F4-43FA-8FC6-1DA9AAC26A5D}" presName="textNode" presStyleLbl="node1" presStyleIdx="6" presStyleCnt="8">
        <dgm:presLayoutVars>
          <dgm:bulletEnabled val="1"/>
        </dgm:presLayoutVars>
      </dgm:prSet>
      <dgm:spPr/>
    </dgm:pt>
    <dgm:pt modelId="{FB816097-2398-426C-961B-CF7D3815A48E}" type="pres">
      <dgm:prSet presAssocID="{4CEF945F-C3EB-4142-BE82-1EB9545F32EB}" presName="sibTrans" presStyleCnt="0"/>
      <dgm:spPr/>
    </dgm:pt>
    <dgm:pt modelId="{3636A457-35AC-4B06-AD2D-522C14170776}" type="pres">
      <dgm:prSet presAssocID="{7CE75F6A-6E43-4829-87BA-846A41844431}" presName="textNode" presStyleLbl="node1" presStyleIdx="7" presStyleCnt="8">
        <dgm:presLayoutVars>
          <dgm:bulletEnabled val="1"/>
        </dgm:presLayoutVars>
      </dgm:prSet>
      <dgm:spPr/>
    </dgm:pt>
  </dgm:ptLst>
  <dgm:cxnLst>
    <dgm:cxn modelId="{F4E26102-3A3B-45E2-BB7B-8A766FD03532}" type="presOf" srcId="{7CE75F6A-6E43-4829-87BA-846A41844431}" destId="{3636A457-35AC-4B06-AD2D-522C14170776}" srcOrd="0" destOrd="0" presId="urn:microsoft.com/office/officeart/2005/8/layout/hProcess9"/>
    <dgm:cxn modelId="{4FDFDF0C-196D-48F2-95FD-C1061E73E7E4}" srcId="{7D5D21C2-817D-4D44-BD1D-477E6C56E47D}" destId="{2B807752-421E-4BEA-BB49-F06DCA7A88F4}" srcOrd="3" destOrd="0" parTransId="{9A459B3F-921D-4D6B-AE25-863867EAEFCC}" sibTransId="{742C5413-F69E-4BDB-9121-A6075F25EE7D}"/>
    <dgm:cxn modelId="{DBF7FE0E-7D8B-426A-8D0C-B75F445733CE}" type="presOf" srcId="{2B807752-421E-4BEA-BB49-F06DCA7A88F4}" destId="{CFD7FFE9-09EE-42E8-9B71-198062FF2FD8}" srcOrd="0" destOrd="0" presId="urn:microsoft.com/office/officeart/2005/8/layout/hProcess9"/>
    <dgm:cxn modelId="{62EB3226-C6FB-4AFE-9090-DCCE5E6C3D37}" srcId="{7D5D21C2-817D-4D44-BD1D-477E6C56E47D}" destId="{4EA23C3C-49AC-4B58-88CE-1A7F46C30198}" srcOrd="0" destOrd="0" parTransId="{99A1ECE5-1501-43EB-A0C4-8D6C6B677D48}" sibTransId="{E4D9E992-44F0-4D96-8F08-1F4BF1FB77BF}"/>
    <dgm:cxn modelId="{EDE10E29-B4E4-4775-B7CB-B5CA4FCE3725}" srcId="{7D5D21C2-817D-4D44-BD1D-477E6C56E47D}" destId="{603A889C-51F4-43FA-8FC6-1DA9AAC26A5D}" srcOrd="6" destOrd="0" parTransId="{86DDB0CE-5D8D-46DA-AD4A-B6E4E24D8821}" sibTransId="{4CEF945F-C3EB-4142-BE82-1EB9545F32EB}"/>
    <dgm:cxn modelId="{02896F61-CA2A-4092-A578-A0E528402DBF}" srcId="{7D5D21C2-817D-4D44-BD1D-477E6C56E47D}" destId="{4CECF354-3853-40D9-AD88-C166D4B109A1}" srcOrd="1" destOrd="0" parTransId="{45148077-00B3-4F52-AC38-4BE493506B08}" sibTransId="{2DC25737-E63F-4556-8B49-48006DC4B4D3}"/>
    <dgm:cxn modelId="{BA9E7642-0862-4A21-BBA4-FDC6B459392B}" type="presOf" srcId="{D0930C4D-CC60-4C4D-9986-D615B8E37B66}" destId="{7EDE2F2C-5792-4C16-8594-70F5938DD8A4}" srcOrd="0" destOrd="0" presId="urn:microsoft.com/office/officeart/2005/8/layout/hProcess9"/>
    <dgm:cxn modelId="{F211AA7F-B5D8-43D7-9BA2-F3D4E2617FDC}" srcId="{7D5D21C2-817D-4D44-BD1D-477E6C56E47D}" destId="{7CE75F6A-6E43-4829-87BA-846A41844431}" srcOrd="7" destOrd="0" parTransId="{74D5E763-FA8A-45DA-B880-617B6297B401}" sibTransId="{A112ECFC-CCF3-4CA1-A940-0B4005198653}"/>
    <dgm:cxn modelId="{F9B83886-BCEC-40C8-9D74-D5397DD3DB67}" srcId="{7D5D21C2-817D-4D44-BD1D-477E6C56E47D}" destId="{F58DEE78-2345-4DD7-9ED6-1F594C0B2604}" srcOrd="5" destOrd="0" parTransId="{DABD64E2-A1E8-4DDD-9820-0BAAB8693C8E}" sibTransId="{3AC3177A-62B3-475F-B277-9AAD287E23D6}"/>
    <dgm:cxn modelId="{5C4B1E87-C64E-455A-B235-A7B51EC4E87E}" srcId="{7D5D21C2-817D-4D44-BD1D-477E6C56E47D}" destId="{D0930C4D-CC60-4C4D-9986-D615B8E37B66}" srcOrd="4" destOrd="0" parTransId="{DB59A101-6308-4C4C-8D64-3FD144793827}" sibTransId="{C1B49B0D-54C8-481D-9F67-0722F998ACB5}"/>
    <dgm:cxn modelId="{A6521E8C-56F8-4277-B2BF-0BFC58EF6EDB}" type="presOf" srcId="{F58DEE78-2345-4DD7-9ED6-1F594C0B2604}" destId="{BE000F60-E0E8-49DD-993D-5D67E28B760A}" srcOrd="0" destOrd="0" presId="urn:microsoft.com/office/officeart/2005/8/layout/hProcess9"/>
    <dgm:cxn modelId="{9F3959AB-6B0F-4CCA-AD6F-F346FB97D5DC}" type="presOf" srcId="{CBC6510D-9656-4037-8898-C6BFDD370AEC}" destId="{399F3885-7B04-49FE-A6F2-C49444A36A48}" srcOrd="0" destOrd="0" presId="urn:microsoft.com/office/officeart/2005/8/layout/hProcess9"/>
    <dgm:cxn modelId="{0E62E6BB-42B0-4E37-BCCA-4267BE7DC580}" type="presOf" srcId="{7D5D21C2-817D-4D44-BD1D-477E6C56E47D}" destId="{64FF1881-FB8A-4BC1-9A2E-A380012B7B0F}" srcOrd="0" destOrd="0" presId="urn:microsoft.com/office/officeart/2005/8/layout/hProcess9"/>
    <dgm:cxn modelId="{8CCFA3D7-E323-498A-80EF-1EFB0B7900AC}" srcId="{7D5D21C2-817D-4D44-BD1D-477E6C56E47D}" destId="{CBC6510D-9656-4037-8898-C6BFDD370AEC}" srcOrd="2" destOrd="0" parTransId="{D99E15C2-CCC7-40C6-95F6-9C230C5ED74E}" sibTransId="{E678965E-5EF7-4993-9DDB-96A806BA5DB1}"/>
    <dgm:cxn modelId="{937858E3-5901-4F92-A234-0ACE7A8C678E}" type="presOf" srcId="{4EA23C3C-49AC-4B58-88CE-1A7F46C30198}" destId="{AC3028FF-8343-40E1-8966-B02AF8F96F14}" srcOrd="0" destOrd="0" presId="urn:microsoft.com/office/officeart/2005/8/layout/hProcess9"/>
    <dgm:cxn modelId="{14FAF1E3-A62B-4B99-8F37-28B763D55EAE}" type="presOf" srcId="{4CECF354-3853-40D9-AD88-C166D4B109A1}" destId="{0FF9E7E8-D047-4A52-A024-562452A553A1}" srcOrd="0" destOrd="0" presId="urn:microsoft.com/office/officeart/2005/8/layout/hProcess9"/>
    <dgm:cxn modelId="{420E82FD-4E2D-46F3-AA4F-C9F9B35DECAC}" type="presOf" srcId="{603A889C-51F4-43FA-8FC6-1DA9AAC26A5D}" destId="{C314D666-E52F-4701-9BAB-D2E7FE51C59D}" srcOrd="0" destOrd="0" presId="urn:microsoft.com/office/officeart/2005/8/layout/hProcess9"/>
    <dgm:cxn modelId="{034A5AFF-7713-43F8-B0B3-4CEE455BA985}" type="presParOf" srcId="{64FF1881-FB8A-4BC1-9A2E-A380012B7B0F}" destId="{10FA92AC-7235-44B0-80C8-EAAF07491371}" srcOrd="0" destOrd="0" presId="urn:microsoft.com/office/officeart/2005/8/layout/hProcess9"/>
    <dgm:cxn modelId="{B144F2D9-12C6-463C-B441-A2C7CA6962D8}" type="presParOf" srcId="{64FF1881-FB8A-4BC1-9A2E-A380012B7B0F}" destId="{B8C2928C-5B1D-4E43-BD4B-9A49B05B829B}" srcOrd="1" destOrd="0" presId="urn:microsoft.com/office/officeart/2005/8/layout/hProcess9"/>
    <dgm:cxn modelId="{DB93D0D8-3CE0-4C23-ACC7-7FE036EF7DD5}" type="presParOf" srcId="{B8C2928C-5B1D-4E43-BD4B-9A49B05B829B}" destId="{AC3028FF-8343-40E1-8966-B02AF8F96F14}" srcOrd="0" destOrd="0" presId="urn:microsoft.com/office/officeart/2005/8/layout/hProcess9"/>
    <dgm:cxn modelId="{002A3F09-EE7C-4D94-BFFE-558FB346A69D}" type="presParOf" srcId="{B8C2928C-5B1D-4E43-BD4B-9A49B05B829B}" destId="{D529CEF8-EC5B-4048-AF8B-6CB6731D2D40}" srcOrd="1" destOrd="0" presId="urn:microsoft.com/office/officeart/2005/8/layout/hProcess9"/>
    <dgm:cxn modelId="{D692586E-21C0-42C9-9DAF-5AEDFE07E6FB}" type="presParOf" srcId="{B8C2928C-5B1D-4E43-BD4B-9A49B05B829B}" destId="{0FF9E7E8-D047-4A52-A024-562452A553A1}" srcOrd="2" destOrd="0" presId="urn:microsoft.com/office/officeart/2005/8/layout/hProcess9"/>
    <dgm:cxn modelId="{4C6816F3-6BCA-45A1-80F8-E5AE35B53FEE}" type="presParOf" srcId="{B8C2928C-5B1D-4E43-BD4B-9A49B05B829B}" destId="{26AF2DAB-E9D4-44DA-874A-B57AC997A5B8}" srcOrd="3" destOrd="0" presId="urn:microsoft.com/office/officeart/2005/8/layout/hProcess9"/>
    <dgm:cxn modelId="{EC50B274-3881-465A-A52D-51464ABD5147}" type="presParOf" srcId="{B8C2928C-5B1D-4E43-BD4B-9A49B05B829B}" destId="{399F3885-7B04-49FE-A6F2-C49444A36A48}" srcOrd="4" destOrd="0" presId="urn:microsoft.com/office/officeart/2005/8/layout/hProcess9"/>
    <dgm:cxn modelId="{22A67FC1-FDE2-4818-9497-505778A97EC8}" type="presParOf" srcId="{B8C2928C-5B1D-4E43-BD4B-9A49B05B829B}" destId="{C420874B-814B-4196-9EDF-DC527568B364}" srcOrd="5" destOrd="0" presId="urn:microsoft.com/office/officeart/2005/8/layout/hProcess9"/>
    <dgm:cxn modelId="{D8FC029B-25E5-4BDD-93A4-9F3B72970937}" type="presParOf" srcId="{B8C2928C-5B1D-4E43-BD4B-9A49B05B829B}" destId="{CFD7FFE9-09EE-42E8-9B71-198062FF2FD8}" srcOrd="6" destOrd="0" presId="urn:microsoft.com/office/officeart/2005/8/layout/hProcess9"/>
    <dgm:cxn modelId="{D949B1AD-339A-4D2A-AE18-A4ADCFAC4AF6}" type="presParOf" srcId="{B8C2928C-5B1D-4E43-BD4B-9A49B05B829B}" destId="{C35EFEE5-F69E-4B60-8F35-DA442B2F1F20}" srcOrd="7" destOrd="0" presId="urn:microsoft.com/office/officeart/2005/8/layout/hProcess9"/>
    <dgm:cxn modelId="{793DC35B-BC93-4C60-A6AA-511EBE2BE41E}" type="presParOf" srcId="{B8C2928C-5B1D-4E43-BD4B-9A49B05B829B}" destId="{7EDE2F2C-5792-4C16-8594-70F5938DD8A4}" srcOrd="8" destOrd="0" presId="urn:microsoft.com/office/officeart/2005/8/layout/hProcess9"/>
    <dgm:cxn modelId="{047E835D-6D10-45D8-9715-F0C2C08F92DB}" type="presParOf" srcId="{B8C2928C-5B1D-4E43-BD4B-9A49B05B829B}" destId="{BE825313-5015-4808-80E6-CF85DE6F4C7F}" srcOrd="9" destOrd="0" presId="urn:microsoft.com/office/officeart/2005/8/layout/hProcess9"/>
    <dgm:cxn modelId="{17FD6FB5-98BE-4190-994B-3B364DEEC2A7}" type="presParOf" srcId="{B8C2928C-5B1D-4E43-BD4B-9A49B05B829B}" destId="{BE000F60-E0E8-49DD-993D-5D67E28B760A}" srcOrd="10" destOrd="0" presId="urn:microsoft.com/office/officeart/2005/8/layout/hProcess9"/>
    <dgm:cxn modelId="{B65AEFFF-B4E1-4C7F-8AFE-D2A71D697876}" type="presParOf" srcId="{B8C2928C-5B1D-4E43-BD4B-9A49B05B829B}" destId="{F7D456A0-7239-4A28-9EF9-4C94C1093ECF}" srcOrd="11" destOrd="0" presId="urn:microsoft.com/office/officeart/2005/8/layout/hProcess9"/>
    <dgm:cxn modelId="{1D9E230B-3F61-4A17-8263-6A844821BA9E}" type="presParOf" srcId="{B8C2928C-5B1D-4E43-BD4B-9A49B05B829B}" destId="{C314D666-E52F-4701-9BAB-D2E7FE51C59D}" srcOrd="12" destOrd="0" presId="urn:microsoft.com/office/officeart/2005/8/layout/hProcess9"/>
    <dgm:cxn modelId="{D377D0CF-B0E3-4DBB-B505-C284271A3553}" type="presParOf" srcId="{B8C2928C-5B1D-4E43-BD4B-9A49B05B829B}" destId="{FB816097-2398-426C-961B-CF7D3815A48E}" srcOrd="13" destOrd="0" presId="urn:microsoft.com/office/officeart/2005/8/layout/hProcess9"/>
    <dgm:cxn modelId="{7E2481E1-5F83-49CB-89A5-546FF937497D}" type="presParOf" srcId="{B8C2928C-5B1D-4E43-BD4B-9A49B05B829B}" destId="{3636A457-35AC-4B06-AD2D-522C14170776}"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A92AC-7235-44B0-80C8-EAAF07491371}">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028FF-8343-40E1-8966-B02AF8F96F14}">
      <dsp:nvSpPr>
        <dsp:cNvPr id="0" name=""/>
        <dsp:cNvSpPr/>
      </dsp:nvSpPr>
      <dsp:spPr>
        <a:xfrm>
          <a:off x="5134" y="1305401"/>
          <a:ext cx="1146036" cy="1740535"/>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kern="1200" dirty="0">
              <a:solidFill>
                <a:schemeClr val="tx1"/>
              </a:solidFill>
            </a:rPr>
            <a:t>Data Cleaning</a:t>
          </a:r>
        </a:p>
      </dsp:txBody>
      <dsp:txXfrm>
        <a:off x="61079" y="1361346"/>
        <a:ext cx="1034146" cy="1628645"/>
      </dsp:txXfrm>
    </dsp:sp>
    <dsp:sp modelId="{0FF9E7E8-D047-4A52-A024-562452A553A1}">
      <dsp:nvSpPr>
        <dsp:cNvPr id="0" name=""/>
        <dsp:cNvSpPr/>
      </dsp:nvSpPr>
      <dsp:spPr>
        <a:xfrm>
          <a:off x="1342176" y="1305401"/>
          <a:ext cx="1146036" cy="1740535"/>
        </a:xfrm>
        <a:prstGeom prst="roundRect">
          <a:avLst/>
        </a:prstGeom>
        <a:solidFill>
          <a:schemeClr val="accent1">
            <a:shade val="80000"/>
            <a:hueOff val="49898"/>
            <a:satOff val="-894"/>
            <a:lumOff val="3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Data Preparation</a:t>
          </a:r>
        </a:p>
      </dsp:txBody>
      <dsp:txXfrm>
        <a:off x="1398121" y="1361346"/>
        <a:ext cx="1034146" cy="1628645"/>
      </dsp:txXfrm>
    </dsp:sp>
    <dsp:sp modelId="{399F3885-7B04-49FE-A6F2-C49444A36A48}">
      <dsp:nvSpPr>
        <dsp:cNvPr id="0" name=""/>
        <dsp:cNvSpPr/>
      </dsp:nvSpPr>
      <dsp:spPr>
        <a:xfrm>
          <a:off x="2679218" y="1305401"/>
          <a:ext cx="1146036" cy="1740535"/>
        </a:xfrm>
        <a:prstGeom prst="roundRect">
          <a:avLst/>
        </a:prstGeom>
        <a:solidFill>
          <a:schemeClr val="accent1">
            <a:shade val="80000"/>
            <a:hueOff val="99795"/>
            <a:satOff val="-1787"/>
            <a:lumOff val="75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Data Standardization</a:t>
          </a:r>
        </a:p>
      </dsp:txBody>
      <dsp:txXfrm>
        <a:off x="2735163" y="1361346"/>
        <a:ext cx="1034146" cy="1628645"/>
      </dsp:txXfrm>
    </dsp:sp>
    <dsp:sp modelId="{CFD7FFE9-09EE-42E8-9B71-198062FF2FD8}">
      <dsp:nvSpPr>
        <dsp:cNvPr id="0" name=""/>
        <dsp:cNvSpPr/>
      </dsp:nvSpPr>
      <dsp:spPr>
        <a:xfrm>
          <a:off x="4016260" y="1305401"/>
          <a:ext cx="1146036" cy="1740535"/>
        </a:xfrm>
        <a:prstGeom prst="roundRect">
          <a:avLst/>
        </a:prstGeom>
        <a:solidFill>
          <a:schemeClr val="accent1">
            <a:shade val="80000"/>
            <a:hueOff val="149693"/>
            <a:satOff val="-2681"/>
            <a:lumOff val="113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Outliers Treatment</a:t>
          </a:r>
        </a:p>
      </dsp:txBody>
      <dsp:txXfrm>
        <a:off x="4072205" y="1361346"/>
        <a:ext cx="1034146" cy="1628645"/>
      </dsp:txXfrm>
    </dsp:sp>
    <dsp:sp modelId="{7EDE2F2C-5792-4C16-8594-70F5938DD8A4}">
      <dsp:nvSpPr>
        <dsp:cNvPr id="0" name=""/>
        <dsp:cNvSpPr/>
      </dsp:nvSpPr>
      <dsp:spPr>
        <a:xfrm>
          <a:off x="5353303" y="1305401"/>
          <a:ext cx="1146036" cy="1740535"/>
        </a:xfrm>
        <a:prstGeom prst="roundRect">
          <a:avLst/>
        </a:prstGeom>
        <a:solidFill>
          <a:schemeClr val="accent1">
            <a:shade val="80000"/>
            <a:hueOff val="199590"/>
            <a:satOff val="-3575"/>
            <a:lumOff val="15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Univariate Analysis</a:t>
          </a:r>
          <a:endParaRPr lang="en-SG" sz="1000" b="1" kern="1200" dirty="0">
            <a:solidFill>
              <a:schemeClr val="tx1"/>
            </a:solidFill>
          </a:endParaRPr>
        </a:p>
      </dsp:txBody>
      <dsp:txXfrm>
        <a:off x="5409248" y="1361346"/>
        <a:ext cx="1034146" cy="1628645"/>
      </dsp:txXfrm>
    </dsp:sp>
    <dsp:sp modelId="{BE000F60-E0E8-49DD-993D-5D67E28B760A}">
      <dsp:nvSpPr>
        <dsp:cNvPr id="0" name=""/>
        <dsp:cNvSpPr/>
      </dsp:nvSpPr>
      <dsp:spPr>
        <a:xfrm>
          <a:off x="6690345" y="1305401"/>
          <a:ext cx="1146036" cy="1740535"/>
        </a:xfrm>
        <a:prstGeom prst="roundRect">
          <a:avLst/>
        </a:prstGeom>
        <a:solidFill>
          <a:schemeClr val="accent1">
            <a:shade val="80000"/>
            <a:hueOff val="249488"/>
            <a:satOff val="-4469"/>
            <a:lumOff val="189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Segmented Univariate analysis</a:t>
          </a:r>
        </a:p>
      </dsp:txBody>
      <dsp:txXfrm>
        <a:off x="6746290" y="1361346"/>
        <a:ext cx="1034146" cy="1628645"/>
      </dsp:txXfrm>
    </dsp:sp>
    <dsp:sp modelId="{C314D666-E52F-4701-9BAB-D2E7FE51C59D}">
      <dsp:nvSpPr>
        <dsp:cNvPr id="0" name=""/>
        <dsp:cNvSpPr/>
      </dsp:nvSpPr>
      <dsp:spPr>
        <a:xfrm>
          <a:off x="8027387" y="1305401"/>
          <a:ext cx="1146036" cy="1740535"/>
        </a:xfrm>
        <a:prstGeom prst="roundRect">
          <a:avLst/>
        </a:prstGeom>
        <a:solidFill>
          <a:schemeClr val="accent1">
            <a:shade val="80000"/>
            <a:hueOff val="299385"/>
            <a:satOff val="-5362"/>
            <a:lumOff val="227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Bivariate Analysis</a:t>
          </a:r>
          <a:endParaRPr lang="en-SG" sz="1000" kern="1200" dirty="0">
            <a:solidFill>
              <a:schemeClr val="tx1"/>
            </a:solidFill>
          </a:endParaRPr>
        </a:p>
      </dsp:txBody>
      <dsp:txXfrm>
        <a:off x="8083332" y="1361346"/>
        <a:ext cx="1034146" cy="1628645"/>
      </dsp:txXfrm>
    </dsp:sp>
    <dsp:sp modelId="{3636A457-35AC-4B06-AD2D-522C14170776}">
      <dsp:nvSpPr>
        <dsp:cNvPr id="0" name=""/>
        <dsp:cNvSpPr/>
      </dsp:nvSpPr>
      <dsp:spPr>
        <a:xfrm>
          <a:off x="9364429" y="1305401"/>
          <a:ext cx="1146036" cy="1740535"/>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SG" sz="1000" b="1" i="0" kern="1200" dirty="0">
              <a:solidFill>
                <a:schemeClr val="tx1"/>
              </a:solidFill>
            </a:rPr>
            <a:t>Insights</a:t>
          </a:r>
          <a:endParaRPr lang="en-SG" sz="1000" kern="1200" dirty="0">
            <a:solidFill>
              <a:schemeClr val="tx1"/>
            </a:solidFill>
          </a:endParaRPr>
        </a:p>
      </dsp:txBody>
      <dsp:txXfrm>
        <a:off x="9420374" y="1361346"/>
        <a:ext cx="1034146" cy="16286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F439-C01C-1CF9-105A-BD92B6036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9334D8C-5B93-068F-9E98-A7F7813A2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CDCD302-F895-9164-8E1C-24F366E1F3BB}"/>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6405C9F9-34C4-917C-B460-98D92B4FCE0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176290-F88D-302A-6DDE-253E90ABD20B}"/>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114718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D5B1-50F3-F308-C46A-07D9A8BC7E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CED045C-9475-FA1C-6D20-7FAC48157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79BFB-9735-DBFF-DCF1-582932318F46}"/>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85C3CF7D-9C1D-4EEB-E714-A68045B1B1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1FD1F3-7569-116A-C5DA-5DEFD42E45DA}"/>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165103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A9AFB-888D-0ADC-EAB5-9D000C6BE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8CB7137-F6FC-0494-8240-D361E02A0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F82033-E2BF-4636-700B-2AB9D689E90A}"/>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91226813-8D5C-30DA-2E97-BD4A5BDC5E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05AFCC-6459-6D29-3A9E-67A3B3F047F4}"/>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411409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89CF-4B9E-10AC-30BF-FFE1A1032CC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A338667-181E-63D5-46B0-E7F1C6A72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ED3E4F6-AB5D-CFCD-799F-0A05EFF3CA5A}"/>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82DA6808-377B-8A12-F628-EC4194647C6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920298-4434-F1EC-980F-F407E547B52A}"/>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396036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77F7-E8A1-5A67-306F-04F73DA4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434C296-544A-2718-7918-4C32C8203C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CF83F-A8A2-AAC4-D795-4A2E9BCA8A5C}"/>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53209560-A181-0583-F2A4-92184D248B9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FA66469-F3DD-7CD8-0A15-E390EE812838}"/>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345362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C3AB-1D73-FD86-4595-89741F66601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279B78-2494-4340-2517-29D7E20F3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4E0CAEA-BA1E-E03E-C2D3-9AF3806B38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F5FC3E7-3B96-5322-DDF1-26C94AE48ED3}"/>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6" name="Footer Placeholder 5">
            <a:extLst>
              <a:ext uri="{FF2B5EF4-FFF2-40B4-BE49-F238E27FC236}">
                <a16:creationId xmlns:a16="http://schemas.microsoft.com/office/drawing/2014/main" id="{913E7E40-C831-0BF7-A90A-E1741651C6C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90F878-68AE-0F72-F08D-6B53092F52D1}"/>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310647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F2FC-440F-E75D-9A07-176D2BDF5DB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1D2E0D2-9965-8C06-3AA4-AFC2E641E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2F7DF-670B-4E91-A535-B1FC5614B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9057B24-4134-FED0-A65E-8C979B874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F2703-D2B0-F908-76DF-2AE9CC2D0D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9E8454-A45C-9130-CD5E-9C6790D756DD}"/>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8" name="Footer Placeholder 7">
            <a:extLst>
              <a:ext uri="{FF2B5EF4-FFF2-40B4-BE49-F238E27FC236}">
                <a16:creationId xmlns:a16="http://schemas.microsoft.com/office/drawing/2014/main" id="{F92DC514-B1BE-4952-4CAB-57D7FD603B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E8099D6-3E83-9932-5739-B16B80B222EE}"/>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15392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8448-CD4E-EDD7-CD0E-92330482EDC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7A55536-4013-7ECF-B25F-DE7DD7753DED}"/>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4" name="Footer Placeholder 3">
            <a:extLst>
              <a:ext uri="{FF2B5EF4-FFF2-40B4-BE49-F238E27FC236}">
                <a16:creationId xmlns:a16="http://schemas.microsoft.com/office/drawing/2014/main" id="{3C2AEBB2-27CE-6EDA-0083-7312CDB1C18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E1E5995-3F88-BB6B-3877-5BA13B1F3E73}"/>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32260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ABC20-6D8A-F69F-45E1-0C2357D49297}"/>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3" name="Footer Placeholder 2">
            <a:extLst>
              <a:ext uri="{FF2B5EF4-FFF2-40B4-BE49-F238E27FC236}">
                <a16:creationId xmlns:a16="http://schemas.microsoft.com/office/drawing/2014/main" id="{ABC189A2-BB66-675C-BC28-9F3FE7434BE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8D244C9-779C-7C97-A8FF-881C2E4C2C56}"/>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100210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1E04-0DAE-5288-AB8A-AA234006D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7A0F5B-F45B-F279-1340-6FBEA1B34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92C4D0B-CE63-1BF0-D05E-92AB88454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8AEA3-0A9B-26F3-2FD9-F183620BDF3C}"/>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6" name="Footer Placeholder 5">
            <a:extLst>
              <a:ext uri="{FF2B5EF4-FFF2-40B4-BE49-F238E27FC236}">
                <a16:creationId xmlns:a16="http://schemas.microsoft.com/office/drawing/2014/main" id="{070A323F-3BE1-B1E6-4644-F2A83D43991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DF670DC-02C7-FC9B-4B0D-26A8D85340C7}"/>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292948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3DC1-D74C-3272-94DD-845C3EBC7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9FEB0EA-D374-F1DB-18E7-156568F97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2BB0D72-24F7-E1E1-8B03-89A9B005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557BE-4C28-BA83-3385-A2A14939D978}"/>
              </a:ext>
            </a:extLst>
          </p:cNvPr>
          <p:cNvSpPr>
            <a:spLocks noGrp="1"/>
          </p:cNvSpPr>
          <p:nvPr>
            <p:ph type="dt" sz="half" idx="10"/>
          </p:nvPr>
        </p:nvSpPr>
        <p:spPr/>
        <p:txBody>
          <a:bodyPr/>
          <a:lstStyle/>
          <a:p>
            <a:fld id="{3C455C00-27BE-4A26-A715-79ACCB185476}" type="datetimeFigureOut">
              <a:rPr lang="en-SG" smtClean="0"/>
              <a:t>8/5/2024</a:t>
            </a:fld>
            <a:endParaRPr lang="en-SG"/>
          </a:p>
        </p:txBody>
      </p:sp>
      <p:sp>
        <p:nvSpPr>
          <p:cNvPr id="6" name="Footer Placeholder 5">
            <a:extLst>
              <a:ext uri="{FF2B5EF4-FFF2-40B4-BE49-F238E27FC236}">
                <a16:creationId xmlns:a16="http://schemas.microsoft.com/office/drawing/2014/main" id="{A2F865D0-EBAC-05AD-21D6-DBD695FFDFC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0680345-5ED2-CF9C-DA43-2270281BC76D}"/>
              </a:ext>
            </a:extLst>
          </p:cNvPr>
          <p:cNvSpPr>
            <a:spLocks noGrp="1"/>
          </p:cNvSpPr>
          <p:nvPr>
            <p:ph type="sldNum" sz="quarter" idx="12"/>
          </p:nvPr>
        </p:nvSpPr>
        <p:spPr/>
        <p:txBody>
          <a:bodyPr/>
          <a:lstStyle/>
          <a:p>
            <a:fld id="{5A176CF3-7BDC-4350-92F9-5820430CB1DB}" type="slidenum">
              <a:rPr lang="en-SG" smtClean="0"/>
              <a:t>‹#›</a:t>
            </a:fld>
            <a:endParaRPr lang="en-SG"/>
          </a:p>
        </p:txBody>
      </p:sp>
    </p:spTree>
    <p:extLst>
      <p:ext uri="{BB962C8B-B14F-4D97-AF65-F5344CB8AC3E}">
        <p14:creationId xmlns:p14="http://schemas.microsoft.com/office/powerpoint/2010/main" val="364045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9A29D-E6C5-0594-AF8E-F9522BE71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E8CA4B1-DB66-4FED-FE76-F6902445C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327653C-58AD-6A95-2AD0-78EB8F6E4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55C00-27BE-4A26-A715-79ACCB185476}" type="datetimeFigureOut">
              <a:rPr lang="en-SG" smtClean="0"/>
              <a:t>8/5/2024</a:t>
            </a:fld>
            <a:endParaRPr lang="en-SG"/>
          </a:p>
        </p:txBody>
      </p:sp>
      <p:sp>
        <p:nvSpPr>
          <p:cNvPr id="5" name="Footer Placeholder 4">
            <a:extLst>
              <a:ext uri="{FF2B5EF4-FFF2-40B4-BE49-F238E27FC236}">
                <a16:creationId xmlns:a16="http://schemas.microsoft.com/office/drawing/2014/main" id="{1E673C51-4F6E-3F6C-3A0B-0C689C5B5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51279CA-F2EF-D6D5-08DA-4510D2325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76CF3-7BDC-4350-92F9-5820430CB1DB}" type="slidenum">
              <a:rPr lang="en-SG" smtClean="0"/>
              <a:t>‹#›</a:t>
            </a:fld>
            <a:endParaRPr lang="en-SG"/>
          </a:p>
        </p:txBody>
      </p:sp>
    </p:spTree>
    <p:extLst>
      <p:ext uri="{BB962C8B-B14F-4D97-AF65-F5344CB8AC3E}">
        <p14:creationId xmlns:p14="http://schemas.microsoft.com/office/powerpoint/2010/main" val="69116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Vertical Text Placeholder 9">
            <a:extLst>
              <a:ext uri="{FF2B5EF4-FFF2-40B4-BE49-F238E27FC236}">
                <a16:creationId xmlns:a16="http://schemas.microsoft.com/office/drawing/2014/main" id="{86903774-ABE9-4091-A476-0DB2EC66CC79}"/>
              </a:ext>
            </a:extLst>
          </p:cNvPr>
          <p:cNvSpPr>
            <a:spLocks noGrp="1"/>
          </p:cNvSpPr>
          <p:nvPr>
            <p:ph type="body" orient="vert" idx="1"/>
          </p:nvPr>
        </p:nvSpPr>
        <p:spPr>
          <a:xfrm>
            <a:off x="838200" y="2654709"/>
            <a:ext cx="10515600" cy="3522253"/>
          </a:xfrm>
        </p:spPr>
        <p:txBody>
          <a:bodyPr vert="horz"/>
          <a:lstStyle/>
          <a:p>
            <a:pPr marL="0" indent="0">
              <a:buNone/>
            </a:pPr>
            <a:r>
              <a:rPr lang="en-US" sz="3200" b="1" dirty="0">
                <a:effectLst/>
                <a:highlight>
                  <a:srgbClr val="FFFFFF"/>
                </a:highlight>
                <a:latin typeface="Calibri" panose="020F0502020204030204" pitchFamily="34" charset="0"/>
                <a:ea typeface="Calibri" panose="020F0502020204030204" pitchFamily="34" charset="0"/>
              </a:rPr>
              <a:t>Lending Club Case Study:</a:t>
            </a:r>
          </a:p>
          <a:p>
            <a:pPr marL="0" indent="0">
              <a:buNone/>
            </a:pPr>
            <a:r>
              <a:rPr lang="en-US" dirty="0">
                <a:highlight>
                  <a:srgbClr val="FFFFFF"/>
                </a:highlight>
                <a:latin typeface="Calibri" panose="020F0502020204030204" pitchFamily="34" charset="0"/>
                <a:ea typeface="Calibri" panose="020F0502020204030204" pitchFamily="34" charset="0"/>
              </a:rPr>
              <a:t>	</a:t>
            </a:r>
            <a:r>
              <a:rPr lang="en-US" dirty="0">
                <a:effectLst/>
                <a:highlight>
                  <a:srgbClr val="FFFFFF"/>
                </a:highlight>
                <a:latin typeface="Calibri" panose="020F0502020204030204" pitchFamily="34" charset="0"/>
                <a:ea typeface="Calibri" panose="020F0502020204030204" pitchFamily="34" charset="0"/>
              </a:rPr>
              <a:t>This project is a data science project that uses the lending club data set to predict whether a loan will be defaulted or not.</a:t>
            </a:r>
          </a:p>
          <a:p>
            <a:pPr marL="0" indent="0">
              <a:buNone/>
            </a:pPr>
            <a:endParaRPr lang="en-US" dirty="0">
              <a:highlight>
                <a:srgbClr val="FFFFFF"/>
              </a:highlight>
              <a:latin typeface="Calibri" panose="020F0502020204030204" pitchFamily="34" charset="0"/>
              <a:ea typeface="Calibri" panose="020F0502020204030204" pitchFamily="34" charset="0"/>
            </a:endParaRPr>
          </a:p>
          <a:p>
            <a:pPr marL="0" indent="0">
              <a:buNone/>
            </a:pPr>
            <a:r>
              <a:rPr lang="en-US"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rPr>
              <a:t>Group Members:</a:t>
            </a:r>
          </a:p>
          <a:p>
            <a:pPr marL="0" indent="0">
              <a:buNone/>
            </a:pPr>
            <a:r>
              <a:rPr lang="en-US" dirty="0">
                <a:solidFill>
                  <a:schemeClr val="tx1">
                    <a:lumMod val="75000"/>
                    <a:lumOff val="25000"/>
                  </a:schemeClr>
                </a:solidFill>
                <a:highlight>
                  <a:srgbClr val="FFFFFF"/>
                </a:highlight>
                <a:latin typeface="Calibri" panose="020F0502020204030204" pitchFamily="34" charset="0"/>
                <a:ea typeface="Calibri" panose="020F0502020204030204" pitchFamily="34" charset="0"/>
              </a:rPr>
              <a:t>Vijay Sekhar Lattala</a:t>
            </a:r>
          </a:p>
          <a:p>
            <a:pPr marL="0" indent="0">
              <a:buNone/>
            </a:pPr>
            <a:r>
              <a:rPr lang="en-US" dirty="0">
                <a:solidFill>
                  <a:schemeClr val="tx1">
                    <a:lumMod val="75000"/>
                    <a:lumOff val="25000"/>
                  </a:schemeClr>
                </a:solidFill>
                <a:effectLst/>
                <a:highlight>
                  <a:srgbClr val="FFFFFF"/>
                </a:highlight>
                <a:latin typeface="Calibri" panose="020F0502020204030204" pitchFamily="34" charset="0"/>
                <a:ea typeface="Calibri" panose="020F0502020204030204" pitchFamily="34" charset="0"/>
              </a:rPr>
              <a:t>Srikanth Kaspe</a:t>
            </a:r>
          </a:p>
          <a:p>
            <a:pPr marL="0" indent="0">
              <a:buNone/>
            </a:pPr>
            <a:endParaRPr lang="en-SG" dirty="0"/>
          </a:p>
        </p:txBody>
      </p:sp>
      <p:pic>
        <p:nvPicPr>
          <p:cNvPr id="12" name="Picture 11">
            <a:extLst>
              <a:ext uri="{FF2B5EF4-FFF2-40B4-BE49-F238E27FC236}">
                <a16:creationId xmlns:a16="http://schemas.microsoft.com/office/drawing/2014/main" id="{0E0D14B2-3290-AFF3-F4C7-465AF40FF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0" y="304802"/>
            <a:ext cx="11100620" cy="1833535"/>
          </a:xfrm>
          <a:prstGeom prst="rect">
            <a:avLst/>
          </a:prstGeom>
        </p:spPr>
      </p:pic>
      <p:cxnSp>
        <p:nvCxnSpPr>
          <p:cNvPr id="14" name="Straight Connector 13">
            <a:extLst>
              <a:ext uri="{FF2B5EF4-FFF2-40B4-BE49-F238E27FC236}">
                <a16:creationId xmlns:a16="http://schemas.microsoft.com/office/drawing/2014/main" id="{F194B9A1-6249-B6F0-E9C7-B648FEAA2ACC}"/>
              </a:ext>
            </a:extLst>
          </p:cNvPr>
          <p:cNvCxnSpPr>
            <a:stCxn id="10" idx="1"/>
            <a:endCxn id="10" idx="3"/>
          </p:cNvCxnSpPr>
          <p:nvPr/>
        </p:nvCxnSpPr>
        <p:spPr>
          <a:xfrm>
            <a:off x="838200" y="4415836"/>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0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Annual Income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Lower annual income (below 37K)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B23B48-3AD3-B10C-DBE9-94991085EA94}"/>
              </a:ext>
            </a:extLst>
          </p:cNvPr>
          <p:cNvPicPr>
            <a:picLocks noChangeAspect="1"/>
          </p:cNvPicPr>
          <p:nvPr/>
        </p:nvPicPr>
        <p:blipFill>
          <a:blip r:embed="rId2"/>
          <a:stretch>
            <a:fillRect/>
          </a:stretch>
        </p:blipFill>
        <p:spPr>
          <a:xfrm>
            <a:off x="838200" y="1433595"/>
            <a:ext cx="8263467" cy="3968857"/>
          </a:xfrm>
          <a:prstGeom prst="rect">
            <a:avLst/>
          </a:prstGeom>
        </p:spPr>
      </p:pic>
    </p:spTree>
    <p:extLst>
      <p:ext uri="{BB962C8B-B14F-4D97-AF65-F5344CB8AC3E}">
        <p14:creationId xmlns:p14="http://schemas.microsoft.com/office/powerpoint/2010/main" val="369389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Debt to Income Ratio</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Higher debt to income ratio (above 15%)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41B2CB6-3D0D-DCF4-4D85-A243FE2CD3BF}"/>
              </a:ext>
            </a:extLst>
          </p:cNvPr>
          <p:cNvPicPr>
            <a:picLocks noChangeAspect="1"/>
          </p:cNvPicPr>
          <p:nvPr/>
        </p:nvPicPr>
        <p:blipFill>
          <a:blip r:embed="rId2"/>
          <a:stretch>
            <a:fillRect/>
          </a:stretch>
        </p:blipFill>
        <p:spPr>
          <a:xfrm>
            <a:off x="838200" y="1341805"/>
            <a:ext cx="7933267" cy="4034324"/>
          </a:xfrm>
          <a:prstGeom prst="rect">
            <a:avLst/>
          </a:prstGeom>
        </p:spPr>
      </p:pic>
    </p:spTree>
    <p:extLst>
      <p:ext uri="{BB962C8B-B14F-4D97-AF65-F5344CB8AC3E}">
        <p14:creationId xmlns:p14="http://schemas.microsoft.com/office/powerpoint/2010/main" val="171442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Revolving Balance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3"/>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Higher the revolving balance above 10k, bigger the chance of the loan getting defaulted.</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CD7A5FA-2BBE-14C4-93FC-7E9CB38B6FFC}"/>
              </a:ext>
            </a:extLst>
          </p:cNvPr>
          <p:cNvPicPr>
            <a:picLocks noChangeAspect="1"/>
          </p:cNvPicPr>
          <p:nvPr/>
        </p:nvPicPr>
        <p:blipFill>
          <a:blip r:embed="rId2"/>
          <a:stretch>
            <a:fillRect/>
          </a:stretch>
        </p:blipFill>
        <p:spPr>
          <a:xfrm>
            <a:off x="838200" y="1408385"/>
            <a:ext cx="8068731" cy="3694556"/>
          </a:xfrm>
          <a:prstGeom prst="rect">
            <a:avLst/>
          </a:prstGeom>
        </p:spPr>
      </p:pic>
    </p:spTree>
    <p:extLst>
      <p:ext uri="{BB962C8B-B14F-4D97-AF65-F5344CB8AC3E}">
        <p14:creationId xmlns:p14="http://schemas.microsoft.com/office/powerpoint/2010/main" val="119246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Repayment Term</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Loan Repayment term (5 years) will lead to the loan getting defaulted.</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2616246-64CA-5737-4F3A-87101668866F}"/>
              </a:ext>
            </a:extLst>
          </p:cNvPr>
          <p:cNvPicPr>
            <a:picLocks noChangeAspect="1"/>
          </p:cNvPicPr>
          <p:nvPr/>
        </p:nvPicPr>
        <p:blipFill>
          <a:blip r:embed="rId2"/>
          <a:stretch>
            <a:fillRect/>
          </a:stretch>
        </p:blipFill>
        <p:spPr>
          <a:xfrm>
            <a:off x="838200" y="1525113"/>
            <a:ext cx="6781798" cy="3680850"/>
          </a:xfrm>
          <a:prstGeom prst="rect">
            <a:avLst/>
          </a:prstGeom>
        </p:spPr>
      </p:pic>
    </p:spTree>
    <p:extLst>
      <p:ext uri="{BB962C8B-B14F-4D97-AF65-F5344CB8AC3E}">
        <p14:creationId xmlns:p14="http://schemas.microsoft.com/office/powerpoint/2010/main" val="338545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Grade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308790"/>
            <a:ext cx="9889067" cy="787210"/>
          </a:xfrm>
        </p:spPr>
        <p:txBody>
          <a:bodyPr>
            <a:noAutofit/>
          </a:bodyPr>
          <a:lstStyle/>
          <a:p>
            <a:pPr>
              <a:buFont typeface="Wingdings" panose="05000000000000000000" pitchFamily="2" charset="2"/>
              <a:buChar char="Ø"/>
            </a:pPr>
            <a:r>
              <a:rPr lang="en-US" sz="2000" i="0" dirty="0">
                <a:effectLst/>
                <a:highlight>
                  <a:srgbClr val="FFFFFF"/>
                </a:highlight>
              </a:rPr>
              <a:t>Loan Grades from D, E, F and G when compared to others will lead to the loan getting defaulted.</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96D6347-9F5A-3412-CCBA-DEB789D6412D}"/>
              </a:ext>
            </a:extLst>
          </p:cNvPr>
          <p:cNvPicPr>
            <a:picLocks noChangeAspect="1"/>
          </p:cNvPicPr>
          <p:nvPr/>
        </p:nvPicPr>
        <p:blipFill>
          <a:blip r:embed="rId2"/>
          <a:stretch>
            <a:fillRect/>
          </a:stretch>
        </p:blipFill>
        <p:spPr>
          <a:xfrm>
            <a:off x="838200" y="1554281"/>
            <a:ext cx="6434667" cy="3460172"/>
          </a:xfrm>
          <a:prstGeom prst="rect">
            <a:avLst/>
          </a:prstGeom>
        </p:spPr>
      </p:pic>
    </p:spTree>
    <p:extLst>
      <p:ext uri="{BB962C8B-B14F-4D97-AF65-F5344CB8AC3E}">
        <p14:creationId xmlns:p14="http://schemas.microsoft.com/office/powerpoint/2010/main" val="63687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Sub grade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78633"/>
            <a:ext cx="9889067" cy="630553"/>
          </a:xfrm>
        </p:spPr>
        <p:txBody>
          <a:bodyPr>
            <a:normAutofit/>
          </a:bodyPr>
          <a:lstStyle/>
          <a:p>
            <a:pPr>
              <a:buFont typeface="Wingdings" panose="05000000000000000000" pitchFamily="2" charset="2"/>
              <a:buChar char="Ø"/>
            </a:pPr>
            <a:r>
              <a:rPr lang="en-US" sz="2000" i="0" dirty="0">
                <a:effectLst/>
                <a:highlight>
                  <a:srgbClr val="FFFFFF"/>
                </a:highlight>
              </a:rPr>
              <a:t>Loan sub grades G3 and F5 when compared to others will lead to the loan getting defaulted.</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C4BDEF8-8AB9-A592-9AF3-BA5E0F119E74}"/>
              </a:ext>
            </a:extLst>
          </p:cNvPr>
          <p:cNvPicPr>
            <a:picLocks noChangeAspect="1"/>
          </p:cNvPicPr>
          <p:nvPr/>
        </p:nvPicPr>
        <p:blipFill>
          <a:blip r:embed="rId2"/>
          <a:stretch>
            <a:fillRect/>
          </a:stretch>
        </p:blipFill>
        <p:spPr>
          <a:xfrm>
            <a:off x="838200" y="1379803"/>
            <a:ext cx="6485467" cy="3723139"/>
          </a:xfrm>
          <a:prstGeom prst="rect">
            <a:avLst/>
          </a:prstGeom>
        </p:spPr>
      </p:pic>
    </p:spTree>
    <p:extLst>
      <p:ext uri="{BB962C8B-B14F-4D97-AF65-F5344CB8AC3E}">
        <p14:creationId xmlns:p14="http://schemas.microsoft.com/office/powerpoint/2010/main" val="163287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Employment Length</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16166"/>
            <a:ext cx="9889067" cy="919161"/>
          </a:xfrm>
        </p:spPr>
        <p:txBody>
          <a:bodyPr>
            <a:noAutofit/>
          </a:bodyPr>
          <a:lstStyle/>
          <a:p>
            <a:pPr>
              <a:buFont typeface="Wingdings" panose="05000000000000000000" pitchFamily="2" charset="2"/>
              <a:buChar char="Ø"/>
            </a:pPr>
            <a:r>
              <a:rPr lang="en-US" sz="2000" i="0" dirty="0">
                <a:effectLst/>
                <a:highlight>
                  <a:srgbClr val="FFFFFF"/>
                </a:highlight>
              </a:rPr>
              <a:t>Although there is nothing much to conclude from above data, we can see having no employment will lead to Defaulted payment.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21A31B0-2047-4ED2-F86A-3318A4361C68}"/>
              </a:ext>
            </a:extLst>
          </p:cNvPr>
          <p:cNvPicPr>
            <a:picLocks noChangeAspect="1"/>
          </p:cNvPicPr>
          <p:nvPr/>
        </p:nvPicPr>
        <p:blipFill>
          <a:blip r:embed="rId2"/>
          <a:stretch>
            <a:fillRect/>
          </a:stretch>
        </p:blipFill>
        <p:spPr>
          <a:xfrm>
            <a:off x="838200" y="1462585"/>
            <a:ext cx="6781800" cy="3483041"/>
          </a:xfrm>
          <a:prstGeom prst="rect">
            <a:avLst/>
          </a:prstGeom>
        </p:spPr>
      </p:pic>
    </p:spTree>
    <p:extLst>
      <p:ext uri="{BB962C8B-B14F-4D97-AF65-F5344CB8AC3E}">
        <p14:creationId xmlns:p14="http://schemas.microsoft.com/office/powerpoint/2010/main" val="319765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Verification Status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164471"/>
            <a:ext cx="9889067" cy="732348"/>
          </a:xfrm>
        </p:spPr>
        <p:txBody>
          <a:bodyPr>
            <a:noAutofit/>
          </a:bodyPr>
          <a:lstStyle/>
          <a:p>
            <a:pPr>
              <a:buFont typeface="Wingdings" panose="05000000000000000000" pitchFamily="2" charset="2"/>
              <a:buChar char="Ø"/>
            </a:pPr>
            <a:r>
              <a:rPr lang="en-US" sz="2000" dirty="0">
                <a:highlight>
                  <a:srgbClr val="FFFFFF"/>
                </a:highlight>
              </a:rPr>
              <a:t>I</a:t>
            </a:r>
            <a:r>
              <a:rPr lang="en-US" sz="2000" i="0" dirty="0">
                <a:effectLst/>
                <a:highlight>
                  <a:srgbClr val="FFFFFF"/>
                </a:highlight>
              </a:rPr>
              <a:t>nterestingly verified applicants have more defaulted which means the verification process is not correct.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A79EA49-7CE4-7278-5CAB-74417EC33990}"/>
              </a:ext>
            </a:extLst>
          </p:cNvPr>
          <p:cNvPicPr>
            <a:picLocks noChangeAspect="1"/>
          </p:cNvPicPr>
          <p:nvPr/>
        </p:nvPicPr>
        <p:blipFill>
          <a:blip r:embed="rId2"/>
          <a:stretch>
            <a:fillRect/>
          </a:stretch>
        </p:blipFill>
        <p:spPr>
          <a:xfrm>
            <a:off x="838200" y="1510582"/>
            <a:ext cx="6866467" cy="3258063"/>
          </a:xfrm>
          <a:prstGeom prst="rect">
            <a:avLst/>
          </a:prstGeom>
        </p:spPr>
      </p:pic>
    </p:spTree>
    <p:extLst>
      <p:ext uri="{BB962C8B-B14F-4D97-AF65-F5344CB8AC3E}">
        <p14:creationId xmlns:p14="http://schemas.microsoft.com/office/powerpoint/2010/main" val="101867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Purpose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55495"/>
            <a:ext cx="9889067" cy="801175"/>
          </a:xfrm>
        </p:spPr>
        <p:txBody>
          <a:bodyPr>
            <a:noAutofit/>
          </a:bodyPr>
          <a:lstStyle/>
          <a:p>
            <a:pPr>
              <a:buFont typeface="Wingdings" panose="05000000000000000000" pitchFamily="2" charset="2"/>
              <a:buChar char="Ø"/>
            </a:pPr>
            <a:r>
              <a:rPr lang="en-US" sz="2000" dirty="0">
                <a:highlight>
                  <a:srgbClr val="FFFFFF"/>
                </a:highlight>
              </a:rPr>
              <a:t>Loans taken for purpose like small business, renewable energy, educational are the risky ones.</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301FFD-561E-B765-BEBE-9B6E5F79B12C}"/>
              </a:ext>
            </a:extLst>
          </p:cNvPr>
          <p:cNvPicPr>
            <a:picLocks noChangeAspect="1"/>
          </p:cNvPicPr>
          <p:nvPr/>
        </p:nvPicPr>
        <p:blipFill>
          <a:blip r:embed="rId2"/>
          <a:stretch>
            <a:fillRect/>
          </a:stretch>
        </p:blipFill>
        <p:spPr>
          <a:xfrm>
            <a:off x="838200" y="1428269"/>
            <a:ext cx="7309297" cy="3615679"/>
          </a:xfrm>
          <a:prstGeom prst="rect">
            <a:avLst/>
          </a:prstGeom>
        </p:spPr>
      </p:pic>
    </p:spTree>
    <p:extLst>
      <p:ext uri="{BB962C8B-B14F-4D97-AF65-F5344CB8AC3E}">
        <p14:creationId xmlns:p14="http://schemas.microsoft.com/office/powerpoint/2010/main" val="165080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Derogatory public records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78633"/>
            <a:ext cx="9889067" cy="709212"/>
          </a:xfrm>
        </p:spPr>
        <p:txBody>
          <a:bodyPr>
            <a:normAutofit/>
          </a:bodyPr>
          <a:lstStyle/>
          <a:p>
            <a:pPr>
              <a:buFont typeface="Wingdings" panose="05000000000000000000" pitchFamily="2" charset="2"/>
              <a:buChar char="Ø"/>
            </a:pPr>
            <a:r>
              <a:rPr lang="en-US" sz="2000" dirty="0">
                <a:highlight>
                  <a:srgbClr val="FFFFFF"/>
                </a:highlight>
              </a:rPr>
              <a:t>Derogatory public records with (1 or 2) have the chance of defaulting the loan.</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5D10153-05AA-EE36-BC6D-E1BDBEE8BBBC}"/>
              </a:ext>
            </a:extLst>
          </p:cNvPr>
          <p:cNvPicPr>
            <a:picLocks noChangeAspect="1"/>
          </p:cNvPicPr>
          <p:nvPr/>
        </p:nvPicPr>
        <p:blipFill>
          <a:blip r:embed="rId2"/>
          <a:stretch>
            <a:fillRect/>
          </a:stretch>
        </p:blipFill>
        <p:spPr>
          <a:xfrm>
            <a:off x="838200" y="1387692"/>
            <a:ext cx="6570133" cy="3538269"/>
          </a:xfrm>
          <a:prstGeom prst="rect">
            <a:avLst/>
          </a:prstGeom>
        </p:spPr>
      </p:pic>
    </p:spTree>
    <p:extLst>
      <p:ext uri="{BB962C8B-B14F-4D97-AF65-F5344CB8AC3E}">
        <p14:creationId xmlns:p14="http://schemas.microsoft.com/office/powerpoint/2010/main" val="422041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p:txBody>
          <a:bodyPr>
            <a:normAutofit/>
          </a:bodyPr>
          <a:lstStyle/>
          <a:p>
            <a:r>
              <a:rPr lang="en-SG" sz="3200" b="1" dirty="0">
                <a:latin typeface="+mn-lt"/>
              </a:rPr>
              <a:t>Problem Statement</a:t>
            </a:r>
          </a:p>
        </p:txBody>
      </p:sp>
      <p:sp>
        <p:nvSpPr>
          <p:cNvPr id="3" name="Content Placeholder 2">
            <a:extLst>
              <a:ext uri="{FF2B5EF4-FFF2-40B4-BE49-F238E27FC236}">
                <a16:creationId xmlns:a16="http://schemas.microsoft.com/office/drawing/2014/main" id="{EAD6BDB2-FE98-3A2C-A0D1-6F08D9A4B0E3}"/>
              </a:ext>
            </a:extLst>
          </p:cNvPr>
          <p:cNvSpPr>
            <a:spLocks noGrp="1"/>
          </p:cNvSpPr>
          <p:nvPr>
            <p:ph idx="1"/>
          </p:nvPr>
        </p:nvSpPr>
        <p:spPr/>
        <p:txBody>
          <a:bodyPr/>
          <a:lstStyle/>
          <a:p>
            <a:pPr algn="l">
              <a:buFont typeface="Wingdings" panose="05000000000000000000" pitchFamily="2" charset="2"/>
              <a:buChar char="Ø"/>
            </a:pPr>
            <a:r>
              <a:rPr lang="en-US" dirty="0">
                <a:effectLst/>
                <a:highlight>
                  <a:srgbClr val="FFFFFF"/>
                </a:highlight>
              </a:rPr>
              <a:t>Lending Club is a consumer finance marketplace for personal loans that matches borrowers who are seeking a loan with investors looking to lend money and make a return.</a:t>
            </a:r>
          </a:p>
          <a:p>
            <a:pPr algn="l">
              <a:buFont typeface="Wingdings" panose="05000000000000000000" pitchFamily="2" charset="2"/>
              <a:buChar char="Ø"/>
            </a:pPr>
            <a:r>
              <a:rPr lang="en-US" dirty="0">
                <a:effectLst/>
                <a:highlight>
                  <a:srgbClr val="FFFFFF"/>
                </a:highlight>
              </a:rPr>
              <a:t>It specializes in lending various types of loans to urban customers. When the company receives a loan application, the company has to make a decision for loan approval based on the applicant’s profile.</a:t>
            </a:r>
          </a:p>
        </p:txBody>
      </p:sp>
      <p:cxnSp>
        <p:nvCxnSpPr>
          <p:cNvPr id="5" name="Straight Connector 4">
            <a:extLst>
              <a:ext uri="{FF2B5EF4-FFF2-40B4-BE49-F238E27FC236}">
                <a16:creationId xmlns:a16="http://schemas.microsoft.com/office/drawing/2014/main" id="{866774C7-059D-6BB2-62C8-EFC68B388F10}"/>
              </a:ext>
            </a:extLst>
          </p:cNvPr>
          <p:cNvCxnSpPr/>
          <p:nvPr/>
        </p:nvCxnSpPr>
        <p:spPr>
          <a:xfrm>
            <a:off x="838200" y="1337187"/>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790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Public bankruptcy records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60258"/>
            <a:ext cx="9889067" cy="666409"/>
          </a:xfrm>
        </p:spPr>
        <p:txBody>
          <a:bodyPr>
            <a:normAutofit/>
          </a:bodyPr>
          <a:lstStyle/>
          <a:p>
            <a:pPr>
              <a:buFont typeface="Wingdings" panose="05000000000000000000" pitchFamily="2" charset="2"/>
              <a:buChar char="Ø"/>
            </a:pPr>
            <a:r>
              <a:rPr lang="en-US" sz="2000" dirty="0">
                <a:highlight>
                  <a:srgbClr val="FFFFFF"/>
                </a:highlight>
              </a:rPr>
              <a:t>Higher the number of public bankruptcy records, bigger the chance of defaulting the loan.</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76C2E0C-62AF-760A-A2C5-4413083BA32E}"/>
              </a:ext>
            </a:extLst>
          </p:cNvPr>
          <p:cNvPicPr>
            <a:picLocks noChangeAspect="1"/>
          </p:cNvPicPr>
          <p:nvPr/>
        </p:nvPicPr>
        <p:blipFill>
          <a:blip r:embed="rId2"/>
          <a:stretch>
            <a:fillRect/>
          </a:stretch>
        </p:blipFill>
        <p:spPr>
          <a:xfrm>
            <a:off x="838200" y="1391774"/>
            <a:ext cx="6358466" cy="3583347"/>
          </a:xfrm>
          <a:prstGeom prst="rect">
            <a:avLst/>
          </a:prstGeom>
        </p:spPr>
      </p:pic>
    </p:spTree>
    <p:extLst>
      <p:ext uri="{BB962C8B-B14F-4D97-AF65-F5344CB8AC3E}">
        <p14:creationId xmlns:p14="http://schemas.microsoft.com/office/powerpoint/2010/main" val="30563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Issue Month and Issue Year</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653689"/>
          </a:xfrm>
        </p:spPr>
        <p:txBody>
          <a:bodyPr>
            <a:normAutofit/>
          </a:bodyPr>
          <a:lstStyle/>
          <a:p>
            <a:pPr>
              <a:buFont typeface="Wingdings" panose="05000000000000000000" pitchFamily="2" charset="2"/>
              <a:buChar char="Ø"/>
            </a:pPr>
            <a:r>
              <a:rPr lang="en-US" sz="2000" dirty="0">
                <a:highlight>
                  <a:srgbClr val="FFFFFF"/>
                </a:highlight>
              </a:rPr>
              <a:t>Loan issue month in Dec, May, Sep have the biggest default ratio.</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3AFCD96-EF74-11D1-6A61-F15B2DF3FF82}"/>
              </a:ext>
            </a:extLst>
          </p:cNvPr>
          <p:cNvPicPr>
            <a:picLocks noChangeAspect="1"/>
          </p:cNvPicPr>
          <p:nvPr/>
        </p:nvPicPr>
        <p:blipFill>
          <a:blip r:embed="rId2"/>
          <a:stretch>
            <a:fillRect/>
          </a:stretch>
        </p:blipFill>
        <p:spPr>
          <a:xfrm>
            <a:off x="838200" y="1395267"/>
            <a:ext cx="7874000" cy="3885574"/>
          </a:xfrm>
          <a:prstGeom prst="rect">
            <a:avLst/>
          </a:prstGeom>
        </p:spPr>
      </p:pic>
    </p:spTree>
    <p:extLst>
      <p:ext uri="{BB962C8B-B14F-4D97-AF65-F5344CB8AC3E}">
        <p14:creationId xmlns:p14="http://schemas.microsoft.com/office/powerpoint/2010/main" val="381030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Instalment vs Annual Income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683186"/>
          </a:xfrm>
        </p:spPr>
        <p:txBody>
          <a:bodyPr>
            <a:normAutofit/>
          </a:bodyPr>
          <a:lstStyle/>
          <a:p>
            <a:pPr>
              <a:buFont typeface="Wingdings" panose="05000000000000000000" pitchFamily="2" charset="2"/>
              <a:buChar char="Ø"/>
            </a:pPr>
            <a:r>
              <a:rPr lang="en-US" sz="2000" dirty="0">
                <a:highlight>
                  <a:srgbClr val="FFFFFF"/>
                </a:highlight>
              </a:rPr>
              <a:t>Higher instalments for any income group have more number of defaults.</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E966A3-6CD8-427F-C043-DE59147C0909}"/>
              </a:ext>
            </a:extLst>
          </p:cNvPr>
          <p:cNvPicPr>
            <a:picLocks noChangeAspect="1"/>
          </p:cNvPicPr>
          <p:nvPr/>
        </p:nvPicPr>
        <p:blipFill>
          <a:blip r:embed="rId2"/>
          <a:stretch>
            <a:fillRect/>
          </a:stretch>
        </p:blipFill>
        <p:spPr>
          <a:xfrm>
            <a:off x="838200" y="1327352"/>
            <a:ext cx="5088467" cy="3647770"/>
          </a:xfrm>
          <a:prstGeom prst="rect">
            <a:avLst/>
          </a:prstGeom>
        </p:spPr>
      </p:pic>
    </p:spTree>
    <p:extLst>
      <p:ext uri="{BB962C8B-B14F-4D97-AF65-F5344CB8AC3E}">
        <p14:creationId xmlns:p14="http://schemas.microsoft.com/office/powerpoint/2010/main" val="35092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Annual Income vs Purpose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171768"/>
            <a:ext cx="9889067" cy="754899"/>
          </a:xfrm>
        </p:spPr>
        <p:txBody>
          <a:bodyPr>
            <a:normAutofit/>
          </a:bodyPr>
          <a:lstStyle/>
          <a:p>
            <a:pPr>
              <a:buFont typeface="Wingdings" panose="05000000000000000000" pitchFamily="2" charset="2"/>
              <a:buChar char="Ø"/>
            </a:pPr>
            <a:r>
              <a:rPr lang="en-US" sz="2000" dirty="0">
                <a:highlight>
                  <a:srgbClr val="FFFFFF"/>
                </a:highlight>
              </a:rPr>
              <a:t>Though the number of loans applied and defaulted are the highest in number for "</a:t>
            </a:r>
            <a:r>
              <a:rPr lang="en-US" sz="2000" dirty="0" err="1">
                <a:highlight>
                  <a:srgbClr val="FFFFFF"/>
                </a:highlight>
              </a:rPr>
              <a:t>debt_consolation</a:t>
            </a:r>
            <a:r>
              <a:rPr lang="en-US" sz="2000" dirty="0">
                <a:highlight>
                  <a:srgbClr val="FFFFFF"/>
                </a:highlight>
              </a:rPr>
              <a:t>", the annual income of those who applied isn't the highest.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25B8A4-2B8B-9120-5A4F-B90D551FB3D2}"/>
              </a:ext>
            </a:extLst>
          </p:cNvPr>
          <p:cNvPicPr>
            <a:picLocks noChangeAspect="1"/>
          </p:cNvPicPr>
          <p:nvPr/>
        </p:nvPicPr>
        <p:blipFill>
          <a:blip r:embed="rId2"/>
          <a:stretch>
            <a:fillRect/>
          </a:stretch>
        </p:blipFill>
        <p:spPr>
          <a:xfrm>
            <a:off x="838200" y="1365786"/>
            <a:ext cx="5155218" cy="3540512"/>
          </a:xfrm>
          <a:prstGeom prst="rect">
            <a:avLst/>
          </a:prstGeom>
        </p:spPr>
      </p:pic>
    </p:spTree>
    <p:extLst>
      <p:ext uri="{BB962C8B-B14F-4D97-AF65-F5344CB8AC3E}">
        <p14:creationId xmlns:p14="http://schemas.microsoft.com/office/powerpoint/2010/main" val="52505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Annual Income vs Loan Amount</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260258"/>
            <a:ext cx="9889067" cy="666409"/>
          </a:xfrm>
        </p:spPr>
        <p:txBody>
          <a:bodyPr>
            <a:normAutofit/>
          </a:bodyPr>
          <a:lstStyle/>
          <a:p>
            <a:pPr>
              <a:buFont typeface="Wingdings" panose="05000000000000000000" pitchFamily="2" charset="2"/>
              <a:buChar char="Ø"/>
            </a:pPr>
            <a:r>
              <a:rPr lang="en-US" sz="2000" dirty="0">
                <a:highlight>
                  <a:srgbClr val="FFFFFF"/>
                </a:highlight>
              </a:rPr>
              <a:t>Across all the income groups, the loan amount is higher for people who defaulted.</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FE8839-5E24-CE44-BD6D-7A1FBFE6A02E}"/>
              </a:ext>
            </a:extLst>
          </p:cNvPr>
          <p:cNvPicPr>
            <a:picLocks noChangeAspect="1"/>
          </p:cNvPicPr>
          <p:nvPr/>
        </p:nvPicPr>
        <p:blipFill>
          <a:blip r:embed="rId2"/>
          <a:stretch>
            <a:fillRect/>
          </a:stretch>
        </p:blipFill>
        <p:spPr>
          <a:xfrm>
            <a:off x="838200" y="1416319"/>
            <a:ext cx="7064352" cy="3293332"/>
          </a:xfrm>
          <a:prstGeom prst="rect">
            <a:avLst/>
          </a:prstGeom>
        </p:spPr>
      </p:pic>
    </p:spTree>
    <p:extLst>
      <p:ext uri="{BB962C8B-B14F-4D97-AF65-F5344CB8AC3E}">
        <p14:creationId xmlns:p14="http://schemas.microsoft.com/office/powerpoint/2010/main" val="282711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Annual Income vs Debt to Income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004620"/>
            <a:ext cx="9889067" cy="922048"/>
          </a:xfrm>
        </p:spPr>
        <p:txBody>
          <a:bodyPr>
            <a:noAutofit/>
          </a:bodyPr>
          <a:lstStyle/>
          <a:p>
            <a:pPr>
              <a:buFont typeface="Wingdings" panose="05000000000000000000" pitchFamily="2" charset="2"/>
              <a:buChar char="Ø"/>
            </a:pPr>
            <a:r>
              <a:rPr lang="en-US" sz="2000" dirty="0">
                <a:highlight>
                  <a:srgbClr val="FFFFFF"/>
                </a:highlight>
              </a:rPr>
              <a:t>Medium debt-to-income group in the lowest income range is the most risky when it comes to loan repayment.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5E58AD2-C8CF-7432-D6DA-D4185D812235}"/>
              </a:ext>
            </a:extLst>
          </p:cNvPr>
          <p:cNvPicPr>
            <a:picLocks noChangeAspect="1"/>
          </p:cNvPicPr>
          <p:nvPr/>
        </p:nvPicPr>
        <p:blipFill>
          <a:blip r:embed="rId2"/>
          <a:stretch>
            <a:fillRect/>
          </a:stretch>
        </p:blipFill>
        <p:spPr>
          <a:xfrm>
            <a:off x="838199" y="1476363"/>
            <a:ext cx="5173133" cy="3302113"/>
          </a:xfrm>
          <a:prstGeom prst="rect">
            <a:avLst/>
          </a:prstGeom>
        </p:spPr>
      </p:pic>
    </p:spTree>
    <p:extLst>
      <p:ext uri="{BB962C8B-B14F-4D97-AF65-F5344CB8AC3E}">
        <p14:creationId xmlns:p14="http://schemas.microsoft.com/office/powerpoint/2010/main" val="100428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Interest Rate vs Loan Amount</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181600"/>
            <a:ext cx="9889067" cy="825907"/>
          </a:xfrm>
        </p:spPr>
        <p:txBody>
          <a:bodyPr>
            <a:normAutofit/>
          </a:bodyPr>
          <a:lstStyle/>
          <a:p>
            <a:pPr>
              <a:buFont typeface="Wingdings" panose="05000000000000000000" pitchFamily="2" charset="2"/>
              <a:buChar char="Ø"/>
            </a:pPr>
            <a:r>
              <a:rPr lang="en-US" sz="2000" dirty="0">
                <a:highlight>
                  <a:srgbClr val="FFFFFF"/>
                </a:highlight>
              </a:rPr>
              <a:t>Interest rate for charged off loans is pretty high than that of fully paid loans in all the loan amount groups.</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CE22F0C-70BF-BE40-888C-DDEB5F6BBC65}"/>
              </a:ext>
            </a:extLst>
          </p:cNvPr>
          <p:cNvPicPr>
            <a:picLocks noChangeAspect="1"/>
          </p:cNvPicPr>
          <p:nvPr/>
        </p:nvPicPr>
        <p:blipFill>
          <a:blip r:embed="rId2"/>
          <a:stretch>
            <a:fillRect/>
          </a:stretch>
        </p:blipFill>
        <p:spPr>
          <a:xfrm>
            <a:off x="838200" y="1526406"/>
            <a:ext cx="5553450" cy="3163582"/>
          </a:xfrm>
          <a:prstGeom prst="rect">
            <a:avLst/>
          </a:prstGeom>
        </p:spPr>
      </p:pic>
    </p:spTree>
    <p:extLst>
      <p:ext uri="{BB962C8B-B14F-4D97-AF65-F5344CB8AC3E}">
        <p14:creationId xmlns:p14="http://schemas.microsoft.com/office/powerpoint/2010/main" val="46218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Insights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1490136"/>
            <a:ext cx="9889067" cy="4436532"/>
          </a:xfrm>
        </p:spPr>
        <p:txBody>
          <a:bodyPr>
            <a:normAutofit fontScale="47500" lnSpcReduction="20000"/>
          </a:bodyPr>
          <a:lstStyle/>
          <a:p>
            <a:pPr marL="0" indent="0">
              <a:buNone/>
            </a:pPr>
            <a:r>
              <a:rPr lang="en-US" sz="3600" dirty="0">
                <a:highlight>
                  <a:srgbClr val="FFFFFF"/>
                </a:highlight>
              </a:rPr>
              <a:t>According to our observations, below are the most impactful driving factors (or driver variables) behind loan default.</a:t>
            </a:r>
          </a:p>
          <a:p>
            <a:pPr>
              <a:lnSpc>
                <a:spcPct val="170000"/>
              </a:lnSpc>
              <a:buFont typeface="Wingdings" panose="05000000000000000000" pitchFamily="2" charset="2"/>
              <a:buChar char="Ø"/>
            </a:pPr>
            <a:r>
              <a:rPr lang="en-US" sz="3600" dirty="0">
                <a:highlight>
                  <a:srgbClr val="FFFFFF"/>
                </a:highlight>
              </a:rPr>
              <a:t>Higher the loan amount (above 16K) will lead to higher default.</a:t>
            </a:r>
          </a:p>
          <a:p>
            <a:pPr>
              <a:lnSpc>
                <a:spcPct val="170000"/>
              </a:lnSpc>
              <a:buFont typeface="Wingdings" panose="05000000000000000000" pitchFamily="2" charset="2"/>
              <a:buChar char="Ø"/>
            </a:pPr>
            <a:r>
              <a:rPr lang="en-US" sz="3600" dirty="0">
                <a:highlight>
                  <a:srgbClr val="FFFFFF"/>
                </a:highlight>
              </a:rPr>
              <a:t>Higher the installment amount (above 327) will lead to higher default.</a:t>
            </a:r>
          </a:p>
          <a:p>
            <a:pPr>
              <a:lnSpc>
                <a:spcPct val="170000"/>
              </a:lnSpc>
              <a:buFont typeface="Wingdings" panose="05000000000000000000" pitchFamily="2" charset="2"/>
              <a:buChar char="Ø"/>
            </a:pPr>
            <a:r>
              <a:rPr lang="en-US" sz="3600" dirty="0">
                <a:highlight>
                  <a:srgbClr val="FFFFFF"/>
                </a:highlight>
              </a:rPr>
              <a:t>Higher the interest rate above 13% will lead to higher default.</a:t>
            </a:r>
          </a:p>
          <a:p>
            <a:pPr>
              <a:lnSpc>
                <a:spcPct val="170000"/>
              </a:lnSpc>
              <a:buFont typeface="Wingdings" panose="05000000000000000000" pitchFamily="2" charset="2"/>
              <a:buChar char="Ø"/>
            </a:pPr>
            <a:r>
              <a:rPr lang="en-US" sz="3600" dirty="0">
                <a:highlight>
                  <a:srgbClr val="FFFFFF"/>
                </a:highlight>
              </a:rPr>
              <a:t>Lower annual income (below 37K) will lead to higher default.</a:t>
            </a:r>
          </a:p>
          <a:p>
            <a:pPr>
              <a:lnSpc>
                <a:spcPct val="170000"/>
              </a:lnSpc>
              <a:buFont typeface="Wingdings" panose="05000000000000000000" pitchFamily="2" charset="2"/>
              <a:buChar char="Ø"/>
            </a:pPr>
            <a:r>
              <a:rPr lang="en-US" sz="3600" dirty="0">
                <a:highlight>
                  <a:srgbClr val="FFFFFF"/>
                </a:highlight>
              </a:rPr>
              <a:t>Higher debt to income ratio (above 15%) will lead to higher default.</a:t>
            </a:r>
          </a:p>
          <a:p>
            <a:pPr>
              <a:lnSpc>
                <a:spcPct val="170000"/>
              </a:lnSpc>
              <a:buFont typeface="Wingdings" panose="05000000000000000000" pitchFamily="2" charset="2"/>
              <a:buChar char="Ø"/>
            </a:pPr>
            <a:r>
              <a:rPr lang="en-US" sz="3600" dirty="0">
                <a:highlight>
                  <a:srgbClr val="FFFFFF"/>
                </a:highlight>
              </a:rPr>
              <a:t>Loan issue month is in Dec, May, Sep.</a:t>
            </a:r>
          </a:p>
          <a:p>
            <a:pPr>
              <a:lnSpc>
                <a:spcPct val="170000"/>
              </a:lnSpc>
              <a:buFont typeface="Wingdings" panose="05000000000000000000" pitchFamily="2" charset="2"/>
              <a:buChar char="Ø"/>
            </a:pPr>
            <a:r>
              <a:rPr lang="en-US" sz="3600" dirty="0">
                <a:highlight>
                  <a:srgbClr val="FFFFFF"/>
                </a:highlight>
              </a:rPr>
              <a:t>Higher the revolving utilization rate above 58%, bigger the chance of the loan getting defaulted.</a:t>
            </a:r>
          </a:p>
          <a:p>
            <a:pPr marL="0" indent="0" algn="r">
              <a:buNone/>
            </a:pPr>
            <a:r>
              <a:rPr lang="en-US" dirty="0">
                <a:highlight>
                  <a:srgbClr val="FFFFFF"/>
                </a:highlight>
              </a:rPr>
              <a:t>(continued on next page)</a:t>
            </a:r>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92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Insights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1490136"/>
            <a:ext cx="9889067" cy="4436532"/>
          </a:xfrm>
        </p:spPr>
        <p:txBody>
          <a:bodyPr>
            <a:normAutofit fontScale="70000" lnSpcReduction="20000"/>
          </a:bodyPr>
          <a:lstStyle/>
          <a:p>
            <a:pPr>
              <a:lnSpc>
                <a:spcPct val="150000"/>
              </a:lnSpc>
              <a:buFont typeface="Wingdings" panose="05000000000000000000" pitchFamily="2" charset="2"/>
              <a:buChar char="Ø"/>
            </a:pPr>
            <a:r>
              <a:rPr lang="en-US" dirty="0">
                <a:highlight>
                  <a:srgbClr val="FFFFFF"/>
                </a:highlight>
              </a:rPr>
              <a:t>Higher the revolving balance above 10k, bigger the chance of the loan getting defaulted.</a:t>
            </a:r>
          </a:p>
          <a:p>
            <a:pPr>
              <a:lnSpc>
                <a:spcPct val="150000"/>
              </a:lnSpc>
              <a:buFont typeface="Wingdings" panose="05000000000000000000" pitchFamily="2" charset="2"/>
              <a:buChar char="Ø"/>
            </a:pPr>
            <a:r>
              <a:rPr lang="en-US" dirty="0">
                <a:highlight>
                  <a:srgbClr val="FFFFFF"/>
                </a:highlight>
              </a:rPr>
              <a:t>Repayment term (5 years).</a:t>
            </a:r>
          </a:p>
          <a:p>
            <a:pPr>
              <a:lnSpc>
                <a:spcPct val="150000"/>
              </a:lnSpc>
              <a:buFont typeface="Wingdings" panose="05000000000000000000" pitchFamily="2" charset="2"/>
              <a:buChar char="Ø"/>
            </a:pPr>
            <a:r>
              <a:rPr lang="en-US" dirty="0">
                <a:highlight>
                  <a:srgbClr val="FFFFFF"/>
                </a:highlight>
              </a:rPr>
              <a:t>Loan Grades from D, E, F and G when compared to others.</a:t>
            </a:r>
          </a:p>
          <a:p>
            <a:pPr>
              <a:lnSpc>
                <a:spcPct val="150000"/>
              </a:lnSpc>
              <a:buFont typeface="Wingdings" panose="05000000000000000000" pitchFamily="2" charset="2"/>
              <a:buChar char="Ø"/>
            </a:pPr>
            <a:r>
              <a:rPr lang="en-US" dirty="0">
                <a:highlight>
                  <a:srgbClr val="FFFFFF"/>
                </a:highlight>
              </a:rPr>
              <a:t>Loan sub grades G3 and F5 when compared to others.</a:t>
            </a:r>
          </a:p>
          <a:p>
            <a:pPr>
              <a:lnSpc>
                <a:spcPct val="150000"/>
              </a:lnSpc>
              <a:buFont typeface="Wingdings" panose="05000000000000000000" pitchFamily="2" charset="2"/>
              <a:buChar char="Ø"/>
            </a:pPr>
            <a:r>
              <a:rPr lang="en-US" dirty="0">
                <a:highlight>
                  <a:srgbClr val="FFFFFF"/>
                </a:highlight>
              </a:rPr>
              <a:t>Missing employment record will lead to default.</a:t>
            </a:r>
          </a:p>
          <a:p>
            <a:pPr>
              <a:lnSpc>
                <a:spcPct val="150000"/>
              </a:lnSpc>
              <a:buFont typeface="Wingdings" panose="05000000000000000000" pitchFamily="2" charset="2"/>
              <a:buChar char="Ø"/>
            </a:pPr>
            <a:r>
              <a:rPr lang="en-US" dirty="0">
                <a:highlight>
                  <a:srgbClr val="FFFFFF"/>
                </a:highlight>
              </a:rPr>
              <a:t>Loan purpose like small business, renewable energy, educational.</a:t>
            </a:r>
          </a:p>
          <a:p>
            <a:pPr marL="0" indent="0">
              <a:buNone/>
            </a:pPr>
            <a:endParaRPr lang="en-US" dirty="0">
              <a:highlight>
                <a:srgbClr val="FFFFFF"/>
              </a:highlight>
            </a:endParaRPr>
          </a:p>
          <a:p>
            <a:pPr marL="0" indent="0" algn="r">
              <a:buNone/>
            </a:pPr>
            <a:r>
              <a:rPr lang="en-US" sz="2400" dirty="0">
                <a:highlight>
                  <a:srgbClr val="FFFFFF"/>
                </a:highlight>
              </a:rPr>
              <a:t>(continued on next page)</a:t>
            </a:r>
          </a:p>
          <a:p>
            <a:pPr marL="0" indent="0">
              <a:buNone/>
            </a:pPr>
            <a:endParaRPr lang="en-US" dirty="0">
              <a:highlight>
                <a:srgbClr val="FFFFFF"/>
              </a:highlight>
            </a:endParaRPr>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71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Insights</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1490136"/>
            <a:ext cx="9889067" cy="4436532"/>
          </a:xfrm>
        </p:spPr>
        <p:txBody>
          <a:bodyPr>
            <a:normAutofit fontScale="70000" lnSpcReduction="20000"/>
          </a:bodyPr>
          <a:lstStyle/>
          <a:p>
            <a:pPr>
              <a:lnSpc>
                <a:spcPct val="170000"/>
              </a:lnSpc>
              <a:buFont typeface="Wingdings" panose="05000000000000000000" pitchFamily="2" charset="2"/>
              <a:buChar char="Ø"/>
            </a:pPr>
            <a:r>
              <a:rPr lang="en-US" dirty="0">
                <a:highlight>
                  <a:srgbClr val="FFFFFF"/>
                </a:highlight>
              </a:rPr>
              <a:t>Derogatory public records with (1 or 2) have the chance of defaulting the loan.</a:t>
            </a:r>
          </a:p>
          <a:p>
            <a:pPr>
              <a:lnSpc>
                <a:spcPct val="170000"/>
              </a:lnSpc>
              <a:buFont typeface="Wingdings" panose="05000000000000000000" pitchFamily="2" charset="2"/>
              <a:buChar char="Ø"/>
            </a:pPr>
            <a:r>
              <a:rPr lang="en-US" dirty="0">
                <a:highlight>
                  <a:srgbClr val="FFFFFF"/>
                </a:highlight>
              </a:rPr>
              <a:t>Higher the number of public bankruptcy records, bigger the chance of defaulting the loan.</a:t>
            </a:r>
          </a:p>
          <a:p>
            <a:pPr>
              <a:lnSpc>
                <a:spcPct val="170000"/>
              </a:lnSpc>
              <a:buFont typeface="Wingdings" panose="05000000000000000000" pitchFamily="2" charset="2"/>
              <a:buChar char="Ø"/>
            </a:pPr>
            <a:r>
              <a:rPr lang="en-US" dirty="0">
                <a:highlight>
                  <a:srgbClr val="FFFFFF"/>
                </a:highlight>
              </a:rPr>
              <a:t>Higher installments for any income group have more number of defaults.</a:t>
            </a:r>
          </a:p>
          <a:p>
            <a:pPr>
              <a:lnSpc>
                <a:spcPct val="170000"/>
              </a:lnSpc>
              <a:buFont typeface="Wingdings" panose="05000000000000000000" pitchFamily="2" charset="2"/>
              <a:buChar char="Ø"/>
            </a:pPr>
            <a:r>
              <a:rPr lang="en-US" dirty="0">
                <a:highlight>
                  <a:srgbClr val="FFFFFF"/>
                </a:highlight>
              </a:rPr>
              <a:t>Across all the income groups, the loan amount is higher for people who defaulted.</a:t>
            </a:r>
          </a:p>
          <a:p>
            <a:pPr>
              <a:lnSpc>
                <a:spcPct val="170000"/>
              </a:lnSpc>
              <a:buFont typeface="Wingdings" panose="05000000000000000000" pitchFamily="2" charset="2"/>
              <a:buChar char="Ø"/>
            </a:pPr>
            <a:r>
              <a:rPr lang="en-US" dirty="0">
                <a:highlight>
                  <a:srgbClr val="FFFFFF"/>
                </a:highlight>
              </a:rPr>
              <a:t>Medium debt-to-income group in the lowest income range is the most risky when it comes to loan repayment.</a:t>
            </a:r>
          </a:p>
          <a:p>
            <a:pPr>
              <a:lnSpc>
                <a:spcPct val="170000"/>
              </a:lnSpc>
              <a:buFont typeface="Wingdings" panose="05000000000000000000" pitchFamily="2" charset="2"/>
              <a:buChar char="Ø"/>
            </a:pPr>
            <a:r>
              <a:rPr lang="en-US" dirty="0">
                <a:highlight>
                  <a:srgbClr val="FFFFFF"/>
                </a:highlight>
              </a:rPr>
              <a:t>Interest rate for charged off loans is pretty high than that of fully paid loans in all the loan amount groups.</a:t>
            </a:r>
            <a:endParaRPr lang="en-SG"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91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p:txBody>
          <a:bodyPr>
            <a:normAutofit/>
          </a:bodyPr>
          <a:lstStyle/>
          <a:p>
            <a:r>
              <a:rPr lang="en-SG" sz="3200" b="1" dirty="0">
                <a:latin typeface="+mn-lt"/>
              </a:rPr>
              <a:t>Objective</a:t>
            </a:r>
          </a:p>
        </p:txBody>
      </p:sp>
      <p:sp>
        <p:nvSpPr>
          <p:cNvPr id="3" name="Content Placeholder 2">
            <a:extLst>
              <a:ext uri="{FF2B5EF4-FFF2-40B4-BE49-F238E27FC236}">
                <a16:creationId xmlns:a16="http://schemas.microsoft.com/office/drawing/2014/main" id="{EAD6BDB2-FE98-3A2C-A0D1-6F08D9A4B0E3}"/>
              </a:ext>
            </a:extLst>
          </p:cNvPr>
          <p:cNvSpPr>
            <a:spLocks noGrp="1"/>
          </p:cNvSpPr>
          <p:nvPr>
            <p:ph idx="1"/>
          </p:nvPr>
        </p:nvSpPr>
        <p:spPr/>
        <p:txBody>
          <a:bodyPr/>
          <a:lstStyle/>
          <a:p>
            <a:pPr algn="l">
              <a:buFont typeface="Wingdings" panose="05000000000000000000" pitchFamily="2" charset="2"/>
              <a:buChar char="Ø"/>
            </a:pPr>
            <a:r>
              <a:rPr lang="en-US" dirty="0">
                <a:effectLst/>
                <a:highlight>
                  <a:srgbClr val="FFFFFF"/>
                </a:highlight>
              </a:rPr>
              <a:t>The goal is to identify these risky loan applicants, then such loans can be reduced thereby cutting down the amount of credit loss.</a:t>
            </a:r>
          </a:p>
          <a:p>
            <a:pPr algn="l">
              <a:buFont typeface="Wingdings" panose="05000000000000000000" pitchFamily="2" charset="2"/>
              <a:buChar char="Ø"/>
            </a:pPr>
            <a:r>
              <a:rPr lang="en-US" dirty="0">
                <a:highlight>
                  <a:srgbClr val="FFFFFF"/>
                </a:highlight>
              </a:rPr>
              <a:t>The objective is to use EDA to understand the driving factors (or driver variables) behind loan default, i.e. the variables which are strong indicators of default. The company can utilize this knowledge for its portfolio and risk assessment.</a:t>
            </a:r>
            <a:endParaRPr lang="en-US" dirty="0">
              <a:effectLst/>
              <a:highlight>
                <a:srgbClr val="FFFFFF"/>
              </a:highlight>
            </a:endParaRPr>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91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46BA-35E3-58D7-7DCC-A37E2045BAFD}"/>
              </a:ext>
            </a:extLst>
          </p:cNvPr>
          <p:cNvSpPr>
            <a:spLocks noGrp="1"/>
          </p:cNvSpPr>
          <p:nvPr>
            <p:ph type="title"/>
          </p:nvPr>
        </p:nvSpPr>
        <p:spPr>
          <a:xfrm>
            <a:off x="916858" y="2429899"/>
            <a:ext cx="10515600" cy="1325563"/>
          </a:xfrm>
        </p:spPr>
        <p:txBody>
          <a:bodyPr>
            <a:normAutofit/>
          </a:bodyPr>
          <a:lstStyle/>
          <a:p>
            <a:pPr algn="ctr"/>
            <a:r>
              <a:rPr lang="en-SG" sz="6000" b="1" dirty="0"/>
              <a:t>Thank you</a:t>
            </a:r>
          </a:p>
        </p:txBody>
      </p:sp>
    </p:spTree>
    <p:extLst>
      <p:ext uri="{BB962C8B-B14F-4D97-AF65-F5344CB8AC3E}">
        <p14:creationId xmlns:p14="http://schemas.microsoft.com/office/powerpoint/2010/main" val="55840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p:txBody>
          <a:bodyPr>
            <a:normAutofit/>
          </a:bodyPr>
          <a:lstStyle/>
          <a:p>
            <a:r>
              <a:rPr lang="en-SG" sz="3200" b="1" dirty="0">
                <a:latin typeface="+mn-lt"/>
              </a:rPr>
              <a:t>Process</a:t>
            </a:r>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6E73A8AD-1BEF-06A3-E4B2-54EBDF24647B}"/>
              </a:ext>
            </a:extLst>
          </p:cNvPr>
          <p:cNvGraphicFramePr>
            <a:graphicFrameLocks noGrp="1"/>
          </p:cNvGraphicFramePr>
          <p:nvPr>
            <p:ph idx="1"/>
            <p:extLst>
              <p:ext uri="{D42A27DB-BD31-4B8C-83A1-F6EECF244321}">
                <p14:modId xmlns:p14="http://schemas.microsoft.com/office/powerpoint/2010/main" val="17712359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32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6"/>
            <a:ext cx="10515600" cy="962228"/>
          </a:xfrm>
        </p:spPr>
        <p:txBody>
          <a:bodyPr>
            <a:normAutofit/>
          </a:bodyPr>
          <a:lstStyle/>
          <a:p>
            <a:r>
              <a:rPr lang="en-SG" sz="3200" b="1" dirty="0">
                <a:latin typeface="+mn-lt"/>
              </a:rPr>
              <a:t>Correlation between numerical fields</a:t>
            </a:r>
          </a:p>
        </p:txBody>
      </p:sp>
      <p:pic>
        <p:nvPicPr>
          <p:cNvPr id="8" name="Content Placeholder 7">
            <a:extLst>
              <a:ext uri="{FF2B5EF4-FFF2-40B4-BE49-F238E27FC236}">
                <a16:creationId xmlns:a16="http://schemas.microsoft.com/office/drawing/2014/main" id="{FD93C406-D5BE-3FA1-5FD2-09CE362AF474}"/>
              </a:ext>
            </a:extLst>
          </p:cNvPr>
          <p:cNvPicPr>
            <a:picLocks noGrp="1" noChangeAspect="1"/>
          </p:cNvPicPr>
          <p:nvPr>
            <p:ph sz="half" idx="1"/>
          </p:nvPr>
        </p:nvPicPr>
        <p:blipFill>
          <a:blip r:embed="rId2"/>
          <a:stretch>
            <a:fillRect/>
          </a:stretch>
        </p:blipFill>
        <p:spPr>
          <a:xfrm>
            <a:off x="838200" y="1327355"/>
            <a:ext cx="4351338" cy="4351338"/>
          </a:xfrm>
        </p:spPr>
      </p:pic>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6299200" y="1327355"/>
            <a:ext cx="4529402" cy="4351338"/>
          </a:xfrm>
        </p:spPr>
        <p:txBody>
          <a:bodyPr>
            <a:normAutofit lnSpcReduction="10000"/>
          </a:bodyPr>
          <a:lstStyle/>
          <a:p>
            <a:pPr>
              <a:buFont typeface="Wingdings" panose="05000000000000000000" pitchFamily="2" charset="2"/>
              <a:buChar char="Ø"/>
            </a:pPr>
            <a:r>
              <a:rPr lang="en-US" i="0" dirty="0">
                <a:effectLst/>
                <a:highlight>
                  <a:srgbClr val="FFFFFF"/>
                </a:highlight>
              </a:rPr>
              <a:t>Here, we can clearly see </a:t>
            </a:r>
            <a:r>
              <a:rPr lang="en-US" i="0" dirty="0" err="1">
                <a:effectLst/>
                <a:highlight>
                  <a:srgbClr val="FFFFFF"/>
                </a:highlight>
              </a:rPr>
              <a:t>loan_amnt</a:t>
            </a:r>
            <a:r>
              <a:rPr lang="en-US" i="0" dirty="0">
                <a:effectLst/>
                <a:highlight>
                  <a:srgbClr val="FFFFFF"/>
                </a:highlight>
              </a:rPr>
              <a:t>, </a:t>
            </a:r>
            <a:r>
              <a:rPr lang="en-US" i="0" dirty="0" err="1">
                <a:effectLst/>
                <a:highlight>
                  <a:srgbClr val="FFFFFF"/>
                </a:highlight>
              </a:rPr>
              <a:t>funded_amnt</a:t>
            </a:r>
            <a:r>
              <a:rPr lang="en-US" i="0" dirty="0">
                <a:effectLst/>
                <a:highlight>
                  <a:srgbClr val="FFFFFF"/>
                </a:highlight>
              </a:rPr>
              <a:t>, </a:t>
            </a:r>
            <a:r>
              <a:rPr lang="en-US" i="0" dirty="0" err="1">
                <a:effectLst/>
                <a:highlight>
                  <a:srgbClr val="FFFFFF"/>
                </a:highlight>
              </a:rPr>
              <a:t>funded_amnt_inv</a:t>
            </a:r>
            <a:r>
              <a:rPr lang="en-US" i="0" dirty="0">
                <a:effectLst/>
                <a:highlight>
                  <a:srgbClr val="FFFFFF"/>
                </a:highlight>
              </a:rPr>
              <a:t> and installment have huge correlation as we know that darker the value </a:t>
            </a:r>
            <a:r>
              <a:rPr lang="en-US" i="0" dirty="0" err="1">
                <a:effectLst/>
                <a:highlight>
                  <a:srgbClr val="FFFFFF"/>
                </a:highlight>
              </a:rPr>
              <a:t>heigher</a:t>
            </a:r>
            <a:r>
              <a:rPr lang="en-US" i="0" dirty="0">
                <a:effectLst/>
                <a:highlight>
                  <a:srgbClr val="FFFFFF"/>
                </a:highlight>
              </a:rPr>
              <a:t> the correlation. </a:t>
            </a:r>
          </a:p>
          <a:p>
            <a:pPr>
              <a:buFont typeface="Wingdings" panose="05000000000000000000" pitchFamily="2" charset="2"/>
              <a:buChar char="Ø"/>
            </a:pPr>
            <a:r>
              <a:rPr lang="en-US" i="0" dirty="0">
                <a:effectLst/>
                <a:highlight>
                  <a:srgbClr val="FFFFFF"/>
                </a:highlight>
              </a:rPr>
              <a:t>Next, the fields </a:t>
            </a:r>
            <a:r>
              <a:rPr lang="en-US" i="0" dirty="0" err="1">
                <a:effectLst/>
                <a:highlight>
                  <a:srgbClr val="FFFFFF"/>
                </a:highlight>
              </a:rPr>
              <a:t>pub_rec</a:t>
            </a:r>
            <a:r>
              <a:rPr lang="en-US" i="0" dirty="0">
                <a:effectLst/>
                <a:highlight>
                  <a:srgbClr val="FFFFFF"/>
                </a:highlight>
              </a:rPr>
              <a:t> &amp; </a:t>
            </a:r>
            <a:r>
              <a:rPr lang="en-US" i="0" dirty="0" err="1">
                <a:effectLst/>
                <a:highlight>
                  <a:srgbClr val="FFFFFF"/>
                </a:highlight>
              </a:rPr>
              <a:t>pub_rec_bankrupcies</a:t>
            </a:r>
            <a:r>
              <a:rPr lang="en-US" i="0" dirty="0">
                <a:effectLst/>
                <a:highlight>
                  <a:srgbClr val="FFFFFF"/>
                </a:highlight>
              </a:rPr>
              <a:t> and number of accounts related fields </a:t>
            </a:r>
            <a:r>
              <a:rPr lang="en-US" i="0" dirty="0" err="1">
                <a:effectLst/>
                <a:highlight>
                  <a:srgbClr val="FFFFFF"/>
                </a:highlight>
              </a:rPr>
              <a:t>open_acc</a:t>
            </a:r>
            <a:r>
              <a:rPr lang="en-US" i="0" dirty="0">
                <a:effectLst/>
                <a:highlight>
                  <a:srgbClr val="FFFFFF"/>
                </a:highlight>
              </a:rPr>
              <a:t> &amp; </a:t>
            </a:r>
            <a:r>
              <a:rPr lang="en-US" i="0" dirty="0" err="1">
                <a:effectLst/>
                <a:highlight>
                  <a:srgbClr val="FFFFFF"/>
                </a:highlight>
              </a:rPr>
              <a:t>total_acc</a:t>
            </a:r>
            <a:r>
              <a:rPr lang="en-US" i="0" dirty="0">
                <a:effectLst/>
                <a:highlight>
                  <a:srgbClr val="FFFFFF"/>
                </a:highlight>
              </a:rPr>
              <a:t> are correlated.</a:t>
            </a:r>
          </a:p>
          <a:p>
            <a:endParaRPr lang="en-SG"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5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Loan Amount</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1034723" y="4758267"/>
            <a:ext cx="9565544" cy="501991"/>
          </a:xfrm>
        </p:spPr>
        <p:txBody>
          <a:bodyPr>
            <a:normAutofit/>
          </a:bodyPr>
          <a:lstStyle/>
          <a:p>
            <a:pPr>
              <a:buFont typeface="Wingdings" panose="05000000000000000000" pitchFamily="2" charset="2"/>
              <a:buChar char="Ø"/>
            </a:pPr>
            <a:r>
              <a:rPr lang="en-US" sz="2000" i="0" dirty="0">
                <a:effectLst/>
                <a:highlight>
                  <a:srgbClr val="FFFFFF"/>
                </a:highlight>
              </a:rPr>
              <a:t>Higher the loan amount (above 16K)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97A96D5-CEDF-1A0D-66DE-EEDB96AD2983}"/>
              </a:ext>
            </a:extLst>
          </p:cNvPr>
          <p:cNvPicPr>
            <a:picLocks noGrp="1" noChangeAspect="1"/>
          </p:cNvPicPr>
          <p:nvPr>
            <p:ph sz="half" idx="1"/>
          </p:nvPr>
        </p:nvPicPr>
        <p:blipFill>
          <a:blip r:embed="rId2"/>
          <a:stretch>
            <a:fillRect/>
          </a:stretch>
        </p:blipFill>
        <p:spPr>
          <a:xfrm>
            <a:off x="838200" y="1435328"/>
            <a:ext cx="4725925" cy="2747202"/>
          </a:xfrm>
        </p:spPr>
      </p:pic>
      <p:pic>
        <p:nvPicPr>
          <p:cNvPr id="9" name="Content Placeholder 7">
            <a:extLst>
              <a:ext uri="{FF2B5EF4-FFF2-40B4-BE49-F238E27FC236}">
                <a16:creationId xmlns:a16="http://schemas.microsoft.com/office/drawing/2014/main" id="{FCABC304-B840-D53B-E8B0-14647B0F91AD}"/>
              </a:ext>
            </a:extLst>
          </p:cNvPr>
          <p:cNvPicPr>
            <a:picLocks noChangeAspect="1"/>
          </p:cNvPicPr>
          <p:nvPr/>
        </p:nvPicPr>
        <p:blipFill>
          <a:blip r:embed="rId3"/>
          <a:stretch>
            <a:fillRect/>
          </a:stretch>
        </p:blipFill>
        <p:spPr>
          <a:xfrm>
            <a:off x="5564125" y="1458630"/>
            <a:ext cx="5181600" cy="2723899"/>
          </a:xfrm>
          <a:prstGeom prst="rect">
            <a:avLst/>
          </a:prstGeom>
        </p:spPr>
      </p:pic>
    </p:spTree>
    <p:extLst>
      <p:ext uri="{BB962C8B-B14F-4D97-AF65-F5344CB8AC3E}">
        <p14:creationId xmlns:p14="http://schemas.microsoft.com/office/powerpoint/2010/main" val="217543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Interest Rate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353818"/>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Higher the interest rate above 13%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018C6D-DB0D-57EF-37D3-13B42B7FE3B9}"/>
              </a:ext>
            </a:extLst>
          </p:cNvPr>
          <p:cNvPicPr>
            <a:picLocks noChangeAspect="1"/>
          </p:cNvPicPr>
          <p:nvPr/>
        </p:nvPicPr>
        <p:blipFill>
          <a:blip r:embed="rId2"/>
          <a:stretch>
            <a:fillRect/>
          </a:stretch>
        </p:blipFill>
        <p:spPr>
          <a:xfrm>
            <a:off x="838200" y="1399317"/>
            <a:ext cx="8026400" cy="3556141"/>
          </a:xfrm>
          <a:prstGeom prst="rect">
            <a:avLst/>
          </a:prstGeom>
        </p:spPr>
      </p:pic>
    </p:spTree>
    <p:extLst>
      <p:ext uri="{BB962C8B-B14F-4D97-AF65-F5344CB8AC3E}">
        <p14:creationId xmlns:p14="http://schemas.microsoft.com/office/powerpoint/2010/main" val="42410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Revolving Utilization Rate</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57365"/>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Higher the revolving utilization rate above 58%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1D36C07-7563-3811-BF91-5A87C6AA605C}"/>
              </a:ext>
            </a:extLst>
          </p:cNvPr>
          <p:cNvPicPr>
            <a:picLocks noChangeAspect="1"/>
          </p:cNvPicPr>
          <p:nvPr/>
        </p:nvPicPr>
        <p:blipFill>
          <a:blip r:embed="rId2"/>
          <a:stretch>
            <a:fillRect/>
          </a:stretch>
        </p:blipFill>
        <p:spPr>
          <a:xfrm>
            <a:off x="838200" y="1395950"/>
            <a:ext cx="7984067" cy="3765986"/>
          </a:xfrm>
          <a:prstGeom prst="rect">
            <a:avLst/>
          </a:prstGeom>
        </p:spPr>
      </p:pic>
    </p:spTree>
    <p:extLst>
      <p:ext uri="{BB962C8B-B14F-4D97-AF65-F5344CB8AC3E}">
        <p14:creationId xmlns:p14="http://schemas.microsoft.com/office/powerpoint/2010/main" val="75131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E366-1A31-016A-FC76-EC3380C973CD}"/>
              </a:ext>
            </a:extLst>
          </p:cNvPr>
          <p:cNvSpPr>
            <a:spLocks noGrp="1"/>
          </p:cNvSpPr>
          <p:nvPr>
            <p:ph type="title"/>
          </p:nvPr>
        </p:nvSpPr>
        <p:spPr>
          <a:xfrm>
            <a:off x="838200" y="365125"/>
            <a:ext cx="10515600" cy="962227"/>
          </a:xfrm>
        </p:spPr>
        <p:txBody>
          <a:bodyPr>
            <a:normAutofit/>
          </a:bodyPr>
          <a:lstStyle/>
          <a:p>
            <a:r>
              <a:rPr lang="en-SG" sz="3200" b="1" dirty="0">
                <a:latin typeface="+mn-lt"/>
              </a:rPr>
              <a:t>Instalment</a:t>
            </a:r>
          </a:p>
        </p:txBody>
      </p:sp>
      <p:sp>
        <p:nvSpPr>
          <p:cNvPr id="12" name="Content Placeholder 11">
            <a:extLst>
              <a:ext uri="{FF2B5EF4-FFF2-40B4-BE49-F238E27FC236}">
                <a16:creationId xmlns:a16="http://schemas.microsoft.com/office/drawing/2014/main" id="{965CD9A4-AD12-25E4-86A7-765D1F0FC67D}"/>
              </a:ext>
            </a:extLst>
          </p:cNvPr>
          <p:cNvSpPr>
            <a:spLocks noGrp="1"/>
          </p:cNvSpPr>
          <p:nvPr>
            <p:ph sz="half" idx="2"/>
          </p:nvPr>
        </p:nvSpPr>
        <p:spPr>
          <a:xfrm>
            <a:off x="838200" y="5422644"/>
            <a:ext cx="9889067" cy="504023"/>
          </a:xfrm>
        </p:spPr>
        <p:txBody>
          <a:bodyPr>
            <a:normAutofit/>
          </a:bodyPr>
          <a:lstStyle/>
          <a:p>
            <a:pPr>
              <a:buFont typeface="Wingdings" panose="05000000000000000000" pitchFamily="2" charset="2"/>
              <a:buChar char="Ø"/>
            </a:pPr>
            <a:r>
              <a:rPr lang="en-US" sz="2000" i="0" dirty="0">
                <a:effectLst/>
                <a:highlight>
                  <a:srgbClr val="FFFFFF"/>
                </a:highlight>
              </a:rPr>
              <a:t>Higher the installment amount (above 327) will lead to higher default.</a:t>
            </a:r>
            <a:endParaRPr lang="en-SG" sz="2000" dirty="0"/>
          </a:p>
        </p:txBody>
      </p:sp>
      <p:cxnSp>
        <p:nvCxnSpPr>
          <p:cNvPr id="5" name="Straight Connector 4">
            <a:extLst>
              <a:ext uri="{FF2B5EF4-FFF2-40B4-BE49-F238E27FC236}">
                <a16:creationId xmlns:a16="http://schemas.microsoft.com/office/drawing/2014/main" id="{576EA0A2-4CF9-E6DD-CEB1-E2AE7EE9F09B}"/>
              </a:ext>
            </a:extLst>
          </p:cNvPr>
          <p:cNvCxnSpPr/>
          <p:nvPr/>
        </p:nvCxnSpPr>
        <p:spPr>
          <a:xfrm>
            <a:off x="838200" y="132735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03786F5-4EAB-83EB-424A-C2AEF4E964A1}"/>
              </a:ext>
            </a:extLst>
          </p:cNvPr>
          <p:cNvPicPr>
            <a:picLocks noChangeAspect="1"/>
          </p:cNvPicPr>
          <p:nvPr/>
        </p:nvPicPr>
        <p:blipFill>
          <a:blip r:embed="rId2"/>
          <a:stretch>
            <a:fillRect/>
          </a:stretch>
        </p:blipFill>
        <p:spPr>
          <a:xfrm>
            <a:off x="838201" y="1462016"/>
            <a:ext cx="7513084" cy="3753450"/>
          </a:xfrm>
          <a:prstGeom prst="rect">
            <a:avLst/>
          </a:prstGeom>
        </p:spPr>
      </p:pic>
    </p:spTree>
    <p:extLst>
      <p:ext uri="{BB962C8B-B14F-4D97-AF65-F5344CB8AC3E}">
        <p14:creationId xmlns:p14="http://schemas.microsoft.com/office/powerpoint/2010/main" val="366937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984</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Problem Statement</vt:lpstr>
      <vt:lpstr>Objective</vt:lpstr>
      <vt:lpstr>Process</vt:lpstr>
      <vt:lpstr>Correlation between numerical fields</vt:lpstr>
      <vt:lpstr>Loan Amount</vt:lpstr>
      <vt:lpstr>Interest Rate</vt:lpstr>
      <vt:lpstr>Revolving Utilization Rate</vt:lpstr>
      <vt:lpstr>Instalment</vt:lpstr>
      <vt:lpstr>Annual Income</vt:lpstr>
      <vt:lpstr>Debt to Income Ratio</vt:lpstr>
      <vt:lpstr>Revolving Balance</vt:lpstr>
      <vt:lpstr>Repayment Term</vt:lpstr>
      <vt:lpstr>Grade</vt:lpstr>
      <vt:lpstr>Sub grade</vt:lpstr>
      <vt:lpstr>Employment Length</vt:lpstr>
      <vt:lpstr>Verification Status</vt:lpstr>
      <vt:lpstr>Purpose</vt:lpstr>
      <vt:lpstr>Derogatory public records</vt:lpstr>
      <vt:lpstr>Public bankruptcy records</vt:lpstr>
      <vt:lpstr>Issue Month and Issue Year</vt:lpstr>
      <vt:lpstr>Instalment vs Annual Income</vt:lpstr>
      <vt:lpstr>Annual Income vs Purpose</vt:lpstr>
      <vt:lpstr>Annual Income vs Loan Amount</vt:lpstr>
      <vt:lpstr>Annual Income vs Debt to Income</vt:lpstr>
      <vt:lpstr>Interest Rate vs Loan Amount</vt:lpstr>
      <vt:lpstr>Insights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SEKHAR LATTALA</dc:creator>
  <cp:lastModifiedBy>VIJAY SEKHAR LATTALA</cp:lastModifiedBy>
  <cp:revision>5</cp:revision>
  <dcterms:created xsi:type="dcterms:W3CDTF">2024-05-07T14:01:16Z</dcterms:created>
  <dcterms:modified xsi:type="dcterms:W3CDTF">2024-05-08T12:00:42Z</dcterms:modified>
</cp:coreProperties>
</file>